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heme/theme2.xml" ContentType="application/vnd.openxmlformats-officedocument.them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306" r:id="rId2"/>
    <p:sldId id="300" r:id="rId3"/>
    <p:sldId id="764" r:id="rId4"/>
    <p:sldId id="256" r:id="rId5"/>
    <p:sldId id="755" r:id="rId6"/>
    <p:sldId id="689" r:id="rId7"/>
    <p:sldId id="690" r:id="rId8"/>
    <p:sldId id="741" r:id="rId9"/>
    <p:sldId id="692" r:id="rId10"/>
    <p:sldId id="682" r:id="rId11"/>
    <p:sldId id="691" r:id="rId12"/>
    <p:sldId id="693" r:id="rId13"/>
    <p:sldId id="756" r:id="rId14"/>
    <p:sldId id="695" r:id="rId15"/>
    <p:sldId id="762" r:id="rId16"/>
    <p:sldId id="264" r:id="rId17"/>
    <p:sldId id="742" r:id="rId18"/>
    <p:sldId id="266" r:id="rId19"/>
    <p:sldId id="743" r:id="rId20"/>
    <p:sldId id="265" r:id="rId21"/>
    <p:sldId id="744" r:id="rId22"/>
    <p:sldId id="697" r:id="rId23"/>
    <p:sldId id="745" r:id="rId24"/>
    <p:sldId id="699" r:id="rId25"/>
    <p:sldId id="738" r:id="rId26"/>
    <p:sldId id="700" r:id="rId27"/>
    <p:sldId id="739" r:id="rId28"/>
    <p:sldId id="740" r:id="rId29"/>
    <p:sldId id="702" r:id="rId30"/>
    <p:sldId id="703" r:id="rId31"/>
    <p:sldId id="701" r:id="rId32"/>
    <p:sldId id="705" r:id="rId33"/>
    <p:sldId id="707" r:id="rId34"/>
    <p:sldId id="709" r:id="rId35"/>
    <p:sldId id="706" r:id="rId36"/>
    <p:sldId id="708" r:id="rId37"/>
    <p:sldId id="710" r:id="rId38"/>
    <p:sldId id="713" r:id="rId39"/>
    <p:sldId id="716" r:id="rId40"/>
    <p:sldId id="717" r:id="rId41"/>
    <p:sldId id="718" r:id="rId42"/>
    <p:sldId id="719" r:id="rId43"/>
    <p:sldId id="720" r:id="rId44"/>
    <p:sldId id="721" r:id="rId45"/>
    <p:sldId id="737" r:id="rId46"/>
    <p:sldId id="723" r:id="rId47"/>
    <p:sldId id="725" r:id="rId48"/>
    <p:sldId id="726" r:id="rId49"/>
    <p:sldId id="727" r:id="rId50"/>
    <p:sldId id="728" r:id="rId51"/>
    <p:sldId id="733" r:id="rId52"/>
    <p:sldId id="736" r:id="rId53"/>
    <p:sldId id="729" r:id="rId54"/>
    <p:sldId id="730" r:id="rId55"/>
    <p:sldId id="732" r:id="rId56"/>
    <p:sldId id="734" r:id="rId57"/>
    <p:sldId id="746" r:id="rId58"/>
    <p:sldId id="747" r:id="rId59"/>
    <p:sldId id="748" r:id="rId60"/>
    <p:sldId id="753" r:id="rId61"/>
    <p:sldId id="750" r:id="rId62"/>
    <p:sldId id="751" r:id="rId63"/>
    <p:sldId id="752" r:id="rId64"/>
    <p:sldId id="749" r:id="rId65"/>
    <p:sldId id="757" r:id="rId66"/>
    <p:sldId id="759" r:id="rId67"/>
    <p:sldId id="760" r:id="rId68"/>
    <p:sldId id="758" r:id="rId69"/>
    <p:sldId id="301" r:id="rId70"/>
    <p:sldId id="303" r:id="rId71"/>
    <p:sldId id="304" r:id="rId72"/>
    <p:sldId id="765" r:id="rId73"/>
  </p:sldIdLst>
  <p:sldSz cx="12192000" cy="6858000"/>
  <p:notesSz cx="6858000" cy="9144000"/>
  <p:custDataLst>
    <p:tags r:id="rId7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大赛页" id="{B9A70A12-E074-440A-A6FD-19E8927B0F30}">
          <p14:sldIdLst>
            <p14:sldId id="306"/>
            <p14:sldId id="300"/>
          </p14:sldIdLst>
        </p14:section>
        <p14:section name="封面页" id="{583206E5-DA82-4766-871A-F2ADD807ACDC}">
          <p14:sldIdLst>
            <p14:sldId id="764"/>
            <p14:sldId id="256"/>
            <p14:sldId id="755"/>
          </p14:sldIdLst>
        </p14:section>
        <p14:section name="目录页" id="{1082E393-8155-4D25-A6FB-031C7FB62090}">
          <p14:sldIdLst>
            <p14:sldId id="689"/>
            <p14:sldId id="690"/>
            <p14:sldId id="741"/>
            <p14:sldId id="692"/>
          </p14:sldIdLst>
        </p14:section>
        <p14:section name="过渡页" id="{7529572A-A478-4B80-9647-DF012BE8FB4C}">
          <p14:sldIdLst>
            <p14:sldId id="682"/>
            <p14:sldId id="691"/>
            <p14:sldId id="693"/>
          </p14:sldIdLst>
        </p14:section>
        <p14:section name="尾页" id="{80C0AC12-7009-43D6-BD1E-F87790BBBAEC}">
          <p14:sldIdLst>
            <p14:sldId id="756"/>
            <p14:sldId id="695"/>
            <p14:sldId id="762"/>
          </p14:sldIdLst>
        </p14:section>
        <p14:section name="纯文字页" id="{29407778-CD49-4EBE-A4DF-608F0A55CF62}">
          <p14:sldIdLst>
            <p14:sldId id="264"/>
            <p14:sldId id="742"/>
            <p14:sldId id="266"/>
            <p14:sldId id="743"/>
            <p14:sldId id="265"/>
            <p14:sldId id="744"/>
            <p14:sldId id="697"/>
            <p14:sldId id="745"/>
            <p14:sldId id="699"/>
            <p14:sldId id="738"/>
            <p14:sldId id="700"/>
            <p14:sldId id="739"/>
            <p14:sldId id="740"/>
          </p14:sldIdLst>
        </p14:section>
        <p14:section name="图文页" id="{959BA92F-6CDB-48FD-82D5-D151EA5FAE85}">
          <p14:sldIdLst>
            <p14:sldId id="702"/>
            <p14:sldId id="703"/>
            <p14:sldId id="701"/>
            <p14:sldId id="705"/>
            <p14:sldId id="707"/>
            <p14:sldId id="709"/>
            <p14:sldId id="706"/>
            <p14:sldId id="708"/>
            <p14:sldId id="710"/>
            <p14:sldId id="713"/>
            <p14:sldId id="716"/>
            <p14:sldId id="717"/>
            <p14:sldId id="718"/>
            <p14:sldId id="719"/>
            <p14:sldId id="720"/>
            <p14:sldId id="721"/>
            <p14:sldId id="737"/>
          </p14:sldIdLst>
        </p14:section>
        <p14:section name="图表页" id="{088C5B27-55F0-43E0-8D2F-7DB51D56C999}">
          <p14:sldIdLst>
            <p14:sldId id="723"/>
            <p14:sldId id="725"/>
            <p14:sldId id="726"/>
            <p14:sldId id="727"/>
            <p14:sldId id="728"/>
            <p14:sldId id="733"/>
            <p14:sldId id="736"/>
          </p14:sldIdLst>
        </p14:section>
        <p14:section name="其他页" id="{863900FB-3F81-4C7D-A885-2B8288F61915}">
          <p14:sldIdLst>
            <p14:sldId id="729"/>
            <p14:sldId id="730"/>
            <p14:sldId id="732"/>
            <p14:sldId id="734"/>
            <p14:sldId id="746"/>
            <p14:sldId id="747"/>
          </p14:sldIdLst>
        </p14:section>
        <p14:section name="相关素材" id="{08FA2FBC-3CFF-4204-AFDE-35990294A332}">
          <p14:sldIdLst>
            <p14:sldId id="748"/>
            <p14:sldId id="753"/>
            <p14:sldId id="750"/>
            <p14:sldId id="751"/>
            <p14:sldId id="752"/>
          </p14:sldIdLst>
        </p14:section>
        <p14:section name="版式规范及使用说明" id="{62B7556F-F61F-479F-8498-6C6E7DC7E431}">
          <p14:sldIdLst>
            <p14:sldId id="749"/>
            <p14:sldId id="757"/>
            <p14:sldId id="759"/>
            <p14:sldId id="760"/>
            <p14:sldId id="758"/>
            <p14:sldId id="301"/>
            <p14:sldId id="303"/>
            <p14:sldId id="304"/>
            <p14:sldId id="765"/>
          </p14:sldIdLst>
        </p14:section>
      </p14:sectionLst>
    </p:ex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3838"/>
    <a:srgbClr val="F79781"/>
    <a:srgbClr val="F58267"/>
    <a:srgbClr val="F46E4E"/>
    <a:srgbClr val="C55757"/>
    <a:srgbClr val="F258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99" autoAdjust="0"/>
    <p:restoredTop sz="94660"/>
  </p:normalViewPr>
  <p:slideViewPr>
    <p:cSldViewPr snapToGrid="0" showGuides="1">
      <p:cViewPr>
        <p:scale>
          <a:sx n="66" d="100"/>
          <a:sy n="66" d="100"/>
        </p:scale>
        <p:origin x="1428" y="1266"/>
      </p:cViewPr>
      <p:guideLst>
        <p:guide orient="horz" pos="2137"/>
        <p:guide pos="3840"/>
      </p:guideLst>
    </p:cSldViewPr>
  </p:slideViewPr>
  <p:notesTextViewPr>
    <p:cViewPr>
      <p:scale>
        <a:sx n="1" d="1"/>
        <a:sy n="1" d="1"/>
      </p:scale>
      <p:origin x="0" y="0"/>
    </p:cViewPr>
  </p:notesTextViewPr>
  <p:sorterViewPr>
    <p:cViewPr>
      <p:scale>
        <a:sx n="66" d="100"/>
        <a:sy n="66" d="100"/>
      </p:scale>
      <p:origin x="0" y="-19733"/>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1-93B3-42AC-8F29-A6BD4C6634CD}"/>
              </c:ext>
            </c:extLst>
          </c:dPt>
          <c:dPt>
            <c:idx val="1"/>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3-93B3-42AC-8F29-A6BD4C6634CD}"/>
              </c:ext>
            </c:extLst>
          </c:dPt>
          <c:dPt>
            <c:idx val="2"/>
            <c:invertIfNegative val="0"/>
            <c:bubble3D val="0"/>
            <c:spPr>
              <a:solidFill>
                <a:schemeClr val="accent1">
                  <a:lumMod val="40000"/>
                  <a:lumOff val="60000"/>
                </a:schemeClr>
              </a:solidFill>
              <a:ln>
                <a:noFill/>
              </a:ln>
              <a:effectLst/>
            </c:spPr>
            <c:extLst xmlns:c16r2="http://schemas.microsoft.com/office/drawing/2015/06/chart">
              <c:ext xmlns:c16="http://schemas.microsoft.com/office/drawing/2014/chart" uri="{C3380CC4-5D6E-409C-BE32-E72D297353CC}">
                <c16:uniqueId val="{00000005-93B3-42AC-8F29-A6BD4C6634CD}"/>
              </c:ext>
            </c:extLst>
          </c:dPt>
          <c:dPt>
            <c:idx val="3"/>
            <c:invertIfNegative val="0"/>
            <c:bubble3D val="0"/>
            <c:spPr>
              <a:solidFill>
                <a:schemeClr val="accent2">
                  <a:lumMod val="60000"/>
                  <a:lumOff val="40000"/>
                </a:schemeClr>
              </a:solidFill>
              <a:ln>
                <a:noFill/>
              </a:ln>
              <a:effectLst/>
            </c:spPr>
            <c:extLst xmlns:c16r2="http://schemas.microsoft.com/office/drawing/2015/06/chart">
              <c:ext xmlns:c16="http://schemas.microsoft.com/office/drawing/2014/chart" uri="{C3380CC4-5D6E-409C-BE32-E72D297353CC}">
                <c16:uniqueId val="{00000007-93B3-42AC-8F29-A6BD4C6634CD}"/>
              </c:ext>
            </c:extLst>
          </c:dPt>
          <c:dLbls>
            <c:dLbl>
              <c:idx val="0"/>
              <c:spPr>
                <a:noFill/>
                <a:ln>
                  <a:noFill/>
                </a:ln>
                <a:effectLst/>
              </c:spPr>
              <c:txPr>
                <a:bodyPr rot="0" spcFirstLastPara="1" vertOverflow="ellipsis" vert="horz" wrap="square" lIns="38100" tIns="19050" rIns="38100" bIns="19050" anchor="ctr" anchorCtr="1">
                  <a:spAutoFit/>
                </a:bodyPr>
                <a:lstStyle/>
                <a:p>
                  <a:pPr>
                    <a:defRPr lang="zh-CN" sz="1200" b="1" i="0" u="none" strike="noStrike" kern="1200" baseline="0">
                      <a:solidFill>
                        <a:schemeClr val="tx1">
                          <a:lumMod val="85000"/>
                          <a:lumOff val="15000"/>
                        </a:schemeClr>
                      </a:solidFill>
                      <a:latin typeface="+mj-ea"/>
                      <a:ea typeface="+mj-ea"/>
                      <a:cs typeface="+mn-cs"/>
                    </a:defRPr>
                  </a:pPr>
                  <a:endParaRPr lang="zh-CN"/>
                </a:p>
              </c:txPr>
              <c:dLblPos val="outEnd"/>
              <c:showLegendKey val="0"/>
              <c:showVal val="1"/>
              <c:showCatName val="0"/>
              <c:showSerName val="0"/>
              <c:showPercent val="0"/>
              <c:showBubbleSize val="0"/>
            </c:dLbl>
            <c:dLbl>
              <c:idx val="1"/>
              <c:spPr>
                <a:noFill/>
                <a:ln>
                  <a:noFill/>
                </a:ln>
                <a:effectLst/>
              </c:spPr>
              <c:txPr>
                <a:bodyPr rot="0" spcFirstLastPara="1" vertOverflow="ellipsis" vert="horz" wrap="square" lIns="38100" tIns="19050" rIns="38100" bIns="19050" anchor="ctr" anchorCtr="1">
                  <a:spAutoFit/>
                </a:bodyPr>
                <a:lstStyle/>
                <a:p>
                  <a:pPr>
                    <a:defRPr lang="zh-CN" sz="1195" b="1" i="0" u="none" strike="noStrike" kern="1200" baseline="0">
                      <a:solidFill>
                        <a:schemeClr val="tx1">
                          <a:lumMod val="85000"/>
                          <a:lumOff val="15000"/>
                        </a:schemeClr>
                      </a:solidFill>
                      <a:latin typeface="+mj-ea"/>
                      <a:ea typeface="+mj-ea"/>
                      <a:cs typeface="+mn-cs"/>
                    </a:defRPr>
                  </a:pPr>
                  <a:endParaRPr lang="zh-CN"/>
                </a:p>
              </c:txPr>
              <c:dLblPos val="outEnd"/>
              <c:showLegendKey val="0"/>
              <c:showVal val="1"/>
              <c:showCatName val="0"/>
              <c:showSerName val="0"/>
              <c:showPercent val="0"/>
              <c:showBubbleSize val="0"/>
            </c:dLbl>
            <c:dLbl>
              <c:idx val="2"/>
              <c:spPr>
                <a:noFill/>
                <a:ln>
                  <a:noFill/>
                </a:ln>
                <a:effectLst/>
              </c:spPr>
              <c:txPr>
                <a:bodyPr rot="0" spcFirstLastPara="1" vertOverflow="ellipsis" vert="horz" wrap="square" lIns="38100" tIns="19050" rIns="38100" bIns="19050" anchor="ctr" anchorCtr="1">
                  <a:spAutoFit/>
                </a:bodyPr>
                <a:lstStyle/>
                <a:p>
                  <a:pPr>
                    <a:defRPr lang="zh-CN" sz="1195" b="1" i="0" u="none" strike="noStrike" kern="1200" baseline="0">
                      <a:solidFill>
                        <a:schemeClr val="tx1">
                          <a:lumMod val="85000"/>
                          <a:lumOff val="15000"/>
                        </a:schemeClr>
                      </a:solidFill>
                      <a:latin typeface="+mj-ea"/>
                      <a:ea typeface="+mj-ea"/>
                      <a:cs typeface="+mn-cs"/>
                    </a:defRPr>
                  </a:pPr>
                  <a:endParaRPr lang="zh-CN"/>
                </a:p>
              </c:txPr>
              <c:dLblPos val="outEnd"/>
              <c:showLegendKey val="0"/>
              <c:showVal val="1"/>
              <c:showCatName val="0"/>
              <c:showSerName val="0"/>
              <c:showPercent val="0"/>
              <c:showBubbleSize val="0"/>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85000"/>
                        <a:lumOff val="1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99.26</c:v>
                </c:pt>
                <c:pt idx="1">
                  <c:v>97.78</c:v>
                </c:pt>
                <c:pt idx="2">
                  <c:v>96.94</c:v>
                </c:pt>
                <c:pt idx="3">
                  <c:v>96.84</c:v>
                </c:pt>
              </c:numCache>
            </c:numRef>
          </c:val>
          <c:extLst xmlns:c16r2="http://schemas.microsoft.com/office/drawing/2015/06/chart">
            <c:ext xmlns:c16="http://schemas.microsoft.com/office/drawing/2014/chart" uri="{C3380CC4-5D6E-409C-BE32-E72D297353CC}">
              <c16:uniqueId val="{0000000E-93B3-42AC-8F29-A6BD4C6634CD}"/>
            </c:ext>
          </c:extLst>
        </c:ser>
        <c:dLbls>
          <c:showLegendKey val="0"/>
          <c:showVal val="0"/>
          <c:showCatName val="0"/>
          <c:showSerName val="0"/>
          <c:showPercent val="0"/>
          <c:showBubbleSize val="0"/>
        </c:dLbls>
        <c:gapWidth val="219"/>
        <c:overlap val="-27"/>
        <c:axId val="-901636272"/>
        <c:axId val="-901626480"/>
      </c:barChart>
      <c:catAx>
        <c:axId val="-90163627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901626480"/>
        <c:crosses val="autoZero"/>
        <c:auto val="1"/>
        <c:lblAlgn val="ctr"/>
        <c:lblOffset val="100"/>
        <c:noMultiLvlLbl val="0"/>
      </c:catAx>
      <c:valAx>
        <c:axId val="-901626480"/>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90163627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D92B-4B35-909B-BABB4A897B65}"/>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D92B-4B35-909B-BABB4A897B65}"/>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xmlns:c16r2="http://schemas.microsoft.com/office/drawing/2015/06/chart">
            <c:ext xmlns:c16="http://schemas.microsoft.com/office/drawing/2014/chart" uri="{C3380CC4-5D6E-409C-BE32-E72D297353CC}">
              <c16:uniqueId val="{00000000-6E10-4E11-B15F-CA75846CB57E}"/>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978D-4738-8F36-7E9D455F3020}"/>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978D-4738-8F36-7E9D455F3020}"/>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xmlns:c16r2="http://schemas.microsoft.com/office/drawing/2015/06/chart">
            <c:ext xmlns:c16="http://schemas.microsoft.com/office/drawing/2014/chart" uri="{C3380CC4-5D6E-409C-BE32-E72D297353CC}">
              <c16:uniqueId val="{00000000-6E10-4E11-B15F-CA75846CB57E}"/>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978D-4738-8F36-7E9D455F3020}"/>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978D-4738-8F36-7E9D455F3020}"/>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xmlns:c16r2="http://schemas.microsoft.com/office/drawing/2015/06/chart">
            <c:ext xmlns:c16="http://schemas.microsoft.com/office/drawing/2014/chart" uri="{C3380CC4-5D6E-409C-BE32-E72D297353CC}">
              <c16:uniqueId val="{00000000-6E10-4E11-B15F-CA75846CB57E}"/>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1112975215684529"/>
          <c:y val="6.5625087096666104E-2"/>
          <c:w val="0.77542062484124952"/>
          <c:h val="0.83946149782471569"/>
        </c:manualLayout>
      </c:layout>
      <c:lineChart>
        <c:grouping val="standard"/>
        <c:varyColors val="0"/>
        <c:ser>
          <c:idx val="0"/>
          <c:order val="0"/>
          <c:spPr>
            <a:ln w="25400" cap="rnd">
              <a:gradFill>
                <a:gsLst>
                  <a:gs pos="0">
                    <a:schemeClr val="accent1"/>
                  </a:gs>
                  <a:gs pos="100000">
                    <a:schemeClr val="accent2"/>
                  </a:gs>
                </a:gsLst>
                <a:lin ang="5400000" scaled="1"/>
              </a:gra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Sheet1!$A$1:$H$1</c:f>
              <c:numCache>
                <c:formatCode>General</c:formatCode>
                <c:ptCount val="8"/>
                <c:pt idx="0">
                  <c:v>2005</c:v>
                </c:pt>
                <c:pt idx="1">
                  <c:v>2006</c:v>
                </c:pt>
                <c:pt idx="2">
                  <c:v>2007</c:v>
                </c:pt>
                <c:pt idx="3">
                  <c:v>2008</c:v>
                </c:pt>
                <c:pt idx="4">
                  <c:v>2009</c:v>
                </c:pt>
                <c:pt idx="5">
                  <c:v>2010</c:v>
                </c:pt>
                <c:pt idx="6">
                  <c:v>2011</c:v>
                </c:pt>
                <c:pt idx="7">
                  <c:v>2012</c:v>
                </c:pt>
              </c:numCache>
            </c:numRef>
          </c:cat>
          <c:val>
            <c:numRef>
              <c:f>Sheet1!$A$2:$H$2</c:f>
              <c:numCache>
                <c:formatCode>General</c:formatCode>
                <c:ptCount val="8"/>
                <c:pt idx="0">
                  <c:v>1211</c:v>
                </c:pt>
                <c:pt idx="1">
                  <c:v>1866</c:v>
                </c:pt>
                <c:pt idx="2">
                  <c:v>2290</c:v>
                </c:pt>
                <c:pt idx="3">
                  <c:v>3070</c:v>
                </c:pt>
                <c:pt idx="4">
                  <c:v>3472</c:v>
                </c:pt>
                <c:pt idx="5">
                  <c:v>3606</c:v>
                </c:pt>
                <c:pt idx="6">
                  <c:v>5638</c:v>
                </c:pt>
                <c:pt idx="7">
                  <c:v>6809</c:v>
                </c:pt>
              </c:numCache>
            </c:numRef>
          </c:val>
          <c:smooth val="1"/>
          <c:extLst xmlns:c16r2="http://schemas.microsoft.com/office/drawing/2015/06/chart">
            <c:ext xmlns:c16="http://schemas.microsoft.com/office/drawing/2014/chart" uri="{C3380CC4-5D6E-409C-BE32-E72D297353CC}">
              <c16:uniqueId val="{00000000-BC9D-4562-B300-4C3D4944B3C1}"/>
            </c:ext>
          </c:extLst>
        </c:ser>
        <c:dLbls>
          <c:showLegendKey val="0"/>
          <c:showVal val="1"/>
          <c:showCatName val="0"/>
          <c:showSerName val="0"/>
          <c:showPercent val="0"/>
          <c:showBubbleSize val="0"/>
        </c:dLbls>
        <c:smooth val="0"/>
        <c:axId val="-901637904"/>
        <c:axId val="-901640080"/>
      </c:lineChart>
      <c:catAx>
        <c:axId val="-9016379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01640080"/>
        <c:crosses val="autoZero"/>
        <c:auto val="1"/>
        <c:lblAlgn val="ctr"/>
        <c:lblOffset val="100"/>
        <c:noMultiLvlLbl val="0"/>
      </c:catAx>
      <c:valAx>
        <c:axId val="-901640080"/>
        <c:scaling>
          <c:orientation val="minMax"/>
          <c:min val="0"/>
        </c:scaling>
        <c:delete val="1"/>
        <c:axPos val="l"/>
        <c:numFmt formatCode="General" sourceLinked="1"/>
        <c:majorTickMark val="none"/>
        <c:minorTickMark val="none"/>
        <c:tickLblPos val="nextTo"/>
        <c:crossAx val="-901637904"/>
        <c:crosses val="autoZero"/>
        <c:crossBetween val="midCat"/>
        <c:majorUnit val="2000"/>
        <c:minorUnit val="500"/>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1112975215684529"/>
          <c:y val="6.5625087096666104E-2"/>
          <c:w val="0.77542062484124952"/>
          <c:h val="0.83946149782471569"/>
        </c:manualLayout>
      </c:layout>
      <c:lineChart>
        <c:grouping val="standard"/>
        <c:varyColors val="0"/>
        <c:ser>
          <c:idx val="0"/>
          <c:order val="0"/>
          <c:spPr>
            <a:ln w="25400" cap="rnd">
              <a:gradFill>
                <a:gsLst>
                  <a:gs pos="0">
                    <a:schemeClr val="accent1"/>
                  </a:gs>
                  <a:gs pos="100000">
                    <a:schemeClr val="accent2"/>
                  </a:gs>
                </a:gsLst>
                <a:lin ang="5400000" scaled="1"/>
              </a:gra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Sheet1!$A$1:$H$1</c:f>
              <c:numCache>
                <c:formatCode>General</c:formatCode>
                <c:ptCount val="8"/>
                <c:pt idx="0">
                  <c:v>2005</c:v>
                </c:pt>
                <c:pt idx="1">
                  <c:v>2006</c:v>
                </c:pt>
                <c:pt idx="2">
                  <c:v>2007</c:v>
                </c:pt>
                <c:pt idx="3">
                  <c:v>2008</c:v>
                </c:pt>
                <c:pt idx="4">
                  <c:v>2009</c:v>
                </c:pt>
                <c:pt idx="5">
                  <c:v>2010</c:v>
                </c:pt>
                <c:pt idx="6">
                  <c:v>2011</c:v>
                </c:pt>
                <c:pt idx="7">
                  <c:v>2012</c:v>
                </c:pt>
              </c:numCache>
            </c:numRef>
          </c:cat>
          <c:val>
            <c:numRef>
              <c:f>Sheet1!$A$2:$H$2</c:f>
              <c:numCache>
                <c:formatCode>General</c:formatCode>
                <c:ptCount val="8"/>
                <c:pt idx="0">
                  <c:v>1211</c:v>
                </c:pt>
                <c:pt idx="1">
                  <c:v>1866</c:v>
                </c:pt>
                <c:pt idx="2">
                  <c:v>2290</c:v>
                </c:pt>
                <c:pt idx="3">
                  <c:v>3070</c:v>
                </c:pt>
                <c:pt idx="4">
                  <c:v>3472</c:v>
                </c:pt>
                <c:pt idx="5">
                  <c:v>3606</c:v>
                </c:pt>
                <c:pt idx="6">
                  <c:v>5638</c:v>
                </c:pt>
                <c:pt idx="7">
                  <c:v>6809</c:v>
                </c:pt>
              </c:numCache>
            </c:numRef>
          </c:val>
          <c:smooth val="1"/>
          <c:extLst xmlns:c16r2="http://schemas.microsoft.com/office/drawing/2015/06/chart">
            <c:ext xmlns:c16="http://schemas.microsoft.com/office/drawing/2014/chart" uri="{C3380CC4-5D6E-409C-BE32-E72D297353CC}">
              <c16:uniqueId val="{00000000-BC9D-4562-B300-4C3D4944B3C1}"/>
            </c:ext>
          </c:extLst>
        </c:ser>
        <c:dLbls>
          <c:showLegendKey val="0"/>
          <c:showVal val="1"/>
          <c:showCatName val="0"/>
          <c:showSerName val="0"/>
          <c:showPercent val="0"/>
          <c:showBubbleSize val="0"/>
        </c:dLbls>
        <c:smooth val="0"/>
        <c:axId val="-901628112"/>
        <c:axId val="-901639536"/>
      </c:lineChart>
      <c:catAx>
        <c:axId val="-901628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01639536"/>
        <c:crosses val="autoZero"/>
        <c:auto val="1"/>
        <c:lblAlgn val="ctr"/>
        <c:lblOffset val="100"/>
        <c:noMultiLvlLbl val="0"/>
      </c:catAx>
      <c:valAx>
        <c:axId val="-901639536"/>
        <c:scaling>
          <c:orientation val="minMax"/>
          <c:min val="0"/>
        </c:scaling>
        <c:delete val="1"/>
        <c:axPos val="l"/>
        <c:numFmt formatCode="General" sourceLinked="1"/>
        <c:majorTickMark val="none"/>
        <c:minorTickMark val="none"/>
        <c:tickLblPos val="nextTo"/>
        <c:crossAx val="-901628112"/>
        <c:crosses val="autoZero"/>
        <c:crossBetween val="midCat"/>
        <c:majorUnit val="2000"/>
        <c:minorUnit val="500"/>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4">
  <a:schemeClr val="accent1"/>
</cs:colorStyle>
</file>

<file path=ppt/charts/colors6.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7CAA6B-37F5-4475-AA4E-A4E3A0393D5C}" type="datetimeFigureOut">
              <a:rPr lang="zh-CN" altLang="en-US" smtClean="0"/>
              <a:t>2020/5/13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CA3BE0-F73B-4BF1-A410-CB948730E7C3}" type="slidenum">
              <a:rPr lang="zh-CN" altLang="en-US" smtClean="0"/>
              <a:t>‹#›</a:t>
            </a:fld>
            <a:endParaRPr lang="zh-CN" altLang="en-US"/>
          </a:p>
        </p:txBody>
      </p:sp>
    </p:spTree>
    <p:extLst>
      <p:ext uri="{BB962C8B-B14F-4D97-AF65-F5344CB8AC3E}">
        <p14:creationId xmlns:p14="http://schemas.microsoft.com/office/powerpoint/2010/main" val="2347833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slideMaster" Target="../slideMasters/slideMaster1.xml"/><Relationship Id="rId18" Type="http://schemas.openxmlformats.org/officeDocument/2006/relationships/image" Target="../media/image7.jpeg"/><Relationship Id="rId3" Type="http://schemas.openxmlformats.org/officeDocument/2006/relationships/tags" Target="../tags/tag5.xml"/><Relationship Id="rId21" Type="http://schemas.openxmlformats.org/officeDocument/2006/relationships/image" Target="../media/image10.png"/><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image" Target="../media/image6.jpeg"/><Relationship Id="rId25" Type="http://schemas.microsoft.com/office/2007/relationships/hdphoto" Target="../media/hdphoto1.wdp"/><Relationship Id="rId2" Type="http://schemas.openxmlformats.org/officeDocument/2006/relationships/tags" Target="../tags/tag4.xml"/><Relationship Id="rId16" Type="http://schemas.openxmlformats.org/officeDocument/2006/relationships/image" Target="../media/image5.jpeg"/><Relationship Id="rId20" Type="http://schemas.openxmlformats.org/officeDocument/2006/relationships/image" Target="../media/image9.png"/><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24" Type="http://schemas.openxmlformats.org/officeDocument/2006/relationships/image" Target="../media/image12.png"/><Relationship Id="rId5" Type="http://schemas.openxmlformats.org/officeDocument/2006/relationships/tags" Target="../tags/tag7.xml"/><Relationship Id="rId15" Type="http://schemas.openxmlformats.org/officeDocument/2006/relationships/image" Target="../media/image4.jpeg"/><Relationship Id="rId23" Type="http://schemas.openxmlformats.org/officeDocument/2006/relationships/image" Target="../media/image2.png"/><Relationship Id="rId10" Type="http://schemas.openxmlformats.org/officeDocument/2006/relationships/tags" Target="../tags/tag12.xml"/><Relationship Id="rId19" Type="http://schemas.openxmlformats.org/officeDocument/2006/relationships/image" Target="../media/image8.jpeg"/><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image" Target="../media/image3.jpeg"/><Relationship Id="rId22" Type="http://schemas.openxmlformats.org/officeDocument/2006/relationships/image" Target="../media/image1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17.xml"/><Relationship Id="rId7" Type="http://schemas.openxmlformats.org/officeDocument/2006/relationships/image" Target="../media/image13.jpe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slideMaster" Target="../slideMasters/slideMaster1.xml"/><Relationship Id="rId11" Type="http://schemas.microsoft.com/office/2007/relationships/hdphoto" Target="../media/hdphoto1.wdp"/><Relationship Id="rId5" Type="http://schemas.openxmlformats.org/officeDocument/2006/relationships/tags" Target="../tags/tag19.xml"/><Relationship Id="rId10" Type="http://schemas.openxmlformats.org/officeDocument/2006/relationships/image" Target="../media/image12.png"/><Relationship Id="rId4" Type="http://schemas.openxmlformats.org/officeDocument/2006/relationships/tags" Target="../tags/tag18.xml"/><Relationship Id="rId9"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2.png"/><Relationship Id="rId4" Type="http://schemas.microsoft.com/office/2007/relationships/hdphoto" Target="../media/hdphoto1.wdp"/></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2.png"/><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01">
    <p:spTree>
      <p:nvGrpSpPr>
        <p:cNvPr id="1" name=""/>
        <p:cNvGrpSpPr/>
        <p:nvPr/>
      </p:nvGrpSpPr>
      <p:grpSpPr>
        <a:xfrm>
          <a:off x="0" y="0"/>
          <a:ext cx="0" cy="0"/>
          <a:chOff x="0" y="0"/>
          <a:chExt cx="0" cy="0"/>
        </a:xfrm>
      </p:grpSpPr>
      <p:pic>
        <p:nvPicPr>
          <p:cNvPr id="26" name="图片 25">
            <a:extLst>
              <a:ext uri="{FF2B5EF4-FFF2-40B4-BE49-F238E27FC236}">
                <a16:creationId xmlns="" xmlns:a16="http://schemas.microsoft.com/office/drawing/2014/main" id="{28C554AF-8771-4885-8424-27E24BBE21F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30" y="0"/>
            <a:ext cx="12189739" cy="6858000"/>
          </a:xfrm>
          <a:prstGeom prst="rect">
            <a:avLst/>
          </a:prstGeom>
        </p:spPr>
      </p:pic>
      <p:pic>
        <p:nvPicPr>
          <p:cNvPr id="27" name="PA-图片 59">
            <a:extLst>
              <a:ext uri="{FF2B5EF4-FFF2-40B4-BE49-F238E27FC236}">
                <a16:creationId xmlns="" xmlns:a16="http://schemas.microsoft.com/office/drawing/2014/main" id="{218DAAC3-9D0B-4506-9BAD-16DB4F346043}"/>
              </a:ext>
            </a:extLst>
          </p:cNvPr>
          <p:cNvPicPr>
            <a:picLocks noChangeAspect="1"/>
          </p:cNvPicPr>
          <p:nvPr userDrawn="1">
            <p:custDataLst>
              <p:tags r:id="rId1"/>
            </p:custDataLst>
          </p:nvPr>
        </p:nvPicPr>
        <p:blipFill>
          <a:blip r:embed="rId4" cstate="email">
            <a:extLst>
              <a:ext uri="{28A0092B-C50C-407E-A947-70E740481C1C}">
                <a14:useLocalDpi xmlns:a14="http://schemas.microsoft.com/office/drawing/2010/main"/>
              </a:ext>
            </a:extLst>
          </a:blip>
          <a:stretch>
            <a:fillRect/>
          </a:stretch>
        </p:blipFill>
        <p:spPr>
          <a:xfrm>
            <a:off x="5179993" y="398778"/>
            <a:ext cx="1832015" cy="393702"/>
          </a:xfrm>
          <a:prstGeom prst="rect">
            <a:avLst/>
          </a:prstGeom>
        </p:spPr>
      </p:pic>
    </p:spTree>
    <p:extLst>
      <p:ext uri="{BB962C8B-B14F-4D97-AF65-F5344CB8AC3E}">
        <p14:creationId xmlns:p14="http://schemas.microsoft.com/office/powerpoint/2010/main" val="1894264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过渡页03">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sp>
        <p:nvSpPr>
          <p:cNvPr id="4" name="图片占位符 3">
            <a:extLst>
              <a:ext uri="{FF2B5EF4-FFF2-40B4-BE49-F238E27FC236}">
                <a16:creationId xmlns="" xmlns:a16="http://schemas.microsoft.com/office/drawing/2014/main" id="{EC6A7E03-4EB7-4A6E-AC87-C9480D2F994C}"/>
              </a:ext>
            </a:extLst>
          </p:cNvPr>
          <p:cNvSpPr>
            <a:spLocks noGrp="1"/>
          </p:cNvSpPr>
          <p:nvPr>
            <p:ph type="pic" sz="quarter" idx="10"/>
          </p:nvPr>
        </p:nvSpPr>
        <p:spPr>
          <a:xfrm>
            <a:off x="660400" y="1130300"/>
            <a:ext cx="4262438" cy="5003800"/>
          </a:xfrm>
          <a:prstGeom prst="rect">
            <a:avLst/>
          </a:prstGeom>
        </p:spPr>
        <p:txBody>
          <a:bodyPr/>
          <a:lstStyle/>
          <a:p>
            <a:endParaRPr lang="zh-CN" altLang="en-US"/>
          </a:p>
        </p:txBody>
      </p:sp>
      <p:sp>
        <p:nvSpPr>
          <p:cNvPr id="2" name="文本占位符 1">
            <a:extLst>
              <a:ext uri="{FF2B5EF4-FFF2-40B4-BE49-F238E27FC236}">
                <a16:creationId xmlns="" xmlns:a16="http://schemas.microsoft.com/office/drawing/2014/main" id="{5C7461B6-C59A-4CBB-A36C-C4C29BD0ED28}"/>
              </a:ext>
            </a:extLst>
          </p:cNvPr>
          <p:cNvSpPr>
            <a:spLocks noGrp="1"/>
          </p:cNvSpPr>
          <p:nvPr>
            <p:ph type="body" sz="quarter" idx="11" hasCustomPrompt="1"/>
          </p:nvPr>
        </p:nvSpPr>
        <p:spPr>
          <a:xfrm>
            <a:off x="1470224" y="1328678"/>
            <a:ext cx="3535155" cy="3796873"/>
          </a:xfrm>
          <a:prstGeom prst="rect">
            <a:avLst/>
          </a:prstGeom>
          <a:noFill/>
        </p:spPr>
        <p:txBody>
          <a:bodyPr wrap="square" rtlCol="0">
            <a:spAutoFit/>
          </a:bodyPr>
          <a:lstStyle>
            <a:lvl1pPr marL="0" marR="0" indent="0" algn="l" rtl="0">
              <a:lnSpc>
                <a:spcPct val="130000"/>
              </a:lnSpc>
              <a:spcBef>
                <a:spcPts val="0"/>
              </a:spcBef>
              <a:spcAft>
                <a:spcPts val="0"/>
              </a:spcAft>
              <a:buNone/>
              <a:defRPr lang="zh-CN" altLang="en-US" sz="19900" b="1" smtClean="0">
                <a:solidFill>
                  <a:schemeClr val="bg1"/>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en-US" altLang="zh-CN" dirty="0"/>
              <a:t>01</a:t>
            </a:r>
            <a:endParaRPr lang="zh-CN" altLang="en-US" dirty="0"/>
          </a:p>
        </p:txBody>
      </p:sp>
      <p:sp>
        <p:nvSpPr>
          <p:cNvPr id="3" name="文本占位符 2">
            <a:extLst>
              <a:ext uri="{FF2B5EF4-FFF2-40B4-BE49-F238E27FC236}">
                <a16:creationId xmlns="" xmlns:a16="http://schemas.microsoft.com/office/drawing/2014/main" id="{FB0DB433-EA3D-4AD6-B4A4-8D54C591A573}"/>
              </a:ext>
            </a:extLst>
          </p:cNvPr>
          <p:cNvSpPr>
            <a:spLocks noGrp="1"/>
          </p:cNvSpPr>
          <p:nvPr>
            <p:ph type="body" sz="quarter" idx="12" hasCustomPrompt="1"/>
          </p:nvPr>
        </p:nvSpPr>
        <p:spPr>
          <a:xfrm>
            <a:off x="6218358" y="-710895"/>
            <a:ext cx="5933832" cy="9248686"/>
          </a:xfrm>
          <a:prstGeom prst="rect">
            <a:avLst/>
          </a:prstGeom>
          <a:noFill/>
        </p:spPr>
        <p:txBody>
          <a:bodyPr wrap="square" rtlCol="0">
            <a:spAutoFit/>
          </a:bodyPr>
          <a:lstStyle>
            <a:lvl1pPr marL="0" marR="0" indent="0" algn="l" rtl="0">
              <a:lnSpc>
                <a:spcPct val="100000"/>
              </a:lnSpc>
              <a:spcBef>
                <a:spcPts val="0"/>
              </a:spcBef>
              <a:spcAft>
                <a:spcPts val="0"/>
              </a:spcAft>
              <a:buNone/>
              <a:defRPr lang="zh-CN" altLang="en-US" sz="59500" smtClean="0">
                <a:solidFill>
                  <a:schemeClr val="accent2">
                    <a:alpha val="29000"/>
                  </a:schemeClr>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dirty="0"/>
              <a:t>1</a:t>
            </a:r>
            <a:endParaRPr lang="zh-CN" altLang="en-US" dirty="0"/>
          </a:p>
        </p:txBody>
      </p:sp>
      <p:sp>
        <p:nvSpPr>
          <p:cNvPr id="5" name="文本占位符 4">
            <a:extLst>
              <a:ext uri="{FF2B5EF4-FFF2-40B4-BE49-F238E27FC236}">
                <a16:creationId xmlns="" xmlns:a16="http://schemas.microsoft.com/office/drawing/2014/main" id="{7E3AA9B2-5DA3-44AF-862D-ED613017EC17}"/>
              </a:ext>
            </a:extLst>
          </p:cNvPr>
          <p:cNvSpPr>
            <a:spLocks noGrp="1"/>
          </p:cNvSpPr>
          <p:nvPr>
            <p:ph type="body" sz="quarter" idx="13" hasCustomPrompt="1"/>
          </p:nvPr>
        </p:nvSpPr>
        <p:spPr>
          <a:xfrm>
            <a:off x="7188999" y="2109881"/>
            <a:ext cx="2998898" cy="646331"/>
          </a:xfrm>
          <a:prstGeom prst="rect">
            <a:avLst/>
          </a:prstGeom>
        </p:spPr>
        <p:txBody>
          <a:bodyPr/>
          <a:lstStyle>
            <a:lvl1pPr marL="0" marR="0" indent="0" algn="ctr" rtl="0">
              <a:lnSpc>
                <a:spcPct val="100000"/>
              </a:lnSpc>
              <a:spcBef>
                <a:spcPts val="0"/>
              </a:spcBef>
              <a:spcAft>
                <a:spcPts val="0"/>
              </a:spcAft>
              <a:defRPr lang="zh-CN" altLang="en-US" sz="3600" b="1" spc="120" smtClean="0">
                <a:gradFill>
                  <a:gsLst>
                    <a:gs pos="0">
                      <a:srgbClr val="F25836"/>
                    </a:gs>
                    <a:gs pos="100000">
                      <a:srgbClr val="A13838"/>
                    </a:gs>
                  </a:gsLst>
                  <a:lin ang="2700000" scaled="1"/>
                </a:gradFill>
                <a:latin typeface="+mj-ea"/>
                <a:ea typeface="+mj-ea"/>
              </a:defRPr>
            </a:lvl1pPr>
            <a:lvl2pPr>
              <a:defRPr lang="zh-CN" altLang="en-US" smtClean="0"/>
            </a:lvl2pPr>
            <a:lvl3pPr>
              <a:defRPr lang="zh-CN" altLang="en-US" smtClean="0"/>
            </a:lvl3pPr>
            <a:lvl4pPr>
              <a:defRPr lang="zh-CN" altLang="en-US" smtClean="0"/>
            </a:lvl4pPr>
            <a:lvl5pPr>
              <a:defRPr lang="zh-CN" altLang="en-US"/>
            </a:lvl5pPr>
          </a:lstStyle>
          <a:p>
            <a:pPr marL="0" lvl="0" indent="0" algn="ctr">
              <a:lnSpc>
                <a:spcPct val="100000"/>
              </a:lnSpc>
              <a:spcBef>
                <a:spcPts val="0"/>
              </a:spcBef>
              <a:buNone/>
            </a:pPr>
            <a:r>
              <a:rPr lang="zh-CN" altLang="en-US" dirty="0"/>
              <a:t>输入章节标题</a:t>
            </a:r>
          </a:p>
        </p:txBody>
      </p:sp>
      <p:sp>
        <p:nvSpPr>
          <p:cNvPr id="6" name="文本占位符 5">
            <a:extLst>
              <a:ext uri="{FF2B5EF4-FFF2-40B4-BE49-F238E27FC236}">
                <a16:creationId xmlns="" xmlns:a16="http://schemas.microsoft.com/office/drawing/2014/main" id="{3529A54E-3B5B-4569-BDA0-8CFBAD2036E4}"/>
              </a:ext>
            </a:extLst>
          </p:cNvPr>
          <p:cNvSpPr>
            <a:spLocks noGrp="1"/>
          </p:cNvSpPr>
          <p:nvPr>
            <p:ph type="body" sz="quarter" idx="14" hasCustomPrompt="1"/>
          </p:nvPr>
        </p:nvSpPr>
        <p:spPr>
          <a:xfrm>
            <a:off x="6218358" y="3238269"/>
            <a:ext cx="4940181" cy="2013715"/>
          </a:xfrm>
          <a:prstGeom prst="rect">
            <a:avLst/>
          </a:prstGeom>
        </p:spPr>
        <p:txBody>
          <a:bodyPr/>
          <a:lstStyle>
            <a:lvl1pPr marL="0" marR="0" indent="0" algn="ctr" rtl="0">
              <a:lnSpc>
                <a:spcPct val="90000"/>
              </a:lnSpc>
              <a:spcBef>
                <a:spcPts val="1000"/>
              </a:spcBef>
              <a:spcAft>
                <a:spcPts val="0"/>
              </a:spcAft>
              <a:defRPr lang="zh-CN" altLang="en-US" sz="2400" smtClean="0"/>
            </a:lvl1pPr>
            <a:lvl2pPr>
              <a:defRPr lang="zh-CN" altLang="en-US" smtClean="0"/>
            </a:lvl2pPr>
            <a:lvl3pPr>
              <a:defRPr lang="zh-CN" altLang="en-US" smtClean="0"/>
            </a:lvl3pPr>
            <a:lvl4pPr>
              <a:defRPr lang="zh-CN" altLang="en-US" smtClean="0"/>
            </a:lvl4pPr>
            <a:lvl5pPr marL="0" marR="0" indent="0" algn="ctr" rtl="0">
              <a:lnSpc>
                <a:spcPct val="90000"/>
              </a:lnSpc>
              <a:spcBef>
                <a:spcPts val="1000"/>
              </a:spcBef>
              <a:spcAft>
                <a:spcPts val="0"/>
              </a:spcAft>
              <a:defRPr lang="zh-CN" altLang="en-US"/>
            </a:lvl5pPr>
          </a:lstStyle>
          <a:p>
            <a:pPr marL="0" lvl="0" indent="0" algn="ctr">
              <a:buNone/>
            </a:pPr>
            <a:r>
              <a:rPr lang="zh-CN" altLang="en-US" dirty="0"/>
              <a:t>章节介绍性文字放这里章节介绍性文字放这里章节介绍性文字放这里章节介绍性文字放这里章节介绍性文字放这里章节介绍性文字放这里章节介绍性文字放这里章节介绍性文字放这里。</a:t>
            </a:r>
          </a:p>
          <a:p>
            <a:pPr lvl="0"/>
            <a:endParaRPr lang="zh-CN" altLang="en-US" dirty="0"/>
          </a:p>
        </p:txBody>
      </p:sp>
    </p:spTree>
    <p:extLst>
      <p:ext uri="{BB962C8B-B14F-4D97-AF65-F5344CB8AC3E}">
        <p14:creationId xmlns:p14="http://schemas.microsoft.com/office/powerpoint/2010/main" val="27422027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过渡页06">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60400" y="289916"/>
            <a:ext cx="1832015" cy="393702"/>
          </a:xfrm>
          <a:prstGeom prst="rect">
            <a:avLst/>
          </a:prstGeom>
        </p:spPr>
      </p:pic>
      <p:sp>
        <p:nvSpPr>
          <p:cNvPr id="22" name="图片占位符 21">
            <a:extLst>
              <a:ext uri="{FF2B5EF4-FFF2-40B4-BE49-F238E27FC236}">
                <a16:creationId xmlns="" xmlns:a16="http://schemas.microsoft.com/office/drawing/2014/main" id="{9272A658-D8BB-4ABC-8082-A809F9D6FB47}"/>
              </a:ext>
            </a:extLst>
          </p:cNvPr>
          <p:cNvSpPr>
            <a:spLocks noGrp="1"/>
          </p:cNvSpPr>
          <p:nvPr>
            <p:ph type="pic" sz="quarter" idx="10"/>
          </p:nvPr>
        </p:nvSpPr>
        <p:spPr>
          <a:xfrm>
            <a:off x="6096000" y="0"/>
            <a:ext cx="5958840" cy="6858000"/>
          </a:xfrm>
          <a:custGeom>
            <a:avLst/>
            <a:gdLst>
              <a:gd name="connsiteX0" fmla="*/ 1489710 w 5958840"/>
              <a:gd name="connsiteY0" fmla="*/ 0 h 6858000"/>
              <a:gd name="connsiteX1" fmla="*/ 5958840 w 5958840"/>
              <a:gd name="connsiteY1" fmla="*/ 0 h 6858000"/>
              <a:gd name="connsiteX2" fmla="*/ 4469130 w 5958840"/>
              <a:gd name="connsiteY2" fmla="*/ 6858000 h 6858000"/>
              <a:gd name="connsiteX3" fmla="*/ 0 w 595884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958840" h="6858000">
                <a:moveTo>
                  <a:pt x="1489710" y="0"/>
                </a:moveTo>
                <a:lnTo>
                  <a:pt x="5958840" y="0"/>
                </a:lnTo>
                <a:lnTo>
                  <a:pt x="446913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3853451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一段文字">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 xmlns:a16="http://schemas.microsoft.com/office/drawing/2014/main" id="{B27B0EC2-4DE1-4A16-B8AD-9F24C27A4EF7}"/>
              </a:ext>
            </a:extLst>
          </p:cNvPr>
          <p:cNvGrpSpPr/>
          <p:nvPr userDrawn="1"/>
        </p:nvGrpSpPr>
        <p:grpSpPr>
          <a:xfrm>
            <a:off x="152400" y="187773"/>
            <a:ext cx="927730" cy="463865"/>
            <a:chOff x="1371600" y="213360"/>
            <a:chExt cx="927730" cy="463865"/>
          </a:xfrm>
        </p:grpSpPr>
        <p:sp>
          <p:nvSpPr>
            <p:cNvPr id="14" name="菱形 13">
              <a:extLst>
                <a:ext uri="{FF2B5EF4-FFF2-40B4-BE49-F238E27FC236}">
                  <a16:creationId xmlns="" xmlns:a16="http://schemas.microsoft.com/office/drawing/2014/main" id="{434DD2FE-FFFB-4C81-B069-C5B52E0381F2}"/>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菱形 14">
              <a:extLst>
                <a:ext uri="{FF2B5EF4-FFF2-40B4-BE49-F238E27FC236}">
                  <a16:creationId xmlns="" xmlns:a16="http://schemas.microsoft.com/office/drawing/2014/main" id="{EEFB835E-CE9B-4B0A-9A26-B309CFB00D4F}"/>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菱形 15">
              <a:extLst>
                <a:ext uri="{FF2B5EF4-FFF2-40B4-BE49-F238E27FC236}">
                  <a16:creationId xmlns="" xmlns:a16="http://schemas.microsoft.com/office/drawing/2014/main" id="{4B6B80C9-9435-4910-A1C3-A1A95EDF9A43}"/>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grpSp>
        <p:nvGrpSpPr>
          <p:cNvPr id="19" name="组合 18">
            <a:extLst>
              <a:ext uri="{FF2B5EF4-FFF2-40B4-BE49-F238E27FC236}">
                <a16:creationId xmlns="" xmlns:a16="http://schemas.microsoft.com/office/drawing/2014/main" id="{05F2F344-8C6D-4E47-8FA1-3336DEED6C55}"/>
              </a:ext>
            </a:extLst>
          </p:cNvPr>
          <p:cNvGrpSpPr/>
          <p:nvPr userDrawn="1"/>
        </p:nvGrpSpPr>
        <p:grpSpPr>
          <a:xfrm>
            <a:off x="821934" y="1310908"/>
            <a:ext cx="10548132" cy="4720250"/>
            <a:chOff x="821934" y="1182236"/>
            <a:chExt cx="10548132" cy="4720250"/>
          </a:xfrm>
        </p:grpSpPr>
        <p:grpSp>
          <p:nvGrpSpPr>
            <p:cNvPr id="20" name="组合 19">
              <a:extLst>
                <a:ext uri="{FF2B5EF4-FFF2-40B4-BE49-F238E27FC236}">
                  <a16:creationId xmlns="" xmlns:a16="http://schemas.microsoft.com/office/drawing/2014/main" id="{B4F337E4-8365-47B0-A9DA-A175CBC515FB}"/>
                </a:ext>
              </a:extLst>
            </p:cNvPr>
            <p:cNvGrpSpPr/>
            <p:nvPr/>
          </p:nvGrpSpPr>
          <p:grpSpPr>
            <a:xfrm>
              <a:off x="821934" y="1182236"/>
              <a:ext cx="10548132" cy="4720250"/>
              <a:chOff x="927960" y="966755"/>
              <a:chExt cx="9146410" cy="5817641"/>
            </a:xfrm>
          </p:grpSpPr>
          <p:sp>
            <p:nvSpPr>
              <p:cNvPr id="23" name="矩形 22">
                <a:extLst>
                  <a:ext uri="{FF2B5EF4-FFF2-40B4-BE49-F238E27FC236}">
                    <a16:creationId xmlns="" xmlns:a16="http://schemas.microsoft.com/office/drawing/2014/main" id="{B877C561-6C99-4E14-B0AE-5412E8FB04F3}"/>
                  </a:ext>
                </a:extLst>
              </p:cNvPr>
              <p:cNvSpPr/>
              <p:nvPr/>
            </p:nvSpPr>
            <p:spPr>
              <a:xfrm flipH="1">
                <a:off x="927960" y="1126775"/>
                <a:ext cx="8786364" cy="5657621"/>
              </a:xfrm>
              <a:prstGeom prst="rect">
                <a:avLst/>
              </a:prstGeom>
              <a:solidFill>
                <a:schemeClr val="bg1"/>
              </a:solidFill>
              <a:ln w="28575">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 xmlns:a16="http://schemas.microsoft.com/office/drawing/2014/main" id="{272791FB-A4C4-4F55-95DC-30F76069BDE1}"/>
                  </a:ext>
                </a:extLst>
              </p:cNvPr>
              <p:cNvSpPr/>
              <p:nvPr/>
            </p:nvSpPr>
            <p:spPr>
              <a:xfrm flipH="1">
                <a:off x="996540" y="1035335"/>
                <a:ext cx="8786364" cy="5657621"/>
              </a:xfrm>
              <a:prstGeom prst="rect">
                <a:avLst/>
              </a:prstGeom>
              <a:solidFill>
                <a:schemeClr val="bg1"/>
              </a:solidFill>
              <a:ln w="28575">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 xmlns:a16="http://schemas.microsoft.com/office/drawing/2014/main" id="{05ACE545-DDE9-4D70-AB5F-FDAACE2F7967}"/>
                  </a:ext>
                </a:extLst>
              </p:cNvPr>
              <p:cNvSpPr/>
              <p:nvPr/>
            </p:nvSpPr>
            <p:spPr>
              <a:xfrm>
                <a:off x="1087980" y="966755"/>
                <a:ext cx="8986390" cy="5657621"/>
              </a:xfrm>
              <a:prstGeom prst="rect">
                <a:avLst/>
              </a:prstGeom>
              <a:solidFill>
                <a:schemeClr val="bg1"/>
              </a:solidFill>
              <a:ln w="28575">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任意多边形: 形状 21">
              <a:extLst>
                <a:ext uri="{FF2B5EF4-FFF2-40B4-BE49-F238E27FC236}">
                  <a16:creationId xmlns="" xmlns:a16="http://schemas.microsoft.com/office/drawing/2014/main" id="{6FA00741-60E6-49BA-B476-F9592D1054E9}"/>
                </a:ext>
              </a:extLst>
            </p:cNvPr>
            <p:cNvSpPr/>
            <p:nvPr/>
          </p:nvSpPr>
          <p:spPr>
            <a:xfrm rot="16200000">
              <a:off x="1239997" y="1402553"/>
              <a:ext cx="565282" cy="124650"/>
            </a:xfrm>
            <a:custGeom>
              <a:avLst/>
              <a:gdLst>
                <a:gd name="connsiteX0" fmla="*/ 540068 w 540068"/>
                <a:gd name="connsiteY0" fmla="*/ 0 h 180023"/>
                <a:gd name="connsiteX1" fmla="*/ 540068 w 540068"/>
                <a:gd name="connsiteY1" fmla="*/ 180023 h 180023"/>
                <a:gd name="connsiteX2" fmla="*/ 0 w 540068"/>
                <a:gd name="connsiteY2" fmla="*/ 180023 h 180023"/>
                <a:gd name="connsiteX3" fmla="*/ 86361 w 540068"/>
                <a:gd name="connsiteY3" fmla="*/ 90011 h 180023"/>
                <a:gd name="connsiteX4" fmla="*/ 0 w 540068"/>
                <a:gd name="connsiteY4" fmla="*/ 0 h 180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68" h="180023">
                  <a:moveTo>
                    <a:pt x="540068" y="0"/>
                  </a:moveTo>
                  <a:lnTo>
                    <a:pt x="540068" y="180023"/>
                  </a:lnTo>
                  <a:lnTo>
                    <a:pt x="0" y="180023"/>
                  </a:lnTo>
                  <a:lnTo>
                    <a:pt x="86361" y="900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内容占位符 4">
            <a:extLst>
              <a:ext uri="{FF2B5EF4-FFF2-40B4-BE49-F238E27FC236}">
                <a16:creationId xmlns="" xmlns:a16="http://schemas.microsoft.com/office/drawing/2014/main" id="{60B232A9-7144-46C4-B788-2A27F875ED6F}"/>
              </a:ext>
            </a:extLst>
          </p:cNvPr>
          <p:cNvSpPr>
            <a:spLocks noGrp="1"/>
          </p:cNvSpPr>
          <p:nvPr>
            <p:ph sz="quarter" idx="11" hasCustomPrompt="1"/>
          </p:nvPr>
        </p:nvSpPr>
        <p:spPr>
          <a:xfrm>
            <a:off x="1636713" y="1970088"/>
            <a:ext cx="9096375" cy="3843337"/>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你的文字你的文字你的文字你的文字你的文字你的文字</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你的文字你的文字你的文字你的文字你的文字</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zh-CN" altLang="en-US"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zh-CN" altLang="en-US"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zh-CN" altLang="en-US"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zh-CN" altLang="en-US"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zh-CN" altLang="en-US"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zh-CN" altLang="en-US"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zh-CN" altLang="en-US"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zh-CN" altLang="en-US" dirty="0"/>
          </a:p>
          <a:p>
            <a:pPr lvl="0"/>
            <a:endParaRPr lang="zh-CN" altLang="en-US" dirty="0"/>
          </a:p>
        </p:txBody>
      </p:sp>
      <p:sp>
        <p:nvSpPr>
          <p:cNvPr id="2" name="文本占位符 1">
            <a:extLst>
              <a:ext uri="{FF2B5EF4-FFF2-40B4-BE49-F238E27FC236}">
                <a16:creationId xmlns="" xmlns:a16="http://schemas.microsoft.com/office/drawing/2014/main" id="{53E7E087-637E-4C59-9FA0-8016A9DEC0B0}"/>
              </a:ext>
            </a:extLst>
          </p:cNvPr>
          <p:cNvSpPr>
            <a:spLocks noGrp="1"/>
          </p:cNvSpPr>
          <p:nvPr>
            <p:ph type="body" sz="quarter" idx="12" hasCustomPrompt="1"/>
          </p:nvPr>
        </p:nvSpPr>
        <p:spPr>
          <a:xfrm>
            <a:off x="1637076" y="1387670"/>
            <a:ext cx="1441403" cy="461665"/>
          </a:xfrm>
          <a:prstGeom prst="rect">
            <a:avLst/>
          </a:prstGeom>
          <a:noFill/>
        </p:spPr>
        <p:txBody>
          <a:bodyPr wrap="square" rtlCol="0">
            <a:spAutoFit/>
          </a:bodyPr>
          <a:lstStyle>
            <a:lvl1pPr marL="0" marR="0" indent="0" algn="l" rtl="0">
              <a:lnSpc>
                <a:spcPct val="100000"/>
              </a:lnSpc>
              <a:spcBef>
                <a:spcPts val="0"/>
              </a:spcBef>
              <a:spcAft>
                <a:spcPts val="0"/>
              </a:spcAft>
              <a:buNone/>
              <a:defRPr lang="zh-CN" altLang="en-US" sz="2400" smtClean="0">
                <a:solidFill>
                  <a:schemeClr val="accent1"/>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你的标题</a:t>
            </a:r>
          </a:p>
        </p:txBody>
      </p:sp>
    </p:spTree>
    <p:extLst>
      <p:ext uri="{BB962C8B-B14F-4D97-AF65-F5344CB8AC3E}">
        <p14:creationId xmlns:p14="http://schemas.microsoft.com/office/powerpoint/2010/main" val="3988318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grpSp>
        <p:nvGrpSpPr>
          <p:cNvPr id="17" name="组合 16">
            <a:extLst>
              <a:ext uri="{FF2B5EF4-FFF2-40B4-BE49-F238E27FC236}">
                <a16:creationId xmlns="" xmlns:a16="http://schemas.microsoft.com/office/drawing/2014/main" id="{C7C0DEAE-AA97-42F1-91C6-1A0C199B1385}"/>
              </a:ext>
            </a:extLst>
          </p:cNvPr>
          <p:cNvGrpSpPr/>
          <p:nvPr userDrawn="1"/>
        </p:nvGrpSpPr>
        <p:grpSpPr>
          <a:xfrm>
            <a:off x="152400" y="187773"/>
            <a:ext cx="927730" cy="463865"/>
            <a:chOff x="1371600" y="213360"/>
            <a:chExt cx="927730" cy="463865"/>
          </a:xfrm>
        </p:grpSpPr>
        <p:sp>
          <p:nvSpPr>
            <p:cNvPr id="18" name="菱形 17">
              <a:extLst>
                <a:ext uri="{FF2B5EF4-FFF2-40B4-BE49-F238E27FC236}">
                  <a16:creationId xmlns="" xmlns:a16="http://schemas.microsoft.com/office/drawing/2014/main" id="{EF1C4DDC-22BB-4B70-B601-0BB422A7BF86}"/>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菱形 18">
              <a:extLst>
                <a:ext uri="{FF2B5EF4-FFF2-40B4-BE49-F238E27FC236}">
                  <a16:creationId xmlns="" xmlns:a16="http://schemas.microsoft.com/office/drawing/2014/main" id="{8E744576-B3AE-4CD5-8B0C-C7EC1622DF10}"/>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a:extLst>
                <a:ext uri="{FF2B5EF4-FFF2-40B4-BE49-F238E27FC236}">
                  <a16:creationId xmlns="" xmlns:a16="http://schemas.microsoft.com/office/drawing/2014/main" id="{733C2E98-62A1-4559-949D-3739D51572B8}"/>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637549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两段文字">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17" name="ïṧļîḓè">
            <a:extLst>
              <a:ext uri="{FF2B5EF4-FFF2-40B4-BE49-F238E27FC236}">
                <a16:creationId xmlns="" xmlns:a16="http://schemas.microsoft.com/office/drawing/2014/main" id="{1F02442A-A1A2-4F8B-AD16-48C5B43E6AFD}"/>
              </a:ext>
            </a:extLst>
          </p:cNvPr>
          <p:cNvSpPr/>
          <p:nvPr userDrawn="1"/>
        </p:nvSpPr>
        <p:spPr>
          <a:xfrm>
            <a:off x="1075574" y="1665384"/>
            <a:ext cx="4894141" cy="3804288"/>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1296000" anchorCtr="1">
            <a:normAutofit/>
          </a:body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1440" b="1" i="0" u="none" strike="noStrike" kern="1200" cap="none" spc="0" normalizeH="0" baseline="0" noProof="0" dirty="0">
              <a:ln>
                <a:noFill/>
              </a:ln>
              <a:solidFill>
                <a:srgbClr val="CC0000"/>
              </a:solidFill>
              <a:effectLst/>
              <a:uLnTx/>
              <a:uFillTx/>
              <a:latin typeface="微软雅黑" panose="020B0503020204020204" pitchFamily="34" charset="-122"/>
              <a:ea typeface="仿宋_GB2312" pitchFamily="1" charset="-122"/>
              <a:cs typeface="+mn-cs"/>
              <a:sym typeface="宋体" panose="02010600030101010101" pitchFamily="2" charset="-122"/>
            </a:endParaRPr>
          </a:p>
        </p:txBody>
      </p:sp>
      <p:sp>
        <p:nvSpPr>
          <p:cNvPr id="18" name="íşḷîḍe">
            <a:extLst>
              <a:ext uri="{FF2B5EF4-FFF2-40B4-BE49-F238E27FC236}">
                <a16:creationId xmlns="" xmlns:a16="http://schemas.microsoft.com/office/drawing/2014/main" id="{71A1D866-DD6D-4047-AB41-3F247BD3BAD1}"/>
              </a:ext>
            </a:extLst>
          </p:cNvPr>
          <p:cNvSpPr/>
          <p:nvPr userDrawn="1"/>
        </p:nvSpPr>
        <p:spPr>
          <a:xfrm>
            <a:off x="6144181" y="1665384"/>
            <a:ext cx="4894141" cy="380428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296000" anchorCtr="1">
            <a:normAutofit/>
          </a:bodyPr>
          <a:lstStyle/>
          <a:p>
            <a:pPr marL="0" marR="0" lvl="0" indent="0" algn="l" defTabSz="1097280" rtl="0" eaLnBrk="1" fontAlgn="base" latinLnBrk="0" hangingPunct="1">
              <a:lnSpc>
                <a:spcPct val="100000"/>
              </a:lnSpc>
              <a:spcBef>
                <a:spcPct val="0"/>
              </a:spcBef>
              <a:spcAft>
                <a:spcPct val="0"/>
              </a:spcAft>
              <a:buClrTx/>
              <a:buSzTx/>
              <a:buFontTx/>
              <a:buNone/>
              <a:tabLst/>
              <a:defRPr/>
            </a:pPr>
            <a:endParaRPr kumimoji="0" lang="zh-CN" altLang="en-US" sz="1440" b="0" i="0" u="none" strike="noStrike" kern="1200" cap="none" spc="0" normalizeH="0" baseline="0" noProof="0" dirty="0">
              <a:ln>
                <a:noFill/>
              </a:ln>
              <a:solidFill>
                <a:srgbClr val="FFFFFF"/>
              </a:solidFill>
              <a:effectLst/>
              <a:uLnTx/>
              <a:uFillTx/>
              <a:latin typeface="仿宋_GB2312" pitchFamily="1" charset="-122"/>
              <a:ea typeface="仿宋_GB2312" pitchFamily="1" charset="-122"/>
              <a:cs typeface="+mn-cs"/>
              <a:sym typeface="宋体" panose="02010600030101010101" pitchFamily="2" charset="-122"/>
            </a:endParaRPr>
          </a:p>
        </p:txBody>
      </p:sp>
      <p:sp>
        <p:nvSpPr>
          <p:cNvPr id="19" name="直角三角形 16">
            <a:extLst>
              <a:ext uri="{FF2B5EF4-FFF2-40B4-BE49-F238E27FC236}">
                <a16:creationId xmlns="" xmlns:a16="http://schemas.microsoft.com/office/drawing/2014/main" id="{4FDEC7F9-C5DC-45B7-AC84-DAAFDB68ECB5}"/>
              </a:ext>
            </a:extLst>
          </p:cNvPr>
          <p:cNvSpPr>
            <a:spLocks noChangeArrowheads="1"/>
          </p:cNvSpPr>
          <p:nvPr userDrawn="1"/>
        </p:nvSpPr>
        <p:spPr bwMode="auto">
          <a:xfrm rot="5400000">
            <a:off x="1077840" y="1651788"/>
            <a:ext cx="1026409" cy="1026411"/>
          </a:xfrm>
          <a:prstGeom prst="rtTriangle">
            <a:avLst/>
          </a:prstGeom>
          <a:solidFill>
            <a:schemeClr val="accent2"/>
          </a:solidFill>
          <a:ln>
            <a:noFill/>
          </a:ln>
        </p:spPr>
        <p:txBody>
          <a:bodyPr anchor="ctr"/>
          <a:lstStyle>
            <a:lvl1pPr>
              <a:defRPr>
                <a:solidFill>
                  <a:srgbClr val="FFFFFF"/>
                </a:solidFill>
                <a:latin typeface="宋体" panose="02010600030101010101" pitchFamily="2" charset="-122"/>
                <a:ea typeface="宋体" panose="02010600030101010101" pitchFamily="2" charset="-122"/>
                <a:sym typeface="宋体" panose="02010600030101010101" pitchFamily="2" charset="-122"/>
              </a:defRPr>
            </a:lvl1pPr>
            <a:lvl2pPr marL="742950" indent="-285750">
              <a:defRPr>
                <a:solidFill>
                  <a:srgbClr val="FFFFFF"/>
                </a:solidFill>
                <a:latin typeface="宋体" panose="02010600030101010101" pitchFamily="2" charset="-122"/>
                <a:ea typeface="宋体" panose="02010600030101010101" pitchFamily="2" charset="-122"/>
                <a:sym typeface="宋体" panose="02010600030101010101" pitchFamily="2" charset="-122"/>
              </a:defRPr>
            </a:lvl2pPr>
            <a:lvl3pPr marL="11430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3pPr>
            <a:lvl4pPr marL="16002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4pPr>
            <a:lvl5pPr marL="20574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5pPr>
            <a:lvl6pPr marL="25146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6pPr>
            <a:lvl7pPr marL="29718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7pPr>
            <a:lvl8pPr marL="34290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8pPr>
            <a:lvl9pPr marL="38862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9p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20" name="直角三角形 17">
            <a:extLst>
              <a:ext uri="{FF2B5EF4-FFF2-40B4-BE49-F238E27FC236}">
                <a16:creationId xmlns="" xmlns:a16="http://schemas.microsoft.com/office/drawing/2014/main" id="{029540BB-8A19-445D-9D89-4DE6C88C1DA1}"/>
              </a:ext>
            </a:extLst>
          </p:cNvPr>
          <p:cNvSpPr>
            <a:spLocks noChangeArrowheads="1"/>
          </p:cNvSpPr>
          <p:nvPr userDrawn="1"/>
        </p:nvSpPr>
        <p:spPr bwMode="auto">
          <a:xfrm rot="16200000">
            <a:off x="10010779" y="4442130"/>
            <a:ext cx="1028676" cy="1026409"/>
          </a:xfrm>
          <a:prstGeom prst="rtTriangle">
            <a:avLst/>
          </a:prstGeom>
          <a:solidFill>
            <a:schemeClr val="accent1"/>
          </a:solidFill>
          <a:ln>
            <a:noFill/>
          </a:ln>
        </p:spPr>
        <p:txBody>
          <a:bodyPr anchor="ctr"/>
          <a:lstStyle>
            <a:lvl1pPr>
              <a:defRPr>
                <a:solidFill>
                  <a:srgbClr val="FFFFFF"/>
                </a:solidFill>
                <a:latin typeface="宋体" panose="02010600030101010101" pitchFamily="2" charset="-122"/>
                <a:ea typeface="宋体" panose="02010600030101010101" pitchFamily="2" charset="-122"/>
                <a:sym typeface="宋体" panose="02010600030101010101" pitchFamily="2" charset="-122"/>
              </a:defRPr>
            </a:lvl1pPr>
            <a:lvl2pPr marL="742950" indent="-285750">
              <a:defRPr>
                <a:solidFill>
                  <a:srgbClr val="FFFFFF"/>
                </a:solidFill>
                <a:latin typeface="宋体" panose="02010600030101010101" pitchFamily="2" charset="-122"/>
                <a:ea typeface="宋体" panose="02010600030101010101" pitchFamily="2" charset="-122"/>
                <a:sym typeface="宋体" panose="02010600030101010101" pitchFamily="2" charset="-122"/>
              </a:defRPr>
            </a:lvl2pPr>
            <a:lvl3pPr marL="11430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3pPr>
            <a:lvl4pPr marL="16002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4pPr>
            <a:lvl5pPr marL="20574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5pPr>
            <a:lvl6pPr marL="25146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6pPr>
            <a:lvl7pPr marL="29718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7pPr>
            <a:lvl8pPr marL="34290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8pPr>
            <a:lvl9pPr marL="38862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9p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cxnSp>
        <p:nvCxnSpPr>
          <p:cNvPr id="22" name="直接连接符 4">
            <a:extLst>
              <a:ext uri="{FF2B5EF4-FFF2-40B4-BE49-F238E27FC236}">
                <a16:creationId xmlns="" xmlns:a16="http://schemas.microsoft.com/office/drawing/2014/main" id="{636FD78A-79D7-4A93-9954-702993D6A594}"/>
              </a:ext>
            </a:extLst>
          </p:cNvPr>
          <p:cNvCxnSpPr>
            <a:cxnSpLocks noChangeShapeType="1"/>
          </p:cNvCxnSpPr>
          <p:nvPr userDrawn="1"/>
        </p:nvCxnSpPr>
        <p:spPr bwMode="auto">
          <a:xfrm>
            <a:off x="5414593" y="2678198"/>
            <a:ext cx="1409331" cy="0"/>
          </a:xfrm>
          <a:prstGeom prst="line">
            <a:avLst/>
          </a:prstGeom>
          <a:noFill/>
          <a:ln w="9525" algn="ctr">
            <a:solidFill>
              <a:schemeClr val="accent2"/>
            </a:solidFill>
            <a:round/>
            <a:headEnd type="oval" w="med" len="med"/>
            <a:tailEnd type="oval" w="med" len="med"/>
          </a:ln>
        </p:spPr>
      </p:cxnSp>
      <p:cxnSp>
        <p:nvCxnSpPr>
          <p:cNvPr id="23" name="直接连接符 21">
            <a:extLst>
              <a:ext uri="{FF2B5EF4-FFF2-40B4-BE49-F238E27FC236}">
                <a16:creationId xmlns="" xmlns:a16="http://schemas.microsoft.com/office/drawing/2014/main" id="{E47EB014-35B9-4498-A951-2B64BFD42216}"/>
              </a:ext>
            </a:extLst>
          </p:cNvPr>
          <p:cNvCxnSpPr>
            <a:cxnSpLocks noChangeShapeType="1"/>
          </p:cNvCxnSpPr>
          <p:nvPr userDrawn="1"/>
        </p:nvCxnSpPr>
        <p:spPr bwMode="auto">
          <a:xfrm>
            <a:off x="5414593" y="4132846"/>
            <a:ext cx="1409331" cy="0"/>
          </a:xfrm>
          <a:prstGeom prst="line">
            <a:avLst/>
          </a:prstGeom>
          <a:noFill/>
          <a:ln w="9525" algn="ctr">
            <a:solidFill>
              <a:schemeClr val="accent1"/>
            </a:solidFill>
            <a:round/>
            <a:headEnd type="oval" w="med" len="med"/>
            <a:tailEnd type="oval" w="med" len="med"/>
          </a:ln>
        </p:spPr>
      </p:cxnSp>
      <p:sp>
        <p:nvSpPr>
          <p:cNvPr id="2" name="文本占位符 1">
            <a:extLst>
              <a:ext uri="{FF2B5EF4-FFF2-40B4-BE49-F238E27FC236}">
                <a16:creationId xmlns="" xmlns:a16="http://schemas.microsoft.com/office/drawing/2014/main" id="{6B52D494-5636-4EA6-980C-50520FBC17E9}"/>
              </a:ext>
            </a:extLst>
          </p:cNvPr>
          <p:cNvSpPr>
            <a:spLocks noGrp="1"/>
          </p:cNvSpPr>
          <p:nvPr>
            <p:ph type="body" sz="quarter" idx="11" hasCustomPrompt="1"/>
          </p:nvPr>
        </p:nvSpPr>
        <p:spPr>
          <a:xfrm>
            <a:off x="1707824" y="2873186"/>
            <a:ext cx="3489209" cy="2219674"/>
          </a:xfrm>
          <a:prstGeom prst="rect">
            <a:avLst/>
          </a:prstGeom>
        </p:spPr>
        <p:txBody>
          <a:bodyPr/>
          <a:lstStyle>
            <a:lvl1pPr marL="0" marR="0" indent="0" algn="just" rtl="0">
              <a:lnSpc>
                <a:spcPct val="130000"/>
              </a:lnSpc>
              <a:spcBef>
                <a:spcPts val="1000"/>
              </a:spcBef>
              <a:spcAft>
                <a:spcPts val="0"/>
              </a:spcAft>
              <a:defRPr lang="zh-CN" altLang="en-US" sz="2000" smtClean="0">
                <a:latin typeface="+mn-ea"/>
              </a:defRPr>
            </a:lvl1pPr>
            <a:lvl2pPr>
              <a:defRPr lang="zh-CN" altLang="en-US" smtClean="0"/>
            </a:lvl2pPr>
            <a:lvl3pPr>
              <a:defRPr lang="zh-CN" altLang="en-US" smtClean="0"/>
            </a:lvl3pPr>
            <a:lvl4pPr>
              <a:defRPr lang="zh-CN" altLang="en-US" smtClean="0"/>
            </a:lvl4pPr>
            <a:lvl5pPr>
              <a:defRPr lang="zh-CN" altLang="en-US"/>
            </a:lvl5pPr>
          </a:lstStyle>
          <a:p>
            <a:pPr marL="0" lvl="0" indent="0" algn="just">
              <a:lnSpc>
                <a:spcPct val="130000"/>
              </a:lnSpc>
              <a:buNone/>
            </a:pPr>
            <a:r>
              <a:rPr lang="zh-CN" altLang="en-US" dirty="0"/>
              <a:t>你的描述性文字放这里你的描述性文字放这里你的描述性文字放这里。</a:t>
            </a:r>
          </a:p>
        </p:txBody>
      </p:sp>
      <p:sp>
        <p:nvSpPr>
          <p:cNvPr id="4" name="文本占位符 3">
            <a:extLst>
              <a:ext uri="{FF2B5EF4-FFF2-40B4-BE49-F238E27FC236}">
                <a16:creationId xmlns="" xmlns:a16="http://schemas.microsoft.com/office/drawing/2014/main" id="{EBC3FBB5-BD63-4C6F-B48B-75FF9329C1F2}"/>
              </a:ext>
            </a:extLst>
          </p:cNvPr>
          <p:cNvSpPr>
            <a:spLocks noGrp="1"/>
          </p:cNvSpPr>
          <p:nvPr>
            <p:ph type="body" sz="quarter" idx="12" hasCustomPrompt="1"/>
          </p:nvPr>
        </p:nvSpPr>
        <p:spPr>
          <a:xfrm>
            <a:off x="1707824" y="2350473"/>
            <a:ext cx="1609426" cy="430374"/>
          </a:xfrm>
          <a:prstGeom prst="rect">
            <a:avLst/>
          </a:prstGeom>
        </p:spPr>
        <p:txBody>
          <a:bodyPr/>
          <a:lstStyle>
            <a:lvl1pPr marL="0" marR="0" indent="0" algn="l" rtl="0">
              <a:lnSpc>
                <a:spcPct val="90000"/>
              </a:lnSpc>
              <a:spcBef>
                <a:spcPts val="1000"/>
              </a:spcBef>
              <a:spcAft>
                <a:spcPts val="0"/>
              </a:spcAft>
              <a:defRPr lang="zh-CN" altLang="en-US" smtClean="0">
                <a:solidFill>
                  <a:schemeClr val="accent2"/>
                </a:solidFill>
                <a:latin typeface="+mj-ea"/>
                <a:ea typeface="+mj-ea"/>
              </a:defRPr>
            </a:lvl1pPr>
            <a:lvl2pPr>
              <a:defRPr lang="zh-CN" altLang="en-US" smtClean="0"/>
            </a:lvl2pPr>
            <a:lvl3pPr>
              <a:defRPr lang="zh-CN" altLang="en-US" smtClean="0"/>
            </a:lvl3pPr>
            <a:lvl4pPr>
              <a:defRPr lang="zh-CN" altLang="en-US" smtClean="0"/>
            </a:lvl4pPr>
            <a:lvl5pPr>
              <a:defRPr lang="zh-CN" altLang="en-US"/>
            </a:lvl5pPr>
          </a:lstStyle>
          <a:p>
            <a:pPr marL="0" lvl="0" indent="0">
              <a:buNone/>
            </a:pPr>
            <a:r>
              <a:rPr lang="zh-CN" altLang="en-US" dirty="0"/>
              <a:t>你的标题</a:t>
            </a:r>
          </a:p>
        </p:txBody>
      </p:sp>
      <p:sp>
        <p:nvSpPr>
          <p:cNvPr id="5" name="文本占位符 4">
            <a:extLst>
              <a:ext uri="{FF2B5EF4-FFF2-40B4-BE49-F238E27FC236}">
                <a16:creationId xmlns="" xmlns:a16="http://schemas.microsoft.com/office/drawing/2014/main" id="{BBE40DBA-54D0-46D6-B789-6E159736EE3C}"/>
              </a:ext>
            </a:extLst>
          </p:cNvPr>
          <p:cNvSpPr>
            <a:spLocks noGrp="1"/>
          </p:cNvSpPr>
          <p:nvPr>
            <p:ph type="body" sz="quarter" idx="13" hasCustomPrompt="1"/>
          </p:nvPr>
        </p:nvSpPr>
        <p:spPr>
          <a:xfrm>
            <a:off x="7090051" y="2350473"/>
            <a:ext cx="1609426" cy="430374"/>
          </a:xfrm>
          <a:prstGeom prst="rect">
            <a:avLst/>
          </a:prstGeom>
        </p:spPr>
        <p:txBody>
          <a:bodyPr/>
          <a:lstStyle>
            <a:lvl1pPr marL="0" marR="0" indent="0" algn="l" rtl="0">
              <a:lnSpc>
                <a:spcPct val="90000"/>
              </a:lnSpc>
              <a:spcBef>
                <a:spcPts val="1000"/>
              </a:spcBef>
              <a:spcAft>
                <a:spcPts val="0"/>
              </a:spcAft>
              <a:defRPr lang="zh-CN" altLang="en-US" smtClean="0">
                <a:solidFill>
                  <a:schemeClr val="accent1"/>
                </a:solidFill>
                <a:latin typeface="+mj-ea"/>
                <a:ea typeface="+mj-ea"/>
              </a:defRPr>
            </a:lvl1pPr>
            <a:lvl2pPr>
              <a:defRPr lang="zh-CN" altLang="en-US" smtClean="0"/>
            </a:lvl2pPr>
            <a:lvl3pPr>
              <a:defRPr lang="zh-CN" altLang="en-US" smtClean="0"/>
            </a:lvl3pPr>
            <a:lvl4pPr>
              <a:defRPr lang="zh-CN" altLang="en-US" smtClean="0"/>
            </a:lvl4pPr>
            <a:lvl5pPr>
              <a:defRPr lang="zh-CN" altLang="en-US"/>
            </a:lvl5pPr>
          </a:lstStyle>
          <a:p>
            <a:pPr marL="0" lvl="0" indent="0">
              <a:buNone/>
            </a:pPr>
            <a:r>
              <a:rPr lang="zh-CN" altLang="en-US"/>
              <a:t>你的标题</a:t>
            </a:r>
          </a:p>
        </p:txBody>
      </p:sp>
      <p:sp>
        <p:nvSpPr>
          <p:cNvPr id="6" name="文本占位符 5">
            <a:extLst>
              <a:ext uri="{FF2B5EF4-FFF2-40B4-BE49-F238E27FC236}">
                <a16:creationId xmlns="" xmlns:a16="http://schemas.microsoft.com/office/drawing/2014/main" id="{1B64765E-DCD5-47E0-A75D-8B7564FC012D}"/>
              </a:ext>
            </a:extLst>
          </p:cNvPr>
          <p:cNvSpPr>
            <a:spLocks noGrp="1"/>
          </p:cNvSpPr>
          <p:nvPr>
            <p:ph type="body" sz="quarter" idx="14" hasCustomPrompt="1"/>
          </p:nvPr>
        </p:nvSpPr>
        <p:spPr>
          <a:xfrm>
            <a:off x="7090051" y="2873186"/>
            <a:ext cx="3489209" cy="2219674"/>
          </a:xfrm>
          <a:prstGeom prst="rect">
            <a:avLst/>
          </a:prstGeom>
        </p:spPr>
        <p:txBody>
          <a:bodyPr/>
          <a:lstStyle>
            <a:lvl1pPr marL="0" marR="0" indent="0" algn="just" rtl="0">
              <a:lnSpc>
                <a:spcPct val="130000"/>
              </a:lnSpc>
              <a:spcBef>
                <a:spcPts val="1000"/>
              </a:spcBef>
              <a:spcAft>
                <a:spcPts val="0"/>
              </a:spcAft>
              <a:defRPr lang="zh-CN" altLang="en-US" sz="2000" smtClean="0">
                <a:latin typeface="+mn-ea"/>
              </a:defRPr>
            </a:lvl1pPr>
            <a:lvl2pPr>
              <a:defRPr lang="zh-CN" altLang="en-US" smtClean="0"/>
            </a:lvl2pPr>
            <a:lvl3pPr>
              <a:defRPr lang="zh-CN" altLang="en-US" smtClean="0"/>
            </a:lvl3pPr>
            <a:lvl4pPr>
              <a:defRPr lang="zh-CN" altLang="en-US" smtClean="0"/>
            </a:lvl4pPr>
            <a:lvl5pPr>
              <a:defRPr lang="zh-CN" altLang="en-US"/>
            </a:lvl5pPr>
          </a:lstStyle>
          <a:p>
            <a:pPr marL="0" lvl="0" indent="0" algn="just">
              <a:lnSpc>
                <a:spcPct val="130000"/>
              </a:lnSpc>
              <a:buNone/>
            </a:pPr>
            <a:r>
              <a:rPr lang="zh-CN" altLang="en-US" dirty="0"/>
              <a:t>你的描述性文字放这里你的描述性文字放这里你的描述性文字放这里。</a:t>
            </a:r>
          </a:p>
        </p:txBody>
      </p:sp>
      <p:grpSp>
        <p:nvGrpSpPr>
          <p:cNvPr id="24" name="组合 23">
            <a:extLst>
              <a:ext uri="{FF2B5EF4-FFF2-40B4-BE49-F238E27FC236}">
                <a16:creationId xmlns="" xmlns:a16="http://schemas.microsoft.com/office/drawing/2014/main" id="{7395878C-E3D9-48CA-87D1-BE5ECFC3F8FF}"/>
              </a:ext>
            </a:extLst>
          </p:cNvPr>
          <p:cNvGrpSpPr/>
          <p:nvPr userDrawn="1"/>
        </p:nvGrpSpPr>
        <p:grpSpPr>
          <a:xfrm>
            <a:off x="152400" y="187773"/>
            <a:ext cx="927730" cy="463865"/>
            <a:chOff x="1371600" y="213360"/>
            <a:chExt cx="927730" cy="463865"/>
          </a:xfrm>
        </p:grpSpPr>
        <p:sp>
          <p:nvSpPr>
            <p:cNvPr id="25" name="菱形 24">
              <a:extLst>
                <a:ext uri="{FF2B5EF4-FFF2-40B4-BE49-F238E27FC236}">
                  <a16:creationId xmlns="" xmlns:a16="http://schemas.microsoft.com/office/drawing/2014/main" id="{D5EFE4D4-1753-416C-BBCE-29FF6046084E}"/>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菱形 25">
              <a:extLst>
                <a:ext uri="{FF2B5EF4-FFF2-40B4-BE49-F238E27FC236}">
                  <a16:creationId xmlns="" xmlns:a16="http://schemas.microsoft.com/office/drawing/2014/main" id="{CF1CB3F7-3A38-4176-907A-31034342D148}"/>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a:extLst>
                <a:ext uri="{FF2B5EF4-FFF2-40B4-BE49-F238E27FC236}">
                  <a16:creationId xmlns="" xmlns:a16="http://schemas.microsoft.com/office/drawing/2014/main" id="{B0569395-1BDC-40FC-903D-3B27AC6E621F}"/>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887673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空白页01">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grpSp>
        <p:nvGrpSpPr>
          <p:cNvPr id="17" name="组合 16">
            <a:extLst>
              <a:ext uri="{FF2B5EF4-FFF2-40B4-BE49-F238E27FC236}">
                <a16:creationId xmlns="" xmlns:a16="http://schemas.microsoft.com/office/drawing/2014/main" id="{DF883C42-8BAE-4FB6-9C6B-8D999127D2D4}"/>
              </a:ext>
            </a:extLst>
          </p:cNvPr>
          <p:cNvGrpSpPr/>
          <p:nvPr userDrawn="1"/>
        </p:nvGrpSpPr>
        <p:grpSpPr>
          <a:xfrm>
            <a:off x="152400" y="187773"/>
            <a:ext cx="927730" cy="463865"/>
            <a:chOff x="1371600" y="213360"/>
            <a:chExt cx="927730" cy="463865"/>
          </a:xfrm>
        </p:grpSpPr>
        <p:sp>
          <p:nvSpPr>
            <p:cNvPr id="18" name="菱形 17">
              <a:extLst>
                <a:ext uri="{FF2B5EF4-FFF2-40B4-BE49-F238E27FC236}">
                  <a16:creationId xmlns="" xmlns:a16="http://schemas.microsoft.com/office/drawing/2014/main" id="{C5412998-B556-4D3C-B679-EE855E5CCF14}"/>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菱形 18">
              <a:extLst>
                <a:ext uri="{FF2B5EF4-FFF2-40B4-BE49-F238E27FC236}">
                  <a16:creationId xmlns="" xmlns:a16="http://schemas.microsoft.com/office/drawing/2014/main" id="{F1EADB98-3FEE-46F2-A8F3-F47AD612E854}"/>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a:extLst>
                <a:ext uri="{FF2B5EF4-FFF2-40B4-BE49-F238E27FC236}">
                  <a16:creationId xmlns="" xmlns:a16="http://schemas.microsoft.com/office/drawing/2014/main" id="{16B413C4-24F2-46E1-A547-5B60C88B826D}"/>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930941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三段文字">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grpSp>
        <p:nvGrpSpPr>
          <p:cNvPr id="26" name="组合 25">
            <a:extLst>
              <a:ext uri="{FF2B5EF4-FFF2-40B4-BE49-F238E27FC236}">
                <a16:creationId xmlns="" xmlns:a16="http://schemas.microsoft.com/office/drawing/2014/main" id="{F9B848C4-B2B7-4A5C-9EBA-B9B257C08DB6}"/>
              </a:ext>
            </a:extLst>
          </p:cNvPr>
          <p:cNvGrpSpPr/>
          <p:nvPr userDrawn="1"/>
        </p:nvGrpSpPr>
        <p:grpSpPr>
          <a:xfrm>
            <a:off x="768238" y="1761141"/>
            <a:ext cx="3231468" cy="3643816"/>
            <a:chOff x="1317441" y="1643605"/>
            <a:chExt cx="3231468" cy="3643816"/>
          </a:xfrm>
        </p:grpSpPr>
        <p:sp>
          <p:nvSpPr>
            <p:cNvPr id="27" name="六边形 26">
              <a:extLst>
                <a:ext uri="{FF2B5EF4-FFF2-40B4-BE49-F238E27FC236}">
                  <a16:creationId xmlns="" xmlns:a16="http://schemas.microsoft.com/office/drawing/2014/main" id="{45FC2B1D-B812-4A23-B6CF-D7F5663C2254}"/>
                </a:ext>
              </a:extLst>
            </p:cNvPr>
            <p:cNvSpPr/>
            <p:nvPr/>
          </p:nvSpPr>
          <p:spPr>
            <a:xfrm rot="5400000">
              <a:off x="1076422" y="2233233"/>
              <a:ext cx="3254696" cy="2772658"/>
            </a:xfrm>
            <a:prstGeom prst="hexagon">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a:extLst>
                <a:ext uri="{FF2B5EF4-FFF2-40B4-BE49-F238E27FC236}">
                  <a16:creationId xmlns="" xmlns:a16="http://schemas.microsoft.com/office/drawing/2014/main" id="{B2EED51A-9DC5-49FC-96D6-FCC6B0EABE19}"/>
                </a:ext>
              </a:extLst>
            </p:cNvPr>
            <p:cNvSpPr/>
            <p:nvPr/>
          </p:nvSpPr>
          <p:spPr>
            <a:xfrm rot="5400000">
              <a:off x="1174928" y="1913440"/>
              <a:ext cx="3643816" cy="3104146"/>
            </a:xfrm>
            <a:prstGeom prst="hexagon">
              <a:avLst/>
            </a:prstGeom>
            <a:solidFill>
              <a:schemeClr val="bg1"/>
            </a:solid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六边形 28">
              <a:extLst>
                <a:ext uri="{FF2B5EF4-FFF2-40B4-BE49-F238E27FC236}">
                  <a16:creationId xmlns="" xmlns:a16="http://schemas.microsoft.com/office/drawing/2014/main" id="{F422FE86-F955-43B9-B4AA-F208344C7FCB}"/>
                </a:ext>
              </a:extLst>
            </p:cNvPr>
            <p:cNvSpPr/>
            <p:nvPr/>
          </p:nvSpPr>
          <p:spPr>
            <a:xfrm rot="5400000">
              <a:off x="1369488" y="2079184"/>
              <a:ext cx="3254696" cy="2772658"/>
            </a:xfrm>
            <a:prstGeom prst="hexagon">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a:extLst>
                <a:ext uri="{FF2B5EF4-FFF2-40B4-BE49-F238E27FC236}">
                  <a16:creationId xmlns="" xmlns:a16="http://schemas.microsoft.com/office/drawing/2014/main" id="{F9F0D87D-886A-4266-9351-6E11DE23A74D}"/>
                </a:ext>
              </a:extLst>
            </p:cNvPr>
            <p:cNvCxnSpPr>
              <a:cxnSpLocks/>
            </p:cNvCxnSpPr>
            <p:nvPr/>
          </p:nvCxnSpPr>
          <p:spPr>
            <a:xfrm flipV="1">
              <a:off x="1890463" y="2023306"/>
              <a:ext cx="335974" cy="171895"/>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1" name="组合 30">
            <a:extLst>
              <a:ext uri="{FF2B5EF4-FFF2-40B4-BE49-F238E27FC236}">
                <a16:creationId xmlns="" xmlns:a16="http://schemas.microsoft.com/office/drawing/2014/main" id="{93F56BB4-BEEC-4852-99DD-D92CCEC3A196}"/>
              </a:ext>
            </a:extLst>
          </p:cNvPr>
          <p:cNvGrpSpPr/>
          <p:nvPr userDrawn="1"/>
        </p:nvGrpSpPr>
        <p:grpSpPr>
          <a:xfrm>
            <a:off x="4480267" y="1761141"/>
            <a:ext cx="3231468" cy="3643816"/>
            <a:chOff x="1317441" y="1643605"/>
            <a:chExt cx="3231468" cy="3643816"/>
          </a:xfrm>
        </p:grpSpPr>
        <p:sp>
          <p:nvSpPr>
            <p:cNvPr id="32" name="六边形 31">
              <a:extLst>
                <a:ext uri="{FF2B5EF4-FFF2-40B4-BE49-F238E27FC236}">
                  <a16:creationId xmlns="" xmlns:a16="http://schemas.microsoft.com/office/drawing/2014/main" id="{C64458D4-D945-43C5-B8EE-13ED5E9031E0}"/>
                </a:ext>
              </a:extLst>
            </p:cNvPr>
            <p:cNvSpPr/>
            <p:nvPr/>
          </p:nvSpPr>
          <p:spPr>
            <a:xfrm rot="5400000">
              <a:off x="1076422" y="2233233"/>
              <a:ext cx="3254696" cy="2772658"/>
            </a:xfrm>
            <a:prstGeom prst="hexagon">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a:extLst>
                <a:ext uri="{FF2B5EF4-FFF2-40B4-BE49-F238E27FC236}">
                  <a16:creationId xmlns="" xmlns:a16="http://schemas.microsoft.com/office/drawing/2014/main" id="{C22D2826-5FE2-4E18-9CA9-928D5E9C6545}"/>
                </a:ext>
              </a:extLst>
            </p:cNvPr>
            <p:cNvSpPr/>
            <p:nvPr/>
          </p:nvSpPr>
          <p:spPr>
            <a:xfrm rot="5400000">
              <a:off x="1174928" y="1913440"/>
              <a:ext cx="3643816" cy="3104146"/>
            </a:xfrm>
            <a:prstGeom prst="hexagon">
              <a:avLst/>
            </a:prstGeom>
            <a:solidFill>
              <a:schemeClr val="bg1"/>
            </a:solid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a:extLst>
                <a:ext uri="{FF2B5EF4-FFF2-40B4-BE49-F238E27FC236}">
                  <a16:creationId xmlns="" xmlns:a16="http://schemas.microsoft.com/office/drawing/2014/main" id="{2C1F9C83-05F4-4768-AD35-55AC41D1AEB7}"/>
                </a:ext>
              </a:extLst>
            </p:cNvPr>
            <p:cNvSpPr/>
            <p:nvPr/>
          </p:nvSpPr>
          <p:spPr>
            <a:xfrm rot="5400000">
              <a:off x="1369488" y="2079184"/>
              <a:ext cx="3254696" cy="2772658"/>
            </a:xfrm>
            <a:prstGeom prst="hexagon">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a:extLst>
                <a:ext uri="{FF2B5EF4-FFF2-40B4-BE49-F238E27FC236}">
                  <a16:creationId xmlns="" xmlns:a16="http://schemas.microsoft.com/office/drawing/2014/main" id="{881B9313-D4FE-4756-8D0C-23725DC1DD50}"/>
                </a:ext>
              </a:extLst>
            </p:cNvPr>
            <p:cNvCxnSpPr>
              <a:cxnSpLocks/>
            </p:cNvCxnSpPr>
            <p:nvPr/>
          </p:nvCxnSpPr>
          <p:spPr>
            <a:xfrm flipV="1">
              <a:off x="1890463" y="2023306"/>
              <a:ext cx="335974" cy="171895"/>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6" name="组合 35">
            <a:extLst>
              <a:ext uri="{FF2B5EF4-FFF2-40B4-BE49-F238E27FC236}">
                <a16:creationId xmlns="" xmlns:a16="http://schemas.microsoft.com/office/drawing/2014/main" id="{AFF03013-E401-4876-9F5C-1E33830A42B7}"/>
              </a:ext>
            </a:extLst>
          </p:cNvPr>
          <p:cNvGrpSpPr/>
          <p:nvPr userDrawn="1"/>
        </p:nvGrpSpPr>
        <p:grpSpPr>
          <a:xfrm>
            <a:off x="8192295" y="1761141"/>
            <a:ext cx="3231468" cy="3643816"/>
            <a:chOff x="1317441" y="1643605"/>
            <a:chExt cx="3231468" cy="3643816"/>
          </a:xfrm>
        </p:grpSpPr>
        <p:sp>
          <p:nvSpPr>
            <p:cNvPr id="37" name="六边形 36">
              <a:extLst>
                <a:ext uri="{FF2B5EF4-FFF2-40B4-BE49-F238E27FC236}">
                  <a16:creationId xmlns="" xmlns:a16="http://schemas.microsoft.com/office/drawing/2014/main" id="{1E679120-1197-48D9-8BED-08F04BF70837}"/>
                </a:ext>
              </a:extLst>
            </p:cNvPr>
            <p:cNvSpPr/>
            <p:nvPr/>
          </p:nvSpPr>
          <p:spPr>
            <a:xfrm rot="5400000">
              <a:off x="1076422" y="2233233"/>
              <a:ext cx="3254696" cy="2772658"/>
            </a:xfrm>
            <a:prstGeom prst="hexagon">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7">
              <a:extLst>
                <a:ext uri="{FF2B5EF4-FFF2-40B4-BE49-F238E27FC236}">
                  <a16:creationId xmlns="" xmlns:a16="http://schemas.microsoft.com/office/drawing/2014/main" id="{1D3EA85B-A042-4DBD-88FE-BB64F761BAB5}"/>
                </a:ext>
              </a:extLst>
            </p:cNvPr>
            <p:cNvSpPr/>
            <p:nvPr/>
          </p:nvSpPr>
          <p:spPr>
            <a:xfrm rot="5400000">
              <a:off x="1174928" y="1913440"/>
              <a:ext cx="3643816" cy="3104146"/>
            </a:xfrm>
            <a:prstGeom prst="hexagon">
              <a:avLst/>
            </a:prstGeom>
            <a:solidFill>
              <a:schemeClr val="bg1"/>
            </a:solid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38">
              <a:extLst>
                <a:ext uri="{FF2B5EF4-FFF2-40B4-BE49-F238E27FC236}">
                  <a16:creationId xmlns="" xmlns:a16="http://schemas.microsoft.com/office/drawing/2014/main" id="{A74B94D5-E955-49CB-96A6-FA0D2DF13FB0}"/>
                </a:ext>
              </a:extLst>
            </p:cNvPr>
            <p:cNvSpPr/>
            <p:nvPr/>
          </p:nvSpPr>
          <p:spPr>
            <a:xfrm rot="5400000">
              <a:off x="1369488" y="2079184"/>
              <a:ext cx="3254696" cy="2772658"/>
            </a:xfrm>
            <a:prstGeom prst="hexagon">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a:extLst>
                <a:ext uri="{FF2B5EF4-FFF2-40B4-BE49-F238E27FC236}">
                  <a16:creationId xmlns="" xmlns:a16="http://schemas.microsoft.com/office/drawing/2014/main" id="{A3BDCC84-F964-46A6-A781-FB9CEAF6A127}"/>
                </a:ext>
              </a:extLst>
            </p:cNvPr>
            <p:cNvCxnSpPr>
              <a:cxnSpLocks/>
            </p:cNvCxnSpPr>
            <p:nvPr/>
          </p:nvCxnSpPr>
          <p:spPr>
            <a:xfrm flipV="1">
              <a:off x="1890463" y="2023306"/>
              <a:ext cx="335974" cy="171895"/>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6" name="文本占位符 5">
            <a:extLst>
              <a:ext uri="{FF2B5EF4-FFF2-40B4-BE49-F238E27FC236}">
                <a16:creationId xmlns="" xmlns:a16="http://schemas.microsoft.com/office/drawing/2014/main" id="{8989099B-9492-4196-8F9E-950701F1BDC7}"/>
              </a:ext>
            </a:extLst>
          </p:cNvPr>
          <p:cNvSpPr>
            <a:spLocks noGrp="1"/>
          </p:cNvSpPr>
          <p:nvPr>
            <p:ph type="body" sz="quarter" idx="11" hasCustomPrompt="1"/>
          </p:nvPr>
        </p:nvSpPr>
        <p:spPr>
          <a:xfrm>
            <a:off x="1749365" y="2547937"/>
            <a:ext cx="1396536" cy="428322"/>
          </a:xfrm>
          <a:prstGeom prst="rect">
            <a:avLst/>
          </a:prstGeom>
        </p:spPr>
        <p:txBody>
          <a:bodyPr wrap="none">
            <a:spAutoFit/>
          </a:bodyPr>
          <a:lstStyle>
            <a:lvl1pPr marL="0" indent="0">
              <a:buNone/>
              <a:defRPr sz="2400">
                <a:latin typeface="+mj-ea"/>
                <a:ea typeface="+mj-ea"/>
              </a:defRPr>
            </a:lvl1pPr>
          </a:lstStyle>
          <a:p>
            <a:pPr lvl="0"/>
            <a:r>
              <a:rPr lang="zh-CN" altLang="en-US" dirty="0"/>
              <a:t>你的标题</a:t>
            </a:r>
          </a:p>
        </p:txBody>
      </p:sp>
      <p:sp>
        <p:nvSpPr>
          <p:cNvPr id="41" name="文本占位符 5">
            <a:extLst>
              <a:ext uri="{FF2B5EF4-FFF2-40B4-BE49-F238E27FC236}">
                <a16:creationId xmlns="" xmlns:a16="http://schemas.microsoft.com/office/drawing/2014/main" id="{06BC62ED-4F80-40C1-9BF1-E8415EDBD2DD}"/>
              </a:ext>
            </a:extLst>
          </p:cNvPr>
          <p:cNvSpPr>
            <a:spLocks noGrp="1"/>
          </p:cNvSpPr>
          <p:nvPr>
            <p:ph type="body" sz="quarter" idx="12" hasCustomPrompt="1"/>
          </p:nvPr>
        </p:nvSpPr>
        <p:spPr>
          <a:xfrm>
            <a:off x="1215820" y="3087164"/>
            <a:ext cx="2452398" cy="1092222"/>
          </a:xfrm>
          <a:prstGeom prst="rect">
            <a:avLst/>
          </a:prstGeom>
        </p:spPr>
        <p:txBody>
          <a:bodyPr wrap="square">
            <a:spAutoFit/>
          </a:bodyPr>
          <a:lstStyle>
            <a:lvl1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sz="1800">
                <a:latin typeface="+mn-ea"/>
                <a:ea typeface="+mn-ea"/>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你的描述性文字放这里你的描述性文字放这里你的描述性文字放这里你的描述性文字放这里</a:t>
            </a:r>
          </a:p>
        </p:txBody>
      </p:sp>
      <p:sp>
        <p:nvSpPr>
          <p:cNvPr id="42" name="文本占位符 5">
            <a:extLst>
              <a:ext uri="{FF2B5EF4-FFF2-40B4-BE49-F238E27FC236}">
                <a16:creationId xmlns="" xmlns:a16="http://schemas.microsoft.com/office/drawing/2014/main" id="{7FFC2FB5-6D15-4300-AD1B-36991BAE52EC}"/>
              </a:ext>
            </a:extLst>
          </p:cNvPr>
          <p:cNvSpPr>
            <a:spLocks noGrp="1"/>
          </p:cNvSpPr>
          <p:nvPr>
            <p:ph type="body" sz="quarter" idx="13" hasCustomPrompt="1"/>
          </p:nvPr>
        </p:nvSpPr>
        <p:spPr>
          <a:xfrm>
            <a:off x="5478085" y="2547937"/>
            <a:ext cx="1396536" cy="428322"/>
          </a:xfrm>
          <a:prstGeom prst="rect">
            <a:avLst/>
          </a:prstGeom>
        </p:spPr>
        <p:txBody>
          <a:bodyPr wrap="none">
            <a:spAutoFit/>
          </a:bodyPr>
          <a:lstStyle>
            <a:lvl1pPr marL="0" indent="0">
              <a:buNone/>
              <a:defRPr sz="2400">
                <a:latin typeface="+mj-ea"/>
                <a:ea typeface="+mj-ea"/>
              </a:defRPr>
            </a:lvl1pPr>
          </a:lstStyle>
          <a:p>
            <a:pPr lvl="0"/>
            <a:r>
              <a:rPr lang="zh-CN" altLang="en-US" dirty="0"/>
              <a:t>你的标题</a:t>
            </a:r>
          </a:p>
        </p:txBody>
      </p:sp>
      <p:sp>
        <p:nvSpPr>
          <p:cNvPr id="43" name="文本占位符 5">
            <a:extLst>
              <a:ext uri="{FF2B5EF4-FFF2-40B4-BE49-F238E27FC236}">
                <a16:creationId xmlns="" xmlns:a16="http://schemas.microsoft.com/office/drawing/2014/main" id="{8ED4CB0E-56CE-4714-BCCB-3550BA5A4628}"/>
              </a:ext>
            </a:extLst>
          </p:cNvPr>
          <p:cNvSpPr>
            <a:spLocks noGrp="1"/>
          </p:cNvSpPr>
          <p:nvPr>
            <p:ph type="body" sz="quarter" idx="14" hasCustomPrompt="1"/>
          </p:nvPr>
        </p:nvSpPr>
        <p:spPr>
          <a:xfrm>
            <a:off x="4944540" y="3087164"/>
            <a:ext cx="2452398" cy="1092222"/>
          </a:xfrm>
          <a:prstGeom prst="rect">
            <a:avLst/>
          </a:prstGeom>
        </p:spPr>
        <p:txBody>
          <a:bodyPr wrap="square">
            <a:spAutoFit/>
          </a:bodyPr>
          <a:lstStyle>
            <a:lvl1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sz="1800">
                <a:latin typeface="+mn-ea"/>
                <a:ea typeface="+mn-ea"/>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你的描述性文字放这里你的描述性文字放这里你的描述性文字放这里你的描述性文字放这里</a:t>
            </a:r>
          </a:p>
        </p:txBody>
      </p:sp>
      <p:sp>
        <p:nvSpPr>
          <p:cNvPr id="44" name="文本占位符 5">
            <a:extLst>
              <a:ext uri="{FF2B5EF4-FFF2-40B4-BE49-F238E27FC236}">
                <a16:creationId xmlns="" xmlns:a16="http://schemas.microsoft.com/office/drawing/2014/main" id="{1814BE44-D548-474E-8414-9415B2FFEA81}"/>
              </a:ext>
            </a:extLst>
          </p:cNvPr>
          <p:cNvSpPr>
            <a:spLocks noGrp="1"/>
          </p:cNvSpPr>
          <p:nvPr>
            <p:ph type="body" sz="quarter" idx="15" hasCustomPrompt="1"/>
          </p:nvPr>
        </p:nvSpPr>
        <p:spPr>
          <a:xfrm>
            <a:off x="9206805" y="2547937"/>
            <a:ext cx="1396536" cy="428322"/>
          </a:xfrm>
          <a:prstGeom prst="rect">
            <a:avLst/>
          </a:prstGeom>
        </p:spPr>
        <p:txBody>
          <a:bodyPr wrap="none">
            <a:spAutoFit/>
          </a:bodyPr>
          <a:lstStyle>
            <a:lvl1pPr marL="0" indent="0">
              <a:buNone/>
              <a:defRPr sz="2400">
                <a:latin typeface="+mj-ea"/>
                <a:ea typeface="+mj-ea"/>
              </a:defRPr>
            </a:lvl1pPr>
          </a:lstStyle>
          <a:p>
            <a:pPr lvl="0"/>
            <a:r>
              <a:rPr lang="zh-CN" altLang="en-US" dirty="0"/>
              <a:t>你的标题</a:t>
            </a:r>
          </a:p>
        </p:txBody>
      </p:sp>
      <p:sp>
        <p:nvSpPr>
          <p:cNvPr id="45" name="文本占位符 5">
            <a:extLst>
              <a:ext uri="{FF2B5EF4-FFF2-40B4-BE49-F238E27FC236}">
                <a16:creationId xmlns="" xmlns:a16="http://schemas.microsoft.com/office/drawing/2014/main" id="{B3208435-6062-426F-B5D0-251C45199A84}"/>
              </a:ext>
            </a:extLst>
          </p:cNvPr>
          <p:cNvSpPr>
            <a:spLocks noGrp="1"/>
          </p:cNvSpPr>
          <p:nvPr>
            <p:ph type="body" sz="quarter" idx="16" hasCustomPrompt="1"/>
          </p:nvPr>
        </p:nvSpPr>
        <p:spPr>
          <a:xfrm>
            <a:off x="8673260" y="3087164"/>
            <a:ext cx="2452398" cy="1092222"/>
          </a:xfrm>
          <a:prstGeom prst="rect">
            <a:avLst/>
          </a:prstGeom>
        </p:spPr>
        <p:txBody>
          <a:bodyPr wrap="square">
            <a:spAutoFit/>
          </a:bodyPr>
          <a:lstStyle>
            <a:lvl1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sz="1800">
                <a:latin typeface="+mn-ea"/>
                <a:ea typeface="+mn-ea"/>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你的描述性文字放这里你的描述性文字放这里你的描述性文字放这里你的描述性文字放这里</a:t>
            </a:r>
          </a:p>
        </p:txBody>
      </p:sp>
      <p:grpSp>
        <p:nvGrpSpPr>
          <p:cNvPr id="46" name="组合 45">
            <a:extLst>
              <a:ext uri="{FF2B5EF4-FFF2-40B4-BE49-F238E27FC236}">
                <a16:creationId xmlns="" xmlns:a16="http://schemas.microsoft.com/office/drawing/2014/main" id="{494B40AF-A836-4C27-89BB-30050B65C316}"/>
              </a:ext>
            </a:extLst>
          </p:cNvPr>
          <p:cNvGrpSpPr/>
          <p:nvPr userDrawn="1"/>
        </p:nvGrpSpPr>
        <p:grpSpPr>
          <a:xfrm>
            <a:off x="152400" y="187773"/>
            <a:ext cx="927730" cy="463865"/>
            <a:chOff x="1371600" y="213360"/>
            <a:chExt cx="927730" cy="463865"/>
          </a:xfrm>
        </p:grpSpPr>
        <p:sp>
          <p:nvSpPr>
            <p:cNvPr id="47" name="菱形 46">
              <a:extLst>
                <a:ext uri="{FF2B5EF4-FFF2-40B4-BE49-F238E27FC236}">
                  <a16:creationId xmlns="" xmlns:a16="http://schemas.microsoft.com/office/drawing/2014/main" id="{A6165D07-8CB7-407C-A6B3-430420D22973}"/>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菱形 47">
              <a:extLst>
                <a:ext uri="{FF2B5EF4-FFF2-40B4-BE49-F238E27FC236}">
                  <a16:creationId xmlns="" xmlns:a16="http://schemas.microsoft.com/office/drawing/2014/main" id="{F14B5296-EAB0-477D-A74A-5A5FCAAE8566}"/>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菱形 48">
              <a:extLst>
                <a:ext uri="{FF2B5EF4-FFF2-40B4-BE49-F238E27FC236}">
                  <a16:creationId xmlns="" xmlns:a16="http://schemas.microsoft.com/office/drawing/2014/main" id="{4428C9B2-9B39-4EB9-BBCF-92D1148AD5DF}"/>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627766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空白页02">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grpSp>
        <p:nvGrpSpPr>
          <p:cNvPr id="17" name="组合 16">
            <a:extLst>
              <a:ext uri="{FF2B5EF4-FFF2-40B4-BE49-F238E27FC236}">
                <a16:creationId xmlns="" xmlns:a16="http://schemas.microsoft.com/office/drawing/2014/main" id="{0C01ACC2-0C75-477B-8715-F9C80101E835}"/>
              </a:ext>
            </a:extLst>
          </p:cNvPr>
          <p:cNvGrpSpPr/>
          <p:nvPr userDrawn="1"/>
        </p:nvGrpSpPr>
        <p:grpSpPr>
          <a:xfrm>
            <a:off x="152400" y="187773"/>
            <a:ext cx="927730" cy="463865"/>
            <a:chOff x="1371600" y="213360"/>
            <a:chExt cx="927730" cy="463865"/>
          </a:xfrm>
        </p:grpSpPr>
        <p:sp>
          <p:nvSpPr>
            <p:cNvPr id="18" name="菱形 17">
              <a:extLst>
                <a:ext uri="{FF2B5EF4-FFF2-40B4-BE49-F238E27FC236}">
                  <a16:creationId xmlns="" xmlns:a16="http://schemas.microsoft.com/office/drawing/2014/main" id="{A4BF1920-F044-4739-861D-5D145C7F9054}"/>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菱形 18">
              <a:extLst>
                <a:ext uri="{FF2B5EF4-FFF2-40B4-BE49-F238E27FC236}">
                  <a16:creationId xmlns="" xmlns:a16="http://schemas.microsoft.com/office/drawing/2014/main" id="{2015D048-58ED-4CE2-A0E6-8B61013E6765}"/>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a:extLst>
                <a:ext uri="{FF2B5EF4-FFF2-40B4-BE49-F238E27FC236}">
                  <a16:creationId xmlns="" xmlns:a16="http://schemas.microsoft.com/office/drawing/2014/main" id="{8DF3A28B-35FF-4093-9B8E-A86AA2393B94}"/>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104010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四段文字">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17" name="椭圆 16">
            <a:extLst>
              <a:ext uri="{FF2B5EF4-FFF2-40B4-BE49-F238E27FC236}">
                <a16:creationId xmlns="" xmlns:a16="http://schemas.microsoft.com/office/drawing/2014/main" id="{4467F7BB-F31D-46F4-A898-D5B172B71166}"/>
              </a:ext>
            </a:extLst>
          </p:cNvPr>
          <p:cNvSpPr/>
          <p:nvPr userDrawn="1"/>
        </p:nvSpPr>
        <p:spPr>
          <a:xfrm>
            <a:off x="4577080" y="2092960"/>
            <a:ext cx="2722880" cy="2722880"/>
          </a:xfrm>
          <a:prstGeom prst="ellipse">
            <a:avLst/>
          </a:prstGeom>
          <a:gradFill flip="none" rotWithShape="1">
            <a:gsLst>
              <a:gs pos="0">
                <a:schemeClr val="accent2"/>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弧形 17">
            <a:extLst>
              <a:ext uri="{FF2B5EF4-FFF2-40B4-BE49-F238E27FC236}">
                <a16:creationId xmlns="" xmlns:a16="http://schemas.microsoft.com/office/drawing/2014/main" id="{B3D240F9-AE13-4BE2-B56C-497564BCF2F2}"/>
              </a:ext>
            </a:extLst>
          </p:cNvPr>
          <p:cNvSpPr/>
          <p:nvPr userDrawn="1"/>
        </p:nvSpPr>
        <p:spPr>
          <a:xfrm rot="17405137">
            <a:off x="4816768" y="2302168"/>
            <a:ext cx="2243504" cy="2243504"/>
          </a:xfrm>
          <a:prstGeom prst="arc">
            <a:avLst>
              <a:gd name="adj1" fmla="val 16200000"/>
              <a:gd name="adj2" fmla="val 18496132"/>
            </a:avLst>
          </a:prstGeom>
          <a:ln w="50800">
            <a:solidFill>
              <a:schemeClr val="bg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a:extLst>
              <a:ext uri="{FF2B5EF4-FFF2-40B4-BE49-F238E27FC236}">
                <a16:creationId xmlns="" xmlns:a16="http://schemas.microsoft.com/office/drawing/2014/main" id="{DDD4C3DC-4DE5-4117-A8E7-3811E338CC6C}"/>
              </a:ext>
            </a:extLst>
          </p:cNvPr>
          <p:cNvSpPr/>
          <p:nvPr userDrawn="1"/>
        </p:nvSpPr>
        <p:spPr>
          <a:xfrm rot="982793">
            <a:off x="3514156" y="3089661"/>
            <a:ext cx="4848727" cy="1093120"/>
          </a:xfrm>
          <a:prstGeom prst="ellipse">
            <a:avLst/>
          </a:prstGeom>
          <a:gradFill flip="none" rotWithShape="1">
            <a:gsLst>
              <a:gs pos="37000">
                <a:schemeClr val="accent2">
                  <a:alpha val="0"/>
                </a:schemeClr>
              </a:gs>
              <a:gs pos="100000">
                <a:schemeClr val="accent2">
                  <a:alpha val="24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 xmlns:a16="http://schemas.microsoft.com/office/drawing/2014/main" id="{4DD0C612-A43A-40B4-A0D1-6C3800DCD6B7}"/>
              </a:ext>
            </a:extLst>
          </p:cNvPr>
          <p:cNvSpPr/>
          <p:nvPr userDrawn="1"/>
        </p:nvSpPr>
        <p:spPr>
          <a:xfrm rot="2722176">
            <a:off x="3730724" y="2949447"/>
            <a:ext cx="4848727" cy="1093120"/>
          </a:xfrm>
          <a:prstGeom prst="ellipse">
            <a:avLst/>
          </a:prstGeom>
          <a:noFill/>
          <a:ln>
            <a:gradFill>
              <a:gsLst>
                <a:gs pos="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 xmlns:a16="http://schemas.microsoft.com/office/drawing/2014/main" id="{798219A0-A187-4E7C-B3B9-A9A2D7E060B4}"/>
              </a:ext>
            </a:extLst>
          </p:cNvPr>
          <p:cNvSpPr/>
          <p:nvPr userDrawn="1"/>
        </p:nvSpPr>
        <p:spPr>
          <a:xfrm rot="19042294">
            <a:off x="3730724" y="2949447"/>
            <a:ext cx="4848727" cy="1093120"/>
          </a:xfrm>
          <a:prstGeom prst="ellipse">
            <a:avLst/>
          </a:prstGeom>
          <a:noFill/>
          <a:ln>
            <a:gradFill>
              <a:gsLst>
                <a:gs pos="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 空心 22">
            <a:extLst>
              <a:ext uri="{FF2B5EF4-FFF2-40B4-BE49-F238E27FC236}">
                <a16:creationId xmlns="" xmlns:a16="http://schemas.microsoft.com/office/drawing/2014/main" id="{2042977A-A41B-4510-9E54-231F06A4413E}"/>
              </a:ext>
            </a:extLst>
          </p:cNvPr>
          <p:cNvSpPr/>
          <p:nvPr userDrawn="1"/>
        </p:nvSpPr>
        <p:spPr>
          <a:xfrm rot="19121064">
            <a:off x="4133377" y="2853305"/>
            <a:ext cx="3582727" cy="1564174"/>
          </a:xfrm>
          <a:prstGeom prst="donut">
            <a:avLst>
              <a:gd name="adj" fmla="val 12615"/>
            </a:avLst>
          </a:prstGeom>
          <a:gradFill>
            <a:gsLst>
              <a:gs pos="0">
                <a:schemeClr val="accent2">
                  <a:alpha val="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文本占位符 1">
            <a:extLst>
              <a:ext uri="{FF2B5EF4-FFF2-40B4-BE49-F238E27FC236}">
                <a16:creationId xmlns="" xmlns:a16="http://schemas.microsoft.com/office/drawing/2014/main" id="{F7BA411B-B396-4606-94FB-0E2E39299216}"/>
              </a:ext>
            </a:extLst>
          </p:cNvPr>
          <p:cNvSpPr>
            <a:spLocks noGrp="1"/>
          </p:cNvSpPr>
          <p:nvPr>
            <p:ph type="body" sz="quarter" idx="11" hasCustomPrompt="1"/>
          </p:nvPr>
        </p:nvSpPr>
        <p:spPr>
          <a:xfrm>
            <a:off x="5064039" y="3069788"/>
            <a:ext cx="1848854" cy="565604"/>
          </a:xfrm>
          <a:prstGeom prst="rect">
            <a:avLst/>
          </a:prstGeom>
          <a:noFill/>
        </p:spPr>
        <p:txBody>
          <a:bodyPr wrap="square" rtlCol="0">
            <a:spAutoFit/>
          </a:bodyPr>
          <a:lstStyle>
            <a:lvl1pPr marL="0" marR="0" indent="0" algn="ctr" rtl="0">
              <a:lnSpc>
                <a:spcPct val="120000"/>
              </a:lnSpc>
              <a:spcBef>
                <a:spcPts val="0"/>
              </a:spcBef>
              <a:spcAft>
                <a:spcPts val="0"/>
              </a:spcAft>
              <a:buNone/>
              <a:defRPr lang="zh-CN" altLang="en-US" b="1" smtClean="0">
                <a:solidFill>
                  <a:schemeClr val="bg1"/>
                </a:solidFill>
                <a:latin typeface="微软雅黑" panose="020B0503020204020204" pitchFamily="34" charset="-122"/>
                <a:ea typeface="微软雅黑" panose="020B0503020204020204" pitchFamily="34"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ctr">
              <a:lnSpc>
                <a:spcPct val="120000"/>
              </a:lnSpc>
            </a:pPr>
            <a:r>
              <a:rPr lang="zh-CN" altLang="en-US" dirty="0"/>
              <a:t>你的标题</a:t>
            </a:r>
          </a:p>
        </p:txBody>
      </p:sp>
      <p:sp>
        <p:nvSpPr>
          <p:cNvPr id="4" name="文本占位符 3">
            <a:extLst>
              <a:ext uri="{FF2B5EF4-FFF2-40B4-BE49-F238E27FC236}">
                <a16:creationId xmlns="" xmlns:a16="http://schemas.microsoft.com/office/drawing/2014/main" id="{CB689BDF-E735-4ACD-A86A-E722ED3885DC}"/>
              </a:ext>
            </a:extLst>
          </p:cNvPr>
          <p:cNvSpPr>
            <a:spLocks noGrp="1"/>
          </p:cNvSpPr>
          <p:nvPr>
            <p:ph type="body" sz="quarter" idx="12" hasCustomPrompt="1"/>
          </p:nvPr>
        </p:nvSpPr>
        <p:spPr>
          <a:xfrm>
            <a:off x="2497086" y="1806462"/>
            <a:ext cx="1210588" cy="430374"/>
          </a:xfrm>
          <a:prstGeom prst="rect">
            <a:avLst/>
          </a:prstGeom>
        </p:spPr>
        <p:txBody>
          <a:bodyPr wrap="none">
            <a:spAutoFit/>
          </a:bodyPr>
          <a:lstStyle>
            <a:lvl1pPr marL="0" marR="0" indent="0" algn="just" rtl="0">
              <a:lnSpc>
                <a:spcPct val="120000"/>
              </a:lnSpc>
              <a:spcBef>
                <a:spcPts val="0"/>
              </a:spcBef>
              <a:spcAft>
                <a:spcPts val="0"/>
              </a:spcAft>
              <a:buNone/>
              <a:defRPr lang="zh-CN" altLang="en-US" sz="2000" b="1" smtClean="0">
                <a:solidFill>
                  <a:schemeClr val="accent1"/>
                </a:solidFill>
                <a:latin typeface="微软雅黑" panose="020B0503020204020204" pitchFamily="34" charset="-122"/>
                <a:ea typeface="微软雅黑" panose="020B0503020204020204" pitchFamily="34"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pPr>
            <a:r>
              <a:rPr lang="zh-CN" altLang="en-US" dirty="0"/>
              <a:t>你的标题</a:t>
            </a:r>
          </a:p>
        </p:txBody>
      </p:sp>
      <p:sp>
        <p:nvSpPr>
          <p:cNvPr id="5" name="文本占位符 4">
            <a:extLst>
              <a:ext uri="{FF2B5EF4-FFF2-40B4-BE49-F238E27FC236}">
                <a16:creationId xmlns="" xmlns:a16="http://schemas.microsoft.com/office/drawing/2014/main" id="{3274DFB1-EF08-433C-9C80-F2F6948C110C}"/>
              </a:ext>
            </a:extLst>
          </p:cNvPr>
          <p:cNvSpPr>
            <a:spLocks noGrp="1"/>
          </p:cNvSpPr>
          <p:nvPr>
            <p:ph type="body" sz="quarter" idx="13" hasCustomPrompt="1"/>
          </p:nvPr>
        </p:nvSpPr>
        <p:spPr>
          <a:xfrm>
            <a:off x="1216093" y="2331162"/>
            <a:ext cx="2491581" cy="1030347"/>
          </a:xfrm>
          <a:prstGeom prst="rect">
            <a:avLst/>
          </a:prstGeom>
        </p:spPr>
        <p:txBody>
          <a:bodyPr wrap="square">
            <a:spAutoFit/>
          </a:bodyPr>
          <a:lstStyle>
            <a:lvl1pPr marL="0" marR="0" indent="0" algn="just" rtl="0">
              <a:lnSpc>
                <a:spcPct val="130000"/>
              </a:lnSpc>
              <a:spcBef>
                <a:spcPts val="0"/>
              </a:spcBef>
              <a:spcAft>
                <a:spcPts val="0"/>
              </a:spcAft>
              <a:buNone/>
              <a:defRPr lang="zh-CN" altLang="en-US" sz="1600" smtClean="0">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30000"/>
              </a:lnSpc>
            </a:pPr>
            <a:r>
              <a:rPr lang="zh-CN" altLang="en-US" dirty="0"/>
              <a:t>你的描述性文字放这里你的描述性文字放这里你的描述性文字放这里。</a:t>
            </a:r>
          </a:p>
        </p:txBody>
      </p:sp>
      <p:sp>
        <p:nvSpPr>
          <p:cNvPr id="28" name="文本占位符 3">
            <a:extLst>
              <a:ext uri="{FF2B5EF4-FFF2-40B4-BE49-F238E27FC236}">
                <a16:creationId xmlns="" xmlns:a16="http://schemas.microsoft.com/office/drawing/2014/main" id="{4C54878D-4CF5-478E-A8C2-D03710EDD8B5}"/>
              </a:ext>
            </a:extLst>
          </p:cNvPr>
          <p:cNvSpPr>
            <a:spLocks noGrp="1"/>
          </p:cNvSpPr>
          <p:nvPr>
            <p:ph type="body" sz="quarter" idx="14" hasCustomPrompt="1"/>
          </p:nvPr>
        </p:nvSpPr>
        <p:spPr>
          <a:xfrm>
            <a:off x="8455093" y="1806462"/>
            <a:ext cx="1210588" cy="430374"/>
          </a:xfrm>
          <a:prstGeom prst="rect">
            <a:avLst/>
          </a:prstGeom>
        </p:spPr>
        <p:txBody>
          <a:bodyPr wrap="none">
            <a:spAutoFit/>
          </a:bodyPr>
          <a:lstStyle>
            <a:lvl1pPr marL="0" marR="0" indent="0" algn="just" rtl="0">
              <a:lnSpc>
                <a:spcPct val="120000"/>
              </a:lnSpc>
              <a:spcBef>
                <a:spcPts val="0"/>
              </a:spcBef>
              <a:spcAft>
                <a:spcPts val="0"/>
              </a:spcAft>
              <a:buNone/>
              <a:defRPr lang="zh-CN" altLang="en-US" sz="2000" b="1" smtClean="0">
                <a:solidFill>
                  <a:schemeClr val="accent1"/>
                </a:solidFill>
                <a:latin typeface="微软雅黑" panose="020B0503020204020204" pitchFamily="34" charset="-122"/>
                <a:ea typeface="微软雅黑" panose="020B0503020204020204" pitchFamily="34"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pPr>
            <a:r>
              <a:rPr lang="zh-CN" altLang="en-US" dirty="0"/>
              <a:t>你的标题</a:t>
            </a:r>
          </a:p>
        </p:txBody>
      </p:sp>
      <p:sp>
        <p:nvSpPr>
          <p:cNvPr id="29" name="文本占位符 4">
            <a:extLst>
              <a:ext uri="{FF2B5EF4-FFF2-40B4-BE49-F238E27FC236}">
                <a16:creationId xmlns="" xmlns:a16="http://schemas.microsoft.com/office/drawing/2014/main" id="{C0D1430B-9DAB-4D76-8B7E-E868EDFAC92D}"/>
              </a:ext>
            </a:extLst>
          </p:cNvPr>
          <p:cNvSpPr>
            <a:spLocks noGrp="1"/>
          </p:cNvSpPr>
          <p:nvPr>
            <p:ph type="body" sz="quarter" idx="15" hasCustomPrompt="1"/>
          </p:nvPr>
        </p:nvSpPr>
        <p:spPr>
          <a:xfrm>
            <a:off x="8455093" y="2331162"/>
            <a:ext cx="2491581" cy="1030347"/>
          </a:xfrm>
          <a:prstGeom prst="rect">
            <a:avLst/>
          </a:prstGeom>
        </p:spPr>
        <p:txBody>
          <a:bodyPr wrap="square">
            <a:spAutoFit/>
          </a:bodyPr>
          <a:lstStyle>
            <a:lvl1pPr marL="0" marR="0" indent="0" algn="just" rtl="0">
              <a:lnSpc>
                <a:spcPct val="130000"/>
              </a:lnSpc>
              <a:spcBef>
                <a:spcPts val="0"/>
              </a:spcBef>
              <a:spcAft>
                <a:spcPts val="0"/>
              </a:spcAft>
              <a:buNone/>
              <a:defRPr lang="zh-CN" altLang="en-US" sz="1600" smtClean="0">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30000"/>
              </a:lnSpc>
            </a:pPr>
            <a:r>
              <a:rPr lang="zh-CN" altLang="en-US" dirty="0"/>
              <a:t>你的描述性文字放这里你的描述性文字放这里你的描述性文字放这里。</a:t>
            </a:r>
          </a:p>
        </p:txBody>
      </p:sp>
      <p:sp>
        <p:nvSpPr>
          <p:cNvPr id="30" name="文本占位符 3">
            <a:extLst>
              <a:ext uri="{FF2B5EF4-FFF2-40B4-BE49-F238E27FC236}">
                <a16:creationId xmlns="" xmlns:a16="http://schemas.microsoft.com/office/drawing/2014/main" id="{5B55333B-B7C1-4DF9-B2FA-5AE2AC077F35}"/>
              </a:ext>
            </a:extLst>
          </p:cNvPr>
          <p:cNvSpPr>
            <a:spLocks noGrp="1"/>
          </p:cNvSpPr>
          <p:nvPr>
            <p:ph type="body" sz="quarter" idx="16" hasCustomPrompt="1"/>
          </p:nvPr>
        </p:nvSpPr>
        <p:spPr>
          <a:xfrm>
            <a:off x="2497086" y="4321062"/>
            <a:ext cx="1210588" cy="430374"/>
          </a:xfrm>
          <a:prstGeom prst="rect">
            <a:avLst/>
          </a:prstGeom>
        </p:spPr>
        <p:txBody>
          <a:bodyPr wrap="none">
            <a:spAutoFit/>
          </a:bodyPr>
          <a:lstStyle>
            <a:lvl1pPr marL="0" marR="0" indent="0" algn="just" rtl="0">
              <a:lnSpc>
                <a:spcPct val="120000"/>
              </a:lnSpc>
              <a:spcBef>
                <a:spcPts val="0"/>
              </a:spcBef>
              <a:spcAft>
                <a:spcPts val="0"/>
              </a:spcAft>
              <a:buNone/>
              <a:defRPr lang="zh-CN" altLang="en-US" sz="2000" b="1" smtClean="0">
                <a:solidFill>
                  <a:schemeClr val="accent1"/>
                </a:solidFill>
                <a:latin typeface="微软雅黑" panose="020B0503020204020204" pitchFamily="34" charset="-122"/>
                <a:ea typeface="微软雅黑" panose="020B0503020204020204" pitchFamily="34"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pPr>
            <a:r>
              <a:rPr lang="zh-CN" altLang="en-US" dirty="0"/>
              <a:t>你的标题</a:t>
            </a:r>
          </a:p>
        </p:txBody>
      </p:sp>
      <p:sp>
        <p:nvSpPr>
          <p:cNvPr id="31" name="文本占位符 4">
            <a:extLst>
              <a:ext uri="{FF2B5EF4-FFF2-40B4-BE49-F238E27FC236}">
                <a16:creationId xmlns="" xmlns:a16="http://schemas.microsoft.com/office/drawing/2014/main" id="{3F61E67F-021A-4155-A46A-7D269963133A}"/>
              </a:ext>
            </a:extLst>
          </p:cNvPr>
          <p:cNvSpPr>
            <a:spLocks noGrp="1"/>
          </p:cNvSpPr>
          <p:nvPr>
            <p:ph type="body" sz="quarter" idx="17" hasCustomPrompt="1"/>
          </p:nvPr>
        </p:nvSpPr>
        <p:spPr>
          <a:xfrm>
            <a:off x="1216093" y="4845762"/>
            <a:ext cx="2491581" cy="1030347"/>
          </a:xfrm>
          <a:prstGeom prst="rect">
            <a:avLst/>
          </a:prstGeom>
        </p:spPr>
        <p:txBody>
          <a:bodyPr wrap="square">
            <a:spAutoFit/>
          </a:bodyPr>
          <a:lstStyle>
            <a:lvl1pPr marL="0" marR="0" indent="0" algn="just" rtl="0">
              <a:lnSpc>
                <a:spcPct val="130000"/>
              </a:lnSpc>
              <a:spcBef>
                <a:spcPts val="0"/>
              </a:spcBef>
              <a:spcAft>
                <a:spcPts val="0"/>
              </a:spcAft>
              <a:buNone/>
              <a:defRPr lang="zh-CN" altLang="en-US" sz="1600" smtClean="0">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30000"/>
              </a:lnSpc>
            </a:pPr>
            <a:r>
              <a:rPr lang="zh-CN" altLang="en-US" dirty="0"/>
              <a:t>你的描述性文字放这里你的描述性文字放这里你的描述性文字放这里。</a:t>
            </a:r>
          </a:p>
        </p:txBody>
      </p:sp>
      <p:sp>
        <p:nvSpPr>
          <p:cNvPr id="32" name="文本占位符 3">
            <a:extLst>
              <a:ext uri="{FF2B5EF4-FFF2-40B4-BE49-F238E27FC236}">
                <a16:creationId xmlns="" xmlns:a16="http://schemas.microsoft.com/office/drawing/2014/main" id="{656F7949-CDC4-4B3B-952C-9299982D29A4}"/>
              </a:ext>
            </a:extLst>
          </p:cNvPr>
          <p:cNvSpPr>
            <a:spLocks noGrp="1"/>
          </p:cNvSpPr>
          <p:nvPr>
            <p:ph type="body" sz="quarter" idx="18" hasCustomPrompt="1"/>
          </p:nvPr>
        </p:nvSpPr>
        <p:spPr>
          <a:xfrm>
            <a:off x="8455093" y="4321062"/>
            <a:ext cx="1210588" cy="430374"/>
          </a:xfrm>
          <a:prstGeom prst="rect">
            <a:avLst/>
          </a:prstGeom>
        </p:spPr>
        <p:txBody>
          <a:bodyPr wrap="none">
            <a:spAutoFit/>
          </a:bodyPr>
          <a:lstStyle>
            <a:lvl1pPr marL="0" marR="0" indent="0" algn="just" rtl="0">
              <a:lnSpc>
                <a:spcPct val="120000"/>
              </a:lnSpc>
              <a:spcBef>
                <a:spcPts val="0"/>
              </a:spcBef>
              <a:spcAft>
                <a:spcPts val="0"/>
              </a:spcAft>
              <a:buNone/>
              <a:defRPr lang="zh-CN" altLang="en-US" sz="2000" b="1" smtClean="0">
                <a:solidFill>
                  <a:schemeClr val="accent1"/>
                </a:solidFill>
                <a:latin typeface="微软雅黑" panose="020B0503020204020204" pitchFamily="34" charset="-122"/>
                <a:ea typeface="微软雅黑" panose="020B0503020204020204" pitchFamily="34"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pPr>
            <a:r>
              <a:rPr lang="zh-CN" altLang="en-US" dirty="0"/>
              <a:t>你的标题</a:t>
            </a:r>
          </a:p>
        </p:txBody>
      </p:sp>
      <p:sp>
        <p:nvSpPr>
          <p:cNvPr id="33" name="文本占位符 4">
            <a:extLst>
              <a:ext uri="{FF2B5EF4-FFF2-40B4-BE49-F238E27FC236}">
                <a16:creationId xmlns="" xmlns:a16="http://schemas.microsoft.com/office/drawing/2014/main" id="{D21FE00F-4F9D-4768-B7F6-B8A5476AACDB}"/>
              </a:ext>
            </a:extLst>
          </p:cNvPr>
          <p:cNvSpPr>
            <a:spLocks noGrp="1"/>
          </p:cNvSpPr>
          <p:nvPr>
            <p:ph type="body" sz="quarter" idx="19" hasCustomPrompt="1"/>
          </p:nvPr>
        </p:nvSpPr>
        <p:spPr>
          <a:xfrm>
            <a:off x="8455093" y="4845762"/>
            <a:ext cx="2491581" cy="1030347"/>
          </a:xfrm>
          <a:prstGeom prst="rect">
            <a:avLst/>
          </a:prstGeom>
        </p:spPr>
        <p:txBody>
          <a:bodyPr wrap="square">
            <a:spAutoFit/>
          </a:bodyPr>
          <a:lstStyle>
            <a:lvl1pPr marL="0" marR="0" indent="0" algn="just" rtl="0">
              <a:lnSpc>
                <a:spcPct val="130000"/>
              </a:lnSpc>
              <a:spcBef>
                <a:spcPts val="0"/>
              </a:spcBef>
              <a:spcAft>
                <a:spcPts val="0"/>
              </a:spcAft>
              <a:buNone/>
              <a:defRPr lang="zh-CN" altLang="en-US" sz="1600" smtClean="0">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30000"/>
              </a:lnSpc>
            </a:pPr>
            <a:r>
              <a:rPr lang="zh-CN" altLang="en-US" dirty="0"/>
              <a:t>你的描述性文字放这里你的描述性文字放这里你的描述性文字放这里。</a:t>
            </a:r>
          </a:p>
        </p:txBody>
      </p:sp>
      <p:grpSp>
        <p:nvGrpSpPr>
          <p:cNvPr id="34" name="组合 33">
            <a:extLst>
              <a:ext uri="{FF2B5EF4-FFF2-40B4-BE49-F238E27FC236}">
                <a16:creationId xmlns="" xmlns:a16="http://schemas.microsoft.com/office/drawing/2014/main" id="{57E96718-FB7B-427A-9368-0EE34B447388}"/>
              </a:ext>
            </a:extLst>
          </p:cNvPr>
          <p:cNvGrpSpPr/>
          <p:nvPr userDrawn="1"/>
        </p:nvGrpSpPr>
        <p:grpSpPr>
          <a:xfrm>
            <a:off x="152400" y="187773"/>
            <a:ext cx="927730" cy="463865"/>
            <a:chOff x="1371600" y="213360"/>
            <a:chExt cx="927730" cy="463865"/>
          </a:xfrm>
        </p:grpSpPr>
        <p:sp>
          <p:nvSpPr>
            <p:cNvPr id="35" name="菱形 34">
              <a:extLst>
                <a:ext uri="{FF2B5EF4-FFF2-40B4-BE49-F238E27FC236}">
                  <a16:creationId xmlns="" xmlns:a16="http://schemas.microsoft.com/office/drawing/2014/main" id="{C74160AD-5DCA-4844-B4A4-D46FAFCE312C}"/>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菱形 35">
              <a:extLst>
                <a:ext uri="{FF2B5EF4-FFF2-40B4-BE49-F238E27FC236}">
                  <a16:creationId xmlns="" xmlns:a16="http://schemas.microsoft.com/office/drawing/2014/main" id="{F9443336-6DD5-4DD4-B040-02FA86623893}"/>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菱形 36">
              <a:extLst>
                <a:ext uri="{FF2B5EF4-FFF2-40B4-BE49-F238E27FC236}">
                  <a16:creationId xmlns="" xmlns:a16="http://schemas.microsoft.com/office/drawing/2014/main" id="{CB5C0037-5B01-4454-8808-5585BF6DA75A}"/>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784760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五段文字">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17" name="椭圆 16">
            <a:extLst>
              <a:ext uri="{FF2B5EF4-FFF2-40B4-BE49-F238E27FC236}">
                <a16:creationId xmlns="" xmlns:a16="http://schemas.microsoft.com/office/drawing/2014/main" id="{5BC4EF60-579C-4149-81FB-C1E9AE8663BA}"/>
              </a:ext>
            </a:extLst>
          </p:cNvPr>
          <p:cNvSpPr/>
          <p:nvPr userDrawn="1"/>
        </p:nvSpPr>
        <p:spPr>
          <a:xfrm>
            <a:off x="4381500" y="1405671"/>
            <a:ext cx="3429000" cy="3429000"/>
          </a:xfrm>
          <a:prstGeom prst="ellipse">
            <a:avLst/>
          </a:prstGeom>
          <a:solidFill>
            <a:schemeClr val="accent2">
              <a:alpha val="13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18" name="椭圆 17">
            <a:extLst>
              <a:ext uri="{FF2B5EF4-FFF2-40B4-BE49-F238E27FC236}">
                <a16:creationId xmlns="" xmlns:a16="http://schemas.microsoft.com/office/drawing/2014/main" id="{FD9050BD-E27F-4246-93D2-E74D7756F97F}"/>
              </a:ext>
            </a:extLst>
          </p:cNvPr>
          <p:cNvSpPr/>
          <p:nvPr userDrawn="1"/>
        </p:nvSpPr>
        <p:spPr>
          <a:xfrm>
            <a:off x="4662489" y="1686660"/>
            <a:ext cx="2867023" cy="2867023"/>
          </a:xfrm>
          <a:prstGeom prst="ellipse">
            <a:avLst/>
          </a:prstGeom>
          <a:gradFill flip="none" rotWithShape="1">
            <a:gsLst>
              <a:gs pos="2000">
                <a:schemeClr val="accent2"/>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19" name="椭圆 18">
            <a:extLst>
              <a:ext uri="{FF2B5EF4-FFF2-40B4-BE49-F238E27FC236}">
                <a16:creationId xmlns="" xmlns:a16="http://schemas.microsoft.com/office/drawing/2014/main" id="{A26579AB-0DC4-4F9B-A224-14F1F2B8AC58}"/>
              </a:ext>
            </a:extLst>
          </p:cNvPr>
          <p:cNvSpPr/>
          <p:nvPr userDrawn="1"/>
        </p:nvSpPr>
        <p:spPr>
          <a:xfrm>
            <a:off x="6015038" y="4734658"/>
            <a:ext cx="161926" cy="161926"/>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20" name="椭圆 19">
            <a:extLst>
              <a:ext uri="{FF2B5EF4-FFF2-40B4-BE49-F238E27FC236}">
                <a16:creationId xmlns="" xmlns:a16="http://schemas.microsoft.com/office/drawing/2014/main" id="{A0688978-B417-4190-A9AE-C26707C8DFBC}"/>
              </a:ext>
            </a:extLst>
          </p:cNvPr>
          <p:cNvSpPr/>
          <p:nvPr userDrawn="1"/>
        </p:nvSpPr>
        <p:spPr>
          <a:xfrm>
            <a:off x="4507157" y="3806768"/>
            <a:ext cx="161926" cy="161926"/>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21" name="椭圆 20">
            <a:extLst>
              <a:ext uri="{FF2B5EF4-FFF2-40B4-BE49-F238E27FC236}">
                <a16:creationId xmlns="" xmlns:a16="http://schemas.microsoft.com/office/drawing/2014/main" id="{FB065A8F-7E46-4379-91FF-CC995AC30ABA}"/>
              </a:ext>
            </a:extLst>
          </p:cNvPr>
          <p:cNvSpPr/>
          <p:nvPr userDrawn="1"/>
        </p:nvSpPr>
        <p:spPr>
          <a:xfrm>
            <a:off x="4931066" y="1744291"/>
            <a:ext cx="161926" cy="161926"/>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22" name="椭圆 21">
            <a:extLst>
              <a:ext uri="{FF2B5EF4-FFF2-40B4-BE49-F238E27FC236}">
                <a16:creationId xmlns="" xmlns:a16="http://schemas.microsoft.com/office/drawing/2014/main" id="{FEBA36EF-BCE3-4955-8B9C-FF8BBD998438}"/>
              </a:ext>
            </a:extLst>
          </p:cNvPr>
          <p:cNvSpPr/>
          <p:nvPr userDrawn="1"/>
        </p:nvSpPr>
        <p:spPr>
          <a:xfrm>
            <a:off x="7570731" y="3806768"/>
            <a:ext cx="161926" cy="161926"/>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23" name="椭圆 22">
            <a:extLst>
              <a:ext uri="{FF2B5EF4-FFF2-40B4-BE49-F238E27FC236}">
                <a16:creationId xmlns="" xmlns:a16="http://schemas.microsoft.com/office/drawing/2014/main" id="{79195556-BEA8-4816-82AD-8EF830ADAFE9}"/>
              </a:ext>
            </a:extLst>
          </p:cNvPr>
          <p:cNvSpPr/>
          <p:nvPr userDrawn="1"/>
        </p:nvSpPr>
        <p:spPr>
          <a:xfrm>
            <a:off x="7098501" y="1744291"/>
            <a:ext cx="161926" cy="161926"/>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cxnSp>
        <p:nvCxnSpPr>
          <p:cNvPr id="24" name="直接连接符 23">
            <a:extLst>
              <a:ext uri="{FF2B5EF4-FFF2-40B4-BE49-F238E27FC236}">
                <a16:creationId xmlns="" xmlns:a16="http://schemas.microsoft.com/office/drawing/2014/main" id="{DBB3A623-80C1-4CE6-B69A-227F92F19086}"/>
              </a:ext>
            </a:extLst>
          </p:cNvPr>
          <p:cNvCxnSpPr/>
          <p:nvPr userDrawn="1"/>
        </p:nvCxnSpPr>
        <p:spPr>
          <a:xfrm>
            <a:off x="8075556" y="4291221"/>
            <a:ext cx="229552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FA660A35-954F-4370-AC00-B97B9EEBD4A5}"/>
              </a:ext>
            </a:extLst>
          </p:cNvPr>
          <p:cNvCxnSpPr/>
          <p:nvPr userDrawn="1"/>
        </p:nvCxnSpPr>
        <p:spPr>
          <a:xfrm>
            <a:off x="7603326" y="2124751"/>
            <a:ext cx="229552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9203B2BE-E011-4F37-93AB-B00894272FEE}"/>
              </a:ext>
            </a:extLst>
          </p:cNvPr>
          <p:cNvCxnSpPr/>
          <p:nvPr userDrawn="1"/>
        </p:nvCxnSpPr>
        <p:spPr>
          <a:xfrm>
            <a:off x="4948237" y="5136244"/>
            <a:ext cx="229552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49626C5B-0D7D-430C-8B3B-101B86C32FD4}"/>
              </a:ext>
            </a:extLst>
          </p:cNvPr>
          <p:cNvCxnSpPr/>
          <p:nvPr userDrawn="1"/>
        </p:nvCxnSpPr>
        <p:spPr>
          <a:xfrm>
            <a:off x="1844458" y="4291221"/>
            <a:ext cx="229552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4CFB2A7E-301C-4444-BB84-1ADC980B2F17}"/>
              </a:ext>
            </a:extLst>
          </p:cNvPr>
          <p:cNvCxnSpPr/>
          <p:nvPr userDrawn="1"/>
        </p:nvCxnSpPr>
        <p:spPr>
          <a:xfrm>
            <a:off x="2230731" y="2134276"/>
            <a:ext cx="229552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9579DA92-1CDE-414C-9461-D7EF771C1314}"/>
              </a:ext>
            </a:extLst>
          </p:cNvPr>
          <p:cNvCxnSpPr>
            <a:cxnSpLocks/>
            <a:stCxn id="21" idx="3"/>
          </p:cNvCxnSpPr>
          <p:nvPr userDrawn="1"/>
        </p:nvCxnSpPr>
        <p:spPr>
          <a:xfrm flipH="1">
            <a:off x="4526258" y="1882503"/>
            <a:ext cx="428522" cy="25339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262DEB9A-5290-41C0-B72A-B4C3A6196F5C}"/>
              </a:ext>
            </a:extLst>
          </p:cNvPr>
          <p:cNvCxnSpPr>
            <a:cxnSpLocks/>
            <a:stCxn id="23" idx="5"/>
          </p:cNvCxnSpPr>
          <p:nvPr userDrawn="1"/>
        </p:nvCxnSpPr>
        <p:spPr>
          <a:xfrm>
            <a:off x="7236713" y="1882503"/>
            <a:ext cx="366613" cy="24224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A29DAE28-4998-46C7-B4EA-C02535F02A55}"/>
              </a:ext>
            </a:extLst>
          </p:cNvPr>
          <p:cNvCxnSpPr>
            <a:stCxn id="22" idx="5"/>
          </p:cNvCxnSpPr>
          <p:nvPr userDrawn="1"/>
        </p:nvCxnSpPr>
        <p:spPr>
          <a:xfrm>
            <a:off x="7708943" y="3944980"/>
            <a:ext cx="376138" cy="33988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00AAC845-CF39-42E9-B5F7-0464BF99AA4C}"/>
              </a:ext>
            </a:extLst>
          </p:cNvPr>
          <p:cNvCxnSpPr/>
          <p:nvPr userDrawn="1"/>
        </p:nvCxnSpPr>
        <p:spPr>
          <a:xfrm flipH="1">
            <a:off x="4132924" y="3946515"/>
            <a:ext cx="376138" cy="33988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 xmlns:a16="http://schemas.microsoft.com/office/drawing/2014/main" id="{E5E03708-3793-4555-AF26-04123DD4263E}"/>
              </a:ext>
            </a:extLst>
          </p:cNvPr>
          <p:cNvSpPr>
            <a:spLocks noGrp="1"/>
          </p:cNvSpPr>
          <p:nvPr>
            <p:ph type="body" sz="quarter" idx="11" hasCustomPrompt="1"/>
          </p:nvPr>
        </p:nvSpPr>
        <p:spPr>
          <a:xfrm>
            <a:off x="3201554" y="1072710"/>
            <a:ext cx="1396536" cy="461665"/>
          </a:xfrm>
          <a:prstGeom prst="rect">
            <a:avLst/>
          </a:prstGeom>
        </p:spPr>
        <p:txBody>
          <a:bodyPr wrap="none" anchor="ctr" anchorCtr="1">
            <a:normAutofit/>
          </a:bodyPr>
          <a:lstStyle>
            <a:lvl1pPr marL="0" marR="0" indent="0" algn="l" rtl="0">
              <a:lnSpc>
                <a:spcPct val="100000"/>
              </a:lnSpc>
              <a:spcBef>
                <a:spcPts val="0"/>
              </a:spcBef>
              <a:spcAft>
                <a:spcPts val="0"/>
              </a:spcAft>
              <a:buNone/>
              <a:defRPr lang="zh-CN" altLang="en-US" sz="2400" b="1" smtClean="0">
                <a:solidFill>
                  <a:schemeClr val="accent1"/>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你的标题</a:t>
            </a:r>
          </a:p>
        </p:txBody>
      </p:sp>
      <p:sp>
        <p:nvSpPr>
          <p:cNvPr id="4" name="文本占位符 3">
            <a:extLst>
              <a:ext uri="{FF2B5EF4-FFF2-40B4-BE49-F238E27FC236}">
                <a16:creationId xmlns="" xmlns:a16="http://schemas.microsoft.com/office/drawing/2014/main" id="{89D56D38-3252-478E-8D25-F615232D4EA8}"/>
              </a:ext>
            </a:extLst>
          </p:cNvPr>
          <p:cNvSpPr>
            <a:spLocks noGrp="1"/>
          </p:cNvSpPr>
          <p:nvPr>
            <p:ph type="body" sz="quarter" idx="12" hasCustomPrompt="1"/>
          </p:nvPr>
        </p:nvSpPr>
        <p:spPr>
          <a:xfrm>
            <a:off x="1751186" y="1434177"/>
            <a:ext cx="2841328" cy="690574"/>
          </a:xfrm>
          <a:prstGeom prst="rect">
            <a:avLst/>
          </a:prstGeom>
        </p:spPr>
        <p:txBody>
          <a:bodyPr>
            <a:spAutoFit/>
          </a:bodyPr>
          <a:lstStyle>
            <a:lvl1pPr marL="0" marR="0" indent="0" algn="just" rtl="0">
              <a:lnSpc>
                <a:spcPct val="110000"/>
              </a:lnSpc>
              <a:spcBef>
                <a:spcPts val="1000"/>
              </a:spcBef>
              <a:spcAft>
                <a:spcPts val="0"/>
              </a:spcAft>
              <a:defRPr lang="zh-CN" altLang="en-US" sz="1800" smtClean="0">
                <a:latin typeface="+mn-ea"/>
              </a:defRPr>
            </a:lvl1pPr>
            <a:lvl2pPr>
              <a:defRPr lang="zh-CN" altLang="en-US" smtClean="0"/>
            </a:lvl2pPr>
            <a:lvl3pPr>
              <a:defRPr lang="zh-CN" altLang="en-US" smtClean="0"/>
            </a:lvl3pPr>
            <a:lvl4pPr>
              <a:defRPr lang="zh-CN" altLang="en-US" smtClean="0"/>
            </a:lvl4pPr>
            <a:lvl5pPr>
              <a:defRPr lang="zh-CN" altLang="en-US"/>
            </a:lvl5pPr>
          </a:lstStyle>
          <a:p>
            <a:pPr marL="0" lvl="0" indent="0" algn="just">
              <a:lnSpc>
                <a:spcPct val="110000"/>
              </a:lnSpc>
              <a:buNone/>
            </a:pPr>
            <a:r>
              <a:rPr lang="zh-CN" altLang="en-US" dirty="0"/>
              <a:t>你的描述性文字放这里你的描述性文字放这里。</a:t>
            </a:r>
          </a:p>
        </p:txBody>
      </p:sp>
      <p:sp>
        <p:nvSpPr>
          <p:cNvPr id="5" name="文本占位符 4">
            <a:extLst>
              <a:ext uri="{FF2B5EF4-FFF2-40B4-BE49-F238E27FC236}">
                <a16:creationId xmlns="" xmlns:a16="http://schemas.microsoft.com/office/drawing/2014/main" id="{78EB575E-8292-4279-8535-4A72B2EB5078}"/>
              </a:ext>
            </a:extLst>
          </p:cNvPr>
          <p:cNvSpPr>
            <a:spLocks noGrp="1"/>
          </p:cNvSpPr>
          <p:nvPr>
            <p:ph type="body" sz="quarter" idx="13" hasCustomPrompt="1"/>
          </p:nvPr>
        </p:nvSpPr>
        <p:spPr>
          <a:xfrm>
            <a:off x="2803848" y="3277508"/>
            <a:ext cx="1396536" cy="461665"/>
          </a:xfrm>
          <a:prstGeom prst="rect">
            <a:avLst/>
          </a:prstGeom>
        </p:spPr>
        <p:txBody>
          <a:bodyPr wrap="none">
            <a:spAutoFit/>
          </a:bodyPr>
          <a:lstStyle>
            <a:lvl1pPr marL="0" marR="0" indent="0" algn="l" rtl="0">
              <a:lnSpc>
                <a:spcPct val="100000"/>
              </a:lnSpc>
              <a:spcBef>
                <a:spcPts val="0"/>
              </a:spcBef>
              <a:spcAft>
                <a:spcPts val="0"/>
              </a:spcAft>
              <a:buNone/>
              <a:defRPr lang="zh-CN" altLang="en-US" sz="2400" b="1" smtClean="0">
                <a:solidFill>
                  <a:schemeClr val="accent1"/>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你的标题</a:t>
            </a:r>
          </a:p>
        </p:txBody>
      </p:sp>
      <p:sp>
        <p:nvSpPr>
          <p:cNvPr id="6" name="文本占位符 5">
            <a:extLst>
              <a:ext uri="{FF2B5EF4-FFF2-40B4-BE49-F238E27FC236}">
                <a16:creationId xmlns="" xmlns:a16="http://schemas.microsoft.com/office/drawing/2014/main" id="{09A7D519-06B7-43EC-B61C-409EFA242678}"/>
              </a:ext>
            </a:extLst>
          </p:cNvPr>
          <p:cNvSpPr>
            <a:spLocks noGrp="1"/>
          </p:cNvSpPr>
          <p:nvPr>
            <p:ph type="body" sz="quarter" idx="14" hasCustomPrompt="1"/>
          </p:nvPr>
        </p:nvSpPr>
        <p:spPr>
          <a:xfrm>
            <a:off x="1359056" y="3619153"/>
            <a:ext cx="2841328" cy="690574"/>
          </a:xfrm>
          <a:prstGeom prst="rect">
            <a:avLst/>
          </a:prstGeom>
        </p:spPr>
        <p:txBody>
          <a:bodyPr>
            <a:spAutoFit/>
          </a:bodyPr>
          <a:lstStyle>
            <a:lvl1pPr marL="0" marR="0" indent="0" algn="just" rtl="0">
              <a:lnSpc>
                <a:spcPct val="110000"/>
              </a:lnSpc>
              <a:spcBef>
                <a:spcPts val="1000"/>
              </a:spcBef>
              <a:spcAft>
                <a:spcPts val="0"/>
              </a:spcAft>
              <a:defRPr lang="zh-CN" altLang="en-US" sz="1800" smtClean="0">
                <a:latin typeface="+mn-ea"/>
              </a:defRPr>
            </a:lvl1pPr>
            <a:lvl2pPr>
              <a:defRPr lang="zh-CN" altLang="en-US" smtClean="0"/>
            </a:lvl2pPr>
            <a:lvl3pPr>
              <a:defRPr lang="zh-CN" altLang="en-US" smtClean="0"/>
            </a:lvl3pPr>
            <a:lvl4pPr>
              <a:defRPr lang="zh-CN" altLang="en-US" smtClean="0"/>
            </a:lvl4pPr>
            <a:lvl5pPr>
              <a:defRPr lang="zh-CN" altLang="en-US"/>
            </a:lvl5pPr>
          </a:lstStyle>
          <a:p>
            <a:pPr marL="0" lvl="0" indent="0" algn="just">
              <a:lnSpc>
                <a:spcPct val="110000"/>
              </a:lnSpc>
              <a:buNone/>
            </a:pPr>
            <a:r>
              <a:rPr lang="zh-CN" altLang="en-US"/>
              <a:t>你的描述性文字放这里你的描述性文字放这里。</a:t>
            </a:r>
          </a:p>
        </p:txBody>
      </p:sp>
      <p:sp>
        <p:nvSpPr>
          <p:cNvPr id="34" name="文本占位符 33">
            <a:extLst>
              <a:ext uri="{FF2B5EF4-FFF2-40B4-BE49-F238E27FC236}">
                <a16:creationId xmlns="" xmlns:a16="http://schemas.microsoft.com/office/drawing/2014/main" id="{8EA0EF2E-451E-49C2-8283-4943DDF2D753}"/>
              </a:ext>
            </a:extLst>
          </p:cNvPr>
          <p:cNvSpPr>
            <a:spLocks noGrp="1"/>
          </p:cNvSpPr>
          <p:nvPr>
            <p:ph type="body" sz="quarter" idx="15" hasCustomPrompt="1"/>
          </p:nvPr>
        </p:nvSpPr>
        <p:spPr>
          <a:xfrm>
            <a:off x="5397730" y="5145072"/>
            <a:ext cx="1396536" cy="461665"/>
          </a:xfrm>
          <a:prstGeom prst="rect">
            <a:avLst/>
          </a:prstGeom>
        </p:spPr>
        <p:txBody>
          <a:bodyPr wrap="none">
            <a:spAutoFit/>
          </a:bodyPr>
          <a:lstStyle>
            <a:lvl1pPr marL="0" marR="0" indent="0" algn="l" rtl="0">
              <a:lnSpc>
                <a:spcPct val="100000"/>
              </a:lnSpc>
              <a:spcBef>
                <a:spcPts val="0"/>
              </a:spcBef>
              <a:spcAft>
                <a:spcPts val="0"/>
              </a:spcAft>
              <a:buNone/>
              <a:defRPr lang="zh-CN" altLang="en-US" sz="2400" b="1" smtClean="0">
                <a:solidFill>
                  <a:schemeClr val="accent1"/>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你的标题</a:t>
            </a:r>
          </a:p>
        </p:txBody>
      </p:sp>
      <p:sp>
        <p:nvSpPr>
          <p:cNvPr id="35" name="文本占位符 34">
            <a:extLst>
              <a:ext uri="{FF2B5EF4-FFF2-40B4-BE49-F238E27FC236}">
                <a16:creationId xmlns="" xmlns:a16="http://schemas.microsoft.com/office/drawing/2014/main" id="{03734420-C073-4AD4-A332-CEDC4D0B0971}"/>
              </a:ext>
            </a:extLst>
          </p:cNvPr>
          <p:cNvSpPr>
            <a:spLocks noGrp="1"/>
          </p:cNvSpPr>
          <p:nvPr>
            <p:ph type="body" sz="quarter" idx="16" hasCustomPrompt="1"/>
          </p:nvPr>
        </p:nvSpPr>
        <p:spPr>
          <a:xfrm>
            <a:off x="4381500" y="5435271"/>
            <a:ext cx="3424714" cy="739048"/>
          </a:xfrm>
          <a:prstGeom prst="rect">
            <a:avLst/>
          </a:prstGeom>
        </p:spPr>
        <p:txBody>
          <a:bodyPr wrap="square">
            <a:spAutoFit/>
          </a:bodyPr>
          <a:lstStyle>
            <a:lvl1pPr marL="0" marR="0" indent="0" algn="ctr" rtl="0">
              <a:lnSpc>
                <a:spcPct val="120000"/>
              </a:lnSpc>
              <a:spcBef>
                <a:spcPts val="1000"/>
              </a:spcBef>
              <a:spcAft>
                <a:spcPts val="0"/>
              </a:spcAft>
              <a:defRPr lang="zh-CN" altLang="en-US" sz="1800" smtClean="0">
                <a:latin typeface="+mn-ea"/>
              </a:defRPr>
            </a:lvl1pPr>
            <a:lvl2pPr>
              <a:defRPr lang="zh-CN" altLang="en-US" smtClean="0"/>
            </a:lvl2pPr>
            <a:lvl3pPr>
              <a:defRPr lang="zh-CN" altLang="en-US" smtClean="0"/>
            </a:lvl3pPr>
            <a:lvl4pPr>
              <a:defRPr lang="zh-CN" altLang="en-US" smtClean="0"/>
            </a:lvl4pPr>
            <a:lvl5pPr>
              <a:defRPr lang="zh-CN" altLang="en-US"/>
            </a:lvl5pPr>
          </a:lstStyle>
          <a:p>
            <a:pPr marL="0" lvl="0" indent="0" algn="ctr">
              <a:lnSpc>
                <a:spcPct val="120000"/>
              </a:lnSpc>
              <a:buNone/>
            </a:pPr>
            <a:r>
              <a:rPr lang="zh-CN" altLang="en-US" dirty="0"/>
              <a:t>你的描述性文字放这里你的描述性文字放这里。</a:t>
            </a:r>
          </a:p>
        </p:txBody>
      </p:sp>
      <p:sp>
        <p:nvSpPr>
          <p:cNvPr id="36" name="文本占位符 35">
            <a:extLst>
              <a:ext uri="{FF2B5EF4-FFF2-40B4-BE49-F238E27FC236}">
                <a16:creationId xmlns="" xmlns:a16="http://schemas.microsoft.com/office/drawing/2014/main" id="{46A2E59E-3967-493B-B9E6-D51CA2B75124}"/>
              </a:ext>
            </a:extLst>
          </p:cNvPr>
          <p:cNvSpPr>
            <a:spLocks noGrp="1"/>
          </p:cNvSpPr>
          <p:nvPr>
            <p:ph type="body" sz="quarter" idx="17" hasCustomPrompt="1"/>
          </p:nvPr>
        </p:nvSpPr>
        <p:spPr>
          <a:xfrm>
            <a:off x="8076226" y="3619153"/>
            <a:ext cx="2841328" cy="690574"/>
          </a:xfrm>
          <a:prstGeom prst="rect">
            <a:avLst/>
          </a:prstGeom>
        </p:spPr>
        <p:txBody>
          <a:bodyPr>
            <a:spAutoFit/>
          </a:bodyPr>
          <a:lstStyle>
            <a:lvl1pPr marL="0" marR="0" indent="0" algn="just" rtl="0">
              <a:lnSpc>
                <a:spcPct val="110000"/>
              </a:lnSpc>
              <a:spcBef>
                <a:spcPts val="1000"/>
              </a:spcBef>
              <a:spcAft>
                <a:spcPts val="0"/>
              </a:spcAft>
              <a:defRPr lang="zh-CN" altLang="en-US" sz="1800" smtClean="0">
                <a:latin typeface="+mn-ea"/>
              </a:defRPr>
            </a:lvl1pPr>
            <a:lvl2pPr>
              <a:defRPr lang="zh-CN" altLang="en-US" smtClean="0"/>
            </a:lvl2pPr>
            <a:lvl3pPr>
              <a:defRPr lang="zh-CN" altLang="en-US" smtClean="0"/>
            </a:lvl3pPr>
            <a:lvl4pPr>
              <a:defRPr lang="zh-CN" altLang="en-US" smtClean="0"/>
            </a:lvl4pPr>
            <a:lvl5pPr>
              <a:defRPr lang="zh-CN" altLang="en-US"/>
            </a:lvl5pPr>
          </a:lstStyle>
          <a:p>
            <a:pPr marL="0" lvl="0" indent="0" algn="just">
              <a:lnSpc>
                <a:spcPct val="110000"/>
              </a:lnSpc>
              <a:buNone/>
            </a:pPr>
            <a:r>
              <a:rPr lang="zh-CN" altLang="en-US"/>
              <a:t>你的描述性文字放这里你的描述性文字放这里。</a:t>
            </a:r>
          </a:p>
        </p:txBody>
      </p:sp>
      <p:sp>
        <p:nvSpPr>
          <p:cNvPr id="37" name="文本占位符 36">
            <a:extLst>
              <a:ext uri="{FF2B5EF4-FFF2-40B4-BE49-F238E27FC236}">
                <a16:creationId xmlns="" xmlns:a16="http://schemas.microsoft.com/office/drawing/2014/main" id="{225AC2B6-C255-438B-A12B-B31101951FC2}"/>
              </a:ext>
            </a:extLst>
          </p:cNvPr>
          <p:cNvSpPr>
            <a:spLocks noGrp="1"/>
          </p:cNvSpPr>
          <p:nvPr>
            <p:ph type="body" sz="quarter" idx="18" hasCustomPrompt="1"/>
          </p:nvPr>
        </p:nvSpPr>
        <p:spPr>
          <a:xfrm>
            <a:off x="8073121" y="3277508"/>
            <a:ext cx="1396536" cy="461665"/>
          </a:xfrm>
          <a:prstGeom prst="rect">
            <a:avLst/>
          </a:prstGeom>
        </p:spPr>
        <p:txBody>
          <a:bodyPr wrap="none">
            <a:spAutoFit/>
          </a:bodyPr>
          <a:lstStyle>
            <a:lvl1pPr marL="0" marR="0" indent="0" algn="l" rtl="0">
              <a:lnSpc>
                <a:spcPct val="100000"/>
              </a:lnSpc>
              <a:spcBef>
                <a:spcPts val="0"/>
              </a:spcBef>
              <a:spcAft>
                <a:spcPts val="0"/>
              </a:spcAft>
              <a:buNone/>
              <a:defRPr lang="zh-CN" altLang="en-US" sz="2400" b="1" smtClean="0">
                <a:solidFill>
                  <a:schemeClr val="accent1"/>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你的标题</a:t>
            </a:r>
          </a:p>
        </p:txBody>
      </p:sp>
      <p:sp>
        <p:nvSpPr>
          <p:cNvPr id="38" name="文本占位符 37">
            <a:extLst>
              <a:ext uri="{FF2B5EF4-FFF2-40B4-BE49-F238E27FC236}">
                <a16:creationId xmlns="" xmlns:a16="http://schemas.microsoft.com/office/drawing/2014/main" id="{1D808A27-5DDF-4F9C-B3F6-78C460C97492}"/>
              </a:ext>
            </a:extLst>
          </p:cNvPr>
          <p:cNvSpPr>
            <a:spLocks noGrp="1"/>
          </p:cNvSpPr>
          <p:nvPr>
            <p:ph type="body" sz="quarter" idx="19" hasCustomPrompt="1"/>
          </p:nvPr>
        </p:nvSpPr>
        <p:spPr>
          <a:xfrm>
            <a:off x="7575044" y="1434177"/>
            <a:ext cx="2841328" cy="690574"/>
          </a:xfrm>
          <a:prstGeom prst="rect">
            <a:avLst/>
          </a:prstGeom>
        </p:spPr>
        <p:txBody>
          <a:bodyPr>
            <a:spAutoFit/>
          </a:bodyPr>
          <a:lstStyle>
            <a:lvl1pPr marL="0" marR="0" indent="0" algn="just" rtl="0">
              <a:lnSpc>
                <a:spcPct val="110000"/>
              </a:lnSpc>
              <a:spcBef>
                <a:spcPts val="1000"/>
              </a:spcBef>
              <a:spcAft>
                <a:spcPts val="0"/>
              </a:spcAft>
              <a:defRPr lang="zh-CN" altLang="en-US" sz="1800" smtClean="0">
                <a:latin typeface="+mn-ea"/>
              </a:defRPr>
            </a:lvl1pPr>
            <a:lvl2pPr>
              <a:defRPr lang="zh-CN" altLang="en-US" smtClean="0"/>
            </a:lvl2pPr>
            <a:lvl3pPr>
              <a:defRPr lang="zh-CN" altLang="en-US" smtClean="0"/>
            </a:lvl3pPr>
            <a:lvl4pPr>
              <a:defRPr lang="zh-CN" altLang="en-US" smtClean="0"/>
            </a:lvl4pPr>
            <a:lvl5pPr>
              <a:defRPr lang="zh-CN" altLang="en-US"/>
            </a:lvl5pPr>
          </a:lstStyle>
          <a:p>
            <a:pPr marL="0" lvl="0" indent="0" algn="just">
              <a:lnSpc>
                <a:spcPct val="110000"/>
              </a:lnSpc>
              <a:buNone/>
            </a:pPr>
            <a:r>
              <a:rPr lang="zh-CN" altLang="en-US" dirty="0"/>
              <a:t>你的描述性文字放这里你的描述性文字放这里。</a:t>
            </a:r>
          </a:p>
        </p:txBody>
      </p:sp>
      <p:sp>
        <p:nvSpPr>
          <p:cNvPr id="39" name="文本占位符 38">
            <a:extLst>
              <a:ext uri="{FF2B5EF4-FFF2-40B4-BE49-F238E27FC236}">
                <a16:creationId xmlns="" xmlns:a16="http://schemas.microsoft.com/office/drawing/2014/main" id="{6EAF2820-7CF1-4E97-A879-824BE0FA1C96}"/>
              </a:ext>
            </a:extLst>
          </p:cNvPr>
          <p:cNvSpPr>
            <a:spLocks noGrp="1"/>
          </p:cNvSpPr>
          <p:nvPr>
            <p:ph type="body" sz="quarter" idx="20" hasCustomPrompt="1"/>
          </p:nvPr>
        </p:nvSpPr>
        <p:spPr>
          <a:xfrm>
            <a:off x="7578933" y="1072710"/>
            <a:ext cx="1396536" cy="461665"/>
          </a:xfrm>
          <a:prstGeom prst="rect">
            <a:avLst/>
          </a:prstGeom>
        </p:spPr>
        <p:txBody>
          <a:bodyPr wrap="none">
            <a:spAutoFit/>
          </a:bodyPr>
          <a:lstStyle>
            <a:lvl1pPr marL="0" marR="0" indent="0" algn="l" rtl="0">
              <a:lnSpc>
                <a:spcPct val="100000"/>
              </a:lnSpc>
              <a:spcBef>
                <a:spcPts val="0"/>
              </a:spcBef>
              <a:spcAft>
                <a:spcPts val="0"/>
              </a:spcAft>
              <a:buNone/>
              <a:defRPr lang="zh-CN" altLang="en-US" sz="2400" b="1" smtClean="0">
                <a:solidFill>
                  <a:schemeClr val="accent1"/>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你的标题</a:t>
            </a:r>
          </a:p>
        </p:txBody>
      </p:sp>
      <p:sp>
        <p:nvSpPr>
          <p:cNvPr id="41" name="文本占位符 40">
            <a:extLst>
              <a:ext uri="{FF2B5EF4-FFF2-40B4-BE49-F238E27FC236}">
                <a16:creationId xmlns="" xmlns:a16="http://schemas.microsoft.com/office/drawing/2014/main" id="{5892333E-0F2F-48E3-8D2F-8037A47B45EF}"/>
              </a:ext>
            </a:extLst>
          </p:cNvPr>
          <p:cNvSpPr>
            <a:spLocks noGrp="1"/>
          </p:cNvSpPr>
          <p:nvPr>
            <p:ph type="body" sz="quarter" idx="21" hasCustomPrompt="1"/>
          </p:nvPr>
        </p:nvSpPr>
        <p:spPr>
          <a:xfrm>
            <a:off x="5193610" y="2850000"/>
            <a:ext cx="1800493" cy="540341"/>
          </a:xfrm>
          <a:prstGeom prst="rect">
            <a:avLst/>
          </a:prstGeom>
        </p:spPr>
        <p:txBody>
          <a:bodyPr wrap="none">
            <a:spAutoFit/>
          </a:bodyPr>
          <a:lstStyle>
            <a:lvl1pPr marL="0" indent="0">
              <a:buNone/>
              <a:defRPr sz="3200" b="1">
                <a:solidFill>
                  <a:schemeClr val="bg1"/>
                </a:solidFill>
                <a:latin typeface="+mj-ea"/>
                <a:ea typeface="+mj-ea"/>
              </a:defRPr>
            </a:lvl1pPr>
          </a:lstStyle>
          <a:p>
            <a:pPr lvl="0"/>
            <a:r>
              <a:rPr lang="zh-CN" altLang="en-US" dirty="0"/>
              <a:t>你的标题</a:t>
            </a:r>
          </a:p>
        </p:txBody>
      </p:sp>
      <p:grpSp>
        <p:nvGrpSpPr>
          <p:cNvPr id="40" name="组合 39">
            <a:extLst>
              <a:ext uri="{FF2B5EF4-FFF2-40B4-BE49-F238E27FC236}">
                <a16:creationId xmlns="" xmlns:a16="http://schemas.microsoft.com/office/drawing/2014/main" id="{AE101771-7B5F-4000-B5DF-84D8A1206EE7}"/>
              </a:ext>
            </a:extLst>
          </p:cNvPr>
          <p:cNvGrpSpPr/>
          <p:nvPr userDrawn="1"/>
        </p:nvGrpSpPr>
        <p:grpSpPr>
          <a:xfrm>
            <a:off x="152400" y="187773"/>
            <a:ext cx="927730" cy="463865"/>
            <a:chOff x="1371600" y="213360"/>
            <a:chExt cx="927730" cy="463865"/>
          </a:xfrm>
        </p:grpSpPr>
        <p:sp>
          <p:nvSpPr>
            <p:cNvPr id="42" name="菱形 41">
              <a:extLst>
                <a:ext uri="{FF2B5EF4-FFF2-40B4-BE49-F238E27FC236}">
                  <a16:creationId xmlns="" xmlns:a16="http://schemas.microsoft.com/office/drawing/2014/main" id="{D0D2BAFC-EFD1-4D94-8354-D6B4F22C55FF}"/>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菱形 42">
              <a:extLst>
                <a:ext uri="{FF2B5EF4-FFF2-40B4-BE49-F238E27FC236}">
                  <a16:creationId xmlns="" xmlns:a16="http://schemas.microsoft.com/office/drawing/2014/main" id="{FAF31A08-B57A-4A6F-B2AE-796400E8F5C5}"/>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菱形 43">
              <a:extLst>
                <a:ext uri="{FF2B5EF4-FFF2-40B4-BE49-F238E27FC236}">
                  <a16:creationId xmlns="" xmlns:a16="http://schemas.microsoft.com/office/drawing/2014/main" id="{8EE32100-5815-4CA2-ADD1-088BB6127AA9}"/>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03342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02">
    <p:spTree>
      <p:nvGrpSpPr>
        <p:cNvPr id="1" name=""/>
        <p:cNvGrpSpPr/>
        <p:nvPr/>
      </p:nvGrpSpPr>
      <p:grpSpPr>
        <a:xfrm>
          <a:off x="0" y="0"/>
          <a:ext cx="0" cy="0"/>
          <a:chOff x="0" y="0"/>
          <a:chExt cx="0" cy="0"/>
        </a:xfrm>
      </p:grpSpPr>
      <p:pic>
        <p:nvPicPr>
          <p:cNvPr id="17" name="PA-图片 28">
            <a:extLst>
              <a:ext uri="{FF2B5EF4-FFF2-40B4-BE49-F238E27FC236}">
                <a16:creationId xmlns="" xmlns:a16="http://schemas.microsoft.com/office/drawing/2014/main" id="{2A4793BF-93F1-49F5-B3F3-C197AEF30758}"/>
              </a:ext>
            </a:extLst>
          </p:cNvPr>
          <p:cNvPicPr>
            <a:picLocks noChangeAspect="1"/>
          </p:cNvPicPr>
          <p:nvPr userDrawn="1">
            <p:custDataLst>
              <p:tags r:id="rId1"/>
            </p:custDataLst>
          </p:nvPr>
        </p:nvPicPr>
        <p:blipFill rotWithShape="1">
          <a:blip r:embed="rId14" cstate="email">
            <a:extLst>
              <a:ext uri="{28A0092B-C50C-407E-A947-70E740481C1C}">
                <a14:useLocalDpi xmlns:a14="http://schemas.microsoft.com/office/drawing/2010/main"/>
              </a:ext>
            </a:extLst>
          </a:blip>
          <a:srcRect/>
          <a:stretch/>
        </p:blipFill>
        <p:spPr>
          <a:xfrm>
            <a:off x="6096000" y="-1"/>
            <a:ext cx="3048000" cy="2286001"/>
          </a:xfrm>
          <a:prstGeom prst="rect">
            <a:avLst/>
          </a:prstGeom>
        </p:spPr>
      </p:pic>
      <p:pic>
        <p:nvPicPr>
          <p:cNvPr id="18" name="PA-图片 29">
            <a:extLst>
              <a:ext uri="{FF2B5EF4-FFF2-40B4-BE49-F238E27FC236}">
                <a16:creationId xmlns="" xmlns:a16="http://schemas.microsoft.com/office/drawing/2014/main" id="{465A91FF-AD1A-49EE-9AEA-54AE975D3F92}"/>
              </a:ext>
            </a:extLst>
          </p:cNvPr>
          <p:cNvPicPr>
            <a:picLocks noChangeAspect="1"/>
          </p:cNvPicPr>
          <p:nvPr userDrawn="1">
            <p:custDataLst>
              <p:tags r:id="rId2"/>
            </p:custDataLst>
          </p:nvPr>
        </p:nvPicPr>
        <p:blipFill rotWithShape="1">
          <a:blip r:embed="rId15" cstate="email">
            <a:extLst>
              <a:ext uri="{28A0092B-C50C-407E-A947-70E740481C1C}">
                <a14:useLocalDpi xmlns:a14="http://schemas.microsoft.com/office/drawing/2010/main"/>
              </a:ext>
            </a:extLst>
          </a:blip>
          <a:srcRect/>
          <a:stretch/>
        </p:blipFill>
        <p:spPr>
          <a:xfrm>
            <a:off x="9144000" y="-1"/>
            <a:ext cx="3048000" cy="2286001"/>
          </a:xfrm>
          <a:prstGeom prst="rect">
            <a:avLst/>
          </a:prstGeom>
        </p:spPr>
      </p:pic>
      <p:pic>
        <p:nvPicPr>
          <p:cNvPr id="19" name="PA-图片 49">
            <a:extLst>
              <a:ext uri="{FF2B5EF4-FFF2-40B4-BE49-F238E27FC236}">
                <a16:creationId xmlns="" xmlns:a16="http://schemas.microsoft.com/office/drawing/2014/main" id="{7E429EA8-B015-43B5-BD49-79F6F44E5F2B}"/>
              </a:ext>
            </a:extLst>
          </p:cNvPr>
          <p:cNvPicPr>
            <a:picLocks noChangeAspect="1"/>
          </p:cNvPicPr>
          <p:nvPr userDrawn="1">
            <p:custDataLst>
              <p:tags r:id="rId3"/>
            </p:custDataLst>
          </p:nvPr>
        </p:nvPicPr>
        <p:blipFill rotWithShape="1">
          <a:blip r:embed="rId16" cstate="email">
            <a:extLst>
              <a:ext uri="{28A0092B-C50C-407E-A947-70E740481C1C}">
                <a14:useLocalDpi xmlns:a14="http://schemas.microsoft.com/office/drawing/2010/main"/>
              </a:ext>
            </a:extLst>
          </a:blip>
          <a:srcRect/>
          <a:stretch/>
        </p:blipFill>
        <p:spPr>
          <a:xfrm>
            <a:off x="6096000" y="2286000"/>
            <a:ext cx="3048000" cy="2286001"/>
          </a:xfrm>
          <a:prstGeom prst="rect">
            <a:avLst/>
          </a:prstGeom>
        </p:spPr>
      </p:pic>
      <p:pic>
        <p:nvPicPr>
          <p:cNvPr id="20" name="PA-图片 50">
            <a:extLst>
              <a:ext uri="{FF2B5EF4-FFF2-40B4-BE49-F238E27FC236}">
                <a16:creationId xmlns="" xmlns:a16="http://schemas.microsoft.com/office/drawing/2014/main" id="{37FB3BBD-DD8D-44AF-804E-3AAB1ADA6455}"/>
              </a:ext>
            </a:extLst>
          </p:cNvPr>
          <p:cNvPicPr>
            <a:picLocks noChangeAspect="1"/>
          </p:cNvPicPr>
          <p:nvPr userDrawn="1">
            <p:custDataLst>
              <p:tags r:id="rId4"/>
            </p:custDataLst>
          </p:nvPr>
        </p:nvPicPr>
        <p:blipFill rotWithShape="1">
          <a:blip r:embed="rId17" cstate="email">
            <a:extLst>
              <a:ext uri="{28A0092B-C50C-407E-A947-70E740481C1C}">
                <a14:useLocalDpi xmlns:a14="http://schemas.microsoft.com/office/drawing/2010/main"/>
              </a:ext>
            </a:extLst>
          </a:blip>
          <a:srcRect/>
          <a:stretch/>
        </p:blipFill>
        <p:spPr>
          <a:xfrm>
            <a:off x="9144000" y="4572001"/>
            <a:ext cx="3048000" cy="2286001"/>
          </a:xfrm>
          <a:prstGeom prst="rect">
            <a:avLst/>
          </a:prstGeom>
        </p:spPr>
      </p:pic>
      <p:pic>
        <p:nvPicPr>
          <p:cNvPr id="21" name="PA-图片 51">
            <a:extLst>
              <a:ext uri="{FF2B5EF4-FFF2-40B4-BE49-F238E27FC236}">
                <a16:creationId xmlns="" xmlns:a16="http://schemas.microsoft.com/office/drawing/2014/main" id="{3FD4BB9E-32EE-46DD-95F3-E8F711BADB72}"/>
              </a:ext>
            </a:extLst>
          </p:cNvPr>
          <p:cNvPicPr>
            <a:picLocks noChangeAspect="1"/>
          </p:cNvPicPr>
          <p:nvPr userDrawn="1">
            <p:custDataLst>
              <p:tags r:id="rId5"/>
            </p:custDataLst>
          </p:nvPr>
        </p:nvPicPr>
        <p:blipFill rotWithShape="1">
          <a:blip r:embed="rId18" cstate="email">
            <a:extLst>
              <a:ext uri="{28A0092B-C50C-407E-A947-70E740481C1C}">
                <a14:useLocalDpi xmlns:a14="http://schemas.microsoft.com/office/drawing/2010/main"/>
              </a:ext>
            </a:extLst>
          </a:blip>
          <a:srcRect/>
          <a:stretch/>
        </p:blipFill>
        <p:spPr>
          <a:xfrm>
            <a:off x="6096000" y="4572001"/>
            <a:ext cx="3048000" cy="2286001"/>
          </a:xfrm>
          <a:prstGeom prst="rect">
            <a:avLst/>
          </a:prstGeom>
        </p:spPr>
      </p:pic>
      <p:pic>
        <p:nvPicPr>
          <p:cNvPr id="22" name="PA-图片 52">
            <a:extLst>
              <a:ext uri="{FF2B5EF4-FFF2-40B4-BE49-F238E27FC236}">
                <a16:creationId xmlns="" xmlns:a16="http://schemas.microsoft.com/office/drawing/2014/main" id="{C675135C-D074-4FD0-870E-E77A4364F016}"/>
              </a:ext>
            </a:extLst>
          </p:cNvPr>
          <p:cNvPicPr>
            <a:picLocks noChangeAspect="1"/>
          </p:cNvPicPr>
          <p:nvPr userDrawn="1">
            <p:custDataLst>
              <p:tags r:id="rId6"/>
            </p:custDataLst>
          </p:nvPr>
        </p:nvPicPr>
        <p:blipFill rotWithShape="1">
          <a:blip r:embed="rId19" cstate="email">
            <a:extLst>
              <a:ext uri="{28A0092B-C50C-407E-A947-70E740481C1C}">
                <a14:useLocalDpi xmlns:a14="http://schemas.microsoft.com/office/drawing/2010/main"/>
              </a:ext>
            </a:extLst>
          </a:blip>
          <a:srcRect/>
          <a:stretch/>
        </p:blipFill>
        <p:spPr>
          <a:xfrm>
            <a:off x="9144000" y="2286000"/>
            <a:ext cx="3048000" cy="2286000"/>
          </a:xfrm>
          <a:prstGeom prst="rect">
            <a:avLst/>
          </a:prstGeom>
        </p:spPr>
      </p:pic>
      <p:pic>
        <p:nvPicPr>
          <p:cNvPr id="23" name="PA-图片 60">
            <a:extLst>
              <a:ext uri="{FF2B5EF4-FFF2-40B4-BE49-F238E27FC236}">
                <a16:creationId xmlns="" xmlns:a16="http://schemas.microsoft.com/office/drawing/2014/main" id="{CEE22348-4222-4191-991F-ED9D331BE922}"/>
              </a:ext>
            </a:extLst>
          </p:cNvPr>
          <p:cNvPicPr>
            <a:picLocks noChangeAspect="1"/>
          </p:cNvPicPr>
          <p:nvPr userDrawn="1">
            <p:custDataLst>
              <p:tags r:id="rId7"/>
            </p:custDataLst>
          </p:nvPr>
        </p:nvPicPr>
        <p:blipFill>
          <a:blip r:embed="rId20" cstate="email">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effectLst>
            <a:outerShdw blurRad="63500" sx="101000" sy="101000" algn="ctr" rotWithShape="0">
              <a:prstClr val="black">
                <a:alpha val="20000"/>
              </a:prstClr>
            </a:outerShdw>
          </a:effectLst>
        </p:spPr>
      </p:pic>
      <p:pic>
        <p:nvPicPr>
          <p:cNvPr id="24" name="PA-图片 33">
            <a:extLst>
              <a:ext uri="{FF2B5EF4-FFF2-40B4-BE49-F238E27FC236}">
                <a16:creationId xmlns="" xmlns:a16="http://schemas.microsoft.com/office/drawing/2014/main" id="{C9270858-4FF3-42A0-881A-8ADD6046FDAC}"/>
              </a:ext>
            </a:extLst>
          </p:cNvPr>
          <p:cNvPicPr>
            <a:picLocks noChangeAspect="1"/>
          </p:cNvPicPr>
          <p:nvPr userDrawn="1">
            <p:custDataLst>
              <p:tags r:id="rId8"/>
            </p:custDataLst>
          </p:nvPr>
        </p:nvPicPr>
        <p:blipFill>
          <a:blip r:embed="rId21">
            <a:alphaModFix amt="35000"/>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25" name="图片 24">
            <a:extLst>
              <a:ext uri="{FF2B5EF4-FFF2-40B4-BE49-F238E27FC236}">
                <a16:creationId xmlns="" xmlns:a16="http://schemas.microsoft.com/office/drawing/2014/main" id="{3E1376E5-F30C-4592-8912-0ECE89AAFD5D}"/>
              </a:ext>
            </a:extLst>
          </p:cNvPr>
          <p:cNvPicPr>
            <a:picLocks noChangeAspect="1"/>
          </p:cNvPicPr>
          <p:nvPr userDrawn="1">
            <p:custDataLst>
              <p:tags r:id="rId9"/>
            </p:custDataLst>
          </p:nvPr>
        </p:nvPicPr>
        <p:blipFill>
          <a:blip r:embed="rId22">
            <a:extLst>
              <a:ext uri="{28A0092B-C50C-407E-A947-70E740481C1C}">
                <a14:useLocalDpi xmlns:a14="http://schemas.microsoft.com/office/drawing/2010/main"/>
              </a:ext>
            </a:extLst>
          </a:blip>
          <a:src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118439 h 6858000"/>
              <a:gd name="connsiteX3" fmla="*/ 12176189 w 12192000"/>
              <a:gd name="connsiteY3" fmla="*/ 121920 h 6858000"/>
              <a:gd name="connsiteX4" fmla="*/ 11551920 w 12192000"/>
              <a:gd name="connsiteY4" fmla="*/ 198120 h 6858000"/>
              <a:gd name="connsiteX5" fmla="*/ 11018520 w 12192000"/>
              <a:gd name="connsiteY5" fmla="*/ 91440 h 6858000"/>
              <a:gd name="connsiteX6" fmla="*/ 9982200 w 12192000"/>
              <a:gd name="connsiteY6" fmla="*/ 1130808 h 6858000"/>
              <a:gd name="connsiteX7" fmla="*/ 10043160 w 12192000"/>
              <a:gd name="connsiteY7" fmla="*/ 2727960 h 6858000"/>
              <a:gd name="connsiteX8" fmla="*/ 12192000 w 12192000"/>
              <a:gd name="connsiteY8" fmla="*/ 2737640 h 6858000"/>
              <a:gd name="connsiteX9" fmla="*/ 12192000 w 12192000"/>
              <a:gd name="connsiteY9" fmla="*/ 2824189 h 6858000"/>
              <a:gd name="connsiteX10" fmla="*/ 12025723 w 12192000"/>
              <a:gd name="connsiteY10" fmla="*/ 2902213 h 6858000"/>
              <a:gd name="connsiteX11" fmla="*/ 11314224 w 12192000"/>
              <a:gd name="connsiteY11" fmla="*/ 3121260 h 6858000"/>
              <a:gd name="connsiteX12" fmla="*/ 10414473 w 12192000"/>
              <a:gd name="connsiteY12" fmla="*/ 3063879 h 6858000"/>
              <a:gd name="connsiteX13" fmla="*/ 10306226 w 12192000"/>
              <a:gd name="connsiteY13" fmla="*/ 3173930 h 6858000"/>
              <a:gd name="connsiteX14" fmla="*/ 5996498 w 12192000"/>
              <a:gd name="connsiteY14" fmla="*/ 6047986 h 6858000"/>
              <a:gd name="connsiteX15" fmla="*/ 5629949 w 12192000"/>
              <a:gd name="connsiteY15" fmla="*/ 6137173 h 6858000"/>
              <a:gd name="connsiteX16" fmla="*/ 6030019 w 12192000"/>
              <a:gd name="connsiteY16" fmla="*/ 6093438 h 6858000"/>
              <a:gd name="connsiteX17" fmla="*/ 9571903 w 12192000"/>
              <a:gd name="connsiteY17" fmla="*/ 5028697 h 6858000"/>
              <a:gd name="connsiteX18" fmla="*/ 12181192 w 12192000"/>
              <a:gd name="connsiteY18" fmla="*/ 3190352 h 6858000"/>
              <a:gd name="connsiteX19" fmla="*/ 12192000 w 12192000"/>
              <a:gd name="connsiteY19" fmla="*/ 3179983 h 6858000"/>
              <a:gd name="connsiteX20" fmla="*/ 12192000 w 12192000"/>
              <a:gd name="connsiteY20" fmla="*/ 6858000 h 6858000"/>
              <a:gd name="connsiteX21" fmla="*/ 0 w 12192000"/>
              <a:gd name="connsiteY2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92000" h="6858000">
                <a:moveTo>
                  <a:pt x="0" y="0"/>
                </a:moveTo>
                <a:lnTo>
                  <a:pt x="12192000" y="0"/>
                </a:lnTo>
                <a:lnTo>
                  <a:pt x="12192000" y="118439"/>
                </a:lnTo>
                <a:lnTo>
                  <a:pt x="12176189" y="121920"/>
                </a:lnTo>
                <a:cubicBezTo>
                  <a:pt x="11943588" y="164465"/>
                  <a:pt x="11689842" y="181610"/>
                  <a:pt x="11551920" y="198120"/>
                </a:cubicBezTo>
                <a:cubicBezTo>
                  <a:pt x="11276076" y="231140"/>
                  <a:pt x="11225276" y="162560"/>
                  <a:pt x="11018520" y="91440"/>
                </a:cubicBezTo>
                <a:cubicBezTo>
                  <a:pt x="10673080" y="437896"/>
                  <a:pt x="10406888" y="759968"/>
                  <a:pt x="9982200" y="1130808"/>
                </a:cubicBezTo>
                <a:lnTo>
                  <a:pt x="10043160" y="2727960"/>
                </a:lnTo>
                <a:lnTo>
                  <a:pt x="12192000" y="2737640"/>
                </a:lnTo>
                <a:lnTo>
                  <a:pt x="12192000" y="2824189"/>
                </a:lnTo>
                <a:lnTo>
                  <a:pt x="12025723" y="2902213"/>
                </a:lnTo>
                <a:cubicBezTo>
                  <a:pt x="11797700" y="3001474"/>
                  <a:pt x="11542765" y="3088319"/>
                  <a:pt x="11314224" y="3121260"/>
                </a:cubicBezTo>
                <a:cubicBezTo>
                  <a:pt x="11009504" y="3165181"/>
                  <a:pt x="10654014" y="3127535"/>
                  <a:pt x="10414473" y="3063879"/>
                </a:cubicBezTo>
                <a:lnTo>
                  <a:pt x="10306226" y="3173930"/>
                </a:lnTo>
                <a:cubicBezTo>
                  <a:pt x="9152985" y="4558925"/>
                  <a:pt x="7714665" y="5581931"/>
                  <a:pt x="5996498" y="6047986"/>
                </a:cubicBezTo>
                <a:lnTo>
                  <a:pt x="5629949" y="6137173"/>
                </a:lnTo>
                <a:lnTo>
                  <a:pt x="6030019" y="6093438"/>
                </a:lnTo>
                <a:cubicBezTo>
                  <a:pt x="7202380" y="5932386"/>
                  <a:pt x="8490597" y="5566381"/>
                  <a:pt x="9571903" y="5028697"/>
                </a:cubicBezTo>
                <a:cubicBezTo>
                  <a:pt x="10518046" y="4558225"/>
                  <a:pt x="11385458" y="3928804"/>
                  <a:pt x="12181192" y="3190352"/>
                </a:cubicBezTo>
                <a:lnTo>
                  <a:pt x="12192000" y="3179983"/>
                </a:lnTo>
                <a:lnTo>
                  <a:pt x="12192000" y="6858000"/>
                </a:lnTo>
                <a:lnTo>
                  <a:pt x="0" y="6858000"/>
                </a:lnTo>
                <a:close/>
              </a:path>
            </a:pathLst>
          </a:custGeom>
        </p:spPr>
      </p:pic>
      <p:sp>
        <p:nvSpPr>
          <p:cNvPr id="28" name="PA-圆角矩形 55">
            <a:extLst>
              <a:ext uri="{FF2B5EF4-FFF2-40B4-BE49-F238E27FC236}">
                <a16:creationId xmlns="" xmlns:a16="http://schemas.microsoft.com/office/drawing/2014/main" id="{F6F6A0E4-B878-4DEB-9F7A-DCE33F4E634A}"/>
              </a:ext>
            </a:extLst>
          </p:cNvPr>
          <p:cNvSpPr/>
          <p:nvPr userDrawn="1">
            <p:custDataLst>
              <p:tags r:id="rId10"/>
            </p:custDataLst>
          </p:nvPr>
        </p:nvSpPr>
        <p:spPr>
          <a:xfrm>
            <a:off x="660399" y="4909735"/>
            <a:ext cx="1222829" cy="413159"/>
          </a:xfrm>
          <a:prstGeom prst="roundRect">
            <a:avLst>
              <a:gd name="adj" fmla="val 50000"/>
            </a:avLst>
          </a:prstGeom>
          <a:gradFill>
            <a:gsLst>
              <a:gs pos="0">
                <a:schemeClr val="accent1"/>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答辩人</a:t>
            </a:r>
          </a:p>
        </p:txBody>
      </p:sp>
      <p:sp>
        <p:nvSpPr>
          <p:cNvPr id="30" name="PA-圆角矩形 57">
            <a:extLst>
              <a:ext uri="{FF2B5EF4-FFF2-40B4-BE49-F238E27FC236}">
                <a16:creationId xmlns="" xmlns:a16="http://schemas.microsoft.com/office/drawing/2014/main" id="{87E12F13-5F9E-47CA-AEF5-3AF226D3A46C}"/>
              </a:ext>
            </a:extLst>
          </p:cNvPr>
          <p:cNvSpPr/>
          <p:nvPr userDrawn="1">
            <p:custDataLst>
              <p:tags r:id="rId11"/>
            </p:custDataLst>
          </p:nvPr>
        </p:nvSpPr>
        <p:spPr>
          <a:xfrm>
            <a:off x="3480389" y="4909735"/>
            <a:ext cx="1418870" cy="413159"/>
          </a:xfrm>
          <a:prstGeom prst="roundRect">
            <a:avLst>
              <a:gd name="adj" fmla="val 50000"/>
            </a:avLst>
          </a:prstGeom>
          <a:gradFill>
            <a:gsLst>
              <a:gs pos="0">
                <a:schemeClr val="accent1"/>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指导老师</a:t>
            </a:r>
          </a:p>
        </p:txBody>
      </p:sp>
      <p:pic>
        <p:nvPicPr>
          <p:cNvPr id="32" name="PA-图片 59">
            <a:extLst>
              <a:ext uri="{FF2B5EF4-FFF2-40B4-BE49-F238E27FC236}">
                <a16:creationId xmlns="" xmlns:a16="http://schemas.microsoft.com/office/drawing/2014/main" id="{E45413F8-88C8-4BF4-B44B-25912D6D0ABF}"/>
              </a:ext>
            </a:extLst>
          </p:cNvPr>
          <p:cNvPicPr>
            <a:picLocks noChangeAspect="1"/>
          </p:cNvPicPr>
          <p:nvPr userDrawn="1">
            <p:custDataLst>
              <p:tags r:id="rId12"/>
            </p:custDataLst>
          </p:nvPr>
        </p:nvPicPr>
        <p:blipFill>
          <a:blip r:embed="rId23" cstate="email">
            <a:extLst>
              <a:ext uri="{28A0092B-C50C-407E-A947-70E740481C1C}">
                <a14:useLocalDpi xmlns:a14="http://schemas.microsoft.com/office/drawing/2010/main"/>
              </a:ext>
            </a:extLst>
          </a:blip>
          <a:stretch>
            <a:fillRect/>
          </a:stretch>
        </p:blipFill>
        <p:spPr>
          <a:xfrm>
            <a:off x="690172" y="398778"/>
            <a:ext cx="1832015" cy="393702"/>
          </a:xfrm>
          <a:prstGeom prst="rect">
            <a:avLst/>
          </a:prstGeom>
        </p:spPr>
      </p:pic>
      <p:sp>
        <p:nvSpPr>
          <p:cNvPr id="34" name="矩形 33">
            <a:extLst>
              <a:ext uri="{FF2B5EF4-FFF2-40B4-BE49-F238E27FC236}">
                <a16:creationId xmlns="" xmlns:a16="http://schemas.microsoft.com/office/drawing/2014/main" id="{A9A37182-6F16-4857-AC38-F4CAC19AA635}"/>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a:extLst>
              <a:ext uri="{FF2B5EF4-FFF2-40B4-BE49-F238E27FC236}">
                <a16:creationId xmlns="" xmlns:a16="http://schemas.microsoft.com/office/drawing/2014/main" id="{ECC160CD-9548-49E0-9790-14EC83FEF2CF}"/>
              </a:ext>
            </a:extLst>
          </p:cNvPr>
          <p:cNvPicPr>
            <a:picLocks noChangeAspect="1"/>
          </p:cNvPicPr>
          <p:nvPr userDrawn="1"/>
        </p:nvPicPr>
        <p:blipFill>
          <a:blip r:embed="rId24" cstate="email">
            <a:extLst>
              <a:ext uri="{BEBA8EAE-BF5A-486C-A8C5-ECC9F3942E4B}">
                <a14:imgProps xmlns:a14="http://schemas.microsoft.com/office/drawing/2010/main">
                  <a14:imgLayer r:embed="rId25">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36" name="íślîḋe">
            <a:extLst>
              <a:ext uri="{FF2B5EF4-FFF2-40B4-BE49-F238E27FC236}">
                <a16:creationId xmlns="" xmlns:a16="http://schemas.microsoft.com/office/drawing/2014/main" id="{02155263-5E87-4AAF-AB74-751270095A97}"/>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sp>
        <p:nvSpPr>
          <p:cNvPr id="39" name="文本占位符 38">
            <a:extLst>
              <a:ext uri="{FF2B5EF4-FFF2-40B4-BE49-F238E27FC236}">
                <a16:creationId xmlns="" xmlns:a16="http://schemas.microsoft.com/office/drawing/2014/main" id="{671C2A37-F804-4308-A9C3-94F31083F6A2}"/>
              </a:ext>
            </a:extLst>
          </p:cNvPr>
          <p:cNvSpPr>
            <a:spLocks noGrp="1"/>
          </p:cNvSpPr>
          <p:nvPr>
            <p:ph type="body" sz="quarter" idx="11" hasCustomPrompt="1"/>
          </p:nvPr>
        </p:nvSpPr>
        <p:spPr>
          <a:xfrm>
            <a:off x="660400" y="4157663"/>
            <a:ext cx="5454650" cy="473075"/>
          </a:xfrm>
          <a:prstGeom prst="rect">
            <a:avLst/>
          </a:prstGeom>
        </p:spPr>
        <p:txBody>
          <a:bodyPr/>
          <a:lstStyle>
            <a:lvl1pPr marL="0" indent="0">
              <a:buNone/>
              <a:defRPr sz="1600"/>
            </a:lvl1pPr>
          </a:lstStyle>
          <a:p>
            <a:r>
              <a:rPr lang="en-US" altLang="zh-CN" dirty="0"/>
              <a:t>Graduation Thesis Defense PPT Template</a:t>
            </a:r>
          </a:p>
        </p:txBody>
      </p:sp>
      <p:sp>
        <p:nvSpPr>
          <p:cNvPr id="41" name="文本占位符 40">
            <a:extLst>
              <a:ext uri="{FF2B5EF4-FFF2-40B4-BE49-F238E27FC236}">
                <a16:creationId xmlns="" xmlns:a16="http://schemas.microsoft.com/office/drawing/2014/main" id="{B9F45027-B2DD-4107-9419-94EFE54D419A}"/>
              </a:ext>
            </a:extLst>
          </p:cNvPr>
          <p:cNvSpPr>
            <a:spLocks noGrp="1"/>
          </p:cNvSpPr>
          <p:nvPr>
            <p:ph type="body" sz="quarter" idx="12" hasCustomPrompt="1"/>
          </p:nvPr>
        </p:nvSpPr>
        <p:spPr>
          <a:xfrm>
            <a:off x="1991678" y="4950778"/>
            <a:ext cx="617477" cy="344325"/>
          </a:xfrm>
          <a:prstGeom prst="rect">
            <a:avLst/>
          </a:prstGeom>
        </p:spPr>
        <p:txBody>
          <a:bodyPr wrap="none">
            <a:spAutoFit/>
          </a:bodyPr>
          <a:lstStyle>
            <a:lvl1pPr marL="0" indent="0">
              <a:buNone/>
              <a:defRPr sz="1800"/>
            </a:lvl1pPr>
          </a:lstStyle>
          <a:p>
            <a:pPr lvl="0"/>
            <a:r>
              <a:rPr lang="en-US" altLang="zh-CN" dirty="0"/>
              <a:t>XXX</a:t>
            </a:r>
            <a:endParaRPr lang="zh-CN" altLang="en-US" dirty="0"/>
          </a:p>
        </p:txBody>
      </p:sp>
      <p:sp>
        <p:nvSpPr>
          <p:cNvPr id="42" name="文本占位符 40">
            <a:extLst>
              <a:ext uri="{FF2B5EF4-FFF2-40B4-BE49-F238E27FC236}">
                <a16:creationId xmlns="" xmlns:a16="http://schemas.microsoft.com/office/drawing/2014/main" id="{ABD7E12D-2AF8-47B4-91CD-4AC749FA813B}"/>
              </a:ext>
            </a:extLst>
          </p:cNvPr>
          <p:cNvSpPr>
            <a:spLocks noGrp="1"/>
          </p:cNvSpPr>
          <p:nvPr>
            <p:ph type="body" sz="quarter" idx="13" hasCustomPrompt="1"/>
          </p:nvPr>
        </p:nvSpPr>
        <p:spPr>
          <a:xfrm>
            <a:off x="4974364" y="4950778"/>
            <a:ext cx="617477" cy="344325"/>
          </a:xfrm>
          <a:prstGeom prst="rect">
            <a:avLst/>
          </a:prstGeom>
        </p:spPr>
        <p:txBody>
          <a:bodyPr wrap="none">
            <a:spAutoFit/>
          </a:bodyPr>
          <a:lstStyle>
            <a:lvl1pPr marL="0" indent="0">
              <a:buNone/>
              <a:defRPr sz="1800"/>
            </a:lvl1pPr>
          </a:lstStyle>
          <a:p>
            <a:pPr lvl="0"/>
            <a:r>
              <a:rPr lang="en-US" altLang="zh-CN" dirty="0"/>
              <a:t>XXX</a:t>
            </a:r>
            <a:endParaRPr lang="zh-CN" altLang="en-US" dirty="0"/>
          </a:p>
        </p:txBody>
      </p:sp>
      <p:sp>
        <p:nvSpPr>
          <p:cNvPr id="2" name="文本占位符 1">
            <a:extLst>
              <a:ext uri="{FF2B5EF4-FFF2-40B4-BE49-F238E27FC236}">
                <a16:creationId xmlns="" xmlns:a16="http://schemas.microsoft.com/office/drawing/2014/main" id="{E105C686-E2A9-49E1-891F-1E1FD2265E10}"/>
              </a:ext>
            </a:extLst>
          </p:cNvPr>
          <p:cNvSpPr>
            <a:spLocks noGrp="1"/>
          </p:cNvSpPr>
          <p:nvPr>
            <p:ph type="body" sz="quarter" idx="14" hasCustomPrompt="1"/>
          </p:nvPr>
        </p:nvSpPr>
        <p:spPr>
          <a:xfrm>
            <a:off x="608300" y="2084600"/>
            <a:ext cx="5539801" cy="1946174"/>
          </a:xfrm>
          <a:prstGeom prst="rect">
            <a:avLst/>
          </a:prstGeom>
        </p:spPr>
        <p:txBody>
          <a:bodyPr wrap="square">
            <a:spAutoFit/>
          </a:bodyPr>
          <a:lstStyle>
            <a:lvl1pPr marL="0" marR="0" indent="0" algn="l" rtl="0">
              <a:lnSpc>
                <a:spcPct val="130000"/>
              </a:lnSpc>
              <a:spcBef>
                <a:spcPts val="0"/>
              </a:spcBef>
              <a:spcAft>
                <a:spcPts val="0"/>
              </a:spcAft>
              <a:buNone/>
              <a:defRPr lang="zh-CN" altLang="en-US" sz="4800" b="1" smtClean="0">
                <a:solidFill>
                  <a:schemeClr val="accent2"/>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zh-CN" altLang="en-US" dirty="0"/>
              <a:t>毕业课题</a:t>
            </a:r>
          </a:p>
          <a:p>
            <a:pPr marL="0" lvl="0">
              <a:lnSpc>
                <a:spcPct val="130000"/>
              </a:lnSpc>
            </a:pPr>
            <a:r>
              <a:rPr lang="zh-CN" altLang="en-US" dirty="0"/>
              <a:t>论文答辩</a:t>
            </a:r>
            <a:r>
              <a:rPr lang="en-US" altLang="zh-CN" dirty="0"/>
              <a:t>PPT</a:t>
            </a:r>
            <a:r>
              <a:rPr lang="zh-CN" altLang="en-US" dirty="0"/>
              <a:t>模板</a:t>
            </a:r>
          </a:p>
        </p:txBody>
      </p:sp>
    </p:spTree>
    <p:extLst>
      <p:ext uri="{BB962C8B-B14F-4D97-AF65-F5344CB8AC3E}">
        <p14:creationId xmlns:p14="http://schemas.microsoft.com/office/powerpoint/2010/main" val="16268821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空白页03">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grpSp>
        <p:nvGrpSpPr>
          <p:cNvPr id="17" name="组合 16">
            <a:extLst>
              <a:ext uri="{FF2B5EF4-FFF2-40B4-BE49-F238E27FC236}">
                <a16:creationId xmlns="" xmlns:a16="http://schemas.microsoft.com/office/drawing/2014/main" id="{F769CD92-0581-4206-921D-AD4769454857}"/>
              </a:ext>
            </a:extLst>
          </p:cNvPr>
          <p:cNvGrpSpPr/>
          <p:nvPr userDrawn="1"/>
        </p:nvGrpSpPr>
        <p:grpSpPr>
          <a:xfrm>
            <a:off x="152400" y="187773"/>
            <a:ext cx="927730" cy="463865"/>
            <a:chOff x="1371600" y="213360"/>
            <a:chExt cx="927730" cy="463865"/>
          </a:xfrm>
        </p:grpSpPr>
        <p:sp>
          <p:nvSpPr>
            <p:cNvPr id="18" name="菱形 17">
              <a:extLst>
                <a:ext uri="{FF2B5EF4-FFF2-40B4-BE49-F238E27FC236}">
                  <a16:creationId xmlns="" xmlns:a16="http://schemas.microsoft.com/office/drawing/2014/main" id="{EC3123E7-6DD5-4E6B-B03D-C4A8DCDD3492}"/>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菱形 18">
              <a:extLst>
                <a:ext uri="{FF2B5EF4-FFF2-40B4-BE49-F238E27FC236}">
                  <a16:creationId xmlns="" xmlns:a16="http://schemas.microsoft.com/office/drawing/2014/main" id="{57B0C7F2-FB88-483E-8341-87C0B3163892}"/>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a:extLst>
                <a:ext uri="{FF2B5EF4-FFF2-40B4-BE49-F238E27FC236}">
                  <a16:creationId xmlns="" xmlns:a16="http://schemas.microsoft.com/office/drawing/2014/main" id="{66EB3FBF-EE2C-4997-8D89-1CEC541B9B6C}"/>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660936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六段文字">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grpSp>
        <p:nvGrpSpPr>
          <p:cNvPr id="17" name="组合 16">
            <a:extLst>
              <a:ext uri="{FF2B5EF4-FFF2-40B4-BE49-F238E27FC236}">
                <a16:creationId xmlns="" xmlns:a16="http://schemas.microsoft.com/office/drawing/2014/main" id="{8A3D97CE-CEEB-4297-8CB0-B7EB39226102}"/>
              </a:ext>
            </a:extLst>
          </p:cNvPr>
          <p:cNvGrpSpPr/>
          <p:nvPr userDrawn="1"/>
        </p:nvGrpSpPr>
        <p:grpSpPr>
          <a:xfrm>
            <a:off x="642625" y="-2118105"/>
            <a:ext cx="10906750" cy="10906750"/>
            <a:chOff x="593497" y="-1765726"/>
            <a:chExt cx="11005006" cy="11005006"/>
          </a:xfrm>
        </p:grpSpPr>
        <p:sp>
          <p:nvSpPr>
            <p:cNvPr id="18" name="椭圆 17">
              <a:extLst>
                <a:ext uri="{FF2B5EF4-FFF2-40B4-BE49-F238E27FC236}">
                  <a16:creationId xmlns="" xmlns:a16="http://schemas.microsoft.com/office/drawing/2014/main" id="{9E716FC6-34D4-4B37-9A5B-617E6E1066F0}"/>
                </a:ext>
              </a:extLst>
            </p:cNvPr>
            <p:cNvSpPr/>
            <p:nvPr/>
          </p:nvSpPr>
          <p:spPr>
            <a:xfrm>
              <a:off x="779180" y="-1580042"/>
              <a:ext cx="10633642" cy="10633640"/>
            </a:xfrm>
            <a:prstGeom prst="ellipse">
              <a:avLst/>
            </a:prstGeom>
            <a:noFill/>
            <a:ln w="9525">
              <a:gradFill flip="none" rotWithShape="1">
                <a:gsLst>
                  <a:gs pos="25000">
                    <a:schemeClr val="accent1">
                      <a:alpha val="0"/>
                    </a:schemeClr>
                  </a:gs>
                  <a:gs pos="50000">
                    <a:srgbClr val="FF9D10"/>
                  </a:gs>
                  <a:gs pos="75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19" name="椭圆 18">
              <a:extLst>
                <a:ext uri="{FF2B5EF4-FFF2-40B4-BE49-F238E27FC236}">
                  <a16:creationId xmlns="" xmlns:a16="http://schemas.microsoft.com/office/drawing/2014/main" id="{AE9339BC-9DD2-40C0-B425-D4EBEE210369}"/>
                </a:ext>
              </a:extLst>
            </p:cNvPr>
            <p:cNvSpPr/>
            <p:nvPr/>
          </p:nvSpPr>
          <p:spPr>
            <a:xfrm>
              <a:off x="593497" y="-1765726"/>
              <a:ext cx="11005006" cy="11005006"/>
            </a:xfrm>
            <a:prstGeom prst="ellipse">
              <a:avLst/>
            </a:prstGeom>
            <a:noFill/>
            <a:ln w="6350">
              <a:gradFill flip="none" rotWithShape="1">
                <a:gsLst>
                  <a:gs pos="25000">
                    <a:schemeClr val="accent1">
                      <a:alpha val="0"/>
                    </a:schemeClr>
                  </a:gs>
                  <a:gs pos="50000">
                    <a:srgbClr val="FF9D10"/>
                  </a:gs>
                  <a:gs pos="75000">
                    <a:schemeClr val="accent1">
                      <a:alpha val="0"/>
                    </a:schemeClr>
                  </a:gs>
                </a:gsLst>
                <a:lin ang="54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grpSp>
      <p:sp>
        <p:nvSpPr>
          <p:cNvPr id="20" name="椭圆 19">
            <a:extLst>
              <a:ext uri="{FF2B5EF4-FFF2-40B4-BE49-F238E27FC236}">
                <a16:creationId xmlns="" xmlns:a16="http://schemas.microsoft.com/office/drawing/2014/main" id="{AD90F886-6445-4BF7-9AB7-B772431CF4A4}"/>
              </a:ext>
            </a:extLst>
          </p:cNvPr>
          <p:cNvSpPr/>
          <p:nvPr userDrawn="1"/>
        </p:nvSpPr>
        <p:spPr>
          <a:xfrm>
            <a:off x="3162301" y="401573"/>
            <a:ext cx="5867398" cy="5867394"/>
          </a:xfrm>
          <a:prstGeom prst="ellipse">
            <a:avLst/>
          </a:prstGeom>
          <a:no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1" name="椭圆 20">
            <a:extLst>
              <a:ext uri="{FF2B5EF4-FFF2-40B4-BE49-F238E27FC236}">
                <a16:creationId xmlns="" xmlns:a16="http://schemas.microsoft.com/office/drawing/2014/main" id="{90AE8763-9B85-4C2F-90CB-EF78792029CF}"/>
              </a:ext>
            </a:extLst>
          </p:cNvPr>
          <p:cNvSpPr/>
          <p:nvPr userDrawn="1"/>
        </p:nvSpPr>
        <p:spPr>
          <a:xfrm>
            <a:off x="739769" y="1314408"/>
            <a:ext cx="703070" cy="7030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2" name="椭圆 21">
            <a:extLst>
              <a:ext uri="{FF2B5EF4-FFF2-40B4-BE49-F238E27FC236}">
                <a16:creationId xmlns="" xmlns:a16="http://schemas.microsoft.com/office/drawing/2014/main" id="{BDCFDF5C-05EA-45ED-8B80-4CD1F3C250AE}"/>
              </a:ext>
            </a:extLst>
          </p:cNvPr>
          <p:cNvSpPr/>
          <p:nvPr userDrawn="1"/>
        </p:nvSpPr>
        <p:spPr>
          <a:xfrm>
            <a:off x="516771" y="3171414"/>
            <a:ext cx="703070" cy="7030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3" name="椭圆 22">
            <a:extLst>
              <a:ext uri="{FF2B5EF4-FFF2-40B4-BE49-F238E27FC236}">
                <a16:creationId xmlns="" xmlns:a16="http://schemas.microsoft.com/office/drawing/2014/main" id="{F95FA759-6569-44F4-826B-E62BD486C1EB}"/>
              </a:ext>
            </a:extLst>
          </p:cNvPr>
          <p:cNvSpPr/>
          <p:nvPr userDrawn="1"/>
        </p:nvSpPr>
        <p:spPr>
          <a:xfrm>
            <a:off x="741091" y="4767498"/>
            <a:ext cx="703070" cy="7030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9" name="椭圆 28">
            <a:extLst>
              <a:ext uri="{FF2B5EF4-FFF2-40B4-BE49-F238E27FC236}">
                <a16:creationId xmlns="" xmlns:a16="http://schemas.microsoft.com/office/drawing/2014/main" id="{6701F49F-C91F-4664-9C96-854052C68C8C}"/>
              </a:ext>
            </a:extLst>
          </p:cNvPr>
          <p:cNvSpPr/>
          <p:nvPr userDrawn="1"/>
        </p:nvSpPr>
        <p:spPr>
          <a:xfrm flipH="1">
            <a:off x="10749161" y="1314408"/>
            <a:ext cx="703070" cy="7030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0" name="椭圆 29">
            <a:extLst>
              <a:ext uri="{FF2B5EF4-FFF2-40B4-BE49-F238E27FC236}">
                <a16:creationId xmlns="" xmlns:a16="http://schemas.microsoft.com/office/drawing/2014/main" id="{F33BD90C-609B-4313-94C4-B097CA6DE746}"/>
              </a:ext>
            </a:extLst>
          </p:cNvPr>
          <p:cNvSpPr/>
          <p:nvPr userDrawn="1"/>
        </p:nvSpPr>
        <p:spPr>
          <a:xfrm flipH="1">
            <a:off x="10972159" y="3171414"/>
            <a:ext cx="703070" cy="7030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1" name="椭圆 30">
            <a:extLst>
              <a:ext uri="{FF2B5EF4-FFF2-40B4-BE49-F238E27FC236}">
                <a16:creationId xmlns="" xmlns:a16="http://schemas.microsoft.com/office/drawing/2014/main" id="{475AD516-1599-4166-BD33-34FAC348FD3E}"/>
              </a:ext>
            </a:extLst>
          </p:cNvPr>
          <p:cNvSpPr/>
          <p:nvPr userDrawn="1"/>
        </p:nvSpPr>
        <p:spPr>
          <a:xfrm flipH="1">
            <a:off x="10747839" y="4767498"/>
            <a:ext cx="703070" cy="7030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2" name="椭圆 31">
            <a:extLst>
              <a:ext uri="{FF2B5EF4-FFF2-40B4-BE49-F238E27FC236}">
                <a16:creationId xmlns="" xmlns:a16="http://schemas.microsoft.com/office/drawing/2014/main" id="{1B7B71DB-FA95-44AA-A631-2FCD6F4F6187}"/>
              </a:ext>
            </a:extLst>
          </p:cNvPr>
          <p:cNvSpPr/>
          <p:nvPr userDrawn="1"/>
        </p:nvSpPr>
        <p:spPr>
          <a:xfrm>
            <a:off x="4195760" y="1435030"/>
            <a:ext cx="3800480" cy="3800480"/>
          </a:xfrm>
          <a:prstGeom prst="ellipse">
            <a:avLst/>
          </a:prstGeom>
          <a:noFill/>
          <a:ln w="22225">
            <a:solidFill>
              <a:schemeClr val="accent1">
                <a:alpha val="38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3" name="椭圆 32">
            <a:extLst>
              <a:ext uri="{FF2B5EF4-FFF2-40B4-BE49-F238E27FC236}">
                <a16:creationId xmlns="" xmlns:a16="http://schemas.microsoft.com/office/drawing/2014/main" id="{EE77BD03-718C-4E20-8613-164519AEF876}"/>
              </a:ext>
            </a:extLst>
          </p:cNvPr>
          <p:cNvSpPr/>
          <p:nvPr userDrawn="1"/>
        </p:nvSpPr>
        <p:spPr>
          <a:xfrm>
            <a:off x="4462755" y="1702025"/>
            <a:ext cx="3266490" cy="3266490"/>
          </a:xfrm>
          <a:prstGeom prst="ellipse">
            <a:avLst/>
          </a:prstGeom>
          <a:noFill/>
          <a:ln w="9525">
            <a:solidFill>
              <a:schemeClr val="accent1">
                <a:alpha val="38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4" name="椭圆 33">
            <a:extLst>
              <a:ext uri="{FF2B5EF4-FFF2-40B4-BE49-F238E27FC236}">
                <a16:creationId xmlns="" xmlns:a16="http://schemas.microsoft.com/office/drawing/2014/main" id="{7A43B753-47D1-4087-B78B-CE0F265CD27F}"/>
              </a:ext>
            </a:extLst>
          </p:cNvPr>
          <p:cNvSpPr/>
          <p:nvPr userDrawn="1"/>
        </p:nvSpPr>
        <p:spPr>
          <a:xfrm>
            <a:off x="4771325" y="2009425"/>
            <a:ext cx="2649350" cy="2649350"/>
          </a:xfrm>
          <a:prstGeom prst="ellipse">
            <a:avLst/>
          </a:prstGeom>
          <a:noFill/>
          <a:ln w="9525">
            <a:solidFill>
              <a:schemeClr val="accent1">
                <a:alpha val="38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5" name="椭圆 34">
            <a:extLst>
              <a:ext uri="{FF2B5EF4-FFF2-40B4-BE49-F238E27FC236}">
                <a16:creationId xmlns="" xmlns:a16="http://schemas.microsoft.com/office/drawing/2014/main" id="{BF588C8B-BB81-45C4-9FCB-A6BA37791BD7}"/>
              </a:ext>
            </a:extLst>
          </p:cNvPr>
          <p:cNvSpPr/>
          <p:nvPr userDrawn="1"/>
        </p:nvSpPr>
        <p:spPr>
          <a:xfrm>
            <a:off x="4667530" y="1906801"/>
            <a:ext cx="2856941" cy="2856939"/>
          </a:xfrm>
          <a:prstGeom prst="ellipse">
            <a:avLst/>
          </a:prstGeom>
          <a:ln w="6350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36" name="Freeform 5">
            <a:extLst>
              <a:ext uri="{FF2B5EF4-FFF2-40B4-BE49-F238E27FC236}">
                <a16:creationId xmlns="" xmlns:a16="http://schemas.microsoft.com/office/drawing/2014/main" id="{D88BEC4E-47CA-4346-9800-4B5B86141333}"/>
              </a:ext>
            </a:extLst>
          </p:cNvPr>
          <p:cNvSpPr>
            <a:spLocks noEditPoints="1"/>
          </p:cNvSpPr>
          <p:nvPr userDrawn="1"/>
        </p:nvSpPr>
        <p:spPr bwMode="auto">
          <a:xfrm>
            <a:off x="5107800" y="2347737"/>
            <a:ext cx="1976400" cy="1975066"/>
          </a:xfrm>
          <a:prstGeom prst="ellipse">
            <a:avLst/>
          </a:prstGeom>
          <a:gradFill>
            <a:gsLst>
              <a:gs pos="0">
                <a:schemeClr val="accent2"/>
              </a:gs>
              <a:gs pos="100000">
                <a:schemeClr val="accent1"/>
              </a:gs>
            </a:gsLst>
            <a:lin ang="54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 name="文本占位符 1">
            <a:extLst>
              <a:ext uri="{FF2B5EF4-FFF2-40B4-BE49-F238E27FC236}">
                <a16:creationId xmlns="" xmlns:a16="http://schemas.microsoft.com/office/drawing/2014/main" id="{66085A62-2B5C-46F0-AE25-E44D19EC08FD}"/>
              </a:ext>
            </a:extLst>
          </p:cNvPr>
          <p:cNvSpPr>
            <a:spLocks noGrp="1"/>
          </p:cNvSpPr>
          <p:nvPr>
            <p:ph type="body" sz="quarter" idx="11" hasCustomPrompt="1"/>
          </p:nvPr>
        </p:nvSpPr>
        <p:spPr>
          <a:xfrm>
            <a:off x="1477951" y="1265957"/>
            <a:ext cx="1191352" cy="372346"/>
          </a:xfrm>
          <a:prstGeom prst="rect">
            <a:avLst/>
          </a:prstGeom>
        </p:spPr>
        <p:txBody>
          <a:bodyPr wrap="none">
            <a:spAutoFit/>
          </a:bodyPr>
          <a:lstStyle>
            <a:lvl1pPr marL="0" marR="0" indent="0" algn="l" rtl="0">
              <a:lnSpc>
                <a:spcPct val="90000"/>
              </a:lnSpc>
              <a:spcBef>
                <a:spcPts val="1000"/>
              </a:spcBef>
              <a:spcAft>
                <a:spcPts val="0"/>
              </a:spcAft>
              <a:defRPr lang="zh-CN" altLang="en-US" sz="2000" b="1" smtClean="0">
                <a:solidFill>
                  <a:schemeClr val="accent2"/>
                </a:solidFill>
                <a:latin typeface="+mj-ea"/>
                <a:ea typeface="+mj-ea"/>
              </a:defRPr>
            </a:lvl1pPr>
            <a:lvl2pPr>
              <a:defRPr lang="zh-CN" altLang="en-US" smtClean="0"/>
            </a:lvl2pPr>
            <a:lvl3pPr>
              <a:defRPr lang="zh-CN" altLang="en-US" smtClean="0"/>
            </a:lvl3pPr>
            <a:lvl4pPr>
              <a:defRPr lang="zh-CN" altLang="en-US" smtClean="0"/>
            </a:lvl4pPr>
            <a:lvl5pPr>
              <a:defRPr lang="zh-CN" altLang="en-US"/>
            </a:lvl5pPr>
          </a:lstStyle>
          <a:p>
            <a:pPr marL="0" lvl="0" indent="0">
              <a:buNone/>
            </a:pPr>
            <a:r>
              <a:rPr lang="zh-CN" altLang="en-US"/>
              <a:t>你的标题</a:t>
            </a:r>
          </a:p>
        </p:txBody>
      </p:sp>
      <p:sp>
        <p:nvSpPr>
          <p:cNvPr id="4" name="文本占位符 3">
            <a:extLst>
              <a:ext uri="{FF2B5EF4-FFF2-40B4-BE49-F238E27FC236}">
                <a16:creationId xmlns="" xmlns:a16="http://schemas.microsoft.com/office/drawing/2014/main" id="{F2F1EAE3-2726-4DDB-BE1D-7E6856DBB0A8}"/>
              </a:ext>
            </a:extLst>
          </p:cNvPr>
          <p:cNvSpPr>
            <a:spLocks noGrp="1"/>
          </p:cNvSpPr>
          <p:nvPr>
            <p:ph type="body" sz="quarter" idx="12" hasCustomPrompt="1"/>
          </p:nvPr>
        </p:nvSpPr>
        <p:spPr>
          <a:xfrm>
            <a:off x="1477951" y="1524240"/>
            <a:ext cx="2652089" cy="962636"/>
          </a:xfrm>
          <a:prstGeom prst="rect">
            <a:avLst/>
          </a:prstGeom>
        </p:spPr>
        <p:txBody>
          <a:bodyPr wrap="square">
            <a:spAutoFit/>
          </a:bodyPr>
          <a:lstStyle>
            <a:lvl1pPr marL="0" marR="0" indent="0" algn="just" rtl="0">
              <a:lnSpc>
                <a:spcPct val="120000"/>
              </a:lnSpc>
              <a:spcBef>
                <a:spcPts val="1000"/>
              </a:spcBef>
              <a:spcAft>
                <a:spcPts val="0"/>
              </a:spcAft>
              <a:defRPr lang="zh-CN" altLang="en-US" sz="1600" smtClean="0"/>
            </a:lvl1pPr>
            <a:lvl2pPr>
              <a:defRPr lang="zh-CN" altLang="en-US" smtClean="0"/>
            </a:lvl2pPr>
            <a:lvl3pPr>
              <a:defRPr lang="zh-CN" altLang="en-US" smtClean="0"/>
            </a:lvl3pPr>
            <a:lvl4pPr>
              <a:defRPr lang="zh-CN" altLang="en-US" smtClean="0"/>
            </a:lvl4pPr>
            <a:lvl5pPr>
              <a:defRPr lang="zh-CN" altLang="en-US"/>
            </a:lvl5pPr>
          </a:lstStyle>
          <a:p>
            <a:pPr marL="0" lvl="0" indent="0" algn="just">
              <a:lnSpc>
                <a:spcPct val="120000"/>
              </a:lnSpc>
              <a:buNone/>
            </a:pPr>
            <a:r>
              <a:rPr lang="zh-CN" altLang="en-US"/>
              <a:t>你的描述性文字放这里你的描述性文字放这里。你的描述性文字放这里。</a:t>
            </a:r>
          </a:p>
        </p:txBody>
      </p:sp>
      <p:sp>
        <p:nvSpPr>
          <p:cNvPr id="5" name="文本占位符 4">
            <a:extLst>
              <a:ext uri="{FF2B5EF4-FFF2-40B4-BE49-F238E27FC236}">
                <a16:creationId xmlns="" xmlns:a16="http://schemas.microsoft.com/office/drawing/2014/main" id="{5F7D9B86-E632-4671-8890-B0474F3C2827}"/>
              </a:ext>
            </a:extLst>
          </p:cNvPr>
          <p:cNvSpPr>
            <a:spLocks noGrp="1"/>
          </p:cNvSpPr>
          <p:nvPr>
            <p:ph type="body" sz="quarter" idx="13" hasCustomPrompt="1"/>
          </p:nvPr>
        </p:nvSpPr>
        <p:spPr>
          <a:xfrm>
            <a:off x="1223277" y="3267254"/>
            <a:ext cx="2652089" cy="962636"/>
          </a:xfrm>
          <a:prstGeom prst="rect">
            <a:avLst/>
          </a:prstGeom>
        </p:spPr>
        <p:txBody>
          <a:bodyPr wrap="square">
            <a:spAutoFit/>
          </a:bodyPr>
          <a:lstStyle>
            <a:lvl1pPr marL="0" marR="0" indent="0" algn="just" rtl="0">
              <a:lnSpc>
                <a:spcPct val="120000"/>
              </a:lnSpc>
              <a:spcBef>
                <a:spcPts val="1000"/>
              </a:spcBef>
              <a:spcAft>
                <a:spcPts val="0"/>
              </a:spcAft>
              <a:defRPr lang="zh-CN" altLang="en-US" sz="1600" smtClean="0"/>
            </a:lvl1pPr>
            <a:lvl2pPr>
              <a:defRPr lang="zh-CN" altLang="en-US" smtClean="0"/>
            </a:lvl2pPr>
            <a:lvl3pPr>
              <a:defRPr lang="zh-CN" altLang="en-US" smtClean="0"/>
            </a:lvl3pPr>
            <a:lvl4pPr>
              <a:defRPr lang="zh-CN" altLang="en-US" smtClean="0"/>
            </a:lvl4pPr>
            <a:lvl5pPr>
              <a:defRPr lang="zh-CN" altLang="en-US"/>
            </a:lvl5pPr>
          </a:lstStyle>
          <a:p>
            <a:pPr marL="0" lvl="0" indent="0" algn="just">
              <a:lnSpc>
                <a:spcPct val="120000"/>
              </a:lnSpc>
              <a:buNone/>
            </a:pPr>
            <a:r>
              <a:rPr lang="zh-CN" altLang="en-US"/>
              <a:t>你的描述性文字放这里你的描述性文字放这里。你的描述性文字放这里。</a:t>
            </a:r>
          </a:p>
        </p:txBody>
      </p:sp>
      <p:sp>
        <p:nvSpPr>
          <p:cNvPr id="6" name="文本占位符 5">
            <a:extLst>
              <a:ext uri="{FF2B5EF4-FFF2-40B4-BE49-F238E27FC236}">
                <a16:creationId xmlns="" xmlns:a16="http://schemas.microsoft.com/office/drawing/2014/main" id="{22E61C18-0F9E-46AD-9F40-930D29AC8A2C}"/>
              </a:ext>
            </a:extLst>
          </p:cNvPr>
          <p:cNvSpPr>
            <a:spLocks noGrp="1"/>
          </p:cNvSpPr>
          <p:nvPr>
            <p:ph type="body" sz="quarter" idx="14" hasCustomPrompt="1"/>
          </p:nvPr>
        </p:nvSpPr>
        <p:spPr>
          <a:xfrm>
            <a:off x="1223277" y="3008971"/>
            <a:ext cx="1191352" cy="372346"/>
          </a:xfrm>
          <a:prstGeom prst="rect">
            <a:avLst/>
          </a:prstGeom>
        </p:spPr>
        <p:txBody>
          <a:bodyPr wrap="none">
            <a:spAutoFit/>
          </a:bodyPr>
          <a:lstStyle>
            <a:lvl1pPr marL="0" marR="0" indent="0" algn="l" rtl="0">
              <a:lnSpc>
                <a:spcPct val="90000"/>
              </a:lnSpc>
              <a:spcBef>
                <a:spcPts val="1000"/>
              </a:spcBef>
              <a:spcAft>
                <a:spcPts val="0"/>
              </a:spcAft>
              <a:defRPr lang="zh-CN" altLang="en-US" sz="2000" b="1" smtClean="0">
                <a:solidFill>
                  <a:schemeClr val="accent2"/>
                </a:solidFill>
                <a:latin typeface="+mj-ea"/>
                <a:ea typeface="+mj-ea"/>
              </a:defRPr>
            </a:lvl1pPr>
            <a:lvl2pPr>
              <a:defRPr lang="zh-CN" altLang="en-US" smtClean="0"/>
            </a:lvl2pPr>
            <a:lvl3pPr>
              <a:defRPr lang="zh-CN" altLang="en-US" smtClean="0"/>
            </a:lvl3pPr>
            <a:lvl4pPr>
              <a:defRPr lang="zh-CN" altLang="en-US" smtClean="0"/>
            </a:lvl4pPr>
            <a:lvl5pPr>
              <a:defRPr lang="zh-CN" altLang="en-US"/>
            </a:lvl5pPr>
          </a:lstStyle>
          <a:p>
            <a:pPr marL="0" lvl="0" indent="0">
              <a:buNone/>
            </a:pPr>
            <a:r>
              <a:rPr lang="zh-CN" altLang="en-US"/>
              <a:t>你的标题</a:t>
            </a:r>
          </a:p>
        </p:txBody>
      </p:sp>
      <p:sp>
        <p:nvSpPr>
          <p:cNvPr id="24" name="文本占位符 23">
            <a:extLst>
              <a:ext uri="{FF2B5EF4-FFF2-40B4-BE49-F238E27FC236}">
                <a16:creationId xmlns="" xmlns:a16="http://schemas.microsoft.com/office/drawing/2014/main" id="{A4507677-963E-4A32-AAD7-CB45A77F3582}"/>
              </a:ext>
            </a:extLst>
          </p:cNvPr>
          <p:cNvSpPr>
            <a:spLocks noGrp="1"/>
          </p:cNvSpPr>
          <p:nvPr>
            <p:ph type="body" sz="quarter" idx="15" hasCustomPrompt="1"/>
          </p:nvPr>
        </p:nvSpPr>
        <p:spPr>
          <a:xfrm>
            <a:off x="1477951" y="4915140"/>
            <a:ext cx="2652089" cy="962636"/>
          </a:xfrm>
          <a:prstGeom prst="rect">
            <a:avLst/>
          </a:prstGeom>
        </p:spPr>
        <p:txBody>
          <a:bodyPr wrap="square">
            <a:spAutoFit/>
          </a:bodyPr>
          <a:lstStyle>
            <a:lvl1pPr marL="0" marR="0" indent="0" algn="just" rtl="0">
              <a:lnSpc>
                <a:spcPct val="120000"/>
              </a:lnSpc>
              <a:spcBef>
                <a:spcPts val="1000"/>
              </a:spcBef>
              <a:spcAft>
                <a:spcPts val="0"/>
              </a:spcAft>
              <a:defRPr lang="zh-CN" altLang="en-US" sz="1600" smtClean="0"/>
            </a:lvl1pPr>
            <a:lvl2pPr>
              <a:defRPr lang="zh-CN" altLang="en-US" smtClean="0"/>
            </a:lvl2pPr>
            <a:lvl3pPr>
              <a:defRPr lang="zh-CN" altLang="en-US" smtClean="0"/>
            </a:lvl3pPr>
            <a:lvl4pPr>
              <a:defRPr lang="zh-CN" altLang="en-US" smtClean="0"/>
            </a:lvl4pPr>
            <a:lvl5pPr>
              <a:defRPr lang="zh-CN" altLang="en-US"/>
            </a:lvl5pPr>
          </a:lstStyle>
          <a:p>
            <a:pPr marL="0" lvl="0" indent="0" algn="just">
              <a:lnSpc>
                <a:spcPct val="120000"/>
              </a:lnSpc>
              <a:buNone/>
            </a:pPr>
            <a:r>
              <a:rPr lang="zh-CN" altLang="en-US"/>
              <a:t>你的描述性文字放这里你的描述性文字放这里。你的描述性文字放这里。</a:t>
            </a:r>
          </a:p>
        </p:txBody>
      </p:sp>
      <p:sp>
        <p:nvSpPr>
          <p:cNvPr id="25" name="文本占位符 24">
            <a:extLst>
              <a:ext uri="{FF2B5EF4-FFF2-40B4-BE49-F238E27FC236}">
                <a16:creationId xmlns="" xmlns:a16="http://schemas.microsoft.com/office/drawing/2014/main" id="{DF218169-8034-488D-91D4-D4F43B40C374}"/>
              </a:ext>
            </a:extLst>
          </p:cNvPr>
          <p:cNvSpPr>
            <a:spLocks noGrp="1"/>
          </p:cNvSpPr>
          <p:nvPr>
            <p:ph type="body" sz="quarter" idx="16" hasCustomPrompt="1"/>
          </p:nvPr>
        </p:nvSpPr>
        <p:spPr>
          <a:xfrm>
            <a:off x="1477951" y="4656857"/>
            <a:ext cx="1191352" cy="372346"/>
          </a:xfrm>
          <a:prstGeom prst="rect">
            <a:avLst/>
          </a:prstGeom>
        </p:spPr>
        <p:txBody>
          <a:bodyPr wrap="none">
            <a:spAutoFit/>
          </a:bodyPr>
          <a:lstStyle>
            <a:lvl1pPr marL="0" marR="0" indent="0" algn="l" rtl="0">
              <a:lnSpc>
                <a:spcPct val="90000"/>
              </a:lnSpc>
              <a:spcBef>
                <a:spcPts val="1000"/>
              </a:spcBef>
              <a:spcAft>
                <a:spcPts val="0"/>
              </a:spcAft>
              <a:defRPr lang="zh-CN" altLang="en-US" sz="2000" b="1" smtClean="0">
                <a:solidFill>
                  <a:schemeClr val="accent2"/>
                </a:solidFill>
                <a:latin typeface="+mj-ea"/>
                <a:ea typeface="+mj-ea"/>
              </a:defRPr>
            </a:lvl1pPr>
            <a:lvl2pPr>
              <a:defRPr lang="zh-CN" altLang="en-US" smtClean="0"/>
            </a:lvl2pPr>
            <a:lvl3pPr>
              <a:defRPr lang="zh-CN" altLang="en-US" smtClean="0"/>
            </a:lvl3pPr>
            <a:lvl4pPr>
              <a:defRPr lang="zh-CN" altLang="en-US" smtClean="0"/>
            </a:lvl4pPr>
            <a:lvl5pPr>
              <a:defRPr lang="zh-CN" altLang="en-US"/>
            </a:lvl5pPr>
          </a:lstStyle>
          <a:p>
            <a:pPr marL="0" lvl="0" indent="0">
              <a:buNone/>
            </a:pPr>
            <a:r>
              <a:rPr lang="zh-CN" altLang="en-US"/>
              <a:t>你的标题</a:t>
            </a:r>
          </a:p>
        </p:txBody>
      </p:sp>
      <p:sp>
        <p:nvSpPr>
          <p:cNvPr id="26" name="文本占位符 25">
            <a:extLst>
              <a:ext uri="{FF2B5EF4-FFF2-40B4-BE49-F238E27FC236}">
                <a16:creationId xmlns="" xmlns:a16="http://schemas.microsoft.com/office/drawing/2014/main" id="{C668B4A6-44EC-460A-80FE-4200DA08F844}"/>
              </a:ext>
            </a:extLst>
          </p:cNvPr>
          <p:cNvSpPr>
            <a:spLocks noGrp="1"/>
          </p:cNvSpPr>
          <p:nvPr>
            <p:ph type="body" sz="quarter" idx="17" hasCustomPrompt="1"/>
          </p:nvPr>
        </p:nvSpPr>
        <p:spPr>
          <a:xfrm>
            <a:off x="9499570" y="4645349"/>
            <a:ext cx="1191352" cy="372346"/>
          </a:xfrm>
          <a:prstGeom prst="rect">
            <a:avLst/>
          </a:prstGeom>
        </p:spPr>
        <p:txBody>
          <a:bodyPr wrap="none">
            <a:spAutoFit/>
          </a:bodyPr>
          <a:lstStyle>
            <a:lvl1pPr marL="0" marR="0" indent="0" algn="l" rtl="0">
              <a:lnSpc>
                <a:spcPct val="90000"/>
              </a:lnSpc>
              <a:spcBef>
                <a:spcPts val="1000"/>
              </a:spcBef>
              <a:spcAft>
                <a:spcPts val="0"/>
              </a:spcAft>
              <a:defRPr lang="zh-CN" altLang="en-US" sz="2000" b="1" smtClean="0">
                <a:solidFill>
                  <a:schemeClr val="accent2"/>
                </a:solidFill>
                <a:latin typeface="+mj-ea"/>
                <a:ea typeface="+mj-ea"/>
              </a:defRPr>
            </a:lvl1pPr>
            <a:lvl2pPr>
              <a:defRPr lang="zh-CN" altLang="en-US" smtClean="0"/>
            </a:lvl2pPr>
            <a:lvl3pPr>
              <a:defRPr lang="zh-CN" altLang="en-US" smtClean="0"/>
            </a:lvl3pPr>
            <a:lvl4pPr>
              <a:defRPr lang="zh-CN" altLang="en-US" smtClean="0"/>
            </a:lvl4pPr>
            <a:lvl5pPr>
              <a:defRPr lang="zh-CN" altLang="en-US"/>
            </a:lvl5pPr>
          </a:lstStyle>
          <a:p>
            <a:pPr marL="0" lvl="0" indent="0">
              <a:buNone/>
            </a:pPr>
            <a:r>
              <a:rPr lang="zh-CN" altLang="en-US"/>
              <a:t>你的标题</a:t>
            </a:r>
          </a:p>
        </p:txBody>
      </p:sp>
      <p:sp>
        <p:nvSpPr>
          <p:cNvPr id="27" name="文本占位符 26">
            <a:extLst>
              <a:ext uri="{FF2B5EF4-FFF2-40B4-BE49-F238E27FC236}">
                <a16:creationId xmlns="" xmlns:a16="http://schemas.microsoft.com/office/drawing/2014/main" id="{C051A0C8-88F4-4C17-A1DA-8DD1E8DA0302}"/>
              </a:ext>
            </a:extLst>
          </p:cNvPr>
          <p:cNvSpPr>
            <a:spLocks noGrp="1"/>
          </p:cNvSpPr>
          <p:nvPr>
            <p:ph type="body" sz="quarter" idx="18" hasCustomPrompt="1"/>
          </p:nvPr>
        </p:nvSpPr>
        <p:spPr>
          <a:xfrm>
            <a:off x="8040884" y="4903632"/>
            <a:ext cx="2652089" cy="962636"/>
          </a:xfrm>
          <a:prstGeom prst="rect">
            <a:avLst/>
          </a:prstGeom>
        </p:spPr>
        <p:txBody>
          <a:bodyPr wrap="square">
            <a:spAutoFit/>
          </a:bodyPr>
          <a:lstStyle>
            <a:lvl1pPr marL="0" marR="0" indent="0" algn="r" rtl="0">
              <a:lnSpc>
                <a:spcPct val="120000"/>
              </a:lnSpc>
              <a:spcBef>
                <a:spcPts val="1000"/>
              </a:spcBef>
              <a:spcAft>
                <a:spcPts val="0"/>
              </a:spcAft>
              <a:defRPr lang="zh-CN" altLang="en-US" sz="1600" smtClean="0"/>
            </a:lvl1pPr>
            <a:lvl2pPr>
              <a:defRPr lang="zh-CN" altLang="en-US" smtClean="0"/>
            </a:lvl2pPr>
            <a:lvl3pPr>
              <a:defRPr lang="zh-CN" altLang="en-US" smtClean="0"/>
            </a:lvl3pPr>
            <a:lvl4pPr>
              <a:defRPr lang="zh-CN" altLang="en-US" smtClean="0"/>
            </a:lvl4pPr>
            <a:lvl5pPr>
              <a:defRPr lang="zh-CN" altLang="en-US"/>
            </a:lvl5pPr>
          </a:lstStyle>
          <a:p>
            <a:pPr marL="0" lvl="0" indent="0" algn="r">
              <a:lnSpc>
                <a:spcPct val="120000"/>
              </a:lnSpc>
              <a:buNone/>
            </a:pPr>
            <a:r>
              <a:rPr lang="zh-CN" altLang="en-US"/>
              <a:t>你的描述性文字放这里你的描述性文字放这里。你的描述性文字放这里。</a:t>
            </a:r>
          </a:p>
        </p:txBody>
      </p:sp>
      <p:sp>
        <p:nvSpPr>
          <p:cNvPr id="28" name="文本占位符 27">
            <a:extLst>
              <a:ext uri="{FF2B5EF4-FFF2-40B4-BE49-F238E27FC236}">
                <a16:creationId xmlns="" xmlns:a16="http://schemas.microsoft.com/office/drawing/2014/main" id="{D5276491-79A9-4359-A971-BAB3C084F383}"/>
              </a:ext>
            </a:extLst>
          </p:cNvPr>
          <p:cNvSpPr>
            <a:spLocks noGrp="1"/>
          </p:cNvSpPr>
          <p:nvPr>
            <p:ph type="body" sz="quarter" idx="19" hasCustomPrompt="1"/>
          </p:nvPr>
        </p:nvSpPr>
        <p:spPr>
          <a:xfrm>
            <a:off x="8289730" y="3267254"/>
            <a:ext cx="2652089" cy="962636"/>
          </a:xfrm>
          <a:prstGeom prst="rect">
            <a:avLst/>
          </a:prstGeom>
        </p:spPr>
        <p:txBody>
          <a:bodyPr wrap="square">
            <a:spAutoFit/>
          </a:bodyPr>
          <a:lstStyle>
            <a:lvl1pPr marL="0" marR="0" indent="0" algn="r" rtl="0">
              <a:lnSpc>
                <a:spcPct val="120000"/>
              </a:lnSpc>
              <a:spcBef>
                <a:spcPts val="1000"/>
              </a:spcBef>
              <a:spcAft>
                <a:spcPts val="0"/>
              </a:spcAft>
              <a:defRPr lang="zh-CN" altLang="en-US" sz="1600" smtClean="0"/>
            </a:lvl1pPr>
            <a:lvl2pPr>
              <a:defRPr lang="zh-CN" altLang="en-US" smtClean="0"/>
            </a:lvl2pPr>
            <a:lvl3pPr>
              <a:defRPr lang="zh-CN" altLang="en-US" smtClean="0"/>
            </a:lvl3pPr>
            <a:lvl4pPr>
              <a:defRPr lang="zh-CN" altLang="en-US" smtClean="0"/>
            </a:lvl4pPr>
            <a:lvl5pPr>
              <a:defRPr lang="zh-CN" altLang="en-US"/>
            </a:lvl5pPr>
          </a:lstStyle>
          <a:p>
            <a:pPr marL="0" lvl="0" indent="0" algn="r">
              <a:lnSpc>
                <a:spcPct val="120000"/>
              </a:lnSpc>
              <a:buNone/>
            </a:pPr>
            <a:r>
              <a:rPr lang="zh-CN" altLang="en-US" dirty="0"/>
              <a:t>你的描述性文字放这里你的描述性文字放这里。你的描述性文字放这里。</a:t>
            </a:r>
          </a:p>
        </p:txBody>
      </p:sp>
      <p:sp>
        <p:nvSpPr>
          <p:cNvPr id="37" name="文本占位符 36">
            <a:extLst>
              <a:ext uri="{FF2B5EF4-FFF2-40B4-BE49-F238E27FC236}">
                <a16:creationId xmlns="" xmlns:a16="http://schemas.microsoft.com/office/drawing/2014/main" id="{AF63DE40-A1EA-4F00-8D12-7D665C0DAEAC}"/>
              </a:ext>
            </a:extLst>
          </p:cNvPr>
          <p:cNvSpPr>
            <a:spLocks noGrp="1"/>
          </p:cNvSpPr>
          <p:nvPr>
            <p:ph type="body" sz="quarter" idx="20" hasCustomPrompt="1"/>
          </p:nvPr>
        </p:nvSpPr>
        <p:spPr>
          <a:xfrm>
            <a:off x="9770186" y="3008971"/>
            <a:ext cx="1191352" cy="372346"/>
          </a:xfrm>
          <a:prstGeom prst="rect">
            <a:avLst/>
          </a:prstGeom>
        </p:spPr>
        <p:txBody>
          <a:bodyPr wrap="none">
            <a:spAutoFit/>
          </a:bodyPr>
          <a:lstStyle>
            <a:lvl1pPr marL="0" marR="0" indent="0" algn="l" rtl="0">
              <a:lnSpc>
                <a:spcPct val="90000"/>
              </a:lnSpc>
              <a:spcBef>
                <a:spcPts val="1000"/>
              </a:spcBef>
              <a:spcAft>
                <a:spcPts val="0"/>
              </a:spcAft>
              <a:defRPr lang="zh-CN" altLang="en-US" sz="2000" b="1" smtClean="0">
                <a:solidFill>
                  <a:schemeClr val="accent2"/>
                </a:solidFill>
                <a:latin typeface="+mj-ea"/>
                <a:ea typeface="+mj-ea"/>
              </a:defRPr>
            </a:lvl1pPr>
            <a:lvl2pPr>
              <a:defRPr lang="zh-CN" altLang="en-US" smtClean="0"/>
            </a:lvl2pPr>
            <a:lvl3pPr>
              <a:defRPr lang="zh-CN" altLang="en-US" smtClean="0"/>
            </a:lvl3pPr>
            <a:lvl4pPr>
              <a:defRPr lang="zh-CN" altLang="en-US" smtClean="0"/>
            </a:lvl4pPr>
            <a:lvl5pPr>
              <a:defRPr lang="zh-CN" altLang="en-US"/>
            </a:lvl5pPr>
          </a:lstStyle>
          <a:p>
            <a:pPr marL="0" lvl="0" indent="0">
              <a:buNone/>
            </a:pPr>
            <a:r>
              <a:rPr lang="zh-CN" altLang="en-US"/>
              <a:t>你的标题</a:t>
            </a:r>
          </a:p>
        </p:txBody>
      </p:sp>
      <p:sp>
        <p:nvSpPr>
          <p:cNvPr id="38" name="文本占位符 37">
            <a:extLst>
              <a:ext uri="{FF2B5EF4-FFF2-40B4-BE49-F238E27FC236}">
                <a16:creationId xmlns="" xmlns:a16="http://schemas.microsoft.com/office/drawing/2014/main" id="{8DD42016-11CB-430F-94ED-97E079BD14BA}"/>
              </a:ext>
            </a:extLst>
          </p:cNvPr>
          <p:cNvSpPr>
            <a:spLocks noGrp="1"/>
          </p:cNvSpPr>
          <p:nvPr>
            <p:ph type="body" sz="quarter" idx="21" hasCustomPrompt="1"/>
          </p:nvPr>
        </p:nvSpPr>
        <p:spPr>
          <a:xfrm>
            <a:off x="8031151" y="1524240"/>
            <a:ext cx="2652089" cy="962636"/>
          </a:xfrm>
          <a:prstGeom prst="rect">
            <a:avLst/>
          </a:prstGeom>
        </p:spPr>
        <p:txBody>
          <a:bodyPr wrap="square">
            <a:spAutoFit/>
          </a:bodyPr>
          <a:lstStyle>
            <a:lvl1pPr marL="0" marR="0" indent="0" algn="r" rtl="0">
              <a:lnSpc>
                <a:spcPct val="120000"/>
              </a:lnSpc>
              <a:spcBef>
                <a:spcPts val="1000"/>
              </a:spcBef>
              <a:spcAft>
                <a:spcPts val="0"/>
              </a:spcAft>
              <a:defRPr lang="zh-CN" altLang="en-US" sz="1600" smtClean="0"/>
            </a:lvl1pPr>
            <a:lvl2pPr>
              <a:defRPr lang="zh-CN" altLang="en-US" smtClean="0"/>
            </a:lvl2pPr>
            <a:lvl3pPr>
              <a:defRPr lang="zh-CN" altLang="en-US" smtClean="0"/>
            </a:lvl3pPr>
            <a:lvl4pPr>
              <a:defRPr lang="zh-CN" altLang="en-US" smtClean="0"/>
            </a:lvl4pPr>
            <a:lvl5pPr>
              <a:defRPr lang="zh-CN" altLang="en-US"/>
            </a:lvl5pPr>
          </a:lstStyle>
          <a:p>
            <a:pPr marL="0" lvl="0" indent="0" algn="r">
              <a:lnSpc>
                <a:spcPct val="120000"/>
              </a:lnSpc>
              <a:buNone/>
            </a:pPr>
            <a:r>
              <a:rPr lang="zh-CN" altLang="en-US"/>
              <a:t>你的描述性文字放这里你的描述性文字放这里。你的描述性文字放这里。</a:t>
            </a:r>
          </a:p>
        </p:txBody>
      </p:sp>
      <p:sp>
        <p:nvSpPr>
          <p:cNvPr id="39" name="文本占位符 38">
            <a:extLst>
              <a:ext uri="{FF2B5EF4-FFF2-40B4-BE49-F238E27FC236}">
                <a16:creationId xmlns="" xmlns:a16="http://schemas.microsoft.com/office/drawing/2014/main" id="{62C33F35-8142-472F-B6A4-893C4C4BE243}"/>
              </a:ext>
            </a:extLst>
          </p:cNvPr>
          <p:cNvSpPr>
            <a:spLocks noGrp="1"/>
          </p:cNvSpPr>
          <p:nvPr>
            <p:ph type="body" sz="quarter" idx="22" hasCustomPrompt="1"/>
          </p:nvPr>
        </p:nvSpPr>
        <p:spPr>
          <a:xfrm>
            <a:off x="9489837" y="1265957"/>
            <a:ext cx="1191352" cy="372346"/>
          </a:xfrm>
          <a:prstGeom prst="rect">
            <a:avLst/>
          </a:prstGeom>
        </p:spPr>
        <p:txBody>
          <a:bodyPr wrap="none">
            <a:spAutoFit/>
          </a:bodyPr>
          <a:lstStyle>
            <a:lvl1pPr marL="0" marR="0" indent="0" algn="l" rtl="0">
              <a:lnSpc>
                <a:spcPct val="90000"/>
              </a:lnSpc>
              <a:spcBef>
                <a:spcPts val="1000"/>
              </a:spcBef>
              <a:spcAft>
                <a:spcPts val="0"/>
              </a:spcAft>
              <a:defRPr lang="zh-CN" altLang="en-US" sz="2000" b="1" smtClean="0">
                <a:solidFill>
                  <a:schemeClr val="accent2"/>
                </a:solidFill>
                <a:latin typeface="+mj-ea"/>
                <a:ea typeface="+mj-ea"/>
              </a:defRPr>
            </a:lvl1pPr>
            <a:lvl2pPr>
              <a:defRPr lang="zh-CN" altLang="en-US" smtClean="0"/>
            </a:lvl2pPr>
            <a:lvl3pPr>
              <a:defRPr lang="zh-CN" altLang="en-US" smtClean="0"/>
            </a:lvl3pPr>
            <a:lvl4pPr>
              <a:defRPr lang="zh-CN" altLang="en-US" smtClean="0"/>
            </a:lvl4pPr>
            <a:lvl5pPr>
              <a:defRPr lang="zh-CN" altLang="en-US"/>
            </a:lvl5pPr>
          </a:lstStyle>
          <a:p>
            <a:pPr marL="0" lvl="0" indent="0">
              <a:buNone/>
            </a:pPr>
            <a:r>
              <a:rPr lang="zh-CN" altLang="en-US"/>
              <a:t>你的标题</a:t>
            </a:r>
          </a:p>
        </p:txBody>
      </p:sp>
      <p:sp>
        <p:nvSpPr>
          <p:cNvPr id="40" name="文本占位符 39">
            <a:extLst>
              <a:ext uri="{FF2B5EF4-FFF2-40B4-BE49-F238E27FC236}">
                <a16:creationId xmlns="" xmlns:a16="http://schemas.microsoft.com/office/drawing/2014/main" id="{951AC005-939D-4E5F-9B36-4F5F77C638D4}"/>
              </a:ext>
            </a:extLst>
          </p:cNvPr>
          <p:cNvSpPr>
            <a:spLocks noGrp="1"/>
          </p:cNvSpPr>
          <p:nvPr>
            <p:ph type="body" sz="quarter" idx="23" hasCustomPrompt="1"/>
          </p:nvPr>
        </p:nvSpPr>
        <p:spPr>
          <a:xfrm>
            <a:off x="5388114" y="3030612"/>
            <a:ext cx="1415772" cy="461665"/>
          </a:xfrm>
          <a:prstGeom prst="rect">
            <a:avLst/>
          </a:prstGeom>
          <a:noFill/>
        </p:spPr>
        <p:txBody>
          <a:bodyPr wrap="none" rtlCol="0">
            <a:spAutoFit/>
          </a:bodyPr>
          <a:lstStyle>
            <a:lvl1pPr marL="0" marR="0" indent="0" algn="ctr" rtl="0">
              <a:lnSpc>
                <a:spcPct val="100000"/>
              </a:lnSpc>
              <a:spcBef>
                <a:spcPts val="0"/>
              </a:spcBef>
              <a:spcAft>
                <a:spcPts val="0"/>
              </a:spcAft>
              <a:defRPr kumimoji="0" lang="zh-CN" altLang="en-US" sz="2400" b="1" i="0" u="none" strike="noStrike" cap="none" spc="0" normalizeH="0" baseline="0" smtClean="0">
                <a:ln>
                  <a:noFill/>
                </a:ln>
                <a:solidFill>
                  <a:prstClr val="white"/>
                </a:solidFill>
                <a:effectLst/>
                <a:uLnTx/>
                <a:uFillTx/>
                <a:latin typeface="微软雅黑"/>
                <a:ea typeface="微软雅黑"/>
              </a:defRPr>
            </a:lvl1pPr>
            <a:lvl2pPr>
              <a:defRPr lang="zh-CN" altLang="en-US" sz="1800" smtClean="0"/>
            </a:lvl2pPr>
            <a:lvl3pPr>
              <a:defRPr lang="zh-CN" altLang="en-US" sz="1800" smtClean="0"/>
            </a:lvl3pPr>
            <a:lvl4pPr>
              <a:defRPr lang="zh-CN" altLang="en-US" smtClean="0"/>
            </a:lvl4pPr>
            <a:lvl5pPr>
              <a:defRPr lang="zh-CN" altLang="en-US"/>
            </a:lvl5pPr>
          </a:lstStyle>
          <a:p>
            <a:pPr marL="0" marR="0" lvl="0" indent="0" algn="ctr" fontAlgn="auto">
              <a:lnSpc>
                <a:spcPct val="100000"/>
              </a:lnSpc>
              <a:spcBef>
                <a:spcPts val="0"/>
              </a:spcBef>
              <a:spcAft>
                <a:spcPts val="0"/>
              </a:spcAft>
              <a:buClrTx/>
              <a:buSzTx/>
              <a:buFontTx/>
              <a:buNone/>
              <a:tabLst/>
            </a:pPr>
            <a:r>
              <a:rPr lang="zh-CN" altLang="en-US"/>
              <a:t>你的标题</a:t>
            </a:r>
          </a:p>
        </p:txBody>
      </p:sp>
      <p:grpSp>
        <p:nvGrpSpPr>
          <p:cNvPr id="41" name="组合 40">
            <a:extLst>
              <a:ext uri="{FF2B5EF4-FFF2-40B4-BE49-F238E27FC236}">
                <a16:creationId xmlns="" xmlns:a16="http://schemas.microsoft.com/office/drawing/2014/main" id="{99CB04E2-8E7E-4720-9FA9-4DC2736B7CEE}"/>
              </a:ext>
            </a:extLst>
          </p:cNvPr>
          <p:cNvGrpSpPr/>
          <p:nvPr userDrawn="1"/>
        </p:nvGrpSpPr>
        <p:grpSpPr>
          <a:xfrm>
            <a:off x="152400" y="187773"/>
            <a:ext cx="927730" cy="463865"/>
            <a:chOff x="1371600" y="213360"/>
            <a:chExt cx="927730" cy="463865"/>
          </a:xfrm>
        </p:grpSpPr>
        <p:sp>
          <p:nvSpPr>
            <p:cNvPr id="42" name="菱形 41">
              <a:extLst>
                <a:ext uri="{FF2B5EF4-FFF2-40B4-BE49-F238E27FC236}">
                  <a16:creationId xmlns="" xmlns:a16="http://schemas.microsoft.com/office/drawing/2014/main" id="{5BCDA6F6-3E4B-4955-A288-3B953B464261}"/>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菱形 42">
              <a:extLst>
                <a:ext uri="{FF2B5EF4-FFF2-40B4-BE49-F238E27FC236}">
                  <a16:creationId xmlns="" xmlns:a16="http://schemas.microsoft.com/office/drawing/2014/main" id="{1E3C0E9F-D676-46FA-BC3A-CCE513172F31}"/>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菱形 43">
              <a:extLst>
                <a:ext uri="{FF2B5EF4-FFF2-40B4-BE49-F238E27FC236}">
                  <a16:creationId xmlns="" xmlns:a16="http://schemas.microsoft.com/office/drawing/2014/main" id="{716A319B-B9CD-4671-9CD2-56C5B114D579}"/>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540741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空白页04">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grpSp>
        <p:nvGrpSpPr>
          <p:cNvPr id="17" name="组合 16">
            <a:extLst>
              <a:ext uri="{FF2B5EF4-FFF2-40B4-BE49-F238E27FC236}">
                <a16:creationId xmlns="" xmlns:a16="http://schemas.microsoft.com/office/drawing/2014/main" id="{656E5A88-C969-47D2-9FD1-13CE7D0549A9}"/>
              </a:ext>
            </a:extLst>
          </p:cNvPr>
          <p:cNvGrpSpPr/>
          <p:nvPr userDrawn="1"/>
        </p:nvGrpSpPr>
        <p:grpSpPr>
          <a:xfrm>
            <a:off x="152400" y="187773"/>
            <a:ext cx="927730" cy="463865"/>
            <a:chOff x="1371600" y="213360"/>
            <a:chExt cx="927730" cy="463865"/>
          </a:xfrm>
        </p:grpSpPr>
        <p:sp>
          <p:nvSpPr>
            <p:cNvPr id="18" name="菱形 17">
              <a:extLst>
                <a:ext uri="{FF2B5EF4-FFF2-40B4-BE49-F238E27FC236}">
                  <a16:creationId xmlns="" xmlns:a16="http://schemas.microsoft.com/office/drawing/2014/main" id="{A2FC956F-4250-475D-AC1B-39AEF3481FE7}"/>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菱形 18">
              <a:extLst>
                <a:ext uri="{FF2B5EF4-FFF2-40B4-BE49-F238E27FC236}">
                  <a16:creationId xmlns="" xmlns:a16="http://schemas.microsoft.com/office/drawing/2014/main" id="{E9DE3AE6-25FF-4245-95E1-FEB57BA8D51B}"/>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a:extLst>
                <a:ext uri="{FF2B5EF4-FFF2-40B4-BE49-F238E27FC236}">
                  <a16:creationId xmlns="" xmlns:a16="http://schemas.microsoft.com/office/drawing/2014/main" id="{46287EEE-B5E4-4DDB-AFDB-181A2B6BD232}"/>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090301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一图一文">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4" name="图片占位符 3">
            <a:extLst>
              <a:ext uri="{FF2B5EF4-FFF2-40B4-BE49-F238E27FC236}">
                <a16:creationId xmlns="" xmlns:a16="http://schemas.microsoft.com/office/drawing/2014/main" id="{03E50536-8E86-4C1B-B960-DB13F8827079}"/>
              </a:ext>
            </a:extLst>
          </p:cNvPr>
          <p:cNvSpPr>
            <a:spLocks noGrp="1"/>
          </p:cNvSpPr>
          <p:nvPr>
            <p:ph type="pic" sz="quarter" idx="11"/>
          </p:nvPr>
        </p:nvSpPr>
        <p:spPr>
          <a:xfrm>
            <a:off x="615950" y="1130300"/>
            <a:ext cx="10939463" cy="5003800"/>
          </a:xfrm>
          <a:prstGeom prst="rect">
            <a:avLst/>
          </a:prstGeom>
        </p:spPr>
        <p:txBody>
          <a:bodyPr/>
          <a:lstStyle/>
          <a:p>
            <a:endParaRPr lang="zh-CN" altLang="en-US"/>
          </a:p>
        </p:txBody>
      </p:sp>
      <p:sp>
        <p:nvSpPr>
          <p:cNvPr id="2" name="文本占位符 1">
            <a:extLst>
              <a:ext uri="{FF2B5EF4-FFF2-40B4-BE49-F238E27FC236}">
                <a16:creationId xmlns="" xmlns:a16="http://schemas.microsoft.com/office/drawing/2014/main" id="{F1F14310-F912-4D00-8775-2DB73AB098EB}"/>
              </a:ext>
            </a:extLst>
          </p:cNvPr>
          <p:cNvSpPr>
            <a:spLocks noGrp="1"/>
          </p:cNvSpPr>
          <p:nvPr>
            <p:ph type="body" sz="quarter" idx="12" hasCustomPrompt="1"/>
          </p:nvPr>
        </p:nvSpPr>
        <p:spPr>
          <a:xfrm>
            <a:off x="1397449" y="2607130"/>
            <a:ext cx="6026608" cy="2432956"/>
          </a:xfrm>
          <a:prstGeom prst="rect">
            <a:avLst/>
          </a:prstGeom>
        </p:spPr>
        <p:txBody>
          <a:bodyPr/>
          <a:lstStyle>
            <a:lvl1pPr marL="0" marR="0" indent="0" algn="just" rtl="0">
              <a:lnSpc>
                <a:spcPct val="120000"/>
              </a:lnSpc>
              <a:spcBef>
                <a:spcPts val="1000"/>
              </a:spcBef>
              <a:spcAft>
                <a:spcPts val="0"/>
              </a:spcAft>
              <a:defRPr lang="zh-CN" altLang="en-US" sz="2000" smtClean="0">
                <a:solidFill>
                  <a:schemeClr val="bg1"/>
                </a:solidFill>
                <a:latin typeface="+mn-ea"/>
              </a:defRPr>
            </a:lvl1pPr>
            <a:lvl2pPr>
              <a:defRPr lang="zh-CN" altLang="en-US" smtClean="0"/>
            </a:lvl2pPr>
            <a:lvl3pPr>
              <a:defRPr lang="zh-CN" altLang="en-US" smtClean="0"/>
            </a:lvl3pPr>
            <a:lvl4pPr>
              <a:defRPr lang="zh-CN" altLang="en-US" smtClean="0"/>
            </a:lvl4pPr>
            <a:lvl5pPr>
              <a:defRPr lang="zh-CN" altLang="en-US"/>
            </a:lvl5pPr>
          </a:lstStyle>
          <a:p>
            <a:pPr marL="0" lvl="0" indent="0" algn="just">
              <a:lnSpc>
                <a:spcPct val="120000"/>
              </a:lnSpc>
              <a:buNone/>
            </a:pPr>
            <a:r>
              <a:rPr lang="zh-CN" altLang="en-US" dirty="0"/>
              <a:t>你的描述性文字放这里你的描述性文字放这里你的描述性文字放这里你的描述性文字放这里你的描述性文字放这里你的描述性文字放这里你的描述性文字放这里你的描述性文字放这里你的描述性文字放这里你的描述性文字放这里你的描述性文字放这里你的描述性文字放这里。</a:t>
            </a:r>
          </a:p>
        </p:txBody>
      </p:sp>
      <p:grpSp>
        <p:nvGrpSpPr>
          <p:cNvPr id="17" name="组合 16">
            <a:extLst>
              <a:ext uri="{FF2B5EF4-FFF2-40B4-BE49-F238E27FC236}">
                <a16:creationId xmlns="" xmlns:a16="http://schemas.microsoft.com/office/drawing/2014/main" id="{0902D1A5-C892-4195-BCBB-A21FA3DE91A9}"/>
              </a:ext>
            </a:extLst>
          </p:cNvPr>
          <p:cNvGrpSpPr/>
          <p:nvPr userDrawn="1"/>
        </p:nvGrpSpPr>
        <p:grpSpPr>
          <a:xfrm>
            <a:off x="152400" y="187773"/>
            <a:ext cx="927730" cy="463865"/>
            <a:chOff x="1371600" y="213360"/>
            <a:chExt cx="927730" cy="463865"/>
          </a:xfrm>
        </p:grpSpPr>
        <p:sp>
          <p:nvSpPr>
            <p:cNvPr id="18" name="菱形 17">
              <a:extLst>
                <a:ext uri="{FF2B5EF4-FFF2-40B4-BE49-F238E27FC236}">
                  <a16:creationId xmlns="" xmlns:a16="http://schemas.microsoft.com/office/drawing/2014/main" id="{27A07E94-3B68-4BAC-9CF7-091206029475}"/>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菱形 18">
              <a:extLst>
                <a:ext uri="{FF2B5EF4-FFF2-40B4-BE49-F238E27FC236}">
                  <a16:creationId xmlns="" xmlns:a16="http://schemas.microsoft.com/office/drawing/2014/main" id="{32CF948C-1DEE-4CC6-9DD5-5670B69D1158}"/>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a:extLst>
                <a:ext uri="{FF2B5EF4-FFF2-40B4-BE49-F238E27FC236}">
                  <a16:creationId xmlns="" xmlns:a16="http://schemas.microsoft.com/office/drawing/2014/main" id="{B7E73F17-2D41-41FC-824B-A501103120A9}"/>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836186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一图一文02">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4" name="图片占位符 3">
            <a:extLst>
              <a:ext uri="{FF2B5EF4-FFF2-40B4-BE49-F238E27FC236}">
                <a16:creationId xmlns="" xmlns:a16="http://schemas.microsoft.com/office/drawing/2014/main" id="{78D12A36-C860-4BA4-AF5A-7C791EB3FCEC}"/>
              </a:ext>
            </a:extLst>
          </p:cNvPr>
          <p:cNvSpPr>
            <a:spLocks noGrp="1"/>
          </p:cNvSpPr>
          <p:nvPr>
            <p:ph type="pic" sz="quarter" idx="11"/>
          </p:nvPr>
        </p:nvSpPr>
        <p:spPr>
          <a:xfrm>
            <a:off x="660400" y="1839913"/>
            <a:ext cx="5394325" cy="3352800"/>
          </a:xfrm>
          <a:prstGeom prst="rect">
            <a:avLst/>
          </a:prstGeom>
        </p:spPr>
        <p:txBody>
          <a:bodyPr/>
          <a:lstStyle/>
          <a:p>
            <a:endParaRPr lang="zh-CN" altLang="en-US"/>
          </a:p>
        </p:txBody>
      </p:sp>
      <p:sp>
        <p:nvSpPr>
          <p:cNvPr id="2" name="文本占位符 1">
            <a:extLst>
              <a:ext uri="{FF2B5EF4-FFF2-40B4-BE49-F238E27FC236}">
                <a16:creationId xmlns="" xmlns:a16="http://schemas.microsoft.com/office/drawing/2014/main" id="{172C770E-C51A-4491-B8C6-7BBA4B6427E7}"/>
              </a:ext>
            </a:extLst>
          </p:cNvPr>
          <p:cNvSpPr>
            <a:spLocks noGrp="1"/>
          </p:cNvSpPr>
          <p:nvPr>
            <p:ph type="body" sz="quarter" idx="12" hasCustomPrompt="1"/>
          </p:nvPr>
        </p:nvSpPr>
        <p:spPr>
          <a:xfrm>
            <a:off x="6350224" y="2176010"/>
            <a:ext cx="4992465" cy="2613704"/>
          </a:xfrm>
          <a:prstGeom prst="rect">
            <a:avLst/>
          </a:prstGeom>
        </p:spPr>
        <p:txBody>
          <a:bodyPr/>
          <a:lstStyle>
            <a:lvl1pPr marL="0" marR="0" indent="0" algn="just" rtl="0">
              <a:lnSpc>
                <a:spcPct val="120000"/>
              </a:lnSpc>
              <a:spcBef>
                <a:spcPts val="1000"/>
              </a:spcBef>
              <a:spcAft>
                <a:spcPts val="0"/>
              </a:spcAft>
              <a:defRPr lang="zh-CN" altLang="en-US" sz="2000" smtClean="0">
                <a:latin typeface="+mn-ea"/>
              </a:defRPr>
            </a:lvl1pPr>
            <a:lvl2pPr>
              <a:defRPr lang="zh-CN" altLang="en-US" smtClean="0"/>
            </a:lvl2pPr>
            <a:lvl3pPr>
              <a:defRPr lang="zh-CN" altLang="en-US" smtClean="0"/>
            </a:lvl3pPr>
            <a:lvl4pPr>
              <a:defRPr lang="zh-CN" altLang="en-US" smtClean="0"/>
            </a:lvl4pPr>
            <a:lvl5pPr>
              <a:defRPr lang="zh-CN" altLang="en-US"/>
            </a:lvl5pPr>
          </a:lstStyle>
          <a:p>
            <a:pPr marL="0" lvl="0" indent="0" algn="just">
              <a:lnSpc>
                <a:spcPct val="120000"/>
              </a:lnSpc>
              <a:buNone/>
            </a:pPr>
            <a:r>
              <a:rPr lang="zh-CN" altLang="en-US" dirty="0"/>
              <a:t>你的描述性文字放这里你的描述性文字放这里你的描述性文字放这里你的描述性文字放这里你的描述性文字放这里你的描述性文字放这里你的描述性文字放这里你的描述性文字放这里你的描述性文字放这里你的描述性文字放这里你的描述性文字放这里你的描述性文字放这里。</a:t>
            </a:r>
          </a:p>
        </p:txBody>
      </p:sp>
      <p:grpSp>
        <p:nvGrpSpPr>
          <p:cNvPr id="17" name="组合 16">
            <a:extLst>
              <a:ext uri="{FF2B5EF4-FFF2-40B4-BE49-F238E27FC236}">
                <a16:creationId xmlns="" xmlns:a16="http://schemas.microsoft.com/office/drawing/2014/main" id="{87582FF7-8B58-4FE1-B445-93FB14FE30A8}"/>
              </a:ext>
            </a:extLst>
          </p:cNvPr>
          <p:cNvGrpSpPr/>
          <p:nvPr userDrawn="1"/>
        </p:nvGrpSpPr>
        <p:grpSpPr>
          <a:xfrm>
            <a:off x="152400" y="187773"/>
            <a:ext cx="927730" cy="463865"/>
            <a:chOff x="1371600" y="213360"/>
            <a:chExt cx="927730" cy="463865"/>
          </a:xfrm>
        </p:grpSpPr>
        <p:sp>
          <p:nvSpPr>
            <p:cNvPr id="18" name="菱形 17">
              <a:extLst>
                <a:ext uri="{FF2B5EF4-FFF2-40B4-BE49-F238E27FC236}">
                  <a16:creationId xmlns="" xmlns:a16="http://schemas.microsoft.com/office/drawing/2014/main" id="{65A308A1-F5E5-4960-B696-0EF2BE29F934}"/>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菱形 18">
              <a:extLst>
                <a:ext uri="{FF2B5EF4-FFF2-40B4-BE49-F238E27FC236}">
                  <a16:creationId xmlns="" xmlns:a16="http://schemas.microsoft.com/office/drawing/2014/main" id="{AC530B25-C3A4-4015-983D-658243FA8335}"/>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a:extLst>
                <a:ext uri="{FF2B5EF4-FFF2-40B4-BE49-F238E27FC236}">
                  <a16:creationId xmlns="" xmlns:a16="http://schemas.microsoft.com/office/drawing/2014/main" id="{44EC8EA4-2DAC-435D-BB6E-1F788799FE54}"/>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480436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一图一文03">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4" name="图片占位符 3">
            <a:extLst>
              <a:ext uri="{FF2B5EF4-FFF2-40B4-BE49-F238E27FC236}">
                <a16:creationId xmlns="" xmlns:a16="http://schemas.microsoft.com/office/drawing/2014/main" id="{3EFFF0B2-943D-46C6-84DB-DE67DE65F111}"/>
              </a:ext>
            </a:extLst>
          </p:cNvPr>
          <p:cNvSpPr>
            <a:spLocks noGrp="1"/>
          </p:cNvSpPr>
          <p:nvPr>
            <p:ph type="pic" sz="quarter" idx="11"/>
          </p:nvPr>
        </p:nvSpPr>
        <p:spPr>
          <a:xfrm>
            <a:off x="660400" y="1130300"/>
            <a:ext cx="6143625" cy="5003800"/>
          </a:xfrm>
          <a:prstGeom prst="rect">
            <a:avLst/>
          </a:prstGeom>
        </p:spPr>
        <p:txBody>
          <a:bodyPr/>
          <a:lstStyle/>
          <a:p>
            <a:endParaRPr lang="zh-CN" altLang="en-US"/>
          </a:p>
        </p:txBody>
      </p:sp>
      <p:sp>
        <p:nvSpPr>
          <p:cNvPr id="2" name="文本占位符 1">
            <a:extLst>
              <a:ext uri="{FF2B5EF4-FFF2-40B4-BE49-F238E27FC236}">
                <a16:creationId xmlns="" xmlns:a16="http://schemas.microsoft.com/office/drawing/2014/main" id="{E49CBB9C-395E-458E-89D1-E3DB42B76DAD}"/>
              </a:ext>
            </a:extLst>
          </p:cNvPr>
          <p:cNvSpPr>
            <a:spLocks noGrp="1"/>
          </p:cNvSpPr>
          <p:nvPr>
            <p:ph type="body" sz="quarter" idx="12" hasCustomPrompt="1"/>
          </p:nvPr>
        </p:nvSpPr>
        <p:spPr>
          <a:xfrm>
            <a:off x="6400801" y="2543039"/>
            <a:ext cx="4457756" cy="2843573"/>
          </a:xfrm>
          <a:prstGeom prst="rect">
            <a:avLst/>
          </a:prstGeom>
        </p:spPr>
        <p:txBody>
          <a:bodyPr/>
          <a:lstStyle>
            <a:lvl1pPr marL="0" marR="0" indent="0" algn="just" rtl="0">
              <a:lnSpc>
                <a:spcPct val="120000"/>
              </a:lnSpc>
              <a:spcBef>
                <a:spcPts val="1000"/>
              </a:spcBef>
              <a:spcAft>
                <a:spcPts val="0"/>
              </a:spcAft>
              <a:defRPr lang="zh-CN" altLang="en-US" sz="1800" smtClean="0">
                <a:latin typeface="+mn-ea"/>
              </a:defRPr>
            </a:lvl1pPr>
            <a:lvl2pPr>
              <a:defRPr lang="zh-CN" altLang="en-US" smtClean="0"/>
            </a:lvl2pPr>
            <a:lvl3pPr>
              <a:defRPr lang="zh-CN" altLang="en-US" smtClean="0"/>
            </a:lvl3pPr>
            <a:lvl4pPr>
              <a:defRPr lang="zh-CN" altLang="en-US" smtClean="0"/>
            </a:lvl4pPr>
            <a:lvl5pPr>
              <a:defRPr lang="zh-CN" altLang="en-US"/>
            </a:lvl5pPr>
          </a:lstStyle>
          <a:p>
            <a:pPr marL="0" lvl="0" indent="0" algn="just">
              <a:lnSpc>
                <a:spcPct val="120000"/>
              </a:lnSpc>
              <a:buNone/>
            </a:pPr>
            <a:r>
              <a:rPr lang="zh-CN" altLang="en-US" dirty="0"/>
              <a:t>你的描述性文字放这里你的描述性文字放这里你的描述性文字放这里你的描述性文字放这里你的描述性文字放这里你的描述性文字放这里你的描述性文字放这里你的描述性文字放这里你的描述性文字放这里你的描述性文字放这里你的描述性文字放这里你的描述性文字放这里。</a:t>
            </a:r>
          </a:p>
        </p:txBody>
      </p:sp>
      <p:sp>
        <p:nvSpPr>
          <p:cNvPr id="5" name="文本占位符 4">
            <a:extLst>
              <a:ext uri="{FF2B5EF4-FFF2-40B4-BE49-F238E27FC236}">
                <a16:creationId xmlns="" xmlns:a16="http://schemas.microsoft.com/office/drawing/2014/main" id="{06552A48-1A59-429B-8D0A-17689F9B8002}"/>
              </a:ext>
            </a:extLst>
          </p:cNvPr>
          <p:cNvSpPr>
            <a:spLocks noGrp="1"/>
          </p:cNvSpPr>
          <p:nvPr>
            <p:ph type="body" sz="quarter" idx="13" hasCustomPrompt="1"/>
          </p:nvPr>
        </p:nvSpPr>
        <p:spPr>
          <a:xfrm>
            <a:off x="6400801" y="1654628"/>
            <a:ext cx="1426028" cy="461665"/>
          </a:xfrm>
          <a:prstGeom prst="rect">
            <a:avLst/>
          </a:prstGeom>
          <a:noFill/>
        </p:spPr>
        <p:txBody>
          <a:bodyPr wrap="square" rtlCol="0">
            <a:spAutoFit/>
          </a:bodyPr>
          <a:lstStyle>
            <a:lvl1pPr marL="0" marR="0" indent="0" algn="l" rtl="0">
              <a:lnSpc>
                <a:spcPct val="100000"/>
              </a:lnSpc>
              <a:spcBef>
                <a:spcPts val="0"/>
              </a:spcBef>
              <a:spcAft>
                <a:spcPts val="0"/>
              </a:spcAft>
              <a:buNone/>
              <a:defRPr lang="zh-CN" altLang="en-US" sz="2400" smtClean="0">
                <a:gradFill>
                  <a:gsLst>
                    <a:gs pos="0">
                      <a:schemeClr val="accent2"/>
                    </a:gs>
                    <a:gs pos="100000">
                      <a:schemeClr val="accent1"/>
                    </a:gs>
                  </a:gsLst>
                  <a:lin ang="54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a:t>你的标题</a:t>
            </a:r>
          </a:p>
        </p:txBody>
      </p:sp>
      <p:grpSp>
        <p:nvGrpSpPr>
          <p:cNvPr id="17" name="组合 16">
            <a:extLst>
              <a:ext uri="{FF2B5EF4-FFF2-40B4-BE49-F238E27FC236}">
                <a16:creationId xmlns="" xmlns:a16="http://schemas.microsoft.com/office/drawing/2014/main" id="{2D7BCC10-FA92-4B54-AD9F-9F8B399DE55B}"/>
              </a:ext>
            </a:extLst>
          </p:cNvPr>
          <p:cNvGrpSpPr/>
          <p:nvPr userDrawn="1"/>
        </p:nvGrpSpPr>
        <p:grpSpPr>
          <a:xfrm>
            <a:off x="152400" y="187773"/>
            <a:ext cx="927730" cy="463865"/>
            <a:chOff x="1371600" y="213360"/>
            <a:chExt cx="927730" cy="463865"/>
          </a:xfrm>
        </p:grpSpPr>
        <p:sp>
          <p:nvSpPr>
            <p:cNvPr id="18" name="菱形 17">
              <a:extLst>
                <a:ext uri="{FF2B5EF4-FFF2-40B4-BE49-F238E27FC236}">
                  <a16:creationId xmlns="" xmlns:a16="http://schemas.microsoft.com/office/drawing/2014/main" id="{83A4C588-01ED-4644-80C7-92FE238B7866}"/>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菱形 18">
              <a:extLst>
                <a:ext uri="{FF2B5EF4-FFF2-40B4-BE49-F238E27FC236}">
                  <a16:creationId xmlns="" xmlns:a16="http://schemas.microsoft.com/office/drawing/2014/main" id="{B3450381-79E7-45CD-8534-41F7A378E0B4}"/>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a:extLst>
                <a:ext uri="{FF2B5EF4-FFF2-40B4-BE49-F238E27FC236}">
                  <a16:creationId xmlns="" xmlns:a16="http://schemas.microsoft.com/office/drawing/2014/main" id="{BFCBD53F-A891-4206-AD42-0153F7CC831B}"/>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724427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二图二文">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17" name="任意多边形: 形状 16">
            <a:extLst>
              <a:ext uri="{FF2B5EF4-FFF2-40B4-BE49-F238E27FC236}">
                <a16:creationId xmlns="" xmlns:a16="http://schemas.microsoft.com/office/drawing/2014/main" id="{80BE0C3F-8BF0-4197-AB14-6D0F37F86576}"/>
              </a:ext>
            </a:extLst>
          </p:cNvPr>
          <p:cNvSpPr/>
          <p:nvPr userDrawn="1"/>
        </p:nvSpPr>
        <p:spPr>
          <a:xfrm>
            <a:off x="660400" y="1130300"/>
            <a:ext cx="10871200" cy="5003800"/>
          </a:xfrm>
          <a:custGeom>
            <a:avLst/>
            <a:gdLst>
              <a:gd name="connsiteX0" fmla="*/ 363357 w 11014364"/>
              <a:gd name="connsiteY0" fmla="*/ 0 h 4395355"/>
              <a:gd name="connsiteX1" fmla="*/ 10636911 w 11014364"/>
              <a:gd name="connsiteY1" fmla="*/ 0 h 4395355"/>
              <a:gd name="connsiteX2" fmla="*/ 10634425 w 11014364"/>
              <a:gd name="connsiteY2" fmla="*/ 12312 h 4395355"/>
              <a:gd name="connsiteX3" fmla="*/ 10998107 w 11014364"/>
              <a:gd name="connsiteY3" fmla="*/ 375994 h 4395355"/>
              <a:gd name="connsiteX4" fmla="*/ 11014364 w 11014364"/>
              <a:gd name="connsiteY4" fmla="*/ 374355 h 4395355"/>
              <a:gd name="connsiteX5" fmla="*/ 11014364 w 11014364"/>
              <a:gd name="connsiteY5" fmla="*/ 474814 h 4395355"/>
              <a:gd name="connsiteX6" fmla="*/ 10987349 w 11014364"/>
              <a:gd name="connsiteY6" fmla="*/ 493028 h 4395355"/>
              <a:gd name="connsiteX7" fmla="*/ 10958943 w 11014364"/>
              <a:gd name="connsiteY7" fmla="*/ 561606 h 4395355"/>
              <a:gd name="connsiteX8" fmla="*/ 10987349 w 11014364"/>
              <a:gd name="connsiteY8" fmla="*/ 630184 h 4395355"/>
              <a:gd name="connsiteX9" fmla="*/ 11014364 w 11014364"/>
              <a:gd name="connsiteY9" fmla="*/ 648398 h 4395355"/>
              <a:gd name="connsiteX10" fmla="*/ 11014364 w 11014364"/>
              <a:gd name="connsiteY10" fmla="*/ 725992 h 4395355"/>
              <a:gd name="connsiteX11" fmla="*/ 10987349 w 11014364"/>
              <a:gd name="connsiteY11" fmla="*/ 744206 h 4395355"/>
              <a:gd name="connsiteX12" fmla="*/ 10958943 w 11014364"/>
              <a:gd name="connsiteY12" fmla="*/ 812784 h 4395355"/>
              <a:gd name="connsiteX13" fmla="*/ 10987349 w 11014364"/>
              <a:gd name="connsiteY13" fmla="*/ 881362 h 4395355"/>
              <a:gd name="connsiteX14" fmla="*/ 11014364 w 11014364"/>
              <a:gd name="connsiteY14" fmla="*/ 899576 h 4395355"/>
              <a:gd name="connsiteX15" fmla="*/ 11014364 w 11014364"/>
              <a:gd name="connsiteY15" fmla="*/ 977170 h 4395355"/>
              <a:gd name="connsiteX16" fmla="*/ 10987349 w 11014364"/>
              <a:gd name="connsiteY16" fmla="*/ 995384 h 4395355"/>
              <a:gd name="connsiteX17" fmla="*/ 10958943 w 11014364"/>
              <a:gd name="connsiteY17" fmla="*/ 1063962 h 4395355"/>
              <a:gd name="connsiteX18" fmla="*/ 10987349 w 11014364"/>
              <a:gd name="connsiteY18" fmla="*/ 1132540 h 4395355"/>
              <a:gd name="connsiteX19" fmla="*/ 11014364 w 11014364"/>
              <a:gd name="connsiteY19" fmla="*/ 1150754 h 4395355"/>
              <a:gd name="connsiteX20" fmla="*/ 11014364 w 11014364"/>
              <a:gd name="connsiteY20" fmla="*/ 1228347 h 4395355"/>
              <a:gd name="connsiteX21" fmla="*/ 10987349 w 11014364"/>
              <a:gd name="connsiteY21" fmla="*/ 1246561 h 4395355"/>
              <a:gd name="connsiteX22" fmla="*/ 10958943 w 11014364"/>
              <a:gd name="connsiteY22" fmla="*/ 1315139 h 4395355"/>
              <a:gd name="connsiteX23" fmla="*/ 10987349 w 11014364"/>
              <a:gd name="connsiteY23" fmla="*/ 1383717 h 4395355"/>
              <a:gd name="connsiteX24" fmla="*/ 11014364 w 11014364"/>
              <a:gd name="connsiteY24" fmla="*/ 1401931 h 4395355"/>
              <a:gd name="connsiteX25" fmla="*/ 11014364 w 11014364"/>
              <a:gd name="connsiteY25" fmla="*/ 1479525 h 4395355"/>
              <a:gd name="connsiteX26" fmla="*/ 10987349 w 11014364"/>
              <a:gd name="connsiteY26" fmla="*/ 1497739 h 4395355"/>
              <a:gd name="connsiteX27" fmla="*/ 10958943 w 11014364"/>
              <a:gd name="connsiteY27" fmla="*/ 1566317 h 4395355"/>
              <a:gd name="connsiteX28" fmla="*/ 10987349 w 11014364"/>
              <a:gd name="connsiteY28" fmla="*/ 1634895 h 4395355"/>
              <a:gd name="connsiteX29" fmla="*/ 11014364 w 11014364"/>
              <a:gd name="connsiteY29" fmla="*/ 1653109 h 4395355"/>
              <a:gd name="connsiteX30" fmla="*/ 11014364 w 11014364"/>
              <a:gd name="connsiteY30" fmla="*/ 1730703 h 4395355"/>
              <a:gd name="connsiteX31" fmla="*/ 10987349 w 11014364"/>
              <a:gd name="connsiteY31" fmla="*/ 1748917 h 4395355"/>
              <a:gd name="connsiteX32" fmla="*/ 10958943 w 11014364"/>
              <a:gd name="connsiteY32" fmla="*/ 1817495 h 4395355"/>
              <a:gd name="connsiteX33" fmla="*/ 10987349 w 11014364"/>
              <a:gd name="connsiteY33" fmla="*/ 1886073 h 4395355"/>
              <a:gd name="connsiteX34" fmla="*/ 11014364 w 11014364"/>
              <a:gd name="connsiteY34" fmla="*/ 1904287 h 4395355"/>
              <a:gd name="connsiteX35" fmla="*/ 11014364 w 11014364"/>
              <a:gd name="connsiteY35" fmla="*/ 1981881 h 4395355"/>
              <a:gd name="connsiteX36" fmla="*/ 10987349 w 11014364"/>
              <a:gd name="connsiteY36" fmla="*/ 2000095 h 4395355"/>
              <a:gd name="connsiteX37" fmla="*/ 10958943 w 11014364"/>
              <a:gd name="connsiteY37" fmla="*/ 2068673 h 4395355"/>
              <a:gd name="connsiteX38" fmla="*/ 10987349 w 11014364"/>
              <a:gd name="connsiteY38" fmla="*/ 2137251 h 4395355"/>
              <a:gd name="connsiteX39" fmla="*/ 11014364 w 11014364"/>
              <a:gd name="connsiteY39" fmla="*/ 2155465 h 4395355"/>
              <a:gd name="connsiteX40" fmla="*/ 11014364 w 11014364"/>
              <a:gd name="connsiteY40" fmla="*/ 2233059 h 4395355"/>
              <a:gd name="connsiteX41" fmla="*/ 10987349 w 11014364"/>
              <a:gd name="connsiteY41" fmla="*/ 2251273 h 4395355"/>
              <a:gd name="connsiteX42" fmla="*/ 10958943 w 11014364"/>
              <a:gd name="connsiteY42" fmla="*/ 2319851 h 4395355"/>
              <a:gd name="connsiteX43" fmla="*/ 10987349 w 11014364"/>
              <a:gd name="connsiteY43" fmla="*/ 2388429 h 4395355"/>
              <a:gd name="connsiteX44" fmla="*/ 11014364 w 11014364"/>
              <a:gd name="connsiteY44" fmla="*/ 2406644 h 4395355"/>
              <a:gd name="connsiteX45" fmla="*/ 11014364 w 11014364"/>
              <a:gd name="connsiteY45" fmla="*/ 2484236 h 4395355"/>
              <a:gd name="connsiteX46" fmla="*/ 10987349 w 11014364"/>
              <a:gd name="connsiteY46" fmla="*/ 2502450 h 4395355"/>
              <a:gd name="connsiteX47" fmla="*/ 10958943 w 11014364"/>
              <a:gd name="connsiteY47" fmla="*/ 2571028 h 4395355"/>
              <a:gd name="connsiteX48" fmla="*/ 10987349 w 11014364"/>
              <a:gd name="connsiteY48" fmla="*/ 2639606 h 4395355"/>
              <a:gd name="connsiteX49" fmla="*/ 11014364 w 11014364"/>
              <a:gd name="connsiteY49" fmla="*/ 2657821 h 4395355"/>
              <a:gd name="connsiteX50" fmla="*/ 11014364 w 11014364"/>
              <a:gd name="connsiteY50" fmla="*/ 2735414 h 4395355"/>
              <a:gd name="connsiteX51" fmla="*/ 10987349 w 11014364"/>
              <a:gd name="connsiteY51" fmla="*/ 2753628 h 4395355"/>
              <a:gd name="connsiteX52" fmla="*/ 10958943 w 11014364"/>
              <a:gd name="connsiteY52" fmla="*/ 2822206 h 4395355"/>
              <a:gd name="connsiteX53" fmla="*/ 10987349 w 11014364"/>
              <a:gd name="connsiteY53" fmla="*/ 2890784 h 4395355"/>
              <a:gd name="connsiteX54" fmla="*/ 11014364 w 11014364"/>
              <a:gd name="connsiteY54" fmla="*/ 2908999 h 4395355"/>
              <a:gd name="connsiteX55" fmla="*/ 11014364 w 11014364"/>
              <a:gd name="connsiteY55" fmla="*/ 2986592 h 4395355"/>
              <a:gd name="connsiteX56" fmla="*/ 10987349 w 11014364"/>
              <a:gd name="connsiteY56" fmla="*/ 3004806 h 4395355"/>
              <a:gd name="connsiteX57" fmla="*/ 10958943 w 11014364"/>
              <a:gd name="connsiteY57" fmla="*/ 3073384 h 4395355"/>
              <a:gd name="connsiteX58" fmla="*/ 10987349 w 11014364"/>
              <a:gd name="connsiteY58" fmla="*/ 3141962 h 4395355"/>
              <a:gd name="connsiteX59" fmla="*/ 11014364 w 11014364"/>
              <a:gd name="connsiteY59" fmla="*/ 3160177 h 4395355"/>
              <a:gd name="connsiteX60" fmla="*/ 11014364 w 11014364"/>
              <a:gd name="connsiteY60" fmla="*/ 3237770 h 4395355"/>
              <a:gd name="connsiteX61" fmla="*/ 10987349 w 11014364"/>
              <a:gd name="connsiteY61" fmla="*/ 3255984 h 4395355"/>
              <a:gd name="connsiteX62" fmla="*/ 10958943 w 11014364"/>
              <a:gd name="connsiteY62" fmla="*/ 3324562 h 4395355"/>
              <a:gd name="connsiteX63" fmla="*/ 10987349 w 11014364"/>
              <a:gd name="connsiteY63" fmla="*/ 3393140 h 4395355"/>
              <a:gd name="connsiteX64" fmla="*/ 11014364 w 11014364"/>
              <a:gd name="connsiteY64" fmla="*/ 3411355 h 4395355"/>
              <a:gd name="connsiteX65" fmla="*/ 11014364 w 11014364"/>
              <a:gd name="connsiteY65" fmla="*/ 3488947 h 4395355"/>
              <a:gd name="connsiteX66" fmla="*/ 10987349 w 11014364"/>
              <a:gd name="connsiteY66" fmla="*/ 3507161 h 4395355"/>
              <a:gd name="connsiteX67" fmla="*/ 10958943 w 11014364"/>
              <a:gd name="connsiteY67" fmla="*/ 3575739 h 4395355"/>
              <a:gd name="connsiteX68" fmla="*/ 10987349 w 11014364"/>
              <a:gd name="connsiteY68" fmla="*/ 3644317 h 4395355"/>
              <a:gd name="connsiteX69" fmla="*/ 11014364 w 11014364"/>
              <a:gd name="connsiteY69" fmla="*/ 3662532 h 4395355"/>
              <a:gd name="connsiteX70" fmla="*/ 11014364 w 11014364"/>
              <a:gd name="connsiteY70" fmla="*/ 3740125 h 4395355"/>
              <a:gd name="connsiteX71" fmla="*/ 10987349 w 11014364"/>
              <a:gd name="connsiteY71" fmla="*/ 3758339 h 4395355"/>
              <a:gd name="connsiteX72" fmla="*/ 10958943 w 11014364"/>
              <a:gd name="connsiteY72" fmla="*/ 3826917 h 4395355"/>
              <a:gd name="connsiteX73" fmla="*/ 10987349 w 11014364"/>
              <a:gd name="connsiteY73" fmla="*/ 3895495 h 4395355"/>
              <a:gd name="connsiteX74" fmla="*/ 11014364 w 11014364"/>
              <a:gd name="connsiteY74" fmla="*/ 3913710 h 4395355"/>
              <a:gd name="connsiteX75" fmla="*/ 11014364 w 11014364"/>
              <a:gd name="connsiteY75" fmla="*/ 3990515 h 4395355"/>
              <a:gd name="connsiteX76" fmla="*/ 10998107 w 11014364"/>
              <a:gd name="connsiteY76" fmla="*/ 3988876 h 4395355"/>
              <a:gd name="connsiteX77" fmla="*/ 10634425 w 11014364"/>
              <a:gd name="connsiteY77" fmla="*/ 4352558 h 4395355"/>
              <a:gd name="connsiteX78" fmla="*/ 10643065 w 11014364"/>
              <a:gd name="connsiteY78" fmla="*/ 4395355 h 4395355"/>
              <a:gd name="connsiteX79" fmla="*/ 355042 w 11014364"/>
              <a:gd name="connsiteY79" fmla="*/ 4395355 h 4395355"/>
              <a:gd name="connsiteX80" fmla="*/ 363682 w 11014364"/>
              <a:gd name="connsiteY80" fmla="*/ 4352558 h 4395355"/>
              <a:gd name="connsiteX81" fmla="*/ 0 w 11014364"/>
              <a:gd name="connsiteY81" fmla="*/ 3988876 h 4395355"/>
              <a:gd name="connsiteX82" fmla="*/ 0 w 11014364"/>
              <a:gd name="connsiteY82" fmla="*/ 3907022 h 4395355"/>
              <a:gd name="connsiteX83" fmla="*/ 27015 w 11014364"/>
              <a:gd name="connsiteY83" fmla="*/ 3888807 h 4395355"/>
              <a:gd name="connsiteX84" fmla="*/ 55421 w 11014364"/>
              <a:gd name="connsiteY84" fmla="*/ 3820229 h 4395355"/>
              <a:gd name="connsiteX85" fmla="*/ 27015 w 11014364"/>
              <a:gd name="connsiteY85" fmla="*/ 3751651 h 4395355"/>
              <a:gd name="connsiteX86" fmla="*/ 0 w 11014364"/>
              <a:gd name="connsiteY86" fmla="*/ 3733437 h 4395355"/>
              <a:gd name="connsiteX87" fmla="*/ 0 w 11014364"/>
              <a:gd name="connsiteY87" fmla="*/ 3655844 h 4395355"/>
              <a:gd name="connsiteX88" fmla="*/ 27015 w 11014364"/>
              <a:gd name="connsiteY88" fmla="*/ 3637629 h 4395355"/>
              <a:gd name="connsiteX89" fmla="*/ 55421 w 11014364"/>
              <a:gd name="connsiteY89" fmla="*/ 3569051 h 4395355"/>
              <a:gd name="connsiteX90" fmla="*/ 27015 w 11014364"/>
              <a:gd name="connsiteY90" fmla="*/ 3500473 h 4395355"/>
              <a:gd name="connsiteX91" fmla="*/ 0 w 11014364"/>
              <a:gd name="connsiteY91" fmla="*/ 3482259 h 4395355"/>
              <a:gd name="connsiteX92" fmla="*/ 0 w 11014364"/>
              <a:gd name="connsiteY92" fmla="*/ 3404667 h 4395355"/>
              <a:gd name="connsiteX93" fmla="*/ 27015 w 11014364"/>
              <a:gd name="connsiteY93" fmla="*/ 3386452 h 4395355"/>
              <a:gd name="connsiteX94" fmla="*/ 55421 w 11014364"/>
              <a:gd name="connsiteY94" fmla="*/ 3317874 h 4395355"/>
              <a:gd name="connsiteX95" fmla="*/ 27015 w 11014364"/>
              <a:gd name="connsiteY95" fmla="*/ 3249296 h 4395355"/>
              <a:gd name="connsiteX96" fmla="*/ 0 w 11014364"/>
              <a:gd name="connsiteY96" fmla="*/ 3231082 h 4395355"/>
              <a:gd name="connsiteX97" fmla="*/ 0 w 11014364"/>
              <a:gd name="connsiteY97" fmla="*/ 3153489 h 4395355"/>
              <a:gd name="connsiteX98" fmla="*/ 27015 w 11014364"/>
              <a:gd name="connsiteY98" fmla="*/ 3135274 h 4395355"/>
              <a:gd name="connsiteX99" fmla="*/ 55421 w 11014364"/>
              <a:gd name="connsiteY99" fmla="*/ 3066696 h 4395355"/>
              <a:gd name="connsiteX100" fmla="*/ 27015 w 11014364"/>
              <a:gd name="connsiteY100" fmla="*/ 2998118 h 4395355"/>
              <a:gd name="connsiteX101" fmla="*/ 0 w 11014364"/>
              <a:gd name="connsiteY101" fmla="*/ 2979904 h 4395355"/>
              <a:gd name="connsiteX102" fmla="*/ 0 w 11014364"/>
              <a:gd name="connsiteY102" fmla="*/ 2902311 h 4395355"/>
              <a:gd name="connsiteX103" fmla="*/ 27015 w 11014364"/>
              <a:gd name="connsiteY103" fmla="*/ 2884096 h 4395355"/>
              <a:gd name="connsiteX104" fmla="*/ 55421 w 11014364"/>
              <a:gd name="connsiteY104" fmla="*/ 2815518 h 4395355"/>
              <a:gd name="connsiteX105" fmla="*/ 27015 w 11014364"/>
              <a:gd name="connsiteY105" fmla="*/ 2746940 h 4395355"/>
              <a:gd name="connsiteX106" fmla="*/ 0 w 11014364"/>
              <a:gd name="connsiteY106" fmla="*/ 2728726 h 4395355"/>
              <a:gd name="connsiteX107" fmla="*/ 0 w 11014364"/>
              <a:gd name="connsiteY107" fmla="*/ 2651133 h 4395355"/>
              <a:gd name="connsiteX108" fmla="*/ 27015 w 11014364"/>
              <a:gd name="connsiteY108" fmla="*/ 2632918 h 4395355"/>
              <a:gd name="connsiteX109" fmla="*/ 55421 w 11014364"/>
              <a:gd name="connsiteY109" fmla="*/ 2564340 h 4395355"/>
              <a:gd name="connsiteX110" fmla="*/ 27015 w 11014364"/>
              <a:gd name="connsiteY110" fmla="*/ 2495762 h 4395355"/>
              <a:gd name="connsiteX111" fmla="*/ 0 w 11014364"/>
              <a:gd name="connsiteY111" fmla="*/ 2477548 h 4395355"/>
              <a:gd name="connsiteX112" fmla="*/ 0 w 11014364"/>
              <a:gd name="connsiteY112" fmla="*/ 2399956 h 4395355"/>
              <a:gd name="connsiteX113" fmla="*/ 27015 w 11014364"/>
              <a:gd name="connsiteY113" fmla="*/ 2381741 h 4395355"/>
              <a:gd name="connsiteX114" fmla="*/ 55421 w 11014364"/>
              <a:gd name="connsiteY114" fmla="*/ 2313163 h 4395355"/>
              <a:gd name="connsiteX115" fmla="*/ 27015 w 11014364"/>
              <a:gd name="connsiteY115" fmla="*/ 2244585 h 4395355"/>
              <a:gd name="connsiteX116" fmla="*/ 0 w 11014364"/>
              <a:gd name="connsiteY116" fmla="*/ 2226371 h 4395355"/>
              <a:gd name="connsiteX117" fmla="*/ 0 w 11014364"/>
              <a:gd name="connsiteY117" fmla="*/ 2148777 h 4395355"/>
              <a:gd name="connsiteX118" fmla="*/ 27015 w 11014364"/>
              <a:gd name="connsiteY118" fmla="*/ 2130563 h 4395355"/>
              <a:gd name="connsiteX119" fmla="*/ 55421 w 11014364"/>
              <a:gd name="connsiteY119" fmla="*/ 2061985 h 4395355"/>
              <a:gd name="connsiteX120" fmla="*/ 27015 w 11014364"/>
              <a:gd name="connsiteY120" fmla="*/ 1993407 h 4395355"/>
              <a:gd name="connsiteX121" fmla="*/ 0 w 11014364"/>
              <a:gd name="connsiteY121" fmla="*/ 1975193 h 4395355"/>
              <a:gd name="connsiteX122" fmla="*/ 0 w 11014364"/>
              <a:gd name="connsiteY122" fmla="*/ 1897599 h 4395355"/>
              <a:gd name="connsiteX123" fmla="*/ 27015 w 11014364"/>
              <a:gd name="connsiteY123" fmla="*/ 1879385 h 4395355"/>
              <a:gd name="connsiteX124" fmla="*/ 55421 w 11014364"/>
              <a:gd name="connsiteY124" fmla="*/ 1810807 h 4395355"/>
              <a:gd name="connsiteX125" fmla="*/ 27015 w 11014364"/>
              <a:gd name="connsiteY125" fmla="*/ 1742229 h 4395355"/>
              <a:gd name="connsiteX126" fmla="*/ 0 w 11014364"/>
              <a:gd name="connsiteY126" fmla="*/ 1724015 h 4395355"/>
              <a:gd name="connsiteX127" fmla="*/ 0 w 11014364"/>
              <a:gd name="connsiteY127" fmla="*/ 1646421 h 4395355"/>
              <a:gd name="connsiteX128" fmla="*/ 27015 w 11014364"/>
              <a:gd name="connsiteY128" fmla="*/ 1628207 h 4395355"/>
              <a:gd name="connsiteX129" fmla="*/ 55421 w 11014364"/>
              <a:gd name="connsiteY129" fmla="*/ 1559629 h 4395355"/>
              <a:gd name="connsiteX130" fmla="*/ 27015 w 11014364"/>
              <a:gd name="connsiteY130" fmla="*/ 1491051 h 4395355"/>
              <a:gd name="connsiteX131" fmla="*/ 0 w 11014364"/>
              <a:gd name="connsiteY131" fmla="*/ 1472837 h 4395355"/>
              <a:gd name="connsiteX132" fmla="*/ 0 w 11014364"/>
              <a:gd name="connsiteY132" fmla="*/ 1395243 h 4395355"/>
              <a:gd name="connsiteX133" fmla="*/ 27015 w 11014364"/>
              <a:gd name="connsiteY133" fmla="*/ 1377029 h 4395355"/>
              <a:gd name="connsiteX134" fmla="*/ 55421 w 11014364"/>
              <a:gd name="connsiteY134" fmla="*/ 1308451 h 4395355"/>
              <a:gd name="connsiteX135" fmla="*/ 27015 w 11014364"/>
              <a:gd name="connsiteY135" fmla="*/ 1239873 h 4395355"/>
              <a:gd name="connsiteX136" fmla="*/ 0 w 11014364"/>
              <a:gd name="connsiteY136" fmla="*/ 1221659 h 4395355"/>
              <a:gd name="connsiteX137" fmla="*/ 0 w 11014364"/>
              <a:gd name="connsiteY137" fmla="*/ 1144066 h 4395355"/>
              <a:gd name="connsiteX138" fmla="*/ 27015 w 11014364"/>
              <a:gd name="connsiteY138" fmla="*/ 1125852 h 4395355"/>
              <a:gd name="connsiteX139" fmla="*/ 55421 w 11014364"/>
              <a:gd name="connsiteY139" fmla="*/ 1057274 h 4395355"/>
              <a:gd name="connsiteX140" fmla="*/ 27015 w 11014364"/>
              <a:gd name="connsiteY140" fmla="*/ 988696 h 4395355"/>
              <a:gd name="connsiteX141" fmla="*/ 0 w 11014364"/>
              <a:gd name="connsiteY141" fmla="*/ 970482 h 4395355"/>
              <a:gd name="connsiteX142" fmla="*/ 0 w 11014364"/>
              <a:gd name="connsiteY142" fmla="*/ 892888 h 4395355"/>
              <a:gd name="connsiteX143" fmla="*/ 27015 w 11014364"/>
              <a:gd name="connsiteY143" fmla="*/ 874674 h 4395355"/>
              <a:gd name="connsiteX144" fmla="*/ 55421 w 11014364"/>
              <a:gd name="connsiteY144" fmla="*/ 806096 h 4395355"/>
              <a:gd name="connsiteX145" fmla="*/ 27015 w 11014364"/>
              <a:gd name="connsiteY145" fmla="*/ 737518 h 4395355"/>
              <a:gd name="connsiteX146" fmla="*/ 0 w 11014364"/>
              <a:gd name="connsiteY146" fmla="*/ 719304 h 4395355"/>
              <a:gd name="connsiteX147" fmla="*/ 0 w 11014364"/>
              <a:gd name="connsiteY147" fmla="*/ 641710 h 4395355"/>
              <a:gd name="connsiteX148" fmla="*/ 27015 w 11014364"/>
              <a:gd name="connsiteY148" fmla="*/ 623496 h 4395355"/>
              <a:gd name="connsiteX149" fmla="*/ 55421 w 11014364"/>
              <a:gd name="connsiteY149" fmla="*/ 554918 h 4395355"/>
              <a:gd name="connsiteX150" fmla="*/ 27015 w 11014364"/>
              <a:gd name="connsiteY150" fmla="*/ 486340 h 4395355"/>
              <a:gd name="connsiteX151" fmla="*/ 0 w 11014364"/>
              <a:gd name="connsiteY151" fmla="*/ 468126 h 4395355"/>
              <a:gd name="connsiteX152" fmla="*/ 0 w 11014364"/>
              <a:gd name="connsiteY152" fmla="*/ 362073 h 4395355"/>
              <a:gd name="connsiteX153" fmla="*/ 335102 w 11014364"/>
              <a:gd name="connsiteY153" fmla="*/ 139953 h 4395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11014364" h="4395355">
                <a:moveTo>
                  <a:pt x="363357" y="0"/>
                </a:moveTo>
                <a:lnTo>
                  <a:pt x="10636911" y="0"/>
                </a:lnTo>
                <a:lnTo>
                  <a:pt x="10634425" y="12312"/>
                </a:lnTo>
                <a:cubicBezTo>
                  <a:pt x="10634425" y="213168"/>
                  <a:pt x="10797251" y="375994"/>
                  <a:pt x="10998107" y="375994"/>
                </a:cubicBezTo>
                <a:lnTo>
                  <a:pt x="11014364" y="374355"/>
                </a:lnTo>
                <a:lnTo>
                  <a:pt x="11014364" y="474814"/>
                </a:lnTo>
                <a:lnTo>
                  <a:pt x="10987349" y="493028"/>
                </a:lnTo>
                <a:cubicBezTo>
                  <a:pt x="10969798" y="510579"/>
                  <a:pt x="10958943" y="534825"/>
                  <a:pt x="10958943" y="561606"/>
                </a:cubicBezTo>
                <a:cubicBezTo>
                  <a:pt x="10958943" y="588388"/>
                  <a:pt x="10969798" y="612634"/>
                  <a:pt x="10987349" y="630184"/>
                </a:cubicBezTo>
                <a:lnTo>
                  <a:pt x="11014364" y="648398"/>
                </a:lnTo>
                <a:lnTo>
                  <a:pt x="11014364" y="725992"/>
                </a:lnTo>
                <a:lnTo>
                  <a:pt x="10987349" y="744206"/>
                </a:lnTo>
                <a:cubicBezTo>
                  <a:pt x="10969798" y="761757"/>
                  <a:pt x="10958943" y="786003"/>
                  <a:pt x="10958943" y="812784"/>
                </a:cubicBezTo>
                <a:cubicBezTo>
                  <a:pt x="10958943" y="839566"/>
                  <a:pt x="10969798" y="863812"/>
                  <a:pt x="10987349" y="881362"/>
                </a:cubicBezTo>
                <a:lnTo>
                  <a:pt x="11014364" y="899576"/>
                </a:lnTo>
                <a:lnTo>
                  <a:pt x="11014364" y="977170"/>
                </a:lnTo>
                <a:lnTo>
                  <a:pt x="10987349" y="995384"/>
                </a:lnTo>
                <a:cubicBezTo>
                  <a:pt x="10969798" y="1012935"/>
                  <a:pt x="10958943" y="1037181"/>
                  <a:pt x="10958943" y="1063962"/>
                </a:cubicBezTo>
                <a:cubicBezTo>
                  <a:pt x="10958943" y="1090744"/>
                  <a:pt x="10969798" y="1114990"/>
                  <a:pt x="10987349" y="1132540"/>
                </a:cubicBezTo>
                <a:lnTo>
                  <a:pt x="11014364" y="1150754"/>
                </a:lnTo>
                <a:lnTo>
                  <a:pt x="11014364" y="1228347"/>
                </a:lnTo>
                <a:lnTo>
                  <a:pt x="10987349" y="1246561"/>
                </a:lnTo>
                <a:cubicBezTo>
                  <a:pt x="10969798" y="1264112"/>
                  <a:pt x="10958943" y="1288358"/>
                  <a:pt x="10958943" y="1315139"/>
                </a:cubicBezTo>
                <a:cubicBezTo>
                  <a:pt x="10958943" y="1341921"/>
                  <a:pt x="10969798" y="1366167"/>
                  <a:pt x="10987349" y="1383717"/>
                </a:cubicBezTo>
                <a:lnTo>
                  <a:pt x="11014364" y="1401931"/>
                </a:lnTo>
                <a:lnTo>
                  <a:pt x="11014364" y="1479525"/>
                </a:lnTo>
                <a:lnTo>
                  <a:pt x="10987349" y="1497739"/>
                </a:lnTo>
                <a:cubicBezTo>
                  <a:pt x="10969798" y="1515290"/>
                  <a:pt x="10958943" y="1539536"/>
                  <a:pt x="10958943" y="1566317"/>
                </a:cubicBezTo>
                <a:cubicBezTo>
                  <a:pt x="10958943" y="1593099"/>
                  <a:pt x="10969798" y="1617345"/>
                  <a:pt x="10987349" y="1634895"/>
                </a:cubicBezTo>
                <a:lnTo>
                  <a:pt x="11014364" y="1653109"/>
                </a:lnTo>
                <a:lnTo>
                  <a:pt x="11014364" y="1730703"/>
                </a:lnTo>
                <a:lnTo>
                  <a:pt x="10987349" y="1748917"/>
                </a:lnTo>
                <a:cubicBezTo>
                  <a:pt x="10969798" y="1766468"/>
                  <a:pt x="10958943" y="1790714"/>
                  <a:pt x="10958943" y="1817495"/>
                </a:cubicBezTo>
                <a:cubicBezTo>
                  <a:pt x="10958943" y="1844277"/>
                  <a:pt x="10969798" y="1868523"/>
                  <a:pt x="10987349" y="1886073"/>
                </a:cubicBezTo>
                <a:lnTo>
                  <a:pt x="11014364" y="1904287"/>
                </a:lnTo>
                <a:lnTo>
                  <a:pt x="11014364" y="1981881"/>
                </a:lnTo>
                <a:lnTo>
                  <a:pt x="10987349" y="2000095"/>
                </a:lnTo>
                <a:cubicBezTo>
                  <a:pt x="10969798" y="2017646"/>
                  <a:pt x="10958943" y="2041892"/>
                  <a:pt x="10958943" y="2068673"/>
                </a:cubicBezTo>
                <a:cubicBezTo>
                  <a:pt x="10958943" y="2095455"/>
                  <a:pt x="10969798" y="2119701"/>
                  <a:pt x="10987349" y="2137251"/>
                </a:cubicBezTo>
                <a:lnTo>
                  <a:pt x="11014364" y="2155465"/>
                </a:lnTo>
                <a:lnTo>
                  <a:pt x="11014364" y="2233059"/>
                </a:lnTo>
                <a:lnTo>
                  <a:pt x="10987349" y="2251273"/>
                </a:lnTo>
                <a:cubicBezTo>
                  <a:pt x="10969798" y="2268824"/>
                  <a:pt x="10958943" y="2293070"/>
                  <a:pt x="10958943" y="2319851"/>
                </a:cubicBezTo>
                <a:cubicBezTo>
                  <a:pt x="10958943" y="2346633"/>
                  <a:pt x="10969798" y="2370879"/>
                  <a:pt x="10987349" y="2388429"/>
                </a:cubicBezTo>
                <a:lnTo>
                  <a:pt x="11014364" y="2406644"/>
                </a:lnTo>
                <a:lnTo>
                  <a:pt x="11014364" y="2484236"/>
                </a:lnTo>
                <a:lnTo>
                  <a:pt x="10987349" y="2502450"/>
                </a:lnTo>
                <a:cubicBezTo>
                  <a:pt x="10969798" y="2520001"/>
                  <a:pt x="10958943" y="2544247"/>
                  <a:pt x="10958943" y="2571028"/>
                </a:cubicBezTo>
                <a:cubicBezTo>
                  <a:pt x="10958943" y="2597810"/>
                  <a:pt x="10969798" y="2622056"/>
                  <a:pt x="10987349" y="2639606"/>
                </a:cubicBezTo>
                <a:lnTo>
                  <a:pt x="11014364" y="2657821"/>
                </a:lnTo>
                <a:lnTo>
                  <a:pt x="11014364" y="2735414"/>
                </a:lnTo>
                <a:lnTo>
                  <a:pt x="10987349" y="2753628"/>
                </a:lnTo>
                <a:cubicBezTo>
                  <a:pt x="10969798" y="2771179"/>
                  <a:pt x="10958943" y="2795425"/>
                  <a:pt x="10958943" y="2822206"/>
                </a:cubicBezTo>
                <a:cubicBezTo>
                  <a:pt x="10958943" y="2848988"/>
                  <a:pt x="10969798" y="2873234"/>
                  <a:pt x="10987349" y="2890784"/>
                </a:cubicBezTo>
                <a:lnTo>
                  <a:pt x="11014364" y="2908999"/>
                </a:lnTo>
                <a:lnTo>
                  <a:pt x="11014364" y="2986592"/>
                </a:lnTo>
                <a:lnTo>
                  <a:pt x="10987349" y="3004806"/>
                </a:lnTo>
                <a:cubicBezTo>
                  <a:pt x="10969798" y="3022357"/>
                  <a:pt x="10958943" y="3046603"/>
                  <a:pt x="10958943" y="3073384"/>
                </a:cubicBezTo>
                <a:cubicBezTo>
                  <a:pt x="10958943" y="3100166"/>
                  <a:pt x="10969798" y="3124412"/>
                  <a:pt x="10987349" y="3141962"/>
                </a:cubicBezTo>
                <a:lnTo>
                  <a:pt x="11014364" y="3160177"/>
                </a:lnTo>
                <a:lnTo>
                  <a:pt x="11014364" y="3237770"/>
                </a:lnTo>
                <a:lnTo>
                  <a:pt x="10987349" y="3255984"/>
                </a:lnTo>
                <a:cubicBezTo>
                  <a:pt x="10969798" y="3273535"/>
                  <a:pt x="10958943" y="3297781"/>
                  <a:pt x="10958943" y="3324562"/>
                </a:cubicBezTo>
                <a:cubicBezTo>
                  <a:pt x="10958943" y="3351344"/>
                  <a:pt x="10969798" y="3375590"/>
                  <a:pt x="10987349" y="3393140"/>
                </a:cubicBezTo>
                <a:lnTo>
                  <a:pt x="11014364" y="3411355"/>
                </a:lnTo>
                <a:lnTo>
                  <a:pt x="11014364" y="3488947"/>
                </a:lnTo>
                <a:lnTo>
                  <a:pt x="10987349" y="3507161"/>
                </a:lnTo>
                <a:cubicBezTo>
                  <a:pt x="10969798" y="3524712"/>
                  <a:pt x="10958943" y="3548958"/>
                  <a:pt x="10958943" y="3575739"/>
                </a:cubicBezTo>
                <a:cubicBezTo>
                  <a:pt x="10958943" y="3602521"/>
                  <a:pt x="10969798" y="3626767"/>
                  <a:pt x="10987349" y="3644317"/>
                </a:cubicBezTo>
                <a:lnTo>
                  <a:pt x="11014364" y="3662532"/>
                </a:lnTo>
                <a:lnTo>
                  <a:pt x="11014364" y="3740125"/>
                </a:lnTo>
                <a:lnTo>
                  <a:pt x="10987349" y="3758339"/>
                </a:lnTo>
                <a:cubicBezTo>
                  <a:pt x="10969798" y="3775890"/>
                  <a:pt x="10958943" y="3800136"/>
                  <a:pt x="10958943" y="3826917"/>
                </a:cubicBezTo>
                <a:cubicBezTo>
                  <a:pt x="10958943" y="3853699"/>
                  <a:pt x="10969798" y="3877945"/>
                  <a:pt x="10987349" y="3895495"/>
                </a:cubicBezTo>
                <a:lnTo>
                  <a:pt x="11014364" y="3913710"/>
                </a:lnTo>
                <a:lnTo>
                  <a:pt x="11014364" y="3990515"/>
                </a:lnTo>
                <a:lnTo>
                  <a:pt x="10998107" y="3988876"/>
                </a:lnTo>
                <a:cubicBezTo>
                  <a:pt x="10797251" y="3988876"/>
                  <a:pt x="10634425" y="4151702"/>
                  <a:pt x="10634425" y="4352558"/>
                </a:cubicBezTo>
                <a:lnTo>
                  <a:pt x="10643065" y="4395355"/>
                </a:lnTo>
                <a:lnTo>
                  <a:pt x="355042" y="4395355"/>
                </a:lnTo>
                <a:lnTo>
                  <a:pt x="363682" y="4352558"/>
                </a:lnTo>
                <a:cubicBezTo>
                  <a:pt x="363682" y="4151702"/>
                  <a:pt x="200856" y="3988876"/>
                  <a:pt x="0" y="3988876"/>
                </a:cubicBezTo>
                <a:lnTo>
                  <a:pt x="0" y="3907022"/>
                </a:lnTo>
                <a:lnTo>
                  <a:pt x="27015" y="3888807"/>
                </a:lnTo>
                <a:cubicBezTo>
                  <a:pt x="44566" y="3871257"/>
                  <a:pt x="55421" y="3847011"/>
                  <a:pt x="55421" y="3820229"/>
                </a:cubicBezTo>
                <a:cubicBezTo>
                  <a:pt x="55421" y="3793448"/>
                  <a:pt x="44566" y="3769202"/>
                  <a:pt x="27015" y="3751651"/>
                </a:cubicBezTo>
                <a:lnTo>
                  <a:pt x="0" y="3733437"/>
                </a:lnTo>
                <a:lnTo>
                  <a:pt x="0" y="3655844"/>
                </a:lnTo>
                <a:lnTo>
                  <a:pt x="27015" y="3637629"/>
                </a:lnTo>
                <a:cubicBezTo>
                  <a:pt x="44566" y="3620079"/>
                  <a:pt x="55421" y="3595833"/>
                  <a:pt x="55421" y="3569051"/>
                </a:cubicBezTo>
                <a:cubicBezTo>
                  <a:pt x="55421" y="3542270"/>
                  <a:pt x="44566" y="3518024"/>
                  <a:pt x="27015" y="3500473"/>
                </a:cubicBezTo>
                <a:lnTo>
                  <a:pt x="0" y="3482259"/>
                </a:lnTo>
                <a:lnTo>
                  <a:pt x="0" y="3404667"/>
                </a:lnTo>
                <a:lnTo>
                  <a:pt x="27015" y="3386452"/>
                </a:lnTo>
                <a:cubicBezTo>
                  <a:pt x="44566" y="3368902"/>
                  <a:pt x="55421" y="3344656"/>
                  <a:pt x="55421" y="3317874"/>
                </a:cubicBezTo>
                <a:cubicBezTo>
                  <a:pt x="55421" y="3291093"/>
                  <a:pt x="44566" y="3266847"/>
                  <a:pt x="27015" y="3249296"/>
                </a:cubicBezTo>
                <a:lnTo>
                  <a:pt x="0" y="3231082"/>
                </a:lnTo>
                <a:lnTo>
                  <a:pt x="0" y="3153489"/>
                </a:lnTo>
                <a:lnTo>
                  <a:pt x="27015" y="3135274"/>
                </a:lnTo>
                <a:cubicBezTo>
                  <a:pt x="44566" y="3117724"/>
                  <a:pt x="55421" y="3093478"/>
                  <a:pt x="55421" y="3066696"/>
                </a:cubicBezTo>
                <a:cubicBezTo>
                  <a:pt x="55421" y="3039915"/>
                  <a:pt x="44566" y="3015669"/>
                  <a:pt x="27015" y="2998118"/>
                </a:cubicBezTo>
                <a:lnTo>
                  <a:pt x="0" y="2979904"/>
                </a:lnTo>
                <a:lnTo>
                  <a:pt x="0" y="2902311"/>
                </a:lnTo>
                <a:lnTo>
                  <a:pt x="27015" y="2884096"/>
                </a:lnTo>
                <a:cubicBezTo>
                  <a:pt x="44566" y="2866546"/>
                  <a:pt x="55421" y="2842300"/>
                  <a:pt x="55421" y="2815518"/>
                </a:cubicBezTo>
                <a:cubicBezTo>
                  <a:pt x="55421" y="2788737"/>
                  <a:pt x="44566" y="2764491"/>
                  <a:pt x="27015" y="2746940"/>
                </a:cubicBezTo>
                <a:lnTo>
                  <a:pt x="0" y="2728726"/>
                </a:lnTo>
                <a:lnTo>
                  <a:pt x="0" y="2651133"/>
                </a:lnTo>
                <a:lnTo>
                  <a:pt x="27015" y="2632918"/>
                </a:lnTo>
                <a:cubicBezTo>
                  <a:pt x="44566" y="2615368"/>
                  <a:pt x="55421" y="2591122"/>
                  <a:pt x="55421" y="2564340"/>
                </a:cubicBezTo>
                <a:cubicBezTo>
                  <a:pt x="55421" y="2537559"/>
                  <a:pt x="44566" y="2513313"/>
                  <a:pt x="27015" y="2495762"/>
                </a:cubicBezTo>
                <a:lnTo>
                  <a:pt x="0" y="2477548"/>
                </a:lnTo>
                <a:lnTo>
                  <a:pt x="0" y="2399956"/>
                </a:lnTo>
                <a:lnTo>
                  <a:pt x="27015" y="2381741"/>
                </a:lnTo>
                <a:cubicBezTo>
                  <a:pt x="44566" y="2364191"/>
                  <a:pt x="55421" y="2339945"/>
                  <a:pt x="55421" y="2313163"/>
                </a:cubicBezTo>
                <a:cubicBezTo>
                  <a:pt x="55421" y="2286382"/>
                  <a:pt x="44566" y="2262136"/>
                  <a:pt x="27015" y="2244585"/>
                </a:cubicBezTo>
                <a:lnTo>
                  <a:pt x="0" y="2226371"/>
                </a:lnTo>
                <a:lnTo>
                  <a:pt x="0" y="2148777"/>
                </a:lnTo>
                <a:lnTo>
                  <a:pt x="27015" y="2130563"/>
                </a:lnTo>
                <a:cubicBezTo>
                  <a:pt x="44566" y="2113013"/>
                  <a:pt x="55421" y="2088767"/>
                  <a:pt x="55421" y="2061985"/>
                </a:cubicBezTo>
                <a:cubicBezTo>
                  <a:pt x="55421" y="2035204"/>
                  <a:pt x="44566" y="2010958"/>
                  <a:pt x="27015" y="1993407"/>
                </a:cubicBezTo>
                <a:lnTo>
                  <a:pt x="0" y="1975193"/>
                </a:lnTo>
                <a:lnTo>
                  <a:pt x="0" y="1897599"/>
                </a:lnTo>
                <a:lnTo>
                  <a:pt x="27015" y="1879385"/>
                </a:lnTo>
                <a:cubicBezTo>
                  <a:pt x="44566" y="1861835"/>
                  <a:pt x="55421" y="1837589"/>
                  <a:pt x="55421" y="1810807"/>
                </a:cubicBezTo>
                <a:cubicBezTo>
                  <a:pt x="55421" y="1784026"/>
                  <a:pt x="44566" y="1759780"/>
                  <a:pt x="27015" y="1742229"/>
                </a:cubicBezTo>
                <a:lnTo>
                  <a:pt x="0" y="1724015"/>
                </a:lnTo>
                <a:lnTo>
                  <a:pt x="0" y="1646421"/>
                </a:lnTo>
                <a:lnTo>
                  <a:pt x="27015" y="1628207"/>
                </a:lnTo>
                <a:cubicBezTo>
                  <a:pt x="44566" y="1610657"/>
                  <a:pt x="55421" y="1586411"/>
                  <a:pt x="55421" y="1559629"/>
                </a:cubicBezTo>
                <a:cubicBezTo>
                  <a:pt x="55421" y="1532848"/>
                  <a:pt x="44566" y="1508602"/>
                  <a:pt x="27015" y="1491051"/>
                </a:cubicBezTo>
                <a:lnTo>
                  <a:pt x="0" y="1472837"/>
                </a:lnTo>
                <a:lnTo>
                  <a:pt x="0" y="1395243"/>
                </a:lnTo>
                <a:lnTo>
                  <a:pt x="27015" y="1377029"/>
                </a:lnTo>
                <a:cubicBezTo>
                  <a:pt x="44566" y="1359479"/>
                  <a:pt x="55421" y="1335233"/>
                  <a:pt x="55421" y="1308451"/>
                </a:cubicBezTo>
                <a:cubicBezTo>
                  <a:pt x="55421" y="1281670"/>
                  <a:pt x="44566" y="1257424"/>
                  <a:pt x="27015" y="1239873"/>
                </a:cubicBezTo>
                <a:lnTo>
                  <a:pt x="0" y="1221659"/>
                </a:lnTo>
                <a:lnTo>
                  <a:pt x="0" y="1144066"/>
                </a:lnTo>
                <a:lnTo>
                  <a:pt x="27015" y="1125852"/>
                </a:lnTo>
                <a:cubicBezTo>
                  <a:pt x="44566" y="1108302"/>
                  <a:pt x="55421" y="1084056"/>
                  <a:pt x="55421" y="1057274"/>
                </a:cubicBezTo>
                <a:cubicBezTo>
                  <a:pt x="55421" y="1030493"/>
                  <a:pt x="44566" y="1006247"/>
                  <a:pt x="27015" y="988696"/>
                </a:cubicBezTo>
                <a:lnTo>
                  <a:pt x="0" y="970482"/>
                </a:lnTo>
                <a:lnTo>
                  <a:pt x="0" y="892888"/>
                </a:lnTo>
                <a:lnTo>
                  <a:pt x="27015" y="874674"/>
                </a:lnTo>
                <a:cubicBezTo>
                  <a:pt x="44566" y="857124"/>
                  <a:pt x="55421" y="832878"/>
                  <a:pt x="55421" y="806096"/>
                </a:cubicBezTo>
                <a:cubicBezTo>
                  <a:pt x="55421" y="779315"/>
                  <a:pt x="44566" y="755069"/>
                  <a:pt x="27015" y="737518"/>
                </a:cubicBezTo>
                <a:lnTo>
                  <a:pt x="0" y="719304"/>
                </a:lnTo>
                <a:lnTo>
                  <a:pt x="0" y="641710"/>
                </a:lnTo>
                <a:lnTo>
                  <a:pt x="27015" y="623496"/>
                </a:lnTo>
                <a:cubicBezTo>
                  <a:pt x="44566" y="605946"/>
                  <a:pt x="55421" y="581700"/>
                  <a:pt x="55421" y="554918"/>
                </a:cubicBezTo>
                <a:cubicBezTo>
                  <a:pt x="55421" y="528137"/>
                  <a:pt x="44566" y="503891"/>
                  <a:pt x="27015" y="486340"/>
                </a:cubicBezTo>
                <a:lnTo>
                  <a:pt x="0" y="468126"/>
                </a:lnTo>
                <a:lnTo>
                  <a:pt x="0" y="362073"/>
                </a:lnTo>
                <a:cubicBezTo>
                  <a:pt x="150642" y="362073"/>
                  <a:pt x="279892" y="270484"/>
                  <a:pt x="335102" y="139953"/>
                </a:cubicBezTo>
                <a:close/>
              </a:path>
            </a:pathLst>
          </a:custGeom>
          <a:solidFill>
            <a:schemeClr val="bg1"/>
          </a:solidFill>
          <a:ln>
            <a:noFill/>
          </a:ln>
          <a:effectLst>
            <a:outerShdw blurRad="215900" sx="103000" sy="103000" algn="ctr" rotWithShape="0">
              <a:schemeClr val="accent2">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图片占位符 18">
            <a:extLst>
              <a:ext uri="{FF2B5EF4-FFF2-40B4-BE49-F238E27FC236}">
                <a16:creationId xmlns="" xmlns:a16="http://schemas.microsoft.com/office/drawing/2014/main" id="{D88A9B91-848D-4406-A61C-8FE54AF1043C}"/>
              </a:ext>
            </a:extLst>
          </p:cNvPr>
          <p:cNvSpPr>
            <a:spLocks noGrp="1"/>
          </p:cNvSpPr>
          <p:nvPr>
            <p:ph type="pic" sz="quarter" idx="11"/>
          </p:nvPr>
        </p:nvSpPr>
        <p:spPr>
          <a:xfrm>
            <a:off x="1307429" y="1772095"/>
            <a:ext cx="1594800" cy="1594800"/>
          </a:xfrm>
          <a:custGeom>
            <a:avLst/>
            <a:gdLst>
              <a:gd name="connsiteX0" fmla="*/ 797400 w 1594800"/>
              <a:gd name="connsiteY0" fmla="*/ 0 h 1594800"/>
              <a:gd name="connsiteX1" fmla="*/ 1594800 w 1594800"/>
              <a:gd name="connsiteY1" fmla="*/ 797400 h 1594800"/>
              <a:gd name="connsiteX2" fmla="*/ 797400 w 1594800"/>
              <a:gd name="connsiteY2" fmla="*/ 1594800 h 1594800"/>
              <a:gd name="connsiteX3" fmla="*/ 0 w 1594800"/>
              <a:gd name="connsiteY3" fmla="*/ 797400 h 1594800"/>
              <a:gd name="connsiteX4" fmla="*/ 797400 w 1594800"/>
              <a:gd name="connsiteY4" fmla="*/ 0 h 159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4800" h="1594800">
                <a:moveTo>
                  <a:pt x="797400" y="0"/>
                </a:moveTo>
                <a:cubicBezTo>
                  <a:pt x="1237792" y="0"/>
                  <a:pt x="1594800" y="357008"/>
                  <a:pt x="1594800" y="797400"/>
                </a:cubicBezTo>
                <a:cubicBezTo>
                  <a:pt x="1594800" y="1237792"/>
                  <a:pt x="1237792" y="1594800"/>
                  <a:pt x="797400" y="1594800"/>
                </a:cubicBezTo>
                <a:cubicBezTo>
                  <a:pt x="357008" y="1594800"/>
                  <a:pt x="0" y="1237792"/>
                  <a:pt x="0" y="797400"/>
                </a:cubicBezTo>
                <a:cubicBezTo>
                  <a:pt x="0" y="357008"/>
                  <a:pt x="357008" y="0"/>
                  <a:pt x="797400" y="0"/>
                </a:cubicBezTo>
                <a:close/>
              </a:path>
            </a:pathLst>
          </a:custGeom>
        </p:spPr>
        <p:txBody>
          <a:bodyPr wrap="square">
            <a:noAutofit/>
          </a:bodyPr>
          <a:lstStyle/>
          <a:p>
            <a:endParaRPr lang="zh-CN" altLang="en-US" dirty="0"/>
          </a:p>
        </p:txBody>
      </p:sp>
      <p:sp>
        <p:nvSpPr>
          <p:cNvPr id="20" name="图片占位符 19">
            <a:extLst>
              <a:ext uri="{FF2B5EF4-FFF2-40B4-BE49-F238E27FC236}">
                <a16:creationId xmlns="" xmlns:a16="http://schemas.microsoft.com/office/drawing/2014/main" id="{2D580DF9-73E1-485B-9C9A-F7DC90FE5AA6}"/>
              </a:ext>
            </a:extLst>
          </p:cNvPr>
          <p:cNvSpPr>
            <a:spLocks noGrp="1"/>
          </p:cNvSpPr>
          <p:nvPr>
            <p:ph type="pic" sz="quarter" idx="12"/>
          </p:nvPr>
        </p:nvSpPr>
        <p:spPr>
          <a:xfrm>
            <a:off x="1307429" y="3930630"/>
            <a:ext cx="1594800" cy="1594800"/>
          </a:xfrm>
          <a:custGeom>
            <a:avLst/>
            <a:gdLst>
              <a:gd name="connsiteX0" fmla="*/ 797400 w 1594800"/>
              <a:gd name="connsiteY0" fmla="*/ 0 h 1594800"/>
              <a:gd name="connsiteX1" fmla="*/ 1594800 w 1594800"/>
              <a:gd name="connsiteY1" fmla="*/ 797400 h 1594800"/>
              <a:gd name="connsiteX2" fmla="*/ 797400 w 1594800"/>
              <a:gd name="connsiteY2" fmla="*/ 1594800 h 1594800"/>
              <a:gd name="connsiteX3" fmla="*/ 0 w 1594800"/>
              <a:gd name="connsiteY3" fmla="*/ 797400 h 1594800"/>
              <a:gd name="connsiteX4" fmla="*/ 797400 w 1594800"/>
              <a:gd name="connsiteY4" fmla="*/ 0 h 159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4800" h="1594800">
                <a:moveTo>
                  <a:pt x="797400" y="0"/>
                </a:moveTo>
                <a:cubicBezTo>
                  <a:pt x="1237792" y="0"/>
                  <a:pt x="1594800" y="357008"/>
                  <a:pt x="1594800" y="797400"/>
                </a:cubicBezTo>
                <a:cubicBezTo>
                  <a:pt x="1594800" y="1237792"/>
                  <a:pt x="1237792" y="1594800"/>
                  <a:pt x="797400" y="1594800"/>
                </a:cubicBezTo>
                <a:cubicBezTo>
                  <a:pt x="357008" y="1594800"/>
                  <a:pt x="0" y="1237792"/>
                  <a:pt x="0" y="797400"/>
                </a:cubicBezTo>
                <a:cubicBezTo>
                  <a:pt x="0" y="357008"/>
                  <a:pt x="357008" y="0"/>
                  <a:pt x="797400" y="0"/>
                </a:cubicBezTo>
                <a:close/>
              </a:path>
            </a:pathLst>
          </a:custGeom>
        </p:spPr>
        <p:txBody>
          <a:bodyPr wrap="square">
            <a:noAutofit/>
          </a:bodyPr>
          <a:lstStyle/>
          <a:p>
            <a:endParaRPr lang="zh-CN" altLang="en-US" dirty="0"/>
          </a:p>
        </p:txBody>
      </p:sp>
      <p:sp>
        <p:nvSpPr>
          <p:cNvPr id="2" name="文本占位符 1">
            <a:extLst>
              <a:ext uri="{FF2B5EF4-FFF2-40B4-BE49-F238E27FC236}">
                <a16:creationId xmlns="" xmlns:a16="http://schemas.microsoft.com/office/drawing/2014/main" id="{6AD959C4-EFA8-4757-BFFE-E4359561038C}"/>
              </a:ext>
            </a:extLst>
          </p:cNvPr>
          <p:cNvSpPr>
            <a:spLocks noGrp="1"/>
          </p:cNvSpPr>
          <p:nvPr>
            <p:ph type="body" sz="quarter" idx="13" hasCustomPrompt="1"/>
          </p:nvPr>
        </p:nvSpPr>
        <p:spPr>
          <a:xfrm>
            <a:off x="3158703" y="1690291"/>
            <a:ext cx="1396536" cy="461665"/>
          </a:xfrm>
          <a:prstGeom prst="rect">
            <a:avLst/>
          </a:prstGeom>
        </p:spPr>
        <p:txBody>
          <a:bodyPr wrap="none">
            <a:spAutoFit/>
          </a:bodyPr>
          <a:lstStyle>
            <a:lvl1pPr marL="0" marR="0" indent="0" algn="l" rtl="0">
              <a:lnSpc>
                <a:spcPct val="100000"/>
              </a:lnSpc>
              <a:spcBef>
                <a:spcPts val="0"/>
              </a:spcBef>
              <a:spcAft>
                <a:spcPts val="0"/>
              </a:spcAft>
              <a:buNone/>
              <a:defRPr lang="zh-CN" altLang="en-US" sz="2400" smtClean="0">
                <a:gradFill flip="none" rotWithShape="1">
                  <a:gsLst>
                    <a:gs pos="0">
                      <a:schemeClr val="accent2"/>
                    </a:gs>
                    <a:gs pos="100000">
                      <a:schemeClr val="accent1"/>
                    </a:gs>
                  </a:gsLst>
                  <a:lin ang="5400000" scaled="1"/>
                  <a:tileRect/>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你的标题</a:t>
            </a:r>
          </a:p>
        </p:txBody>
      </p:sp>
      <p:sp>
        <p:nvSpPr>
          <p:cNvPr id="4" name="文本占位符 3">
            <a:extLst>
              <a:ext uri="{FF2B5EF4-FFF2-40B4-BE49-F238E27FC236}">
                <a16:creationId xmlns="" xmlns:a16="http://schemas.microsoft.com/office/drawing/2014/main" id="{C64C699C-18AC-4856-B45D-6533B20B1353}"/>
              </a:ext>
            </a:extLst>
          </p:cNvPr>
          <p:cNvSpPr>
            <a:spLocks noGrp="1"/>
          </p:cNvSpPr>
          <p:nvPr>
            <p:ph type="body" sz="quarter" idx="14" hasCustomPrompt="1"/>
          </p:nvPr>
        </p:nvSpPr>
        <p:spPr>
          <a:xfrm>
            <a:off x="3158703" y="2151956"/>
            <a:ext cx="8102865" cy="1071447"/>
          </a:xfrm>
          <a:prstGeom prst="rect">
            <a:avLst/>
          </a:prstGeom>
        </p:spPr>
        <p:txBody>
          <a:bodyPr wrap="square">
            <a:spAutoFit/>
          </a:bodyPr>
          <a:lstStyle>
            <a:lvl1pPr marL="0" marR="0" indent="0" algn="l" rtl="0">
              <a:lnSpc>
                <a:spcPct val="120000"/>
              </a:lnSpc>
              <a:spcBef>
                <a:spcPts val="0"/>
              </a:spcBef>
              <a:spcAft>
                <a:spcPts val="0"/>
              </a:spcAft>
              <a:defRPr lang="zh-CN" altLang="en-US" sz="1800" smtClean="0">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20000"/>
              </a:lnSpc>
              <a:buNone/>
            </a:pPr>
            <a:r>
              <a:rPr lang="zh-CN" altLang="en-US"/>
              <a:t>你的描述性文字放这里你的描述性文字放这里你的描述性文字放这里你的描述性文字放这里你的描述性文字放这里你的描述性文字放这里你的描述性文字放这里你的描述性文字放这里。</a:t>
            </a:r>
          </a:p>
        </p:txBody>
      </p:sp>
      <p:sp>
        <p:nvSpPr>
          <p:cNvPr id="5" name="文本占位符 4">
            <a:extLst>
              <a:ext uri="{FF2B5EF4-FFF2-40B4-BE49-F238E27FC236}">
                <a16:creationId xmlns="" xmlns:a16="http://schemas.microsoft.com/office/drawing/2014/main" id="{09D96EE0-AB6D-4A5B-8F98-A456AB8F98BC}"/>
              </a:ext>
            </a:extLst>
          </p:cNvPr>
          <p:cNvSpPr>
            <a:spLocks noGrp="1"/>
          </p:cNvSpPr>
          <p:nvPr>
            <p:ph type="body" sz="quarter" idx="15" hasCustomPrompt="1"/>
          </p:nvPr>
        </p:nvSpPr>
        <p:spPr>
          <a:xfrm>
            <a:off x="3158703" y="3853628"/>
            <a:ext cx="1396536" cy="461665"/>
          </a:xfrm>
          <a:prstGeom prst="rect">
            <a:avLst/>
          </a:prstGeom>
        </p:spPr>
        <p:txBody>
          <a:bodyPr wrap="none">
            <a:spAutoFit/>
          </a:bodyPr>
          <a:lstStyle>
            <a:lvl1pPr marL="0" marR="0" indent="0" algn="l" rtl="0">
              <a:lnSpc>
                <a:spcPct val="100000"/>
              </a:lnSpc>
              <a:spcBef>
                <a:spcPts val="0"/>
              </a:spcBef>
              <a:spcAft>
                <a:spcPts val="0"/>
              </a:spcAft>
              <a:buNone/>
              <a:defRPr lang="zh-CN" altLang="en-US" sz="2400" smtClean="0">
                <a:gradFill flip="none" rotWithShape="1">
                  <a:gsLst>
                    <a:gs pos="0">
                      <a:schemeClr val="accent2"/>
                    </a:gs>
                    <a:gs pos="100000">
                      <a:schemeClr val="accent1"/>
                    </a:gs>
                  </a:gsLst>
                  <a:lin ang="5400000" scaled="1"/>
                  <a:tileRect/>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你的标题</a:t>
            </a:r>
          </a:p>
        </p:txBody>
      </p:sp>
      <p:sp>
        <p:nvSpPr>
          <p:cNvPr id="6" name="文本占位符 5">
            <a:extLst>
              <a:ext uri="{FF2B5EF4-FFF2-40B4-BE49-F238E27FC236}">
                <a16:creationId xmlns="" xmlns:a16="http://schemas.microsoft.com/office/drawing/2014/main" id="{3BDC46D2-A204-4120-8F83-11901B2E360A}"/>
              </a:ext>
            </a:extLst>
          </p:cNvPr>
          <p:cNvSpPr>
            <a:spLocks noGrp="1"/>
          </p:cNvSpPr>
          <p:nvPr>
            <p:ph type="body" sz="quarter" idx="16" hasCustomPrompt="1"/>
          </p:nvPr>
        </p:nvSpPr>
        <p:spPr>
          <a:xfrm>
            <a:off x="3158703" y="4315293"/>
            <a:ext cx="8102865" cy="1071447"/>
          </a:xfrm>
          <a:prstGeom prst="rect">
            <a:avLst/>
          </a:prstGeom>
        </p:spPr>
        <p:txBody>
          <a:bodyPr wrap="square">
            <a:spAutoFit/>
          </a:bodyPr>
          <a:lstStyle>
            <a:lvl1pPr marL="0" marR="0" indent="0" algn="l" rtl="0">
              <a:lnSpc>
                <a:spcPct val="120000"/>
              </a:lnSpc>
              <a:spcBef>
                <a:spcPts val="0"/>
              </a:spcBef>
              <a:spcAft>
                <a:spcPts val="0"/>
              </a:spcAft>
              <a:defRPr lang="zh-CN" altLang="en-US" sz="1800" smtClean="0">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20000"/>
              </a:lnSpc>
              <a:buNone/>
            </a:pPr>
            <a:r>
              <a:rPr lang="zh-CN" altLang="en-US"/>
              <a:t>你的描述性文字放这里你的描述性文字放这里你的描述性文字放这里你的描述性文字放这里你的描述性文字放这里你的描述性文字放这里你的描述性文字放这里你的描述性文字放这里。</a:t>
            </a:r>
          </a:p>
        </p:txBody>
      </p:sp>
      <p:grpSp>
        <p:nvGrpSpPr>
          <p:cNvPr id="21" name="组合 20">
            <a:extLst>
              <a:ext uri="{FF2B5EF4-FFF2-40B4-BE49-F238E27FC236}">
                <a16:creationId xmlns="" xmlns:a16="http://schemas.microsoft.com/office/drawing/2014/main" id="{6F8C4702-E1E3-4586-9802-6EC6CE76B16D}"/>
              </a:ext>
            </a:extLst>
          </p:cNvPr>
          <p:cNvGrpSpPr/>
          <p:nvPr userDrawn="1"/>
        </p:nvGrpSpPr>
        <p:grpSpPr>
          <a:xfrm>
            <a:off x="152400" y="187773"/>
            <a:ext cx="927730" cy="463865"/>
            <a:chOff x="1371600" y="213360"/>
            <a:chExt cx="927730" cy="463865"/>
          </a:xfrm>
        </p:grpSpPr>
        <p:sp>
          <p:nvSpPr>
            <p:cNvPr id="22" name="菱形 21">
              <a:extLst>
                <a:ext uri="{FF2B5EF4-FFF2-40B4-BE49-F238E27FC236}">
                  <a16:creationId xmlns="" xmlns:a16="http://schemas.microsoft.com/office/drawing/2014/main" id="{FF3FD334-2D08-4FAB-A863-A295E79BFA5F}"/>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菱形 22">
              <a:extLst>
                <a:ext uri="{FF2B5EF4-FFF2-40B4-BE49-F238E27FC236}">
                  <a16:creationId xmlns="" xmlns:a16="http://schemas.microsoft.com/office/drawing/2014/main" id="{E6ED2217-5ADD-439D-8BE3-E303D9C82797}"/>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a:extLst>
                <a:ext uri="{FF2B5EF4-FFF2-40B4-BE49-F238E27FC236}">
                  <a16:creationId xmlns="" xmlns:a16="http://schemas.microsoft.com/office/drawing/2014/main" id="{34859640-245B-4D6A-A102-29EC35247813}"/>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761379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二图二文02">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21" name="图片占位符 20">
            <a:extLst>
              <a:ext uri="{FF2B5EF4-FFF2-40B4-BE49-F238E27FC236}">
                <a16:creationId xmlns="" xmlns:a16="http://schemas.microsoft.com/office/drawing/2014/main" id="{B47FBDA0-97E3-4FF8-9386-1437F9D0FFD8}"/>
              </a:ext>
            </a:extLst>
          </p:cNvPr>
          <p:cNvSpPr>
            <a:spLocks noGrp="1"/>
          </p:cNvSpPr>
          <p:nvPr>
            <p:ph type="pic" sz="quarter" idx="11"/>
          </p:nvPr>
        </p:nvSpPr>
        <p:spPr>
          <a:xfrm>
            <a:off x="660400" y="1481138"/>
            <a:ext cx="2800350" cy="4375150"/>
          </a:xfrm>
          <a:prstGeom prst="rect">
            <a:avLst/>
          </a:prstGeom>
        </p:spPr>
        <p:txBody>
          <a:bodyPr/>
          <a:lstStyle/>
          <a:p>
            <a:endParaRPr lang="zh-CN" altLang="en-US"/>
          </a:p>
        </p:txBody>
      </p:sp>
      <p:sp>
        <p:nvSpPr>
          <p:cNvPr id="22" name="图片占位符 20">
            <a:extLst>
              <a:ext uri="{FF2B5EF4-FFF2-40B4-BE49-F238E27FC236}">
                <a16:creationId xmlns="" xmlns:a16="http://schemas.microsoft.com/office/drawing/2014/main" id="{6FB62299-9C63-4370-8F29-7D17605F7895}"/>
              </a:ext>
            </a:extLst>
          </p:cNvPr>
          <p:cNvSpPr>
            <a:spLocks noGrp="1"/>
          </p:cNvSpPr>
          <p:nvPr>
            <p:ph type="pic" sz="quarter" idx="12"/>
          </p:nvPr>
        </p:nvSpPr>
        <p:spPr>
          <a:xfrm>
            <a:off x="6227823" y="1481138"/>
            <a:ext cx="2800350" cy="4375150"/>
          </a:xfrm>
          <a:prstGeom prst="rect">
            <a:avLst/>
          </a:prstGeom>
        </p:spPr>
        <p:txBody>
          <a:bodyPr/>
          <a:lstStyle/>
          <a:p>
            <a:endParaRPr lang="zh-CN" altLang="en-US"/>
          </a:p>
        </p:txBody>
      </p:sp>
      <p:sp>
        <p:nvSpPr>
          <p:cNvPr id="2" name="文本占位符 1">
            <a:extLst>
              <a:ext uri="{FF2B5EF4-FFF2-40B4-BE49-F238E27FC236}">
                <a16:creationId xmlns="" xmlns:a16="http://schemas.microsoft.com/office/drawing/2014/main" id="{92532983-35AF-4852-8481-DE894A54866C}"/>
              </a:ext>
            </a:extLst>
          </p:cNvPr>
          <p:cNvSpPr>
            <a:spLocks noGrp="1"/>
          </p:cNvSpPr>
          <p:nvPr>
            <p:ph type="body" sz="quarter" idx="13" hasCustomPrompt="1"/>
          </p:nvPr>
        </p:nvSpPr>
        <p:spPr>
          <a:xfrm>
            <a:off x="3591165" y="2872321"/>
            <a:ext cx="2289400" cy="2439963"/>
          </a:xfrm>
          <a:prstGeom prst="rect">
            <a:avLst/>
          </a:prstGeom>
        </p:spPr>
        <p:txBody>
          <a:bodyPr wrap="square">
            <a:spAutoFit/>
          </a:bodyPr>
          <a:lstStyle>
            <a:lvl1pPr marL="0" marR="0" indent="0" algn="just" rtl="0">
              <a:lnSpc>
                <a:spcPct val="120000"/>
              </a:lnSpc>
              <a:spcBef>
                <a:spcPts val="0"/>
              </a:spcBef>
              <a:spcAft>
                <a:spcPts val="0"/>
              </a:spcAft>
              <a:defRPr lang="zh-CN" altLang="en-US" sz="1600" smtClean="0">
                <a:solidFill>
                  <a:schemeClr val="bg1"/>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buNone/>
            </a:pPr>
            <a:r>
              <a:rPr lang="zh-CN" altLang="en-US" dirty="0"/>
              <a:t>你的描述性文字放这里你的描述性文字放这里你的描述性文字放这里你的描述性文字放这里你的描述性文字放这里你的描述性文字放这里你的描述性文字放这里你的描述性。</a:t>
            </a:r>
          </a:p>
        </p:txBody>
      </p:sp>
      <p:sp>
        <p:nvSpPr>
          <p:cNvPr id="4" name="文本占位符 3">
            <a:extLst>
              <a:ext uri="{FF2B5EF4-FFF2-40B4-BE49-F238E27FC236}">
                <a16:creationId xmlns="" xmlns:a16="http://schemas.microsoft.com/office/drawing/2014/main" id="{752DD7A8-EA5C-47C0-A652-B185C4B10339}"/>
              </a:ext>
            </a:extLst>
          </p:cNvPr>
          <p:cNvSpPr>
            <a:spLocks noGrp="1"/>
          </p:cNvSpPr>
          <p:nvPr>
            <p:ph type="body" sz="quarter" idx="14" hasCustomPrompt="1"/>
          </p:nvPr>
        </p:nvSpPr>
        <p:spPr>
          <a:xfrm>
            <a:off x="3591165" y="1859319"/>
            <a:ext cx="1623844" cy="369332"/>
          </a:xfrm>
          <a:prstGeom prst="rect">
            <a:avLst/>
          </a:prstGeom>
        </p:spPr>
        <p:txBody>
          <a:bodyPr wrap="square">
            <a:spAutoFit/>
          </a:bodyPr>
          <a:lstStyle>
            <a:lvl1pPr marL="0" marR="0" indent="0" algn="dist" rtl="0">
              <a:lnSpc>
                <a:spcPct val="100000"/>
              </a:lnSpc>
              <a:spcBef>
                <a:spcPts val="0"/>
              </a:spcBef>
              <a:spcAft>
                <a:spcPts val="0"/>
              </a:spcAft>
              <a:defRPr kumimoji="0" lang="zh-CN" altLang="en-US" sz="1800" b="0" i="0" u="none" strike="noStrike" cap="none" spc="0" normalizeH="0" baseline="0" smtClean="0">
                <a:ln>
                  <a:noFill/>
                </a:ln>
                <a:solidFill>
                  <a:prstClr val="black"/>
                </a:solidFill>
                <a:effectLst/>
                <a:uLnTx/>
                <a:uFillTx/>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marR="0" lvl="0" indent="0" algn="dist" fontAlgn="auto">
              <a:lnSpc>
                <a:spcPct val="100000"/>
              </a:lnSpc>
              <a:spcBef>
                <a:spcPts val="0"/>
              </a:spcBef>
              <a:spcAft>
                <a:spcPts val="0"/>
              </a:spcAft>
              <a:buClrTx/>
              <a:buSzTx/>
              <a:buFontTx/>
              <a:buNone/>
              <a:tabLst/>
            </a:pPr>
            <a:r>
              <a:rPr lang="zh-CN" altLang="en-US"/>
              <a:t>内容简要描述</a:t>
            </a:r>
          </a:p>
        </p:txBody>
      </p:sp>
      <p:sp>
        <p:nvSpPr>
          <p:cNvPr id="5" name="文本占位符 4">
            <a:extLst>
              <a:ext uri="{FF2B5EF4-FFF2-40B4-BE49-F238E27FC236}">
                <a16:creationId xmlns="" xmlns:a16="http://schemas.microsoft.com/office/drawing/2014/main" id="{DC442C61-37B6-402A-8077-E366848E5955}"/>
              </a:ext>
            </a:extLst>
          </p:cNvPr>
          <p:cNvSpPr>
            <a:spLocks noGrp="1"/>
          </p:cNvSpPr>
          <p:nvPr>
            <p:ph type="body" sz="quarter" idx="15" hasCustomPrompt="1"/>
          </p:nvPr>
        </p:nvSpPr>
        <p:spPr>
          <a:xfrm>
            <a:off x="3572115" y="1440865"/>
            <a:ext cx="1548525" cy="461665"/>
          </a:xfrm>
          <a:prstGeom prst="rect">
            <a:avLst/>
          </a:prstGeom>
          <a:noFill/>
        </p:spPr>
        <p:txBody>
          <a:bodyPr wrap="square" rtlCol="0">
            <a:spAutoFit/>
          </a:bodyPr>
          <a:lstStyle>
            <a:lvl1pPr marL="0" marR="0" indent="0" algn="ctr" rtl="0">
              <a:lnSpc>
                <a:spcPct val="100000"/>
              </a:lnSpc>
              <a:spcBef>
                <a:spcPts val="0"/>
              </a:spcBef>
              <a:spcAft>
                <a:spcPts val="0"/>
              </a:spcAft>
              <a:defRPr kumimoji="0" lang="zh-CN" altLang="en-US" sz="2400" b="0" i="0" u="none" strike="noStrike" cap="none" spc="300" normalizeH="0" baseline="0" smtClean="0">
                <a:ln>
                  <a:noFill/>
                </a:ln>
                <a:gradFill>
                  <a:gsLst>
                    <a:gs pos="0">
                      <a:schemeClr val="accent2"/>
                    </a:gs>
                    <a:gs pos="100000">
                      <a:schemeClr val="accent1"/>
                    </a:gs>
                  </a:gsLst>
                  <a:lin ang="5400000" scaled="1"/>
                </a:gradFill>
                <a:effectLst/>
                <a:uLnTx/>
                <a:uFillTx/>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marR="0" lvl="0" indent="0" algn="ctr" fontAlgn="auto">
              <a:lnSpc>
                <a:spcPct val="100000"/>
              </a:lnSpc>
              <a:spcBef>
                <a:spcPts val="0"/>
              </a:spcBef>
              <a:spcAft>
                <a:spcPts val="0"/>
              </a:spcAft>
              <a:buClrTx/>
              <a:buSzTx/>
              <a:buFontTx/>
              <a:buNone/>
              <a:tabLst/>
            </a:pPr>
            <a:r>
              <a:rPr lang="zh-CN" altLang="en-US" dirty="0"/>
              <a:t>你的标题</a:t>
            </a:r>
          </a:p>
        </p:txBody>
      </p:sp>
      <p:sp>
        <p:nvSpPr>
          <p:cNvPr id="6" name="文本占位符 5">
            <a:extLst>
              <a:ext uri="{FF2B5EF4-FFF2-40B4-BE49-F238E27FC236}">
                <a16:creationId xmlns="" xmlns:a16="http://schemas.microsoft.com/office/drawing/2014/main" id="{D38C104B-5E04-4174-B16C-3E5D080A79E6}"/>
              </a:ext>
            </a:extLst>
          </p:cNvPr>
          <p:cNvSpPr>
            <a:spLocks noGrp="1"/>
          </p:cNvSpPr>
          <p:nvPr>
            <p:ph type="body" sz="quarter" idx="16" hasCustomPrompt="1"/>
          </p:nvPr>
        </p:nvSpPr>
        <p:spPr>
          <a:xfrm>
            <a:off x="9139795" y="1440865"/>
            <a:ext cx="1548525" cy="461665"/>
          </a:xfrm>
          <a:prstGeom prst="rect">
            <a:avLst/>
          </a:prstGeom>
          <a:noFill/>
        </p:spPr>
        <p:txBody>
          <a:bodyPr wrap="square" rtlCol="0">
            <a:spAutoFit/>
          </a:bodyPr>
          <a:lstStyle>
            <a:lvl1pPr marL="0" marR="0" indent="0" algn="ctr" rtl="0">
              <a:lnSpc>
                <a:spcPct val="100000"/>
              </a:lnSpc>
              <a:spcBef>
                <a:spcPts val="0"/>
              </a:spcBef>
              <a:spcAft>
                <a:spcPts val="0"/>
              </a:spcAft>
              <a:defRPr kumimoji="0" lang="zh-CN" altLang="en-US" sz="2400" b="0" i="0" u="none" strike="noStrike" cap="none" spc="300" normalizeH="0" baseline="0" smtClean="0">
                <a:ln>
                  <a:noFill/>
                </a:ln>
                <a:gradFill>
                  <a:gsLst>
                    <a:gs pos="0">
                      <a:schemeClr val="accent2"/>
                    </a:gs>
                    <a:gs pos="100000">
                      <a:schemeClr val="accent1"/>
                    </a:gs>
                  </a:gsLst>
                  <a:lin ang="5400000" scaled="1"/>
                </a:gradFill>
                <a:effectLst/>
                <a:uLnTx/>
                <a:uFillTx/>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marR="0" lvl="0" indent="0" algn="ctr" fontAlgn="auto">
              <a:lnSpc>
                <a:spcPct val="100000"/>
              </a:lnSpc>
              <a:spcBef>
                <a:spcPts val="0"/>
              </a:spcBef>
              <a:spcAft>
                <a:spcPts val="0"/>
              </a:spcAft>
              <a:buClrTx/>
              <a:buSzTx/>
              <a:buFontTx/>
              <a:buNone/>
              <a:tabLst/>
            </a:pPr>
            <a:r>
              <a:rPr lang="zh-CN" altLang="en-US" dirty="0"/>
              <a:t>你的标题</a:t>
            </a:r>
          </a:p>
        </p:txBody>
      </p:sp>
      <p:sp>
        <p:nvSpPr>
          <p:cNvPr id="17" name="文本占位符 16">
            <a:extLst>
              <a:ext uri="{FF2B5EF4-FFF2-40B4-BE49-F238E27FC236}">
                <a16:creationId xmlns="" xmlns:a16="http://schemas.microsoft.com/office/drawing/2014/main" id="{B66933FC-96D6-4138-994C-E1F27FD81283}"/>
              </a:ext>
            </a:extLst>
          </p:cNvPr>
          <p:cNvSpPr>
            <a:spLocks noGrp="1"/>
          </p:cNvSpPr>
          <p:nvPr>
            <p:ph type="body" sz="quarter" idx="17" hasCustomPrompt="1"/>
          </p:nvPr>
        </p:nvSpPr>
        <p:spPr>
          <a:xfrm>
            <a:off x="9158845" y="1859319"/>
            <a:ext cx="1623844" cy="369332"/>
          </a:xfrm>
          <a:prstGeom prst="rect">
            <a:avLst/>
          </a:prstGeom>
        </p:spPr>
        <p:txBody>
          <a:bodyPr wrap="square">
            <a:spAutoFit/>
          </a:bodyPr>
          <a:lstStyle>
            <a:lvl1pPr marL="0" marR="0" indent="0" algn="dist" rtl="0">
              <a:lnSpc>
                <a:spcPct val="100000"/>
              </a:lnSpc>
              <a:spcBef>
                <a:spcPts val="0"/>
              </a:spcBef>
              <a:spcAft>
                <a:spcPts val="0"/>
              </a:spcAft>
              <a:defRPr kumimoji="0" lang="zh-CN" altLang="en-US" sz="1800" b="0" i="0" u="none" strike="noStrike" cap="none" spc="0" normalizeH="0" baseline="0" smtClean="0">
                <a:ln>
                  <a:noFill/>
                </a:ln>
                <a:solidFill>
                  <a:prstClr val="black"/>
                </a:solidFill>
                <a:effectLst/>
                <a:uLnTx/>
                <a:uFillTx/>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marR="0" lvl="0" indent="0" algn="dist" fontAlgn="auto">
              <a:lnSpc>
                <a:spcPct val="100000"/>
              </a:lnSpc>
              <a:spcBef>
                <a:spcPts val="0"/>
              </a:spcBef>
              <a:spcAft>
                <a:spcPts val="0"/>
              </a:spcAft>
              <a:buClrTx/>
              <a:buSzTx/>
              <a:buFontTx/>
              <a:buNone/>
              <a:tabLst/>
            </a:pPr>
            <a:r>
              <a:rPr lang="zh-CN" altLang="en-US" dirty="0"/>
              <a:t>内容简要描述</a:t>
            </a:r>
          </a:p>
        </p:txBody>
      </p:sp>
      <p:sp>
        <p:nvSpPr>
          <p:cNvPr id="18" name="文本占位符 17">
            <a:extLst>
              <a:ext uri="{FF2B5EF4-FFF2-40B4-BE49-F238E27FC236}">
                <a16:creationId xmlns="" xmlns:a16="http://schemas.microsoft.com/office/drawing/2014/main" id="{1AE1BDBD-6D63-4B10-894B-C9D74064CE65}"/>
              </a:ext>
            </a:extLst>
          </p:cNvPr>
          <p:cNvSpPr>
            <a:spLocks noGrp="1"/>
          </p:cNvSpPr>
          <p:nvPr>
            <p:ph type="body" sz="quarter" idx="18" hasCustomPrompt="1"/>
          </p:nvPr>
        </p:nvSpPr>
        <p:spPr>
          <a:xfrm>
            <a:off x="9177926" y="2872321"/>
            <a:ext cx="2289400" cy="2439963"/>
          </a:xfrm>
          <a:prstGeom prst="rect">
            <a:avLst/>
          </a:prstGeom>
        </p:spPr>
        <p:txBody>
          <a:bodyPr wrap="square">
            <a:spAutoFit/>
          </a:bodyPr>
          <a:lstStyle>
            <a:lvl1pPr marL="0" marR="0" indent="0" algn="just" rtl="0">
              <a:lnSpc>
                <a:spcPct val="120000"/>
              </a:lnSpc>
              <a:spcBef>
                <a:spcPts val="0"/>
              </a:spcBef>
              <a:spcAft>
                <a:spcPts val="0"/>
              </a:spcAft>
              <a:defRPr lang="zh-CN" altLang="en-US" sz="1600" smtClean="0">
                <a:solidFill>
                  <a:schemeClr val="bg1"/>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buNone/>
            </a:pPr>
            <a:r>
              <a:rPr lang="zh-CN" altLang="en-US" dirty="0"/>
              <a:t>你的描述性文字放这里你的描述性文字放这里你的描述性文字放这里你的描述性文字放这里你的描述性文字放这里你的描述性文字放这里你的描述性文字放这里你的描述性。</a:t>
            </a:r>
          </a:p>
        </p:txBody>
      </p:sp>
      <p:grpSp>
        <p:nvGrpSpPr>
          <p:cNvPr id="23" name="组合 22">
            <a:extLst>
              <a:ext uri="{FF2B5EF4-FFF2-40B4-BE49-F238E27FC236}">
                <a16:creationId xmlns="" xmlns:a16="http://schemas.microsoft.com/office/drawing/2014/main" id="{34DF7DA8-B527-4002-8D46-051B57696A13}"/>
              </a:ext>
            </a:extLst>
          </p:cNvPr>
          <p:cNvGrpSpPr/>
          <p:nvPr userDrawn="1"/>
        </p:nvGrpSpPr>
        <p:grpSpPr>
          <a:xfrm>
            <a:off x="152400" y="187773"/>
            <a:ext cx="927730" cy="463865"/>
            <a:chOff x="1371600" y="213360"/>
            <a:chExt cx="927730" cy="463865"/>
          </a:xfrm>
        </p:grpSpPr>
        <p:sp>
          <p:nvSpPr>
            <p:cNvPr id="24" name="菱形 23">
              <a:extLst>
                <a:ext uri="{FF2B5EF4-FFF2-40B4-BE49-F238E27FC236}">
                  <a16:creationId xmlns="" xmlns:a16="http://schemas.microsoft.com/office/drawing/2014/main" id="{9951ECF5-7CE6-40CA-9AF1-1BA3A4EF707F}"/>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菱形 24">
              <a:extLst>
                <a:ext uri="{FF2B5EF4-FFF2-40B4-BE49-F238E27FC236}">
                  <a16:creationId xmlns="" xmlns:a16="http://schemas.microsoft.com/office/drawing/2014/main" id="{4ECC653F-206F-4B73-BB36-19B76011B119}"/>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a:extLst>
                <a:ext uri="{FF2B5EF4-FFF2-40B4-BE49-F238E27FC236}">
                  <a16:creationId xmlns="" xmlns:a16="http://schemas.microsoft.com/office/drawing/2014/main" id="{170DC817-DA47-4085-979F-95535CDAC301}"/>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760893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二图二文03">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30" name="图片占位符 29">
            <a:extLst>
              <a:ext uri="{FF2B5EF4-FFF2-40B4-BE49-F238E27FC236}">
                <a16:creationId xmlns="" xmlns:a16="http://schemas.microsoft.com/office/drawing/2014/main" id="{12A9629F-B82C-4CC0-9AAA-8B01D066CA14}"/>
              </a:ext>
            </a:extLst>
          </p:cNvPr>
          <p:cNvSpPr>
            <a:spLocks noGrp="1"/>
          </p:cNvSpPr>
          <p:nvPr>
            <p:ph type="pic" sz="quarter" idx="11"/>
          </p:nvPr>
        </p:nvSpPr>
        <p:spPr>
          <a:xfrm>
            <a:off x="367562" y="1560857"/>
            <a:ext cx="1774478" cy="1774478"/>
          </a:xfrm>
          <a:custGeom>
            <a:avLst/>
            <a:gdLst>
              <a:gd name="connsiteX0" fmla="*/ 887239 w 1774478"/>
              <a:gd name="connsiteY0" fmla="*/ 0 h 1774478"/>
              <a:gd name="connsiteX1" fmla="*/ 1774478 w 1774478"/>
              <a:gd name="connsiteY1" fmla="*/ 887239 h 1774478"/>
              <a:gd name="connsiteX2" fmla="*/ 887239 w 1774478"/>
              <a:gd name="connsiteY2" fmla="*/ 1774478 h 1774478"/>
              <a:gd name="connsiteX3" fmla="*/ 0 w 1774478"/>
              <a:gd name="connsiteY3" fmla="*/ 887239 h 1774478"/>
              <a:gd name="connsiteX4" fmla="*/ 887239 w 1774478"/>
              <a:gd name="connsiteY4" fmla="*/ 0 h 1774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4478" h="1774478">
                <a:moveTo>
                  <a:pt x="887239" y="0"/>
                </a:moveTo>
                <a:cubicBezTo>
                  <a:pt x="1377248" y="0"/>
                  <a:pt x="1774478" y="397230"/>
                  <a:pt x="1774478" y="887239"/>
                </a:cubicBezTo>
                <a:cubicBezTo>
                  <a:pt x="1774478" y="1377248"/>
                  <a:pt x="1377248" y="1774478"/>
                  <a:pt x="887239" y="1774478"/>
                </a:cubicBezTo>
                <a:cubicBezTo>
                  <a:pt x="397230" y="1774478"/>
                  <a:pt x="0" y="1377248"/>
                  <a:pt x="0" y="887239"/>
                </a:cubicBezTo>
                <a:cubicBezTo>
                  <a:pt x="0" y="397230"/>
                  <a:pt x="397230" y="0"/>
                  <a:pt x="887239" y="0"/>
                </a:cubicBezTo>
                <a:close/>
              </a:path>
            </a:pathLst>
          </a:custGeom>
        </p:spPr>
        <p:txBody>
          <a:bodyPr wrap="square">
            <a:noAutofit/>
          </a:bodyPr>
          <a:lstStyle/>
          <a:p>
            <a:endParaRPr lang="zh-CN" altLang="en-US" dirty="0"/>
          </a:p>
        </p:txBody>
      </p:sp>
      <p:sp>
        <p:nvSpPr>
          <p:cNvPr id="31" name="图片占位符 30">
            <a:extLst>
              <a:ext uri="{FF2B5EF4-FFF2-40B4-BE49-F238E27FC236}">
                <a16:creationId xmlns="" xmlns:a16="http://schemas.microsoft.com/office/drawing/2014/main" id="{E659698A-66B8-4BE6-B7AA-41466F2D313C}"/>
              </a:ext>
            </a:extLst>
          </p:cNvPr>
          <p:cNvSpPr>
            <a:spLocks noGrp="1"/>
          </p:cNvSpPr>
          <p:nvPr>
            <p:ph type="pic" sz="quarter" idx="12"/>
          </p:nvPr>
        </p:nvSpPr>
        <p:spPr>
          <a:xfrm>
            <a:off x="6341642" y="1560857"/>
            <a:ext cx="1774478" cy="1774478"/>
          </a:xfrm>
          <a:custGeom>
            <a:avLst/>
            <a:gdLst>
              <a:gd name="connsiteX0" fmla="*/ 887239 w 1774478"/>
              <a:gd name="connsiteY0" fmla="*/ 0 h 1774478"/>
              <a:gd name="connsiteX1" fmla="*/ 1774478 w 1774478"/>
              <a:gd name="connsiteY1" fmla="*/ 887239 h 1774478"/>
              <a:gd name="connsiteX2" fmla="*/ 887239 w 1774478"/>
              <a:gd name="connsiteY2" fmla="*/ 1774478 h 1774478"/>
              <a:gd name="connsiteX3" fmla="*/ 0 w 1774478"/>
              <a:gd name="connsiteY3" fmla="*/ 887239 h 1774478"/>
              <a:gd name="connsiteX4" fmla="*/ 887239 w 1774478"/>
              <a:gd name="connsiteY4" fmla="*/ 0 h 1774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4478" h="1774478">
                <a:moveTo>
                  <a:pt x="887239" y="0"/>
                </a:moveTo>
                <a:cubicBezTo>
                  <a:pt x="1377248" y="0"/>
                  <a:pt x="1774478" y="397230"/>
                  <a:pt x="1774478" y="887239"/>
                </a:cubicBezTo>
                <a:cubicBezTo>
                  <a:pt x="1774478" y="1377248"/>
                  <a:pt x="1377248" y="1774478"/>
                  <a:pt x="887239" y="1774478"/>
                </a:cubicBezTo>
                <a:cubicBezTo>
                  <a:pt x="397230" y="1774478"/>
                  <a:pt x="0" y="1377248"/>
                  <a:pt x="0" y="887239"/>
                </a:cubicBezTo>
                <a:cubicBezTo>
                  <a:pt x="0" y="397230"/>
                  <a:pt x="397230" y="0"/>
                  <a:pt x="887239" y="0"/>
                </a:cubicBezTo>
                <a:close/>
              </a:path>
            </a:pathLst>
          </a:custGeom>
        </p:spPr>
        <p:txBody>
          <a:bodyPr wrap="square">
            <a:noAutofit/>
          </a:bodyPr>
          <a:lstStyle/>
          <a:p>
            <a:endParaRPr lang="zh-CN" altLang="en-US" dirty="0"/>
          </a:p>
        </p:txBody>
      </p:sp>
      <p:sp>
        <p:nvSpPr>
          <p:cNvPr id="2" name="文本占位符 1">
            <a:extLst>
              <a:ext uri="{FF2B5EF4-FFF2-40B4-BE49-F238E27FC236}">
                <a16:creationId xmlns="" xmlns:a16="http://schemas.microsoft.com/office/drawing/2014/main" id="{6A505774-F902-40FE-A228-E3BE726CC441}"/>
              </a:ext>
            </a:extLst>
          </p:cNvPr>
          <p:cNvSpPr>
            <a:spLocks noGrp="1"/>
          </p:cNvSpPr>
          <p:nvPr>
            <p:ph type="body" sz="quarter" idx="13" hasCustomPrompt="1"/>
          </p:nvPr>
        </p:nvSpPr>
        <p:spPr>
          <a:xfrm>
            <a:off x="2708769" y="3340532"/>
            <a:ext cx="2998341" cy="667170"/>
          </a:xfrm>
          <a:prstGeom prst="rect">
            <a:avLst/>
          </a:prstGeom>
        </p:spPr>
        <p:txBody>
          <a:bodyPr wrap="square">
            <a:spAutoFit/>
          </a:bodyPr>
          <a:lstStyle>
            <a:lvl1pPr marL="285750" marR="0" indent="-285750" algn="just" rtl="0">
              <a:lnSpc>
                <a:spcPct val="120000"/>
              </a:lnSpc>
              <a:spcBef>
                <a:spcPts val="1000"/>
              </a:spcBef>
              <a:spcAft>
                <a:spcPts val="0"/>
              </a:spcAft>
              <a:defRPr lang="zh-CN" altLang="en-US" sz="1600" spc="120" smtClean="0">
                <a:solidFill>
                  <a:prstClr val="white"/>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285750" lvl="0" indent="-285750" algn="just">
              <a:lnSpc>
                <a:spcPct val="120000"/>
              </a:lnSpc>
            </a:pPr>
            <a:r>
              <a:rPr lang="zh-CN" altLang="en-US"/>
              <a:t>你的描述性文字放这里你的描述性文字放这里。</a:t>
            </a:r>
          </a:p>
        </p:txBody>
      </p:sp>
      <p:sp>
        <p:nvSpPr>
          <p:cNvPr id="4" name="文本占位符 3">
            <a:extLst>
              <a:ext uri="{FF2B5EF4-FFF2-40B4-BE49-F238E27FC236}">
                <a16:creationId xmlns="" xmlns:a16="http://schemas.microsoft.com/office/drawing/2014/main" id="{BC776B2D-25D7-459C-991D-F3A5AB9E812D}"/>
              </a:ext>
            </a:extLst>
          </p:cNvPr>
          <p:cNvSpPr>
            <a:spLocks noGrp="1"/>
          </p:cNvSpPr>
          <p:nvPr>
            <p:ph type="body" sz="quarter" idx="14" hasCustomPrompt="1"/>
          </p:nvPr>
        </p:nvSpPr>
        <p:spPr>
          <a:xfrm>
            <a:off x="2708769" y="2559241"/>
            <a:ext cx="2998341" cy="667170"/>
          </a:xfrm>
          <a:prstGeom prst="rect">
            <a:avLst/>
          </a:prstGeom>
        </p:spPr>
        <p:txBody>
          <a:bodyPr wrap="square">
            <a:spAutoFit/>
          </a:bodyPr>
          <a:lstStyle>
            <a:lvl1pPr marL="285750" marR="0" indent="-285750" algn="just" rtl="0">
              <a:lnSpc>
                <a:spcPct val="120000"/>
              </a:lnSpc>
              <a:spcBef>
                <a:spcPts val="1000"/>
              </a:spcBef>
              <a:spcAft>
                <a:spcPts val="0"/>
              </a:spcAft>
              <a:defRPr lang="zh-CN" altLang="en-US" sz="1600" spc="120" smtClean="0">
                <a:solidFill>
                  <a:prstClr val="white"/>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285750" lvl="0" indent="-285750" algn="just">
              <a:lnSpc>
                <a:spcPct val="120000"/>
              </a:lnSpc>
            </a:pPr>
            <a:r>
              <a:rPr lang="zh-CN" altLang="en-US"/>
              <a:t>你的描述性文字放这里你的描述性文字放这里。</a:t>
            </a:r>
          </a:p>
        </p:txBody>
      </p:sp>
      <p:sp>
        <p:nvSpPr>
          <p:cNvPr id="5" name="文本占位符 4">
            <a:extLst>
              <a:ext uri="{FF2B5EF4-FFF2-40B4-BE49-F238E27FC236}">
                <a16:creationId xmlns="" xmlns:a16="http://schemas.microsoft.com/office/drawing/2014/main" id="{684EC10D-7DA6-4B04-90F5-16FDCEC7CAA8}"/>
              </a:ext>
            </a:extLst>
          </p:cNvPr>
          <p:cNvSpPr>
            <a:spLocks noGrp="1"/>
          </p:cNvSpPr>
          <p:nvPr>
            <p:ph type="body" sz="quarter" idx="15" hasCustomPrompt="1"/>
          </p:nvPr>
        </p:nvSpPr>
        <p:spPr>
          <a:xfrm>
            <a:off x="2708769" y="1777950"/>
            <a:ext cx="2998341" cy="667170"/>
          </a:xfrm>
          <a:prstGeom prst="rect">
            <a:avLst/>
          </a:prstGeom>
        </p:spPr>
        <p:txBody>
          <a:bodyPr wrap="square">
            <a:spAutoFit/>
          </a:bodyPr>
          <a:lstStyle>
            <a:lvl1pPr marL="285750" marR="0" indent="-285750" algn="just" rtl="0">
              <a:lnSpc>
                <a:spcPct val="120000"/>
              </a:lnSpc>
              <a:spcBef>
                <a:spcPts val="1000"/>
              </a:spcBef>
              <a:spcAft>
                <a:spcPts val="0"/>
              </a:spcAft>
              <a:defRPr lang="zh-CN" altLang="en-US" sz="1600" spc="120" smtClean="0">
                <a:solidFill>
                  <a:prstClr val="white"/>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285750" lvl="0" indent="-285750" algn="just">
              <a:lnSpc>
                <a:spcPct val="120000"/>
              </a:lnSpc>
            </a:pPr>
            <a:r>
              <a:rPr lang="zh-CN" altLang="en-US" dirty="0"/>
              <a:t>你的描述性文字放这里你的描述性文字放这里。</a:t>
            </a:r>
          </a:p>
        </p:txBody>
      </p:sp>
      <p:sp>
        <p:nvSpPr>
          <p:cNvPr id="6" name="文本占位符 5">
            <a:extLst>
              <a:ext uri="{FF2B5EF4-FFF2-40B4-BE49-F238E27FC236}">
                <a16:creationId xmlns="" xmlns:a16="http://schemas.microsoft.com/office/drawing/2014/main" id="{3F7204EE-613F-41D3-8AD8-59AD12B3CC05}"/>
              </a:ext>
            </a:extLst>
          </p:cNvPr>
          <p:cNvSpPr>
            <a:spLocks noGrp="1"/>
          </p:cNvSpPr>
          <p:nvPr>
            <p:ph type="body" sz="quarter" idx="16" hasCustomPrompt="1"/>
          </p:nvPr>
        </p:nvSpPr>
        <p:spPr>
          <a:xfrm>
            <a:off x="2708769" y="4629973"/>
            <a:ext cx="2998341" cy="667170"/>
          </a:xfrm>
          <a:prstGeom prst="rect">
            <a:avLst/>
          </a:prstGeom>
        </p:spPr>
        <p:txBody>
          <a:bodyPr wrap="square">
            <a:spAutoFit/>
          </a:bodyPr>
          <a:lstStyle>
            <a:lvl1pPr marL="285750" marR="0" indent="-285750" algn="just" rtl="0">
              <a:lnSpc>
                <a:spcPct val="120000"/>
              </a:lnSpc>
              <a:spcBef>
                <a:spcPts val="1000"/>
              </a:spcBef>
              <a:spcAft>
                <a:spcPts val="0"/>
              </a:spcAft>
              <a:defRPr lang="zh-CN" altLang="en-US" sz="1600" spc="120" smtClean="0">
                <a:solidFill>
                  <a:prstClr val="white"/>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285750" lvl="0" indent="-285750" algn="just">
              <a:lnSpc>
                <a:spcPct val="120000"/>
              </a:lnSpc>
            </a:pPr>
            <a:r>
              <a:rPr lang="zh-CN" altLang="en-US"/>
              <a:t>你的描述性文字放这里你的描述性文字放这里。</a:t>
            </a:r>
          </a:p>
        </p:txBody>
      </p:sp>
      <p:sp>
        <p:nvSpPr>
          <p:cNvPr id="17" name="文本占位符 16">
            <a:extLst>
              <a:ext uri="{FF2B5EF4-FFF2-40B4-BE49-F238E27FC236}">
                <a16:creationId xmlns="" xmlns:a16="http://schemas.microsoft.com/office/drawing/2014/main" id="{4BBD593C-90D9-4410-BE61-A2A890EB4AA3}"/>
              </a:ext>
            </a:extLst>
          </p:cNvPr>
          <p:cNvSpPr>
            <a:spLocks noGrp="1"/>
          </p:cNvSpPr>
          <p:nvPr>
            <p:ph type="body" sz="quarter" idx="17" hasCustomPrompt="1"/>
          </p:nvPr>
        </p:nvSpPr>
        <p:spPr>
          <a:xfrm>
            <a:off x="2708769" y="5411264"/>
            <a:ext cx="2998341" cy="667170"/>
          </a:xfrm>
          <a:prstGeom prst="rect">
            <a:avLst/>
          </a:prstGeom>
        </p:spPr>
        <p:txBody>
          <a:bodyPr wrap="square">
            <a:spAutoFit/>
          </a:bodyPr>
          <a:lstStyle>
            <a:lvl1pPr marL="285750" marR="0" indent="-285750" algn="just" rtl="0">
              <a:lnSpc>
                <a:spcPct val="120000"/>
              </a:lnSpc>
              <a:spcBef>
                <a:spcPts val="1000"/>
              </a:spcBef>
              <a:spcAft>
                <a:spcPts val="0"/>
              </a:spcAft>
              <a:defRPr lang="zh-CN" altLang="en-US" sz="1600" spc="120" smtClean="0">
                <a:solidFill>
                  <a:prstClr val="white"/>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285750" lvl="0" indent="-285750" algn="just">
              <a:lnSpc>
                <a:spcPct val="120000"/>
              </a:lnSpc>
            </a:pPr>
            <a:r>
              <a:rPr lang="zh-CN" altLang="en-US"/>
              <a:t>你的描述性文字放这里你的描述性文字放这里。</a:t>
            </a:r>
          </a:p>
        </p:txBody>
      </p:sp>
      <p:sp>
        <p:nvSpPr>
          <p:cNvPr id="18" name="文本占位符 17">
            <a:extLst>
              <a:ext uri="{FF2B5EF4-FFF2-40B4-BE49-F238E27FC236}">
                <a16:creationId xmlns="" xmlns:a16="http://schemas.microsoft.com/office/drawing/2014/main" id="{35514E29-E178-4929-84D0-5387E8245ABD}"/>
              </a:ext>
            </a:extLst>
          </p:cNvPr>
          <p:cNvSpPr>
            <a:spLocks noGrp="1"/>
          </p:cNvSpPr>
          <p:nvPr>
            <p:ph type="body" sz="quarter" idx="18" hasCustomPrompt="1"/>
          </p:nvPr>
        </p:nvSpPr>
        <p:spPr>
          <a:xfrm>
            <a:off x="8658157" y="5411264"/>
            <a:ext cx="2998341" cy="667170"/>
          </a:xfrm>
          <a:prstGeom prst="rect">
            <a:avLst/>
          </a:prstGeom>
        </p:spPr>
        <p:txBody>
          <a:bodyPr wrap="square">
            <a:spAutoFit/>
          </a:bodyPr>
          <a:lstStyle>
            <a:lvl1pPr marL="285750" marR="0" indent="-285750" algn="just" rtl="0">
              <a:lnSpc>
                <a:spcPct val="120000"/>
              </a:lnSpc>
              <a:spcBef>
                <a:spcPts val="1000"/>
              </a:spcBef>
              <a:spcAft>
                <a:spcPts val="0"/>
              </a:spcAft>
              <a:defRPr lang="zh-CN" altLang="en-US" sz="1600" spc="120" smtClean="0">
                <a:solidFill>
                  <a:prstClr val="white"/>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285750" lvl="0" indent="-285750" algn="just">
              <a:lnSpc>
                <a:spcPct val="120000"/>
              </a:lnSpc>
            </a:pPr>
            <a:r>
              <a:rPr lang="zh-CN" altLang="en-US"/>
              <a:t>你的描述性文字放这里你的描述性文字放这里。</a:t>
            </a:r>
          </a:p>
        </p:txBody>
      </p:sp>
      <p:sp>
        <p:nvSpPr>
          <p:cNvPr id="19" name="文本占位符 18">
            <a:extLst>
              <a:ext uri="{FF2B5EF4-FFF2-40B4-BE49-F238E27FC236}">
                <a16:creationId xmlns="" xmlns:a16="http://schemas.microsoft.com/office/drawing/2014/main" id="{1DE59F83-558E-46A2-8E35-490AB47B489D}"/>
              </a:ext>
            </a:extLst>
          </p:cNvPr>
          <p:cNvSpPr>
            <a:spLocks noGrp="1"/>
          </p:cNvSpPr>
          <p:nvPr>
            <p:ph type="body" sz="quarter" idx="19" hasCustomPrompt="1"/>
          </p:nvPr>
        </p:nvSpPr>
        <p:spPr>
          <a:xfrm>
            <a:off x="8658157" y="4629973"/>
            <a:ext cx="2998341" cy="667170"/>
          </a:xfrm>
          <a:prstGeom prst="rect">
            <a:avLst/>
          </a:prstGeom>
        </p:spPr>
        <p:txBody>
          <a:bodyPr wrap="square">
            <a:spAutoFit/>
          </a:bodyPr>
          <a:lstStyle>
            <a:lvl1pPr marL="285750" marR="0" indent="-285750" algn="just" rtl="0">
              <a:lnSpc>
                <a:spcPct val="120000"/>
              </a:lnSpc>
              <a:spcBef>
                <a:spcPts val="1000"/>
              </a:spcBef>
              <a:spcAft>
                <a:spcPts val="0"/>
              </a:spcAft>
              <a:defRPr lang="zh-CN" altLang="en-US" sz="1600" spc="120" smtClean="0">
                <a:solidFill>
                  <a:prstClr val="white"/>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285750" lvl="0" indent="-285750" algn="just">
              <a:lnSpc>
                <a:spcPct val="120000"/>
              </a:lnSpc>
            </a:pPr>
            <a:r>
              <a:rPr lang="zh-CN" altLang="en-US"/>
              <a:t>你的描述性文字放这里你的描述性文字放这里。</a:t>
            </a:r>
          </a:p>
        </p:txBody>
      </p:sp>
      <p:sp>
        <p:nvSpPr>
          <p:cNvPr id="20" name="文本占位符 19">
            <a:extLst>
              <a:ext uri="{FF2B5EF4-FFF2-40B4-BE49-F238E27FC236}">
                <a16:creationId xmlns="" xmlns:a16="http://schemas.microsoft.com/office/drawing/2014/main" id="{3B5120AE-A480-4366-8D82-53418C59D7FD}"/>
              </a:ext>
            </a:extLst>
          </p:cNvPr>
          <p:cNvSpPr>
            <a:spLocks noGrp="1"/>
          </p:cNvSpPr>
          <p:nvPr>
            <p:ph type="body" sz="quarter" idx="20" hasCustomPrompt="1"/>
          </p:nvPr>
        </p:nvSpPr>
        <p:spPr>
          <a:xfrm>
            <a:off x="8658157" y="3340532"/>
            <a:ext cx="2998341" cy="667170"/>
          </a:xfrm>
          <a:prstGeom prst="rect">
            <a:avLst/>
          </a:prstGeom>
        </p:spPr>
        <p:txBody>
          <a:bodyPr wrap="square">
            <a:spAutoFit/>
          </a:bodyPr>
          <a:lstStyle>
            <a:lvl1pPr marL="285750" marR="0" indent="-285750" algn="just" rtl="0">
              <a:lnSpc>
                <a:spcPct val="120000"/>
              </a:lnSpc>
              <a:spcBef>
                <a:spcPts val="1000"/>
              </a:spcBef>
              <a:spcAft>
                <a:spcPts val="0"/>
              </a:spcAft>
              <a:defRPr lang="zh-CN" altLang="en-US" sz="1600" spc="120" smtClean="0">
                <a:solidFill>
                  <a:prstClr val="white"/>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285750" lvl="0" indent="-285750" algn="just">
              <a:lnSpc>
                <a:spcPct val="120000"/>
              </a:lnSpc>
            </a:pPr>
            <a:r>
              <a:rPr lang="zh-CN" altLang="en-US"/>
              <a:t>你的描述性文字放这里你的描述性文字放这里。</a:t>
            </a:r>
          </a:p>
        </p:txBody>
      </p:sp>
      <p:sp>
        <p:nvSpPr>
          <p:cNvPr id="21" name="文本占位符 20">
            <a:extLst>
              <a:ext uri="{FF2B5EF4-FFF2-40B4-BE49-F238E27FC236}">
                <a16:creationId xmlns="" xmlns:a16="http://schemas.microsoft.com/office/drawing/2014/main" id="{2D62C56E-E1A8-4D8B-8DF7-EF0EE18B43DE}"/>
              </a:ext>
            </a:extLst>
          </p:cNvPr>
          <p:cNvSpPr>
            <a:spLocks noGrp="1"/>
          </p:cNvSpPr>
          <p:nvPr>
            <p:ph type="body" sz="quarter" idx="21" hasCustomPrompt="1"/>
          </p:nvPr>
        </p:nvSpPr>
        <p:spPr>
          <a:xfrm>
            <a:off x="8658157" y="2559241"/>
            <a:ext cx="2998341" cy="667170"/>
          </a:xfrm>
          <a:prstGeom prst="rect">
            <a:avLst/>
          </a:prstGeom>
        </p:spPr>
        <p:txBody>
          <a:bodyPr wrap="square">
            <a:spAutoFit/>
          </a:bodyPr>
          <a:lstStyle>
            <a:lvl1pPr marL="285750" marR="0" indent="-285750" algn="just" rtl="0">
              <a:lnSpc>
                <a:spcPct val="120000"/>
              </a:lnSpc>
              <a:spcBef>
                <a:spcPts val="1000"/>
              </a:spcBef>
              <a:spcAft>
                <a:spcPts val="0"/>
              </a:spcAft>
              <a:defRPr lang="zh-CN" altLang="en-US" sz="1600" spc="120" smtClean="0">
                <a:solidFill>
                  <a:prstClr val="white"/>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285750" lvl="0" indent="-285750" algn="just">
              <a:lnSpc>
                <a:spcPct val="120000"/>
              </a:lnSpc>
            </a:pPr>
            <a:r>
              <a:rPr lang="zh-CN" altLang="en-US"/>
              <a:t>你的描述性文字放这里你的描述性文字放这里。</a:t>
            </a:r>
          </a:p>
        </p:txBody>
      </p:sp>
      <p:sp>
        <p:nvSpPr>
          <p:cNvPr id="22" name="文本占位符 21">
            <a:extLst>
              <a:ext uri="{FF2B5EF4-FFF2-40B4-BE49-F238E27FC236}">
                <a16:creationId xmlns="" xmlns:a16="http://schemas.microsoft.com/office/drawing/2014/main" id="{E052A2C1-7440-42AD-B2EB-2BE61615958C}"/>
              </a:ext>
            </a:extLst>
          </p:cNvPr>
          <p:cNvSpPr>
            <a:spLocks noGrp="1"/>
          </p:cNvSpPr>
          <p:nvPr>
            <p:ph type="body" sz="quarter" idx="22" hasCustomPrompt="1"/>
          </p:nvPr>
        </p:nvSpPr>
        <p:spPr>
          <a:xfrm>
            <a:off x="8658157" y="1777950"/>
            <a:ext cx="2998341" cy="667170"/>
          </a:xfrm>
          <a:prstGeom prst="rect">
            <a:avLst/>
          </a:prstGeom>
        </p:spPr>
        <p:txBody>
          <a:bodyPr wrap="square">
            <a:spAutoFit/>
          </a:bodyPr>
          <a:lstStyle>
            <a:lvl1pPr marL="285750" marR="0" indent="-285750" algn="just" rtl="0">
              <a:lnSpc>
                <a:spcPct val="120000"/>
              </a:lnSpc>
              <a:spcBef>
                <a:spcPts val="1000"/>
              </a:spcBef>
              <a:spcAft>
                <a:spcPts val="0"/>
              </a:spcAft>
              <a:defRPr lang="zh-CN" altLang="en-US" sz="1600" spc="120" smtClean="0">
                <a:solidFill>
                  <a:prstClr val="white"/>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285750" lvl="0" indent="-285750" algn="just">
              <a:lnSpc>
                <a:spcPct val="120000"/>
              </a:lnSpc>
            </a:pPr>
            <a:r>
              <a:rPr lang="zh-CN" altLang="en-US"/>
              <a:t>你的描述性文字放这里你的描述性文字放这里。</a:t>
            </a:r>
          </a:p>
        </p:txBody>
      </p:sp>
      <p:sp>
        <p:nvSpPr>
          <p:cNvPr id="23" name="文本占位符 22">
            <a:extLst>
              <a:ext uri="{FF2B5EF4-FFF2-40B4-BE49-F238E27FC236}">
                <a16:creationId xmlns="" xmlns:a16="http://schemas.microsoft.com/office/drawing/2014/main" id="{9E2F7799-5431-4B3E-B4BA-6EC57C638DB7}"/>
              </a:ext>
            </a:extLst>
          </p:cNvPr>
          <p:cNvSpPr>
            <a:spLocks noGrp="1"/>
          </p:cNvSpPr>
          <p:nvPr>
            <p:ph type="body" sz="quarter" idx="23" hasCustomPrompt="1"/>
          </p:nvPr>
        </p:nvSpPr>
        <p:spPr>
          <a:xfrm>
            <a:off x="6656796" y="3470680"/>
            <a:ext cx="1235686" cy="304557"/>
          </a:xfrm>
          <a:prstGeom prst="rect">
            <a:avLst/>
          </a:prstGeom>
        </p:spPr>
        <p:txBody>
          <a:bodyPr lIns="0" tIns="0" rIns="0" bIns="0"/>
          <a:lstStyle>
            <a:lvl1pPr marL="228600" marR="0" indent="-228600" algn="l" rtl="0">
              <a:lnSpc>
                <a:spcPct val="90000"/>
              </a:lnSpc>
              <a:spcBef>
                <a:spcPts val="1000"/>
              </a:spcBef>
              <a:spcAft>
                <a:spcPts val="0"/>
              </a:spcAft>
              <a:defRPr lang="zh-CN" altLang="en-US" sz="2400" smtClean="0">
                <a:gradFill>
                  <a:gsLst>
                    <a:gs pos="0">
                      <a:schemeClr val="accent2"/>
                    </a:gs>
                    <a:gs pos="100000">
                      <a:schemeClr val="accent1"/>
                    </a:gs>
                  </a:gsLst>
                  <a:lin ang="5400000" scaled="1"/>
                </a:gradFill>
                <a:latin typeface="+mj-ea"/>
                <a:ea typeface="+mj-ea"/>
              </a:defRPr>
            </a:lvl1pPr>
            <a:lvl2pPr>
              <a:defRPr lang="zh-CN" altLang="en-US" smtClean="0"/>
            </a:lvl2pPr>
            <a:lvl3pPr>
              <a:defRPr lang="zh-CN" altLang="en-US" smtClean="0"/>
            </a:lvl3pPr>
            <a:lvl4pPr>
              <a:defRPr lang="zh-CN" altLang="en-US" smtClean="0"/>
            </a:lvl4pPr>
            <a:lvl5pPr>
              <a:defRPr lang="zh-CN" altLang="en-US"/>
            </a:lvl5pPr>
          </a:lstStyle>
          <a:p>
            <a:pPr lvl="0">
              <a:buNone/>
            </a:pPr>
            <a:r>
              <a:rPr lang="zh-CN" altLang="en-US"/>
              <a:t>你的标题</a:t>
            </a:r>
          </a:p>
        </p:txBody>
      </p:sp>
      <p:sp>
        <p:nvSpPr>
          <p:cNvPr id="24" name="文本占位符 23">
            <a:extLst>
              <a:ext uri="{FF2B5EF4-FFF2-40B4-BE49-F238E27FC236}">
                <a16:creationId xmlns="" xmlns:a16="http://schemas.microsoft.com/office/drawing/2014/main" id="{469F6925-DE3F-4972-B3F2-1C74103EB74F}"/>
              </a:ext>
            </a:extLst>
          </p:cNvPr>
          <p:cNvSpPr>
            <a:spLocks noGrp="1"/>
          </p:cNvSpPr>
          <p:nvPr>
            <p:ph type="body" sz="quarter" idx="24" hasCustomPrompt="1"/>
          </p:nvPr>
        </p:nvSpPr>
        <p:spPr>
          <a:xfrm>
            <a:off x="6433159" y="3846129"/>
            <a:ext cx="1682961" cy="304558"/>
          </a:xfrm>
          <a:prstGeom prst="rect">
            <a:avLst/>
          </a:prstGeom>
        </p:spPr>
        <p:txBody>
          <a:bodyPr/>
          <a:lstStyle>
            <a:lvl1pPr marL="228600" marR="0" indent="-228600" algn="l" rtl="0">
              <a:lnSpc>
                <a:spcPct val="90000"/>
              </a:lnSpc>
              <a:spcBef>
                <a:spcPts val="1000"/>
              </a:spcBef>
              <a:spcAft>
                <a:spcPts val="0"/>
              </a:spcAft>
              <a:defRPr lang="zh-CN" altLang="en-US" sz="2000" smtClean="0"/>
            </a:lvl1pPr>
            <a:lvl2pPr>
              <a:defRPr lang="zh-CN" altLang="en-US" smtClean="0"/>
            </a:lvl2pPr>
            <a:lvl3pPr>
              <a:defRPr lang="zh-CN" altLang="en-US" smtClean="0"/>
            </a:lvl3pPr>
            <a:lvl4pPr>
              <a:defRPr lang="zh-CN" altLang="en-US" smtClean="0"/>
            </a:lvl4pPr>
            <a:lvl5pPr>
              <a:defRPr lang="zh-CN" altLang="en-US"/>
            </a:lvl5pPr>
          </a:lstStyle>
          <a:p>
            <a:pPr lvl="0">
              <a:buNone/>
            </a:pPr>
            <a:r>
              <a:rPr lang="zh-CN" altLang="en-US"/>
              <a:t>内容简要描述</a:t>
            </a:r>
          </a:p>
        </p:txBody>
      </p:sp>
      <p:sp>
        <p:nvSpPr>
          <p:cNvPr id="25" name="文本占位符 24">
            <a:extLst>
              <a:ext uri="{FF2B5EF4-FFF2-40B4-BE49-F238E27FC236}">
                <a16:creationId xmlns="" xmlns:a16="http://schemas.microsoft.com/office/drawing/2014/main" id="{5B661C19-73A5-4ED2-B199-B527F78BBC7D}"/>
              </a:ext>
            </a:extLst>
          </p:cNvPr>
          <p:cNvSpPr>
            <a:spLocks noGrp="1"/>
          </p:cNvSpPr>
          <p:nvPr>
            <p:ph type="body" sz="quarter" idx="25" hasCustomPrompt="1"/>
          </p:nvPr>
        </p:nvSpPr>
        <p:spPr>
          <a:xfrm>
            <a:off x="384736" y="3846129"/>
            <a:ext cx="1682961" cy="304558"/>
          </a:xfrm>
          <a:prstGeom prst="rect">
            <a:avLst/>
          </a:prstGeom>
        </p:spPr>
        <p:txBody>
          <a:bodyPr/>
          <a:lstStyle>
            <a:lvl1pPr marL="228600" marR="0" indent="-228600" algn="l" rtl="0">
              <a:lnSpc>
                <a:spcPct val="90000"/>
              </a:lnSpc>
              <a:spcBef>
                <a:spcPts val="1000"/>
              </a:spcBef>
              <a:spcAft>
                <a:spcPts val="0"/>
              </a:spcAft>
              <a:defRPr lang="zh-CN" altLang="en-US" sz="2000" smtClean="0"/>
            </a:lvl1pPr>
            <a:lvl2pPr>
              <a:defRPr lang="zh-CN" altLang="en-US" smtClean="0"/>
            </a:lvl2pPr>
            <a:lvl3pPr>
              <a:defRPr lang="zh-CN" altLang="en-US" smtClean="0"/>
            </a:lvl3pPr>
            <a:lvl4pPr>
              <a:defRPr lang="zh-CN" altLang="en-US" smtClean="0"/>
            </a:lvl4pPr>
            <a:lvl5pPr>
              <a:defRPr lang="zh-CN" altLang="en-US"/>
            </a:lvl5pPr>
          </a:lstStyle>
          <a:p>
            <a:pPr lvl="0">
              <a:buNone/>
            </a:pPr>
            <a:r>
              <a:rPr lang="zh-CN" altLang="en-US"/>
              <a:t>内容简要描述</a:t>
            </a:r>
          </a:p>
        </p:txBody>
      </p:sp>
      <p:sp>
        <p:nvSpPr>
          <p:cNvPr id="26" name="文本占位符 25">
            <a:extLst>
              <a:ext uri="{FF2B5EF4-FFF2-40B4-BE49-F238E27FC236}">
                <a16:creationId xmlns="" xmlns:a16="http://schemas.microsoft.com/office/drawing/2014/main" id="{366B30F6-101E-4BBD-B9E2-D3624CE516A4}"/>
              </a:ext>
            </a:extLst>
          </p:cNvPr>
          <p:cNvSpPr>
            <a:spLocks noGrp="1"/>
          </p:cNvSpPr>
          <p:nvPr>
            <p:ph type="body" sz="quarter" idx="26" hasCustomPrompt="1"/>
          </p:nvPr>
        </p:nvSpPr>
        <p:spPr>
          <a:xfrm>
            <a:off x="608373" y="3470680"/>
            <a:ext cx="1235686" cy="304557"/>
          </a:xfrm>
          <a:prstGeom prst="rect">
            <a:avLst/>
          </a:prstGeom>
        </p:spPr>
        <p:txBody>
          <a:bodyPr lIns="0" tIns="0" rIns="0" bIns="0"/>
          <a:lstStyle>
            <a:lvl1pPr marL="228600" marR="0" indent="-228600" algn="l" rtl="0">
              <a:lnSpc>
                <a:spcPct val="90000"/>
              </a:lnSpc>
              <a:spcBef>
                <a:spcPts val="1000"/>
              </a:spcBef>
              <a:spcAft>
                <a:spcPts val="0"/>
              </a:spcAft>
              <a:defRPr lang="zh-CN" altLang="en-US" sz="2400" smtClean="0">
                <a:gradFill>
                  <a:gsLst>
                    <a:gs pos="0">
                      <a:schemeClr val="accent2"/>
                    </a:gs>
                    <a:gs pos="100000">
                      <a:schemeClr val="accent1"/>
                    </a:gs>
                  </a:gsLst>
                  <a:lin ang="5400000" scaled="1"/>
                </a:gradFill>
                <a:latin typeface="+mj-ea"/>
                <a:ea typeface="+mj-ea"/>
              </a:defRPr>
            </a:lvl1pPr>
            <a:lvl2pPr>
              <a:defRPr lang="zh-CN" altLang="en-US" smtClean="0"/>
            </a:lvl2pPr>
            <a:lvl3pPr>
              <a:defRPr lang="zh-CN" altLang="en-US" smtClean="0"/>
            </a:lvl3pPr>
            <a:lvl4pPr>
              <a:defRPr lang="zh-CN" altLang="en-US" smtClean="0"/>
            </a:lvl4pPr>
            <a:lvl5pPr>
              <a:defRPr lang="zh-CN" altLang="en-US"/>
            </a:lvl5pPr>
          </a:lstStyle>
          <a:p>
            <a:pPr lvl="0">
              <a:buNone/>
            </a:pPr>
            <a:r>
              <a:rPr lang="zh-CN" altLang="en-US"/>
              <a:t>你的标题</a:t>
            </a:r>
          </a:p>
        </p:txBody>
      </p:sp>
      <p:grpSp>
        <p:nvGrpSpPr>
          <p:cNvPr id="29" name="组合 28">
            <a:extLst>
              <a:ext uri="{FF2B5EF4-FFF2-40B4-BE49-F238E27FC236}">
                <a16:creationId xmlns="" xmlns:a16="http://schemas.microsoft.com/office/drawing/2014/main" id="{92124825-0D9F-43EA-A74D-A8290731AD26}"/>
              </a:ext>
            </a:extLst>
          </p:cNvPr>
          <p:cNvGrpSpPr/>
          <p:nvPr userDrawn="1"/>
        </p:nvGrpSpPr>
        <p:grpSpPr>
          <a:xfrm>
            <a:off x="152400" y="187773"/>
            <a:ext cx="927730" cy="463865"/>
            <a:chOff x="1371600" y="213360"/>
            <a:chExt cx="927730" cy="463865"/>
          </a:xfrm>
        </p:grpSpPr>
        <p:sp>
          <p:nvSpPr>
            <p:cNvPr id="32" name="菱形 31">
              <a:extLst>
                <a:ext uri="{FF2B5EF4-FFF2-40B4-BE49-F238E27FC236}">
                  <a16:creationId xmlns="" xmlns:a16="http://schemas.microsoft.com/office/drawing/2014/main" id="{6A2FC528-7064-45EB-883B-0A053F73A7EA}"/>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菱形 32">
              <a:extLst>
                <a:ext uri="{FF2B5EF4-FFF2-40B4-BE49-F238E27FC236}">
                  <a16:creationId xmlns="" xmlns:a16="http://schemas.microsoft.com/office/drawing/2014/main" id="{8F0B138E-5335-48D7-95AE-387669A7A430}"/>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菱形 33">
              <a:extLst>
                <a:ext uri="{FF2B5EF4-FFF2-40B4-BE49-F238E27FC236}">
                  <a16:creationId xmlns="" xmlns:a16="http://schemas.microsoft.com/office/drawing/2014/main" id="{321B60B3-EFBB-4CF4-B651-F720CF861A4A}"/>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360875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三图三文">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40" name="图片占位符 39">
            <a:extLst>
              <a:ext uri="{FF2B5EF4-FFF2-40B4-BE49-F238E27FC236}">
                <a16:creationId xmlns="" xmlns:a16="http://schemas.microsoft.com/office/drawing/2014/main" id="{DF0FAFC0-9643-46B5-8CEC-04FBB9A87BFE}"/>
              </a:ext>
            </a:extLst>
          </p:cNvPr>
          <p:cNvSpPr>
            <a:spLocks noGrp="1"/>
          </p:cNvSpPr>
          <p:nvPr>
            <p:ph type="pic" sz="quarter" idx="11"/>
          </p:nvPr>
        </p:nvSpPr>
        <p:spPr>
          <a:xfrm>
            <a:off x="660400" y="1791180"/>
            <a:ext cx="1061748" cy="1061748"/>
          </a:xfrm>
          <a:custGeom>
            <a:avLst/>
            <a:gdLst>
              <a:gd name="connsiteX0" fmla="*/ 530874 w 1061748"/>
              <a:gd name="connsiteY0" fmla="*/ 0 h 1061748"/>
              <a:gd name="connsiteX1" fmla="*/ 1061748 w 1061748"/>
              <a:gd name="connsiteY1" fmla="*/ 530874 h 1061748"/>
              <a:gd name="connsiteX2" fmla="*/ 530874 w 1061748"/>
              <a:gd name="connsiteY2" fmla="*/ 1061748 h 1061748"/>
              <a:gd name="connsiteX3" fmla="*/ 0 w 1061748"/>
              <a:gd name="connsiteY3" fmla="*/ 530874 h 1061748"/>
              <a:gd name="connsiteX4" fmla="*/ 530874 w 1061748"/>
              <a:gd name="connsiteY4" fmla="*/ 0 h 1061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1748" h="1061748">
                <a:moveTo>
                  <a:pt x="530874" y="0"/>
                </a:moveTo>
                <a:cubicBezTo>
                  <a:pt x="824068" y="0"/>
                  <a:pt x="1061748" y="237680"/>
                  <a:pt x="1061748" y="530874"/>
                </a:cubicBezTo>
                <a:cubicBezTo>
                  <a:pt x="1061748" y="824068"/>
                  <a:pt x="824068" y="1061748"/>
                  <a:pt x="530874" y="1061748"/>
                </a:cubicBezTo>
                <a:cubicBezTo>
                  <a:pt x="237680" y="1061748"/>
                  <a:pt x="0" y="824068"/>
                  <a:pt x="0" y="530874"/>
                </a:cubicBezTo>
                <a:cubicBezTo>
                  <a:pt x="0" y="237680"/>
                  <a:pt x="237680" y="0"/>
                  <a:pt x="530874" y="0"/>
                </a:cubicBezTo>
                <a:close/>
              </a:path>
            </a:pathLst>
          </a:custGeom>
        </p:spPr>
        <p:txBody>
          <a:bodyPr wrap="square">
            <a:noAutofit/>
          </a:bodyPr>
          <a:lstStyle/>
          <a:p>
            <a:endParaRPr lang="zh-CN" altLang="en-US"/>
          </a:p>
        </p:txBody>
      </p:sp>
      <p:sp>
        <p:nvSpPr>
          <p:cNvPr id="41" name="图片占位符 40">
            <a:extLst>
              <a:ext uri="{FF2B5EF4-FFF2-40B4-BE49-F238E27FC236}">
                <a16:creationId xmlns="" xmlns:a16="http://schemas.microsoft.com/office/drawing/2014/main" id="{483BB09A-23D5-4AD8-8189-8E564440C489}"/>
              </a:ext>
            </a:extLst>
          </p:cNvPr>
          <p:cNvSpPr>
            <a:spLocks noGrp="1"/>
          </p:cNvSpPr>
          <p:nvPr>
            <p:ph type="pic" sz="quarter" idx="12"/>
          </p:nvPr>
        </p:nvSpPr>
        <p:spPr>
          <a:xfrm>
            <a:off x="4414513" y="1791180"/>
            <a:ext cx="1061748" cy="1061748"/>
          </a:xfrm>
          <a:custGeom>
            <a:avLst/>
            <a:gdLst>
              <a:gd name="connsiteX0" fmla="*/ 530874 w 1061748"/>
              <a:gd name="connsiteY0" fmla="*/ 0 h 1061748"/>
              <a:gd name="connsiteX1" fmla="*/ 1061748 w 1061748"/>
              <a:gd name="connsiteY1" fmla="*/ 530874 h 1061748"/>
              <a:gd name="connsiteX2" fmla="*/ 530874 w 1061748"/>
              <a:gd name="connsiteY2" fmla="*/ 1061748 h 1061748"/>
              <a:gd name="connsiteX3" fmla="*/ 0 w 1061748"/>
              <a:gd name="connsiteY3" fmla="*/ 530874 h 1061748"/>
              <a:gd name="connsiteX4" fmla="*/ 530874 w 1061748"/>
              <a:gd name="connsiteY4" fmla="*/ 0 h 1061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1748" h="1061748">
                <a:moveTo>
                  <a:pt x="530874" y="0"/>
                </a:moveTo>
                <a:cubicBezTo>
                  <a:pt x="824068" y="0"/>
                  <a:pt x="1061748" y="237680"/>
                  <a:pt x="1061748" y="530874"/>
                </a:cubicBezTo>
                <a:cubicBezTo>
                  <a:pt x="1061748" y="824068"/>
                  <a:pt x="824068" y="1061748"/>
                  <a:pt x="530874" y="1061748"/>
                </a:cubicBezTo>
                <a:cubicBezTo>
                  <a:pt x="237680" y="1061748"/>
                  <a:pt x="0" y="824068"/>
                  <a:pt x="0" y="530874"/>
                </a:cubicBezTo>
                <a:cubicBezTo>
                  <a:pt x="0" y="237680"/>
                  <a:pt x="237680" y="0"/>
                  <a:pt x="530874" y="0"/>
                </a:cubicBezTo>
                <a:close/>
              </a:path>
            </a:pathLst>
          </a:custGeom>
        </p:spPr>
        <p:txBody>
          <a:bodyPr wrap="square">
            <a:noAutofit/>
          </a:bodyPr>
          <a:lstStyle/>
          <a:p>
            <a:endParaRPr lang="zh-CN" altLang="en-US"/>
          </a:p>
        </p:txBody>
      </p:sp>
      <p:sp>
        <p:nvSpPr>
          <p:cNvPr id="42" name="图片占位符 41">
            <a:extLst>
              <a:ext uri="{FF2B5EF4-FFF2-40B4-BE49-F238E27FC236}">
                <a16:creationId xmlns="" xmlns:a16="http://schemas.microsoft.com/office/drawing/2014/main" id="{A3E2E5FA-0F6F-46E5-B851-5567FF93CC54}"/>
              </a:ext>
            </a:extLst>
          </p:cNvPr>
          <p:cNvSpPr>
            <a:spLocks noGrp="1"/>
          </p:cNvSpPr>
          <p:nvPr>
            <p:ph type="pic" sz="quarter" idx="13"/>
          </p:nvPr>
        </p:nvSpPr>
        <p:spPr>
          <a:xfrm>
            <a:off x="8168626" y="1791180"/>
            <a:ext cx="1061748" cy="1061748"/>
          </a:xfrm>
          <a:custGeom>
            <a:avLst/>
            <a:gdLst>
              <a:gd name="connsiteX0" fmla="*/ 530874 w 1061748"/>
              <a:gd name="connsiteY0" fmla="*/ 0 h 1061748"/>
              <a:gd name="connsiteX1" fmla="*/ 1061748 w 1061748"/>
              <a:gd name="connsiteY1" fmla="*/ 530874 h 1061748"/>
              <a:gd name="connsiteX2" fmla="*/ 530874 w 1061748"/>
              <a:gd name="connsiteY2" fmla="*/ 1061748 h 1061748"/>
              <a:gd name="connsiteX3" fmla="*/ 0 w 1061748"/>
              <a:gd name="connsiteY3" fmla="*/ 530874 h 1061748"/>
              <a:gd name="connsiteX4" fmla="*/ 530874 w 1061748"/>
              <a:gd name="connsiteY4" fmla="*/ 0 h 1061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1748" h="1061748">
                <a:moveTo>
                  <a:pt x="530874" y="0"/>
                </a:moveTo>
                <a:cubicBezTo>
                  <a:pt x="824068" y="0"/>
                  <a:pt x="1061748" y="237680"/>
                  <a:pt x="1061748" y="530874"/>
                </a:cubicBezTo>
                <a:cubicBezTo>
                  <a:pt x="1061748" y="824068"/>
                  <a:pt x="824068" y="1061748"/>
                  <a:pt x="530874" y="1061748"/>
                </a:cubicBezTo>
                <a:cubicBezTo>
                  <a:pt x="237680" y="1061748"/>
                  <a:pt x="0" y="824068"/>
                  <a:pt x="0" y="530874"/>
                </a:cubicBezTo>
                <a:cubicBezTo>
                  <a:pt x="0" y="237680"/>
                  <a:pt x="237680" y="0"/>
                  <a:pt x="530874" y="0"/>
                </a:cubicBezTo>
                <a:close/>
              </a:path>
            </a:pathLst>
          </a:custGeom>
        </p:spPr>
        <p:txBody>
          <a:bodyPr wrap="square">
            <a:noAutofit/>
          </a:bodyPr>
          <a:lstStyle/>
          <a:p>
            <a:endParaRPr lang="zh-CN" altLang="en-US" dirty="0"/>
          </a:p>
        </p:txBody>
      </p:sp>
      <p:sp>
        <p:nvSpPr>
          <p:cNvPr id="2" name="文本占位符 1">
            <a:extLst>
              <a:ext uri="{FF2B5EF4-FFF2-40B4-BE49-F238E27FC236}">
                <a16:creationId xmlns="" xmlns:a16="http://schemas.microsoft.com/office/drawing/2014/main" id="{0715FCDE-FD14-49F0-B96C-775FA548A74F}"/>
              </a:ext>
            </a:extLst>
          </p:cNvPr>
          <p:cNvSpPr>
            <a:spLocks noGrp="1"/>
          </p:cNvSpPr>
          <p:nvPr>
            <p:ph type="body" sz="quarter" idx="14" hasCustomPrompt="1"/>
          </p:nvPr>
        </p:nvSpPr>
        <p:spPr>
          <a:xfrm>
            <a:off x="1297879" y="2999231"/>
            <a:ext cx="2664923" cy="2439963"/>
          </a:xfrm>
          <a:prstGeom prst="rect">
            <a:avLst/>
          </a:prstGeom>
        </p:spPr>
        <p:txBody>
          <a:bodyPr wrap="square">
            <a:noAutofit/>
          </a:bodyPr>
          <a:lstStyle>
            <a:lvl1pPr marL="0" marR="0" indent="0" algn="ctr" rtl="0">
              <a:lnSpc>
                <a:spcPct val="120000"/>
              </a:lnSpc>
              <a:spcBef>
                <a:spcPts val="1000"/>
              </a:spcBef>
              <a:spcAft>
                <a:spcPts val="0"/>
              </a:spcAft>
              <a:defRPr lang="zh-CN" altLang="en-US" sz="1600" smtClean="0">
                <a:latin typeface="+mn-ea"/>
              </a:defRPr>
            </a:lvl1pPr>
            <a:lvl2pPr>
              <a:defRPr lang="zh-CN" altLang="en-US" smtClean="0"/>
            </a:lvl2pPr>
            <a:lvl3pPr>
              <a:defRPr lang="zh-CN" altLang="en-US" smtClean="0"/>
            </a:lvl3pPr>
            <a:lvl4pPr>
              <a:defRPr lang="zh-CN" altLang="en-US" smtClean="0"/>
            </a:lvl4pPr>
            <a:lvl5pPr>
              <a:defRPr lang="zh-CN" altLang="en-US"/>
            </a:lvl5pPr>
          </a:lstStyle>
          <a:p>
            <a:pPr marL="0" lvl="0" indent="0" algn="ctr">
              <a:lnSpc>
                <a:spcPct val="120000"/>
              </a:lnSpc>
              <a:buNone/>
            </a:pPr>
            <a:r>
              <a:rPr lang="zh-CN" altLang="en-US"/>
              <a:t>你的描述性文字放这里你的描述性文字放这里你的描述性文字放这里你的描述性文字放这里你的描述性文字放这里你的描述性文字放这里你的描述性文字放这里你的描述性。</a:t>
            </a:r>
          </a:p>
        </p:txBody>
      </p:sp>
      <p:sp>
        <p:nvSpPr>
          <p:cNvPr id="4" name="文本占位符 3">
            <a:extLst>
              <a:ext uri="{FF2B5EF4-FFF2-40B4-BE49-F238E27FC236}">
                <a16:creationId xmlns="" xmlns:a16="http://schemas.microsoft.com/office/drawing/2014/main" id="{ABFAAB28-2E0D-43C1-85ED-754419C22639}"/>
              </a:ext>
            </a:extLst>
          </p:cNvPr>
          <p:cNvSpPr>
            <a:spLocks noGrp="1"/>
          </p:cNvSpPr>
          <p:nvPr>
            <p:ph type="body" sz="quarter" idx="15" hasCustomPrompt="1"/>
          </p:nvPr>
        </p:nvSpPr>
        <p:spPr>
          <a:xfrm>
            <a:off x="2070753" y="1940082"/>
            <a:ext cx="1440180" cy="381972"/>
          </a:xfrm>
          <a:prstGeom prst="rect">
            <a:avLst/>
          </a:prstGeom>
        </p:spPr>
        <p:txBody>
          <a:bodyPr anchor="ctr" anchorCtr="1"/>
          <a:lstStyle>
            <a:lvl1pPr marL="0" marR="0" indent="0" algn="l" rtl="0">
              <a:lnSpc>
                <a:spcPct val="90000"/>
              </a:lnSpc>
              <a:spcBef>
                <a:spcPts val="1000"/>
              </a:spcBef>
              <a:spcAft>
                <a:spcPts val="0"/>
              </a:spcAft>
              <a:defRPr lang="zh-CN" altLang="en-US" sz="2400" smtClean="0">
                <a:gradFill flip="none" rotWithShape="1">
                  <a:gsLst>
                    <a:gs pos="0">
                      <a:schemeClr val="accent2"/>
                    </a:gs>
                    <a:gs pos="100000">
                      <a:schemeClr val="accent1"/>
                    </a:gs>
                  </a:gsLst>
                  <a:lin ang="5400000" scaled="1"/>
                  <a:tileRect/>
                </a:gradFill>
                <a:latin typeface="+mj-ea"/>
                <a:ea typeface="+mj-ea"/>
              </a:defRPr>
            </a:lvl1pPr>
            <a:lvl2pPr>
              <a:defRPr lang="zh-CN" altLang="en-US" smtClean="0"/>
            </a:lvl2pPr>
            <a:lvl3pPr>
              <a:defRPr lang="zh-CN" altLang="en-US" smtClean="0"/>
            </a:lvl3pPr>
            <a:lvl4pPr>
              <a:defRPr lang="zh-CN" altLang="en-US" smtClean="0"/>
            </a:lvl4pPr>
            <a:lvl5pPr>
              <a:defRPr lang="zh-CN" altLang="en-US"/>
            </a:lvl5pPr>
          </a:lstStyle>
          <a:p>
            <a:pPr marL="0" lvl="0" indent="0">
              <a:buNone/>
            </a:pPr>
            <a:r>
              <a:rPr lang="zh-CN" altLang="en-US"/>
              <a:t>你的标题</a:t>
            </a:r>
          </a:p>
        </p:txBody>
      </p:sp>
      <p:sp>
        <p:nvSpPr>
          <p:cNvPr id="5" name="文本占位符 4">
            <a:extLst>
              <a:ext uri="{FF2B5EF4-FFF2-40B4-BE49-F238E27FC236}">
                <a16:creationId xmlns="" xmlns:a16="http://schemas.microsoft.com/office/drawing/2014/main" id="{FAE2376E-7537-4B38-B10F-09C37814AEF4}"/>
              </a:ext>
            </a:extLst>
          </p:cNvPr>
          <p:cNvSpPr>
            <a:spLocks noGrp="1"/>
          </p:cNvSpPr>
          <p:nvPr>
            <p:ph type="body" sz="quarter" idx="16" hasCustomPrompt="1"/>
          </p:nvPr>
        </p:nvSpPr>
        <p:spPr>
          <a:xfrm>
            <a:off x="5809375" y="1940082"/>
            <a:ext cx="1440180" cy="381972"/>
          </a:xfrm>
          <a:prstGeom prst="rect">
            <a:avLst/>
          </a:prstGeom>
        </p:spPr>
        <p:txBody>
          <a:bodyPr anchor="ctr" anchorCtr="1"/>
          <a:lstStyle>
            <a:lvl1pPr marL="0" marR="0" indent="0" algn="l" rtl="0">
              <a:lnSpc>
                <a:spcPct val="90000"/>
              </a:lnSpc>
              <a:spcBef>
                <a:spcPts val="1000"/>
              </a:spcBef>
              <a:spcAft>
                <a:spcPts val="0"/>
              </a:spcAft>
              <a:defRPr lang="zh-CN" altLang="en-US" sz="2400" smtClean="0">
                <a:gradFill flip="none" rotWithShape="1">
                  <a:gsLst>
                    <a:gs pos="0">
                      <a:schemeClr val="accent2"/>
                    </a:gs>
                    <a:gs pos="100000">
                      <a:schemeClr val="accent1"/>
                    </a:gs>
                  </a:gsLst>
                  <a:lin ang="5400000" scaled="1"/>
                  <a:tileRect/>
                </a:gradFill>
                <a:latin typeface="+mj-ea"/>
                <a:ea typeface="+mj-ea"/>
              </a:defRPr>
            </a:lvl1pPr>
            <a:lvl2pPr>
              <a:defRPr lang="zh-CN" altLang="en-US" smtClean="0"/>
            </a:lvl2pPr>
            <a:lvl3pPr>
              <a:defRPr lang="zh-CN" altLang="en-US" smtClean="0"/>
            </a:lvl3pPr>
            <a:lvl4pPr>
              <a:defRPr lang="zh-CN" altLang="en-US" smtClean="0"/>
            </a:lvl4pPr>
            <a:lvl5pPr>
              <a:defRPr lang="zh-CN" altLang="en-US"/>
            </a:lvl5pPr>
          </a:lstStyle>
          <a:p>
            <a:pPr marL="0" lvl="0" indent="0">
              <a:buNone/>
            </a:pPr>
            <a:r>
              <a:rPr lang="zh-CN" altLang="en-US"/>
              <a:t>你的标题</a:t>
            </a:r>
          </a:p>
        </p:txBody>
      </p:sp>
      <p:sp>
        <p:nvSpPr>
          <p:cNvPr id="6" name="文本占位符 5">
            <a:extLst>
              <a:ext uri="{FF2B5EF4-FFF2-40B4-BE49-F238E27FC236}">
                <a16:creationId xmlns="" xmlns:a16="http://schemas.microsoft.com/office/drawing/2014/main" id="{BD71B922-B518-4A16-934F-07866A8FE40B}"/>
              </a:ext>
            </a:extLst>
          </p:cNvPr>
          <p:cNvSpPr>
            <a:spLocks noGrp="1"/>
          </p:cNvSpPr>
          <p:nvPr>
            <p:ph type="body" sz="quarter" idx="17" hasCustomPrompt="1"/>
          </p:nvPr>
        </p:nvSpPr>
        <p:spPr>
          <a:xfrm>
            <a:off x="5036502" y="2999231"/>
            <a:ext cx="2664923" cy="2439963"/>
          </a:xfrm>
          <a:prstGeom prst="rect">
            <a:avLst/>
          </a:prstGeom>
        </p:spPr>
        <p:txBody>
          <a:bodyPr wrap="square">
            <a:noAutofit/>
          </a:bodyPr>
          <a:lstStyle>
            <a:lvl1pPr marL="0" marR="0" indent="0" algn="ctr" rtl="0">
              <a:lnSpc>
                <a:spcPct val="120000"/>
              </a:lnSpc>
              <a:spcBef>
                <a:spcPts val="1000"/>
              </a:spcBef>
              <a:spcAft>
                <a:spcPts val="0"/>
              </a:spcAft>
              <a:defRPr lang="zh-CN" altLang="en-US" sz="1600" smtClean="0">
                <a:latin typeface="+mn-ea"/>
              </a:defRPr>
            </a:lvl1pPr>
            <a:lvl2pPr>
              <a:defRPr lang="zh-CN" altLang="en-US" smtClean="0"/>
            </a:lvl2pPr>
            <a:lvl3pPr>
              <a:defRPr lang="zh-CN" altLang="en-US" smtClean="0"/>
            </a:lvl3pPr>
            <a:lvl4pPr>
              <a:defRPr lang="zh-CN" altLang="en-US" smtClean="0"/>
            </a:lvl4pPr>
            <a:lvl5pPr>
              <a:defRPr lang="zh-CN" altLang="en-US"/>
            </a:lvl5pPr>
          </a:lstStyle>
          <a:p>
            <a:pPr marL="0" lvl="0" indent="0" algn="ctr">
              <a:lnSpc>
                <a:spcPct val="120000"/>
              </a:lnSpc>
              <a:buNone/>
            </a:pPr>
            <a:r>
              <a:rPr lang="zh-CN" altLang="en-US"/>
              <a:t>你的描述性文字放这里你的描述性文字放这里你的描述性文字放这里你的描述性文字放这里你的描述性文字放这里你的描述性文字放这里你的描述性文字放这里你的描述性。</a:t>
            </a:r>
          </a:p>
        </p:txBody>
      </p:sp>
      <p:sp>
        <p:nvSpPr>
          <p:cNvPr id="17" name="文本占位符 16">
            <a:extLst>
              <a:ext uri="{FF2B5EF4-FFF2-40B4-BE49-F238E27FC236}">
                <a16:creationId xmlns="" xmlns:a16="http://schemas.microsoft.com/office/drawing/2014/main" id="{7C39C89A-CC8E-4E28-B6E8-AF481B6A09B8}"/>
              </a:ext>
            </a:extLst>
          </p:cNvPr>
          <p:cNvSpPr>
            <a:spLocks noGrp="1"/>
          </p:cNvSpPr>
          <p:nvPr>
            <p:ph type="body" sz="quarter" idx="18" hasCustomPrompt="1"/>
          </p:nvPr>
        </p:nvSpPr>
        <p:spPr>
          <a:xfrm>
            <a:off x="8775125" y="2999231"/>
            <a:ext cx="2664923" cy="2439963"/>
          </a:xfrm>
          <a:prstGeom prst="rect">
            <a:avLst/>
          </a:prstGeom>
        </p:spPr>
        <p:txBody>
          <a:bodyPr wrap="square">
            <a:noAutofit/>
          </a:bodyPr>
          <a:lstStyle>
            <a:lvl1pPr marL="0" marR="0" indent="0" algn="ctr" rtl="0">
              <a:lnSpc>
                <a:spcPct val="120000"/>
              </a:lnSpc>
              <a:spcBef>
                <a:spcPts val="1000"/>
              </a:spcBef>
              <a:spcAft>
                <a:spcPts val="0"/>
              </a:spcAft>
              <a:defRPr lang="zh-CN" altLang="en-US" sz="1600" smtClean="0">
                <a:latin typeface="+mn-ea"/>
              </a:defRPr>
            </a:lvl1pPr>
            <a:lvl2pPr>
              <a:defRPr lang="zh-CN" altLang="en-US" smtClean="0"/>
            </a:lvl2pPr>
            <a:lvl3pPr>
              <a:defRPr lang="zh-CN" altLang="en-US" smtClean="0"/>
            </a:lvl3pPr>
            <a:lvl4pPr>
              <a:defRPr lang="zh-CN" altLang="en-US" smtClean="0"/>
            </a:lvl4pPr>
            <a:lvl5pPr>
              <a:defRPr lang="zh-CN" altLang="en-US"/>
            </a:lvl5pPr>
          </a:lstStyle>
          <a:p>
            <a:pPr marL="0" lvl="0" indent="0" algn="ctr">
              <a:lnSpc>
                <a:spcPct val="120000"/>
              </a:lnSpc>
              <a:buNone/>
            </a:pPr>
            <a:r>
              <a:rPr lang="zh-CN" altLang="en-US"/>
              <a:t>你的描述性文字放这里你的描述性文字放这里你的描述性文字放这里你的描述性文字放这里你的描述性文字放这里你的描述性文字放这里你的描述性文字放这里你的描述性。</a:t>
            </a:r>
          </a:p>
        </p:txBody>
      </p:sp>
      <p:sp>
        <p:nvSpPr>
          <p:cNvPr id="18" name="文本占位符 17">
            <a:extLst>
              <a:ext uri="{FF2B5EF4-FFF2-40B4-BE49-F238E27FC236}">
                <a16:creationId xmlns="" xmlns:a16="http://schemas.microsoft.com/office/drawing/2014/main" id="{2383DC31-F721-457C-AE3A-339172A57078}"/>
              </a:ext>
            </a:extLst>
          </p:cNvPr>
          <p:cNvSpPr>
            <a:spLocks noGrp="1"/>
          </p:cNvSpPr>
          <p:nvPr>
            <p:ph type="body" sz="quarter" idx="19" hasCustomPrompt="1"/>
          </p:nvPr>
        </p:nvSpPr>
        <p:spPr>
          <a:xfrm>
            <a:off x="9663745" y="1940082"/>
            <a:ext cx="1440180" cy="381972"/>
          </a:xfrm>
          <a:prstGeom prst="rect">
            <a:avLst/>
          </a:prstGeom>
        </p:spPr>
        <p:txBody>
          <a:bodyPr anchor="ctr" anchorCtr="1"/>
          <a:lstStyle>
            <a:lvl1pPr marL="0" marR="0" indent="0" algn="l" rtl="0">
              <a:lnSpc>
                <a:spcPct val="90000"/>
              </a:lnSpc>
              <a:spcBef>
                <a:spcPts val="1000"/>
              </a:spcBef>
              <a:spcAft>
                <a:spcPts val="0"/>
              </a:spcAft>
              <a:defRPr lang="zh-CN" altLang="en-US" sz="2400" smtClean="0">
                <a:gradFill flip="none" rotWithShape="1">
                  <a:gsLst>
                    <a:gs pos="0">
                      <a:schemeClr val="accent2"/>
                    </a:gs>
                    <a:gs pos="100000">
                      <a:schemeClr val="accent1"/>
                    </a:gs>
                  </a:gsLst>
                  <a:lin ang="5400000" scaled="1"/>
                  <a:tileRect/>
                </a:gradFill>
                <a:latin typeface="+mj-ea"/>
                <a:ea typeface="+mj-ea"/>
              </a:defRPr>
            </a:lvl1pPr>
            <a:lvl2pPr>
              <a:defRPr lang="zh-CN" altLang="en-US" smtClean="0"/>
            </a:lvl2pPr>
            <a:lvl3pPr>
              <a:defRPr lang="zh-CN" altLang="en-US" smtClean="0"/>
            </a:lvl3pPr>
            <a:lvl4pPr>
              <a:defRPr lang="zh-CN" altLang="en-US" smtClean="0"/>
            </a:lvl4pPr>
            <a:lvl5pPr>
              <a:defRPr lang="zh-CN" altLang="en-US"/>
            </a:lvl5pPr>
          </a:lstStyle>
          <a:p>
            <a:pPr marL="0" lvl="0" indent="0">
              <a:buNone/>
            </a:pPr>
            <a:r>
              <a:rPr lang="zh-CN" altLang="en-US"/>
              <a:t>你的标题</a:t>
            </a:r>
          </a:p>
        </p:txBody>
      </p:sp>
      <p:grpSp>
        <p:nvGrpSpPr>
          <p:cNvPr id="22" name="组合 21">
            <a:extLst>
              <a:ext uri="{FF2B5EF4-FFF2-40B4-BE49-F238E27FC236}">
                <a16:creationId xmlns="" xmlns:a16="http://schemas.microsoft.com/office/drawing/2014/main" id="{8EE948A5-0A16-4FA3-91B7-113DCA015ABD}"/>
              </a:ext>
            </a:extLst>
          </p:cNvPr>
          <p:cNvGrpSpPr/>
          <p:nvPr userDrawn="1"/>
        </p:nvGrpSpPr>
        <p:grpSpPr>
          <a:xfrm>
            <a:off x="152400" y="187773"/>
            <a:ext cx="927730" cy="463865"/>
            <a:chOff x="1371600" y="213360"/>
            <a:chExt cx="927730" cy="463865"/>
          </a:xfrm>
        </p:grpSpPr>
        <p:sp>
          <p:nvSpPr>
            <p:cNvPr id="23" name="菱形 22">
              <a:extLst>
                <a:ext uri="{FF2B5EF4-FFF2-40B4-BE49-F238E27FC236}">
                  <a16:creationId xmlns="" xmlns:a16="http://schemas.microsoft.com/office/drawing/2014/main" id="{614972B3-F657-404D-B021-23000D6A2D81}"/>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菱形 23">
              <a:extLst>
                <a:ext uri="{FF2B5EF4-FFF2-40B4-BE49-F238E27FC236}">
                  <a16:creationId xmlns="" xmlns:a16="http://schemas.microsoft.com/office/drawing/2014/main" id="{B32391B1-F5D0-4920-87BF-4B162FEF8400}"/>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a:extLst>
                <a:ext uri="{FF2B5EF4-FFF2-40B4-BE49-F238E27FC236}">
                  <a16:creationId xmlns="" xmlns:a16="http://schemas.microsoft.com/office/drawing/2014/main" id="{6254C947-4EFD-45E1-832F-09787DF72F05}"/>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81478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封面03">
    <p:spTree>
      <p:nvGrpSpPr>
        <p:cNvPr id="1" name=""/>
        <p:cNvGrpSpPr/>
        <p:nvPr/>
      </p:nvGrpSpPr>
      <p:grpSpPr>
        <a:xfrm>
          <a:off x="0" y="0"/>
          <a:ext cx="0" cy="0"/>
          <a:chOff x="0" y="0"/>
          <a:chExt cx="0" cy="0"/>
        </a:xfrm>
      </p:grpSpPr>
      <p:sp>
        <p:nvSpPr>
          <p:cNvPr id="44" name="PA-任意多边形 7">
            <a:extLst>
              <a:ext uri="{FF2B5EF4-FFF2-40B4-BE49-F238E27FC236}">
                <a16:creationId xmlns="" xmlns:a16="http://schemas.microsoft.com/office/drawing/2014/main" id="{BE7544D4-B075-462B-8223-5DE068B00454}"/>
              </a:ext>
            </a:extLst>
          </p:cNvPr>
          <p:cNvSpPr/>
          <p:nvPr userDrawn="1">
            <p:custDataLst>
              <p:tags r:id="rId1"/>
            </p:custDataLst>
          </p:nvPr>
        </p:nvSpPr>
        <p:spPr>
          <a:xfrm>
            <a:off x="0" y="1"/>
            <a:ext cx="12192000" cy="5562599"/>
          </a:xfrm>
          <a:custGeom>
            <a:avLst/>
            <a:gdLst>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857053 w 12192000"/>
              <a:gd name="connsiteY4" fmla="*/ 949124 h 4058617"/>
              <a:gd name="connsiteX5" fmla="*/ 8924081 w 12192000"/>
              <a:gd name="connsiteY5" fmla="*/ 1319514 h 4058617"/>
              <a:gd name="connsiteX6" fmla="*/ 6354501 w 12192000"/>
              <a:gd name="connsiteY6" fmla="*/ 2569580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840375 w 12192000"/>
              <a:gd name="connsiteY10" fmla="*/ 2546430 h 4058617"/>
              <a:gd name="connsiteX11" fmla="*/ 21135 w 12192000"/>
              <a:gd name="connsiteY11" fmla="*/ 4040896 h 4058617"/>
              <a:gd name="connsiteX12" fmla="*/ 0 w 12192000"/>
              <a:gd name="connsiteY12" fmla="*/ 4058617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857053 w 12192000"/>
              <a:gd name="connsiteY4" fmla="*/ 949124 h 4058617"/>
              <a:gd name="connsiteX5" fmla="*/ 8924081 w 12192000"/>
              <a:gd name="connsiteY5" fmla="*/ 1319514 h 4058617"/>
              <a:gd name="connsiteX6" fmla="*/ 6285053 w 12192000"/>
              <a:gd name="connsiteY6" fmla="*/ 2314937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840375 w 12192000"/>
              <a:gd name="connsiteY10" fmla="*/ 2546430 h 4058617"/>
              <a:gd name="connsiteX11" fmla="*/ 21135 w 12192000"/>
              <a:gd name="connsiteY11" fmla="*/ 4040896 h 4058617"/>
              <a:gd name="connsiteX12" fmla="*/ 0 w 12192000"/>
              <a:gd name="connsiteY12" fmla="*/ 4058617 h 4058617"/>
              <a:gd name="connsiteX13" fmla="*/ 0 w 12192000"/>
              <a:gd name="connsiteY13" fmla="*/ 0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857053 w 12192000"/>
              <a:gd name="connsiteY4" fmla="*/ 949124 h 4058617"/>
              <a:gd name="connsiteX5" fmla="*/ 8819909 w 12192000"/>
              <a:gd name="connsiteY5" fmla="*/ 1365812 h 4058617"/>
              <a:gd name="connsiteX6" fmla="*/ 6285053 w 12192000"/>
              <a:gd name="connsiteY6" fmla="*/ 2314937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840375 w 12192000"/>
              <a:gd name="connsiteY10" fmla="*/ 2546430 h 4058617"/>
              <a:gd name="connsiteX11" fmla="*/ 21135 w 12192000"/>
              <a:gd name="connsiteY11" fmla="*/ 4040896 h 4058617"/>
              <a:gd name="connsiteX12" fmla="*/ 0 w 12192000"/>
              <a:gd name="connsiteY12" fmla="*/ 4058617 h 4058617"/>
              <a:gd name="connsiteX13" fmla="*/ 0 w 12192000"/>
              <a:gd name="connsiteY13" fmla="*/ 0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857053 w 12192000"/>
              <a:gd name="connsiteY4" fmla="*/ 949124 h 4058617"/>
              <a:gd name="connsiteX5" fmla="*/ 8819909 w 12192000"/>
              <a:gd name="connsiteY5" fmla="*/ 1365812 h 4058617"/>
              <a:gd name="connsiteX6" fmla="*/ 6412375 w 12192000"/>
              <a:gd name="connsiteY6" fmla="*/ 2372811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840375 w 12192000"/>
              <a:gd name="connsiteY10" fmla="*/ 2546430 h 4058617"/>
              <a:gd name="connsiteX11" fmla="*/ 21135 w 12192000"/>
              <a:gd name="connsiteY11" fmla="*/ 4040896 h 4058617"/>
              <a:gd name="connsiteX12" fmla="*/ 0 w 12192000"/>
              <a:gd name="connsiteY12" fmla="*/ 4058617 h 4058617"/>
              <a:gd name="connsiteX13" fmla="*/ 0 w 12192000"/>
              <a:gd name="connsiteY13" fmla="*/ 0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301468 w 12192000"/>
              <a:gd name="connsiteY4" fmla="*/ 937550 h 4058617"/>
              <a:gd name="connsiteX5" fmla="*/ 8819909 w 12192000"/>
              <a:gd name="connsiteY5" fmla="*/ 1365812 h 4058617"/>
              <a:gd name="connsiteX6" fmla="*/ 6412375 w 12192000"/>
              <a:gd name="connsiteY6" fmla="*/ 2372811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840375 w 12192000"/>
              <a:gd name="connsiteY10" fmla="*/ 2546430 h 4058617"/>
              <a:gd name="connsiteX11" fmla="*/ 21135 w 12192000"/>
              <a:gd name="connsiteY11" fmla="*/ 4040896 h 4058617"/>
              <a:gd name="connsiteX12" fmla="*/ 0 w 12192000"/>
              <a:gd name="connsiteY12" fmla="*/ 4058617 h 4058617"/>
              <a:gd name="connsiteX13" fmla="*/ 0 w 12192000"/>
              <a:gd name="connsiteY13" fmla="*/ 0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301468 w 12192000"/>
              <a:gd name="connsiteY4" fmla="*/ 937550 h 4058617"/>
              <a:gd name="connsiteX5" fmla="*/ 8819909 w 12192000"/>
              <a:gd name="connsiteY5" fmla="*/ 1365812 h 4058617"/>
              <a:gd name="connsiteX6" fmla="*/ 6412375 w 12192000"/>
              <a:gd name="connsiteY6" fmla="*/ 2372811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972455 w 12192000"/>
              <a:gd name="connsiteY10" fmla="*/ 2536270 h 4058617"/>
              <a:gd name="connsiteX11" fmla="*/ 21135 w 12192000"/>
              <a:gd name="connsiteY11" fmla="*/ 4040896 h 4058617"/>
              <a:gd name="connsiteX12" fmla="*/ 0 w 12192000"/>
              <a:gd name="connsiteY12" fmla="*/ 4058617 h 4058617"/>
              <a:gd name="connsiteX13" fmla="*/ 0 w 12192000"/>
              <a:gd name="connsiteY13" fmla="*/ 0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301468 w 12192000"/>
              <a:gd name="connsiteY4" fmla="*/ 937550 h 4058617"/>
              <a:gd name="connsiteX5" fmla="*/ 8819909 w 12192000"/>
              <a:gd name="connsiteY5" fmla="*/ 1365812 h 4058617"/>
              <a:gd name="connsiteX6" fmla="*/ 6412375 w 12192000"/>
              <a:gd name="connsiteY6" fmla="*/ 2372811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972455 w 12192000"/>
              <a:gd name="connsiteY10" fmla="*/ 2536270 h 4058617"/>
              <a:gd name="connsiteX11" fmla="*/ 924560 w 12192000"/>
              <a:gd name="connsiteY11" fmla="*/ 3251199 h 4058617"/>
              <a:gd name="connsiteX12" fmla="*/ 21135 w 12192000"/>
              <a:gd name="connsiteY12" fmla="*/ 4040896 h 4058617"/>
              <a:gd name="connsiteX13" fmla="*/ 0 w 12192000"/>
              <a:gd name="connsiteY13" fmla="*/ 4058617 h 4058617"/>
              <a:gd name="connsiteX14" fmla="*/ 0 w 12192000"/>
              <a:gd name="connsiteY14" fmla="*/ 0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301468 w 12192000"/>
              <a:gd name="connsiteY4" fmla="*/ 937550 h 4058617"/>
              <a:gd name="connsiteX5" fmla="*/ 8819909 w 12192000"/>
              <a:gd name="connsiteY5" fmla="*/ 1365812 h 4058617"/>
              <a:gd name="connsiteX6" fmla="*/ 6412375 w 12192000"/>
              <a:gd name="connsiteY6" fmla="*/ 2372811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972455 w 12192000"/>
              <a:gd name="connsiteY10" fmla="*/ 2536270 h 4058617"/>
              <a:gd name="connsiteX11" fmla="*/ 782320 w 12192000"/>
              <a:gd name="connsiteY11" fmla="*/ 3251199 h 4058617"/>
              <a:gd name="connsiteX12" fmla="*/ 21135 w 12192000"/>
              <a:gd name="connsiteY12" fmla="*/ 4040896 h 4058617"/>
              <a:gd name="connsiteX13" fmla="*/ 0 w 12192000"/>
              <a:gd name="connsiteY13" fmla="*/ 4058617 h 4058617"/>
              <a:gd name="connsiteX14" fmla="*/ 0 w 12192000"/>
              <a:gd name="connsiteY14" fmla="*/ 0 h 4058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4058617">
                <a:moveTo>
                  <a:pt x="0" y="0"/>
                </a:moveTo>
                <a:lnTo>
                  <a:pt x="12192000" y="0"/>
                </a:lnTo>
                <a:lnTo>
                  <a:pt x="12192000" y="1285948"/>
                </a:lnTo>
                <a:lnTo>
                  <a:pt x="12146726" y="1267880"/>
                </a:lnTo>
                <a:cubicBezTo>
                  <a:pt x="11806900" y="1135042"/>
                  <a:pt x="10855938" y="921228"/>
                  <a:pt x="10301468" y="937550"/>
                </a:cubicBezTo>
                <a:cubicBezTo>
                  <a:pt x="9746998" y="953872"/>
                  <a:pt x="9468091" y="1126602"/>
                  <a:pt x="8819909" y="1365812"/>
                </a:cubicBezTo>
                <a:cubicBezTo>
                  <a:pt x="8171727" y="1605022"/>
                  <a:pt x="6879220" y="2201120"/>
                  <a:pt x="6412375" y="2372811"/>
                </a:cubicBezTo>
                <a:cubicBezTo>
                  <a:pt x="5945530" y="2544502"/>
                  <a:pt x="6186669" y="2401747"/>
                  <a:pt x="6018836" y="2395959"/>
                </a:cubicBezTo>
                <a:cubicBezTo>
                  <a:pt x="5851003" y="2390172"/>
                  <a:pt x="5764193" y="2341944"/>
                  <a:pt x="5405377" y="2338086"/>
                </a:cubicBezTo>
                <a:cubicBezTo>
                  <a:pt x="5046562" y="2334228"/>
                  <a:pt x="4438098" y="2339779"/>
                  <a:pt x="3865944" y="2372810"/>
                </a:cubicBezTo>
                <a:cubicBezTo>
                  <a:pt x="3293790" y="2405841"/>
                  <a:pt x="2462686" y="2389872"/>
                  <a:pt x="1972455" y="2536270"/>
                </a:cubicBezTo>
                <a:cubicBezTo>
                  <a:pt x="1482224" y="2682668"/>
                  <a:pt x="1107540" y="3000428"/>
                  <a:pt x="782320" y="3251199"/>
                </a:cubicBezTo>
                <a:cubicBezTo>
                  <a:pt x="457100" y="3501970"/>
                  <a:pt x="175228" y="3906326"/>
                  <a:pt x="21135" y="4040896"/>
                </a:cubicBezTo>
                <a:lnTo>
                  <a:pt x="0" y="4058617"/>
                </a:lnTo>
                <a:lnTo>
                  <a:pt x="0" y="0"/>
                </a:lnTo>
                <a:close/>
              </a:path>
            </a:pathLst>
          </a:custGeom>
          <a:gradFill>
            <a:gsLst>
              <a:gs pos="0">
                <a:srgbClr val="A13838">
                  <a:alpha val="13000"/>
                </a:srgbClr>
              </a:gs>
              <a:gs pos="100000">
                <a:srgbClr val="F2583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图片 44">
            <a:extLst>
              <a:ext uri="{FF2B5EF4-FFF2-40B4-BE49-F238E27FC236}">
                <a16:creationId xmlns="" xmlns:a16="http://schemas.microsoft.com/office/drawing/2014/main" id="{20DE24A3-C1BD-4063-9102-787CAA9716AF}"/>
              </a:ext>
            </a:extLst>
          </p:cNvPr>
          <p:cNvPicPr>
            <a:picLocks noChangeAspect="1"/>
          </p:cNvPicPr>
          <p:nvPr userDrawn="1"/>
        </p:nvPicPr>
        <p:blipFill>
          <a:blip r:embed="rId7" cstate="email">
            <a:extLst>
              <a:ext uri="{28A0092B-C50C-407E-A947-70E740481C1C}">
                <a14:useLocalDpi xmlns:a14="http://schemas.microsoft.com/office/drawing/2010/main"/>
              </a:ext>
            </a:extLst>
          </a:blip>
          <a:srcRect/>
          <a:stretch>
            <a:fillRect/>
          </a:stretch>
        </p:blipFill>
        <p:spPr>
          <a:xfrm>
            <a:off x="0" y="0"/>
            <a:ext cx="12192000" cy="5062982"/>
          </a:xfrm>
          <a:custGeom>
            <a:avLst/>
            <a:gdLst>
              <a:gd name="connsiteX0" fmla="*/ 0 w 12192000"/>
              <a:gd name="connsiteY0" fmla="*/ 0 h 5062982"/>
              <a:gd name="connsiteX1" fmla="*/ 12192000 w 12192000"/>
              <a:gd name="connsiteY1" fmla="*/ 0 h 5062982"/>
              <a:gd name="connsiteX2" fmla="*/ 12192000 w 12192000"/>
              <a:gd name="connsiteY2" fmla="*/ 1295987 h 5062982"/>
              <a:gd name="connsiteX3" fmla="*/ 11810047 w 12192000"/>
              <a:gd name="connsiteY3" fmla="*/ 1182750 h 5062982"/>
              <a:gd name="connsiteX4" fmla="*/ 9997440 w 12192000"/>
              <a:gd name="connsiteY4" fmla="*/ 1065258 h 5062982"/>
              <a:gd name="connsiteX5" fmla="*/ 5623563 w 12192000"/>
              <a:gd name="connsiteY5" fmla="*/ 3634409 h 5062982"/>
              <a:gd name="connsiteX6" fmla="*/ 1859280 w 12192000"/>
              <a:gd name="connsiteY6" fmla="*/ 3529972 h 5062982"/>
              <a:gd name="connsiteX7" fmla="*/ 50840 w 12192000"/>
              <a:gd name="connsiteY7" fmla="*/ 4996171 h 5062982"/>
              <a:gd name="connsiteX8" fmla="*/ 0 w 12192000"/>
              <a:gd name="connsiteY8" fmla="*/ 5062982 h 506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5062982">
                <a:moveTo>
                  <a:pt x="0" y="0"/>
                </a:moveTo>
                <a:lnTo>
                  <a:pt x="12192000" y="0"/>
                </a:lnTo>
                <a:lnTo>
                  <a:pt x="12192000" y="1295987"/>
                </a:lnTo>
                <a:lnTo>
                  <a:pt x="11810047" y="1182750"/>
                </a:lnTo>
                <a:cubicBezTo>
                  <a:pt x="11256645" y="1022613"/>
                  <a:pt x="10624820" y="879012"/>
                  <a:pt x="9997440" y="1065258"/>
                </a:cubicBezTo>
                <a:cubicBezTo>
                  <a:pt x="8742680" y="1437750"/>
                  <a:pt x="6979921" y="3223624"/>
                  <a:pt x="5623563" y="3634409"/>
                </a:cubicBezTo>
                <a:cubicBezTo>
                  <a:pt x="4267201" y="4045195"/>
                  <a:pt x="2847341" y="3223624"/>
                  <a:pt x="1859280" y="3529972"/>
                </a:cubicBezTo>
                <a:cubicBezTo>
                  <a:pt x="1118235" y="3759734"/>
                  <a:pt x="480060" y="4449671"/>
                  <a:pt x="50840" y="4996171"/>
                </a:cubicBezTo>
                <a:lnTo>
                  <a:pt x="0" y="5062982"/>
                </a:lnTo>
                <a:close/>
              </a:path>
            </a:pathLst>
          </a:custGeom>
        </p:spPr>
      </p:pic>
      <p:sp>
        <p:nvSpPr>
          <p:cNvPr id="46" name="PA-任意多边形 4">
            <a:extLst>
              <a:ext uri="{FF2B5EF4-FFF2-40B4-BE49-F238E27FC236}">
                <a16:creationId xmlns="" xmlns:a16="http://schemas.microsoft.com/office/drawing/2014/main" id="{4191B0E0-558B-4E7A-9BC7-E8874853A40A}"/>
              </a:ext>
            </a:extLst>
          </p:cNvPr>
          <p:cNvSpPr/>
          <p:nvPr userDrawn="1">
            <p:custDataLst>
              <p:tags r:id="rId2"/>
            </p:custDataLst>
          </p:nvPr>
        </p:nvSpPr>
        <p:spPr>
          <a:xfrm>
            <a:off x="0" y="-1"/>
            <a:ext cx="12192000" cy="5062982"/>
          </a:xfrm>
          <a:custGeom>
            <a:avLst/>
            <a:gdLst>
              <a:gd name="connsiteX0" fmla="*/ 0 w 12192000"/>
              <a:gd name="connsiteY0" fmla="*/ 0 h 3694084"/>
              <a:gd name="connsiteX1" fmla="*/ 12192000 w 12192000"/>
              <a:gd name="connsiteY1" fmla="*/ 0 h 3694084"/>
              <a:gd name="connsiteX2" fmla="*/ 12192000 w 12192000"/>
              <a:gd name="connsiteY2" fmla="*/ 945586 h 3694084"/>
              <a:gd name="connsiteX3" fmla="*/ 11810047 w 12192000"/>
              <a:gd name="connsiteY3" fmla="*/ 862965 h 3694084"/>
              <a:gd name="connsiteX4" fmla="*/ 9997440 w 12192000"/>
              <a:gd name="connsiteY4" fmla="*/ 777240 h 3694084"/>
              <a:gd name="connsiteX5" fmla="*/ 5623561 w 12192000"/>
              <a:gd name="connsiteY5" fmla="*/ 2651760 h 3694084"/>
              <a:gd name="connsiteX6" fmla="*/ 1859280 w 12192000"/>
              <a:gd name="connsiteY6" fmla="*/ 2575560 h 3694084"/>
              <a:gd name="connsiteX7" fmla="*/ 50840 w 12192000"/>
              <a:gd name="connsiteY7" fmla="*/ 3645337 h 3694084"/>
              <a:gd name="connsiteX8" fmla="*/ 0 w 12192000"/>
              <a:gd name="connsiteY8" fmla="*/ 3694084 h 369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694084">
                <a:moveTo>
                  <a:pt x="0" y="0"/>
                </a:moveTo>
                <a:lnTo>
                  <a:pt x="12192000" y="0"/>
                </a:lnTo>
                <a:lnTo>
                  <a:pt x="12192000" y="945586"/>
                </a:lnTo>
                <a:lnTo>
                  <a:pt x="11810047" y="862965"/>
                </a:lnTo>
                <a:cubicBezTo>
                  <a:pt x="11256645" y="746125"/>
                  <a:pt x="10624820" y="641350"/>
                  <a:pt x="9997440" y="777240"/>
                </a:cubicBezTo>
                <a:cubicBezTo>
                  <a:pt x="8742680" y="1049020"/>
                  <a:pt x="6979920" y="2352040"/>
                  <a:pt x="5623561" y="2651760"/>
                </a:cubicBezTo>
                <a:cubicBezTo>
                  <a:pt x="4267200" y="2951480"/>
                  <a:pt x="2847340" y="2352040"/>
                  <a:pt x="1859280" y="2575560"/>
                </a:cubicBezTo>
                <a:cubicBezTo>
                  <a:pt x="1118235" y="2743200"/>
                  <a:pt x="480060" y="3246596"/>
                  <a:pt x="50840" y="3645337"/>
                </a:cubicBezTo>
                <a:lnTo>
                  <a:pt x="0" y="3694084"/>
                </a:lnTo>
                <a:close/>
              </a:path>
            </a:pathLst>
          </a:custGeom>
          <a:gradFill>
            <a:gsLst>
              <a:gs pos="0">
                <a:srgbClr val="A13838">
                  <a:alpha val="95000"/>
                </a:srgbClr>
              </a:gs>
              <a:gs pos="92000">
                <a:srgbClr val="F25836">
                  <a:alpha val="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a:extLst>
              <a:ext uri="{FF2B5EF4-FFF2-40B4-BE49-F238E27FC236}">
                <a16:creationId xmlns="" xmlns:a16="http://schemas.microsoft.com/office/drawing/2014/main" id="{C8BC3C2C-B705-4AF1-950C-6A361EDA463F}"/>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420980" y="2423160"/>
            <a:ext cx="6635335" cy="4145887"/>
          </a:xfrm>
          <a:prstGeom prst="rect">
            <a:avLst/>
          </a:prstGeom>
          <a:effectLst>
            <a:outerShdw blurRad="241300" sx="102000" sy="102000" algn="ctr" rotWithShape="0">
              <a:prstClr val="black">
                <a:alpha val="18000"/>
              </a:prstClr>
            </a:outerShdw>
          </a:effectLst>
        </p:spPr>
      </p:pic>
      <p:pic>
        <p:nvPicPr>
          <p:cNvPr id="48" name="PA-图片 59">
            <a:extLst>
              <a:ext uri="{FF2B5EF4-FFF2-40B4-BE49-F238E27FC236}">
                <a16:creationId xmlns="" xmlns:a16="http://schemas.microsoft.com/office/drawing/2014/main" id="{ABFA2D79-072D-40BD-BFD0-CD9FD67EDC5A}"/>
              </a:ext>
            </a:extLst>
          </p:cNvPr>
          <p:cNvPicPr>
            <a:picLocks noChangeAspect="1"/>
          </p:cNvPicPr>
          <p:nvPr userDrawn="1">
            <p:custDataLst>
              <p:tags r:id="rId3"/>
            </p:custDataLst>
          </p:nvPr>
        </p:nvPicPr>
        <p:blipFill>
          <a:blip r:embed="rId9" cstate="email">
            <a:extLst>
              <a:ext uri="{28A0092B-C50C-407E-A947-70E740481C1C}">
                <a14:useLocalDpi xmlns:a14="http://schemas.microsoft.com/office/drawing/2010/main"/>
              </a:ext>
            </a:extLst>
          </a:blip>
          <a:stretch>
            <a:fillRect/>
          </a:stretch>
        </p:blipFill>
        <p:spPr>
          <a:xfrm>
            <a:off x="9686885" y="398778"/>
            <a:ext cx="1832015" cy="393702"/>
          </a:xfrm>
          <a:prstGeom prst="rect">
            <a:avLst/>
          </a:prstGeom>
        </p:spPr>
      </p:pic>
      <p:sp>
        <p:nvSpPr>
          <p:cNvPr id="55" name="文本占位符 38">
            <a:extLst>
              <a:ext uri="{FF2B5EF4-FFF2-40B4-BE49-F238E27FC236}">
                <a16:creationId xmlns="" xmlns:a16="http://schemas.microsoft.com/office/drawing/2014/main" id="{42F9650F-C993-41FC-BA0E-982259A638D9}"/>
              </a:ext>
            </a:extLst>
          </p:cNvPr>
          <p:cNvSpPr>
            <a:spLocks noGrp="1"/>
          </p:cNvSpPr>
          <p:nvPr>
            <p:ph type="body" sz="quarter" idx="11" hasCustomPrompt="1"/>
          </p:nvPr>
        </p:nvSpPr>
        <p:spPr>
          <a:xfrm>
            <a:off x="6021674" y="4382605"/>
            <a:ext cx="5454650" cy="473075"/>
          </a:xfrm>
          <a:prstGeom prst="rect">
            <a:avLst/>
          </a:prstGeom>
        </p:spPr>
        <p:txBody>
          <a:bodyPr/>
          <a:lstStyle>
            <a:lvl1pPr marL="0" indent="0" algn="r">
              <a:buNone/>
              <a:defRPr sz="1600"/>
            </a:lvl1pPr>
          </a:lstStyle>
          <a:p>
            <a:r>
              <a:rPr lang="en-US" altLang="zh-CN" dirty="0"/>
              <a:t>Graduation Thesis Defense PPT Template</a:t>
            </a:r>
          </a:p>
        </p:txBody>
      </p:sp>
      <p:sp>
        <p:nvSpPr>
          <p:cNvPr id="56" name="文本占位符 1">
            <a:extLst>
              <a:ext uri="{FF2B5EF4-FFF2-40B4-BE49-F238E27FC236}">
                <a16:creationId xmlns="" xmlns:a16="http://schemas.microsoft.com/office/drawing/2014/main" id="{EB1DAFC4-4C55-4263-8DE1-F03DD468E94F}"/>
              </a:ext>
            </a:extLst>
          </p:cNvPr>
          <p:cNvSpPr>
            <a:spLocks noGrp="1"/>
          </p:cNvSpPr>
          <p:nvPr>
            <p:ph type="body" sz="quarter" idx="14" hasCustomPrompt="1"/>
          </p:nvPr>
        </p:nvSpPr>
        <p:spPr>
          <a:xfrm>
            <a:off x="5936523" y="2423160"/>
            <a:ext cx="5539801" cy="1946174"/>
          </a:xfrm>
          <a:prstGeom prst="rect">
            <a:avLst/>
          </a:prstGeom>
        </p:spPr>
        <p:txBody>
          <a:bodyPr wrap="square">
            <a:spAutoFit/>
          </a:bodyPr>
          <a:lstStyle>
            <a:lvl1pPr marL="0" marR="0" indent="0" algn="r" rtl="0">
              <a:lnSpc>
                <a:spcPct val="130000"/>
              </a:lnSpc>
              <a:spcBef>
                <a:spcPts val="0"/>
              </a:spcBef>
              <a:spcAft>
                <a:spcPts val="0"/>
              </a:spcAft>
              <a:buNone/>
              <a:defRPr lang="zh-CN" altLang="en-US" sz="4800" b="1" smtClean="0">
                <a:solidFill>
                  <a:schemeClr val="accent2"/>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zh-CN" altLang="en-US" dirty="0"/>
              <a:t>毕业课题</a:t>
            </a:r>
          </a:p>
          <a:p>
            <a:pPr marL="0" lvl="0">
              <a:lnSpc>
                <a:spcPct val="130000"/>
              </a:lnSpc>
            </a:pPr>
            <a:r>
              <a:rPr lang="zh-CN" altLang="en-US" dirty="0"/>
              <a:t>论文答辩</a:t>
            </a:r>
            <a:r>
              <a:rPr lang="en-US" altLang="zh-CN" dirty="0"/>
              <a:t>PPT</a:t>
            </a:r>
            <a:r>
              <a:rPr lang="zh-CN" altLang="en-US" dirty="0"/>
              <a:t>模板</a:t>
            </a:r>
          </a:p>
        </p:txBody>
      </p:sp>
      <p:sp>
        <p:nvSpPr>
          <p:cNvPr id="57" name="PA-圆角矩形 55">
            <a:extLst>
              <a:ext uri="{FF2B5EF4-FFF2-40B4-BE49-F238E27FC236}">
                <a16:creationId xmlns="" xmlns:a16="http://schemas.microsoft.com/office/drawing/2014/main" id="{295AE59C-1569-4CD6-9FB6-50C031CA62F8}"/>
              </a:ext>
            </a:extLst>
          </p:cNvPr>
          <p:cNvSpPr/>
          <p:nvPr userDrawn="1">
            <p:custDataLst>
              <p:tags r:id="rId4"/>
            </p:custDataLst>
          </p:nvPr>
        </p:nvSpPr>
        <p:spPr>
          <a:xfrm>
            <a:off x="6379618" y="5136385"/>
            <a:ext cx="1222829" cy="413159"/>
          </a:xfrm>
          <a:prstGeom prst="roundRect">
            <a:avLst>
              <a:gd name="adj" fmla="val 50000"/>
            </a:avLst>
          </a:prstGeom>
          <a:gradFill>
            <a:gsLst>
              <a:gs pos="0">
                <a:schemeClr val="accent1"/>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答辩人</a:t>
            </a:r>
          </a:p>
        </p:txBody>
      </p:sp>
      <p:sp>
        <p:nvSpPr>
          <p:cNvPr id="58" name="PA-圆角矩形 57">
            <a:extLst>
              <a:ext uri="{FF2B5EF4-FFF2-40B4-BE49-F238E27FC236}">
                <a16:creationId xmlns="" xmlns:a16="http://schemas.microsoft.com/office/drawing/2014/main" id="{8FA57C99-2337-4825-A648-B227C8313B4B}"/>
              </a:ext>
            </a:extLst>
          </p:cNvPr>
          <p:cNvSpPr/>
          <p:nvPr userDrawn="1">
            <p:custDataLst>
              <p:tags r:id="rId5"/>
            </p:custDataLst>
          </p:nvPr>
        </p:nvSpPr>
        <p:spPr>
          <a:xfrm>
            <a:off x="9199608" y="5136385"/>
            <a:ext cx="1418870" cy="413159"/>
          </a:xfrm>
          <a:prstGeom prst="roundRect">
            <a:avLst>
              <a:gd name="adj" fmla="val 50000"/>
            </a:avLst>
          </a:prstGeom>
          <a:gradFill>
            <a:gsLst>
              <a:gs pos="1000">
                <a:schemeClr val="accent1"/>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指导老师</a:t>
            </a:r>
          </a:p>
        </p:txBody>
      </p:sp>
      <p:sp>
        <p:nvSpPr>
          <p:cNvPr id="59" name="文本占位符 40">
            <a:extLst>
              <a:ext uri="{FF2B5EF4-FFF2-40B4-BE49-F238E27FC236}">
                <a16:creationId xmlns="" xmlns:a16="http://schemas.microsoft.com/office/drawing/2014/main" id="{50801B53-D767-4FA5-9436-663F85AF6B75}"/>
              </a:ext>
            </a:extLst>
          </p:cNvPr>
          <p:cNvSpPr>
            <a:spLocks noGrp="1"/>
          </p:cNvSpPr>
          <p:nvPr>
            <p:ph type="body" sz="quarter" idx="12" hasCustomPrompt="1"/>
          </p:nvPr>
        </p:nvSpPr>
        <p:spPr>
          <a:xfrm>
            <a:off x="7710897" y="5177428"/>
            <a:ext cx="617477" cy="344325"/>
          </a:xfrm>
          <a:prstGeom prst="rect">
            <a:avLst/>
          </a:prstGeom>
        </p:spPr>
        <p:txBody>
          <a:bodyPr wrap="none">
            <a:spAutoFit/>
          </a:bodyPr>
          <a:lstStyle>
            <a:lvl1pPr marL="0" indent="0">
              <a:buNone/>
              <a:defRPr sz="1800"/>
            </a:lvl1pPr>
          </a:lstStyle>
          <a:p>
            <a:pPr lvl="0"/>
            <a:r>
              <a:rPr lang="en-US" altLang="zh-CN" dirty="0"/>
              <a:t>XXX</a:t>
            </a:r>
            <a:endParaRPr lang="zh-CN" altLang="en-US" dirty="0"/>
          </a:p>
        </p:txBody>
      </p:sp>
      <p:sp>
        <p:nvSpPr>
          <p:cNvPr id="60" name="文本占位符 40">
            <a:extLst>
              <a:ext uri="{FF2B5EF4-FFF2-40B4-BE49-F238E27FC236}">
                <a16:creationId xmlns="" xmlns:a16="http://schemas.microsoft.com/office/drawing/2014/main" id="{B13DC31B-F33A-40B9-8D28-C24B34D755F8}"/>
              </a:ext>
            </a:extLst>
          </p:cNvPr>
          <p:cNvSpPr>
            <a:spLocks noGrp="1"/>
          </p:cNvSpPr>
          <p:nvPr>
            <p:ph type="body" sz="quarter" idx="13" hasCustomPrompt="1"/>
          </p:nvPr>
        </p:nvSpPr>
        <p:spPr>
          <a:xfrm>
            <a:off x="10693583" y="5177428"/>
            <a:ext cx="617477" cy="344325"/>
          </a:xfrm>
          <a:prstGeom prst="rect">
            <a:avLst/>
          </a:prstGeom>
        </p:spPr>
        <p:txBody>
          <a:bodyPr wrap="none">
            <a:spAutoFit/>
          </a:bodyPr>
          <a:lstStyle>
            <a:lvl1pPr marL="0" indent="0">
              <a:buNone/>
              <a:defRPr sz="1800"/>
            </a:lvl1pPr>
          </a:lstStyle>
          <a:p>
            <a:pPr lvl="0"/>
            <a:r>
              <a:rPr lang="en-US" altLang="zh-CN" dirty="0"/>
              <a:t>XXX</a:t>
            </a:r>
            <a:endParaRPr lang="zh-CN" altLang="en-US" dirty="0"/>
          </a:p>
        </p:txBody>
      </p:sp>
      <p:sp>
        <p:nvSpPr>
          <p:cNvPr id="13" name="矩形 12">
            <a:extLst>
              <a:ext uri="{FF2B5EF4-FFF2-40B4-BE49-F238E27FC236}">
                <a16:creationId xmlns="" xmlns:a16="http://schemas.microsoft.com/office/drawing/2014/main" id="{3113766A-9B9F-4811-B8EE-71AEF4ECBD07}"/>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 xmlns:a16="http://schemas.microsoft.com/office/drawing/2014/main" id="{2ADA04E8-8E7E-49DC-A8AA-1BE7907F8236}"/>
              </a:ext>
            </a:extLst>
          </p:cNvPr>
          <p:cNvPicPr>
            <a:picLocks noChangeAspect="1"/>
          </p:cNvPicPr>
          <p:nvPr userDrawn="1"/>
        </p:nvPicPr>
        <p:blipFill>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5" name="íślîḋe">
            <a:extLst>
              <a:ext uri="{FF2B5EF4-FFF2-40B4-BE49-F238E27FC236}">
                <a16:creationId xmlns="" xmlns:a16="http://schemas.microsoft.com/office/drawing/2014/main" id="{76B9DEE9-42EE-4763-9B73-C0C94C8D4ABE}"/>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spTree>
    <p:extLst>
      <p:ext uri="{BB962C8B-B14F-4D97-AF65-F5344CB8AC3E}">
        <p14:creationId xmlns:p14="http://schemas.microsoft.com/office/powerpoint/2010/main" val="23631225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三图三文02">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46" name="图片占位符 45">
            <a:extLst>
              <a:ext uri="{FF2B5EF4-FFF2-40B4-BE49-F238E27FC236}">
                <a16:creationId xmlns="" xmlns:a16="http://schemas.microsoft.com/office/drawing/2014/main" id="{053DC674-BCD3-4593-A8EE-B5FBBC008D42}"/>
              </a:ext>
            </a:extLst>
          </p:cNvPr>
          <p:cNvSpPr>
            <a:spLocks noGrp="1"/>
          </p:cNvSpPr>
          <p:nvPr>
            <p:ph type="pic" sz="quarter" idx="11"/>
          </p:nvPr>
        </p:nvSpPr>
        <p:spPr>
          <a:xfrm>
            <a:off x="1159264" y="2181302"/>
            <a:ext cx="2128490" cy="2196693"/>
          </a:xfrm>
          <a:custGeom>
            <a:avLst/>
            <a:gdLst>
              <a:gd name="connsiteX0" fmla="*/ 887239 w 1774478"/>
              <a:gd name="connsiteY0" fmla="*/ 0 h 1774478"/>
              <a:gd name="connsiteX1" fmla="*/ 1774478 w 1774478"/>
              <a:gd name="connsiteY1" fmla="*/ 887239 h 1774478"/>
              <a:gd name="connsiteX2" fmla="*/ 887239 w 1774478"/>
              <a:gd name="connsiteY2" fmla="*/ 1774478 h 1774478"/>
              <a:gd name="connsiteX3" fmla="*/ 0 w 1774478"/>
              <a:gd name="connsiteY3" fmla="*/ 887239 h 1774478"/>
              <a:gd name="connsiteX4" fmla="*/ 887239 w 1774478"/>
              <a:gd name="connsiteY4" fmla="*/ 0 h 1774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4478" h="1774478">
                <a:moveTo>
                  <a:pt x="887239" y="0"/>
                </a:moveTo>
                <a:cubicBezTo>
                  <a:pt x="1377248" y="0"/>
                  <a:pt x="1774478" y="397230"/>
                  <a:pt x="1774478" y="887239"/>
                </a:cubicBezTo>
                <a:cubicBezTo>
                  <a:pt x="1774478" y="1377248"/>
                  <a:pt x="1377248" y="1774478"/>
                  <a:pt x="887239" y="1774478"/>
                </a:cubicBezTo>
                <a:cubicBezTo>
                  <a:pt x="397230" y="1774478"/>
                  <a:pt x="0" y="1377248"/>
                  <a:pt x="0" y="887239"/>
                </a:cubicBezTo>
                <a:cubicBezTo>
                  <a:pt x="0" y="397230"/>
                  <a:pt x="397230" y="0"/>
                  <a:pt x="887239" y="0"/>
                </a:cubicBezTo>
                <a:close/>
              </a:path>
            </a:pathLst>
          </a:custGeom>
        </p:spPr>
        <p:txBody>
          <a:bodyPr wrap="square">
            <a:noAutofit/>
          </a:bodyPr>
          <a:lstStyle/>
          <a:p>
            <a:endParaRPr lang="zh-CN" altLang="en-US" dirty="0"/>
          </a:p>
        </p:txBody>
      </p:sp>
      <p:sp>
        <p:nvSpPr>
          <p:cNvPr id="47" name="图片占位符 46">
            <a:extLst>
              <a:ext uri="{FF2B5EF4-FFF2-40B4-BE49-F238E27FC236}">
                <a16:creationId xmlns="" xmlns:a16="http://schemas.microsoft.com/office/drawing/2014/main" id="{5A051069-FD1A-4CB1-9A75-E781E1048B4E}"/>
              </a:ext>
            </a:extLst>
          </p:cNvPr>
          <p:cNvSpPr>
            <a:spLocks noGrp="1"/>
          </p:cNvSpPr>
          <p:nvPr>
            <p:ph type="pic" sz="quarter" idx="12"/>
          </p:nvPr>
        </p:nvSpPr>
        <p:spPr>
          <a:xfrm>
            <a:off x="5040384" y="2181302"/>
            <a:ext cx="2128490" cy="2196693"/>
          </a:xfrm>
          <a:custGeom>
            <a:avLst/>
            <a:gdLst>
              <a:gd name="connsiteX0" fmla="*/ 887239 w 1774478"/>
              <a:gd name="connsiteY0" fmla="*/ 0 h 1774478"/>
              <a:gd name="connsiteX1" fmla="*/ 1774478 w 1774478"/>
              <a:gd name="connsiteY1" fmla="*/ 887239 h 1774478"/>
              <a:gd name="connsiteX2" fmla="*/ 887239 w 1774478"/>
              <a:gd name="connsiteY2" fmla="*/ 1774478 h 1774478"/>
              <a:gd name="connsiteX3" fmla="*/ 0 w 1774478"/>
              <a:gd name="connsiteY3" fmla="*/ 887239 h 1774478"/>
              <a:gd name="connsiteX4" fmla="*/ 887239 w 1774478"/>
              <a:gd name="connsiteY4" fmla="*/ 0 h 1774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4478" h="1774478">
                <a:moveTo>
                  <a:pt x="887239" y="0"/>
                </a:moveTo>
                <a:cubicBezTo>
                  <a:pt x="1377248" y="0"/>
                  <a:pt x="1774478" y="397230"/>
                  <a:pt x="1774478" y="887239"/>
                </a:cubicBezTo>
                <a:cubicBezTo>
                  <a:pt x="1774478" y="1377248"/>
                  <a:pt x="1377248" y="1774478"/>
                  <a:pt x="887239" y="1774478"/>
                </a:cubicBezTo>
                <a:cubicBezTo>
                  <a:pt x="397230" y="1774478"/>
                  <a:pt x="0" y="1377248"/>
                  <a:pt x="0" y="887239"/>
                </a:cubicBezTo>
                <a:cubicBezTo>
                  <a:pt x="0" y="397230"/>
                  <a:pt x="397230" y="0"/>
                  <a:pt x="887239" y="0"/>
                </a:cubicBezTo>
                <a:close/>
              </a:path>
            </a:pathLst>
          </a:custGeom>
        </p:spPr>
        <p:txBody>
          <a:bodyPr wrap="square">
            <a:noAutofit/>
          </a:bodyPr>
          <a:lstStyle/>
          <a:p>
            <a:endParaRPr lang="zh-CN" altLang="en-US" dirty="0"/>
          </a:p>
        </p:txBody>
      </p:sp>
      <p:sp>
        <p:nvSpPr>
          <p:cNvPr id="48" name="图片占位符 47">
            <a:extLst>
              <a:ext uri="{FF2B5EF4-FFF2-40B4-BE49-F238E27FC236}">
                <a16:creationId xmlns="" xmlns:a16="http://schemas.microsoft.com/office/drawing/2014/main" id="{8A570C48-88D6-4E9C-ACBB-8991EB6AF562}"/>
              </a:ext>
            </a:extLst>
          </p:cNvPr>
          <p:cNvSpPr>
            <a:spLocks noGrp="1"/>
          </p:cNvSpPr>
          <p:nvPr>
            <p:ph type="pic" sz="quarter" idx="13"/>
          </p:nvPr>
        </p:nvSpPr>
        <p:spPr>
          <a:xfrm>
            <a:off x="8931664" y="2181302"/>
            <a:ext cx="2128490" cy="2196693"/>
          </a:xfrm>
          <a:custGeom>
            <a:avLst/>
            <a:gdLst>
              <a:gd name="connsiteX0" fmla="*/ 887239 w 1774478"/>
              <a:gd name="connsiteY0" fmla="*/ 0 h 1774478"/>
              <a:gd name="connsiteX1" fmla="*/ 1774478 w 1774478"/>
              <a:gd name="connsiteY1" fmla="*/ 887239 h 1774478"/>
              <a:gd name="connsiteX2" fmla="*/ 887239 w 1774478"/>
              <a:gd name="connsiteY2" fmla="*/ 1774478 h 1774478"/>
              <a:gd name="connsiteX3" fmla="*/ 0 w 1774478"/>
              <a:gd name="connsiteY3" fmla="*/ 887239 h 1774478"/>
              <a:gd name="connsiteX4" fmla="*/ 887239 w 1774478"/>
              <a:gd name="connsiteY4" fmla="*/ 0 h 1774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4478" h="1774478">
                <a:moveTo>
                  <a:pt x="887239" y="0"/>
                </a:moveTo>
                <a:cubicBezTo>
                  <a:pt x="1377248" y="0"/>
                  <a:pt x="1774478" y="397230"/>
                  <a:pt x="1774478" y="887239"/>
                </a:cubicBezTo>
                <a:cubicBezTo>
                  <a:pt x="1774478" y="1377248"/>
                  <a:pt x="1377248" y="1774478"/>
                  <a:pt x="887239" y="1774478"/>
                </a:cubicBezTo>
                <a:cubicBezTo>
                  <a:pt x="397230" y="1774478"/>
                  <a:pt x="0" y="1377248"/>
                  <a:pt x="0" y="887239"/>
                </a:cubicBezTo>
                <a:cubicBezTo>
                  <a:pt x="0" y="397230"/>
                  <a:pt x="397230" y="0"/>
                  <a:pt x="887239" y="0"/>
                </a:cubicBezTo>
                <a:close/>
              </a:path>
            </a:pathLst>
          </a:custGeom>
        </p:spPr>
        <p:txBody>
          <a:bodyPr wrap="square">
            <a:noAutofit/>
          </a:bodyPr>
          <a:lstStyle/>
          <a:p>
            <a:endParaRPr lang="zh-CN" altLang="en-US" dirty="0"/>
          </a:p>
        </p:txBody>
      </p:sp>
      <p:sp>
        <p:nvSpPr>
          <p:cNvPr id="2" name="文本占位符 1">
            <a:extLst>
              <a:ext uri="{FF2B5EF4-FFF2-40B4-BE49-F238E27FC236}">
                <a16:creationId xmlns="" xmlns:a16="http://schemas.microsoft.com/office/drawing/2014/main" id="{BE15BE06-104D-4AC3-81FA-AA51C6858C0A}"/>
              </a:ext>
            </a:extLst>
          </p:cNvPr>
          <p:cNvSpPr>
            <a:spLocks noGrp="1"/>
          </p:cNvSpPr>
          <p:nvPr>
            <p:ph type="body" sz="quarter" idx="14" hasCustomPrompt="1"/>
          </p:nvPr>
        </p:nvSpPr>
        <p:spPr>
          <a:xfrm>
            <a:off x="627759" y="4709725"/>
            <a:ext cx="3016834" cy="1491283"/>
          </a:xfrm>
          <a:prstGeom prst="rect">
            <a:avLst/>
          </a:prstGeom>
        </p:spPr>
        <p:txBody>
          <a:bodyPr/>
          <a:lstStyle>
            <a:lvl1pPr marL="0" marR="0" indent="0" algn="ctr" rtl="0">
              <a:lnSpc>
                <a:spcPct val="120000"/>
              </a:lnSpc>
              <a:spcBef>
                <a:spcPts val="1000"/>
              </a:spcBef>
              <a:spcAft>
                <a:spcPts val="0"/>
              </a:spcAft>
              <a:defRPr lang="zh-CN" altLang="en-US" sz="1800" smtClean="0">
                <a:latin typeface="+mn-ea"/>
              </a:defRPr>
            </a:lvl1pPr>
            <a:lvl2pPr>
              <a:defRPr lang="zh-CN" altLang="en-US" smtClean="0"/>
            </a:lvl2pPr>
            <a:lvl3pPr>
              <a:defRPr lang="zh-CN" altLang="en-US" smtClean="0"/>
            </a:lvl3pPr>
            <a:lvl4pPr>
              <a:defRPr lang="zh-CN" altLang="en-US" smtClean="0"/>
            </a:lvl4pPr>
            <a:lvl5pPr>
              <a:defRPr lang="zh-CN" altLang="en-US"/>
            </a:lvl5pPr>
          </a:lstStyle>
          <a:p>
            <a:pPr marL="0" lvl="0" indent="0" algn="ctr">
              <a:lnSpc>
                <a:spcPct val="120000"/>
              </a:lnSpc>
              <a:buNone/>
            </a:pPr>
            <a:r>
              <a:rPr lang="zh-CN" altLang="en-US"/>
              <a:t>你的描述性文字放这里你的描述性文字放这里你的描述性文字放这里你的描述性文字放这里你。</a:t>
            </a:r>
          </a:p>
        </p:txBody>
      </p:sp>
      <p:sp>
        <p:nvSpPr>
          <p:cNvPr id="4" name="文本占位符 3">
            <a:extLst>
              <a:ext uri="{FF2B5EF4-FFF2-40B4-BE49-F238E27FC236}">
                <a16:creationId xmlns="" xmlns:a16="http://schemas.microsoft.com/office/drawing/2014/main" id="{D9905100-BA10-43CD-B052-2BAE0F3E462F}"/>
              </a:ext>
            </a:extLst>
          </p:cNvPr>
          <p:cNvSpPr>
            <a:spLocks noGrp="1"/>
          </p:cNvSpPr>
          <p:nvPr>
            <p:ph type="body" sz="quarter" idx="15" hasCustomPrompt="1"/>
          </p:nvPr>
        </p:nvSpPr>
        <p:spPr>
          <a:xfrm>
            <a:off x="1466729" y="1445690"/>
            <a:ext cx="1536943" cy="470789"/>
          </a:xfrm>
          <a:prstGeom prst="rect">
            <a:avLst/>
          </a:prstGeom>
        </p:spPr>
        <p:txBody>
          <a:bodyPr lIns="0" tIns="0" rIns="0" bIns="0"/>
          <a:lstStyle>
            <a:lvl1pPr marL="0" marR="0" indent="0" algn="ctr" rtl="0">
              <a:lnSpc>
                <a:spcPct val="120000"/>
              </a:lnSpc>
              <a:spcBef>
                <a:spcPts val="1000"/>
              </a:spcBef>
              <a:spcAft>
                <a:spcPts val="0"/>
              </a:spcAft>
              <a:defRPr lang="zh-CN" altLang="en-US" sz="2400" smtClean="0">
                <a:solidFill>
                  <a:schemeClr val="bg1"/>
                </a:solidFill>
                <a:latin typeface="+mj-ea"/>
                <a:ea typeface="+mj-ea"/>
              </a:defRPr>
            </a:lvl1pPr>
            <a:lvl2pPr>
              <a:defRPr lang="zh-CN" altLang="en-US" smtClean="0"/>
            </a:lvl2pPr>
            <a:lvl3pPr>
              <a:defRPr lang="zh-CN" altLang="en-US" smtClean="0"/>
            </a:lvl3pPr>
            <a:lvl4pPr>
              <a:defRPr lang="zh-CN" altLang="en-US" smtClean="0"/>
            </a:lvl4pPr>
            <a:lvl5pPr>
              <a:defRPr lang="zh-CN" altLang="en-US"/>
            </a:lvl5pPr>
          </a:lstStyle>
          <a:p>
            <a:pPr marL="0" lvl="0" indent="0" algn="ctr">
              <a:lnSpc>
                <a:spcPct val="120000"/>
              </a:lnSpc>
              <a:buNone/>
            </a:pPr>
            <a:r>
              <a:rPr lang="zh-CN" altLang="en-US"/>
              <a:t>你的标题</a:t>
            </a:r>
          </a:p>
        </p:txBody>
      </p:sp>
      <p:sp>
        <p:nvSpPr>
          <p:cNvPr id="5" name="文本占位符 4">
            <a:extLst>
              <a:ext uri="{FF2B5EF4-FFF2-40B4-BE49-F238E27FC236}">
                <a16:creationId xmlns="" xmlns:a16="http://schemas.microsoft.com/office/drawing/2014/main" id="{59FBE488-F8A2-41E2-B10E-F9E28D11A3EE}"/>
              </a:ext>
            </a:extLst>
          </p:cNvPr>
          <p:cNvSpPr>
            <a:spLocks noGrp="1"/>
          </p:cNvSpPr>
          <p:nvPr>
            <p:ph type="body" sz="quarter" idx="16" hasCustomPrompt="1"/>
          </p:nvPr>
        </p:nvSpPr>
        <p:spPr>
          <a:xfrm>
            <a:off x="5337689" y="1445690"/>
            <a:ext cx="1536943" cy="470789"/>
          </a:xfrm>
          <a:prstGeom prst="rect">
            <a:avLst/>
          </a:prstGeom>
        </p:spPr>
        <p:txBody>
          <a:bodyPr lIns="0" tIns="0" rIns="0" bIns="0"/>
          <a:lstStyle>
            <a:lvl1pPr marL="0" marR="0" indent="0" algn="ctr" rtl="0">
              <a:lnSpc>
                <a:spcPct val="120000"/>
              </a:lnSpc>
              <a:spcBef>
                <a:spcPts val="1000"/>
              </a:spcBef>
              <a:spcAft>
                <a:spcPts val="0"/>
              </a:spcAft>
              <a:defRPr lang="zh-CN" altLang="en-US" sz="2400" smtClean="0">
                <a:solidFill>
                  <a:schemeClr val="bg1"/>
                </a:solidFill>
                <a:latin typeface="+mj-ea"/>
                <a:ea typeface="+mj-ea"/>
              </a:defRPr>
            </a:lvl1pPr>
            <a:lvl2pPr>
              <a:defRPr lang="zh-CN" altLang="en-US" smtClean="0"/>
            </a:lvl2pPr>
            <a:lvl3pPr>
              <a:defRPr lang="zh-CN" altLang="en-US" smtClean="0"/>
            </a:lvl3pPr>
            <a:lvl4pPr>
              <a:defRPr lang="zh-CN" altLang="en-US" smtClean="0"/>
            </a:lvl4pPr>
            <a:lvl5pPr>
              <a:defRPr lang="zh-CN" altLang="en-US"/>
            </a:lvl5pPr>
          </a:lstStyle>
          <a:p>
            <a:pPr marL="0" lvl="0" indent="0" algn="ctr">
              <a:lnSpc>
                <a:spcPct val="120000"/>
              </a:lnSpc>
              <a:buNone/>
            </a:pPr>
            <a:r>
              <a:rPr lang="zh-CN" altLang="en-US"/>
              <a:t>你的标题</a:t>
            </a:r>
          </a:p>
        </p:txBody>
      </p:sp>
      <p:sp>
        <p:nvSpPr>
          <p:cNvPr id="6" name="文本占位符 5">
            <a:extLst>
              <a:ext uri="{FF2B5EF4-FFF2-40B4-BE49-F238E27FC236}">
                <a16:creationId xmlns="" xmlns:a16="http://schemas.microsoft.com/office/drawing/2014/main" id="{68F75653-884A-4592-AA47-3DFE25207003}"/>
              </a:ext>
            </a:extLst>
          </p:cNvPr>
          <p:cNvSpPr>
            <a:spLocks noGrp="1"/>
          </p:cNvSpPr>
          <p:nvPr>
            <p:ph type="body" sz="quarter" idx="17" hasCustomPrompt="1"/>
          </p:nvPr>
        </p:nvSpPr>
        <p:spPr>
          <a:xfrm>
            <a:off x="4569715" y="4709725"/>
            <a:ext cx="3016834" cy="1491283"/>
          </a:xfrm>
          <a:prstGeom prst="rect">
            <a:avLst/>
          </a:prstGeom>
        </p:spPr>
        <p:txBody>
          <a:bodyPr/>
          <a:lstStyle>
            <a:lvl1pPr marL="0" marR="0" indent="0" algn="ctr" rtl="0">
              <a:lnSpc>
                <a:spcPct val="120000"/>
              </a:lnSpc>
              <a:spcBef>
                <a:spcPts val="1000"/>
              </a:spcBef>
              <a:spcAft>
                <a:spcPts val="0"/>
              </a:spcAft>
              <a:defRPr lang="zh-CN" altLang="en-US" sz="1800" smtClean="0">
                <a:latin typeface="+mn-ea"/>
              </a:defRPr>
            </a:lvl1pPr>
            <a:lvl2pPr>
              <a:defRPr lang="zh-CN" altLang="en-US" smtClean="0"/>
            </a:lvl2pPr>
            <a:lvl3pPr>
              <a:defRPr lang="zh-CN" altLang="en-US" smtClean="0"/>
            </a:lvl3pPr>
            <a:lvl4pPr>
              <a:defRPr lang="zh-CN" altLang="en-US" smtClean="0"/>
            </a:lvl4pPr>
            <a:lvl5pPr>
              <a:defRPr lang="zh-CN" altLang="en-US"/>
            </a:lvl5pPr>
          </a:lstStyle>
          <a:p>
            <a:pPr marL="0" lvl="0" indent="0" algn="ctr">
              <a:lnSpc>
                <a:spcPct val="120000"/>
              </a:lnSpc>
              <a:buNone/>
            </a:pPr>
            <a:r>
              <a:rPr lang="zh-CN" altLang="en-US"/>
              <a:t>你的描述性文字放这里你的描述性文字放这里你的描述性文字放这里你的描述性文字放这里你。</a:t>
            </a:r>
          </a:p>
        </p:txBody>
      </p:sp>
      <p:sp>
        <p:nvSpPr>
          <p:cNvPr id="17" name="文本占位符 16">
            <a:extLst>
              <a:ext uri="{FF2B5EF4-FFF2-40B4-BE49-F238E27FC236}">
                <a16:creationId xmlns="" xmlns:a16="http://schemas.microsoft.com/office/drawing/2014/main" id="{3FCD3F3A-D230-42B4-B40F-DC04423C05D5}"/>
              </a:ext>
            </a:extLst>
          </p:cNvPr>
          <p:cNvSpPr>
            <a:spLocks noGrp="1"/>
          </p:cNvSpPr>
          <p:nvPr>
            <p:ph type="body" sz="quarter" idx="18" hasCustomPrompt="1"/>
          </p:nvPr>
        </p:nvSpPr>
        <p:spPr>
          <a:xfrm>
            <a:off x="8511671" y="4709725"/>
            <a:ext cx="3016834" cy="1491283"/>
          </a:xfrm>
          <a:prstGeom prst="rect">
            <a:avLst/>
          </a:prstGeom>
        </p:spPr>
        <p:txBody>
          <a:bodyPr/>
          <a:lstStyle>
            <a:lvl1pPr marL="0" marR="0" indent="0" algn="ctr" rtl="0">
              <a:lnSpc>
                <a:spcPct val="120000"/>
              </a:lnSpc>
              <a:spcBef>
                <a:spcPts val="1000"/>
              </a:spcBef>
              <a:spcAft>
                <a:spcPts val="0"/>
              </a:spcAft>
              <a:defRPr lang="zh-CN" altLang="en-US" sz="1800" smtClean="0">
                <a:latin typeface="+mn-ea"/>
              </a:defRPr>
            </a:lvl1pPr>
            <a:lvl2pPr>
              <a:defRPr lang="zh-CN" altLang="en-US" smtClean="0"/>
            </a:lvl2pPr>
            <a:lvl3pPr>
              <a:defRPr lang="zh-CN" altLang="en-US" smtClean="0"/>
            </a:lvl3pPr>
            <a:lvl4pPr>
              <a:defRPr lang="zh-CN" altLang="en-US" smtClean="0"/>
            </a:lvl4pPr>
            <a:lvl5pPr>
              <a:defRPr lang="zh-CN" altLang="en-US"/>
            </a:lvl5pPr>
          </a:lstStyle>
          <a:p>
            <a:pPr marL="0" lvl="0" indent="0" algn="ctr">
              <a:lnSpc>
                <a:spcPct val="120000"/>
              </a:lnSpc>
              <a:buNone/>
            </a:pPr>
            <a:r>
              <a:rPr lang="zh-CN" altLang="en-US"/>
              <a:t>你的描述性文字放这里你的描述性文字放这里你的描述性文字放这里你的描述性文字放这里你。</a:t>
            </a:r>
          </a:p>
        </p:txBody>
      </p:sp>
      <p:sp>
        <p:nvSpPr>
          <p:cNvPr id="18" name="文本占位符 17">
            <a:extLst>
              <a:ext uri="{FF2B5EF4-FFF2-40B4-BE49-F238E27FC236}">
                <a16:creationId xmlns="" xmlns:a16="http://schemas.microsoft.com/office/drawing/2014/main" id="{FB7B1070-1043-4548-AD0D-5A4CB8083BDD}"/>
              </a:ext>
            </a:extLst>
          </p:cNvPr>
          <p:cNvSpPr>
            <a:spLocks noGrp="1"/>
          </p:cNvSpPr>
          <p:nvPr>
            <p:ph type="body" sz="quarter" idx="19" hasCustomPrompt="1"/>
          </p:nvPr>
        </p:nvSpPr>
        <p:spPr>
          <a:xfrm>
            <a:off x="9228969" y="1445690"/>
            <a:ext cx="1536943" cy="470789"/>
          </a:xfrm>
          <a:prstGeom prst="rect">
            <a:avLst/>
          </a:prstGeom>
        </p:spPr>
        <p:txBody>
          <a:bodyPr lIns="0" tIns="0" rIns="0" bIns="0"/>
          <a:lstStyle>
            <a:lvl1pPr marL="0" marR="0" indent="0" algn="ctr" rtl="0">
              <a:lnSpc>
                <a:spcPct val="120000"/>
              </a:lnSpc>
              <a:spcBef>
                <a:spcPts val="1000"/>
              </a:spcBef>
              <a:spcAft>
                <a:spcPts val="0"/>
              </a:spcAft>
              <a:defRPr lang="zh-CN" altLang="en-US" sz="2400" smtClean="0">
                <a:solidFill>
                  <a:schemeClr val="bg1"/>
                </a:solidFill>
                <a:latin typeface="+mj-ea"/>
                <a:ea typeface="+mj-ea"/>
              </a:defRPr>
            </a:lvl1pPr>
            <a:lvl2pPr>
              <a:defRPr lang="zh-CN" altLang="en-US" smtClean="0"/>
            </a:lvl2pPr>
            <a:lvl3pPr>
              <a:defRPr lang="zh-CN" altLang="en-US" smtClean="0"/>
            </a:lvl3pPr>
            <a:lvl4pPr>
              <a:defRPr lang="zh-CN" altLang="en-US" smtClean="0"/>
            </a:lvl4pPr>
            <a:lvl5pPr>
              <a:defRPr lang="zh-CN" altLang="en-US"/>
            </a:lvl5pPr>
          </a:lstStyle>
          <a:p>
            <a:pPr marL="0" lvl="0" indent="0" algn="ctr">
              <a:lnSpc>
                <a:spcPct val="120000"/>
              </a:lnSpc>
              <a:buNone/>
            </a:pPr>
            <a:r>
              <a:rPr lang="zh-CN" altLang="en-US"/>
              <a:t>你的标题</a:t>
            </a:r>
          </a:p>
        </p:txBody>
      </p:sp>
      <p:grpSp>
        <p:nvGrpSpPr>
          <p:cNvPr id="22" name="组合 21">
            <a:extLst>
              <a:ext uri="{FF2B5EF4-FFF2-40B4-BE49-F238E27FC236}">
                <a16:creationId xmlns="" xmlns:a16="http://schemas.microsoft.com/office/drawing/2014/main" id="{42140394-8CD3-4443-AA0C-C52D3FB5183C}"/>
              </a:ext>
            </a:extLst>
          </p:cNvPr>
          <p:cNvGrpSpPr/>
          <p:nvPr userDrawn="1"/>
        </p:nvGrpSpPr>
        <p:grpSpPr>
          <a:xfrm>
            <a:off x="152400" y="187773"/>
            <a:ext cx="927730" cy="463865"/>
            <a:chOff x="1371600" y="213360"/>
            <a:chExt cx="927730" cy="463865"/>
          </a:xfrm>
        </p:grpSpPr>
        <p:sp>
          <p:nvSpPr>
            <p:cNvPr id="23" name="菱形 22">
              <a:extLst>
                <a:ext uri="{FF2B5EF4-FFF2-40B4-BE49-F238E27FC236}">
                  <a16:creationId xmlns="" xmlns:a16="http://schemas.microsoft.com/office/drawing/2014/main" id="{C159DB49-4DAB-4054-91B8-FFF373C2E1EF}"/>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菱形 23">
              <a:extLst>
                <a:ext uri="{FF2B5EF4-FFF2-40B4-BE49-F238E27FC236}">
                  <a16:creationId xmlns="" xmlns:a16="http://schemas.microsoft.com/office/drawing/2014/main" id="{7411E5C5-BCCA-4E81-B00F-577191CC3AE5}"/>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a:extLst>
                <a:ext uri="{FF2B5EF4-FFF2-40B4-BE49-F238E27FC236}">
                  <a16:creationId xmlns="" xmlns:a16="http://schemas.microsoft.com/office/drawing/2014/main" id="{380EEFAF-AC50-4574-88BB-B5851E2D48A9}"/>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954482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三图三文03">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50" name="图片占位符 49">
            <a:extLst>
              <a:ext uri="{FF2B5EF4-FFF2-40B4-BE49-F238E27FC236}">
                <a16:creationId xmlns="" xmlns:a16="http://schemas.microsoft.com/office/drawing/2014/main" id="{F93F92BA-1066-40DD-B7C7-E58B0213E04B}"/>
              </a:ext>
            </a:extLst>
          </p:cNvPr>
          <p:cNvSpPr>
            <a:spLocks noGrp="1"/>
          </p:cNvSpPr>
          <p:nvPr>
            <p:ph type="pic" sz="quarter" idx="11"/>
          </p:nvPr>
        </p:nvSpPr>
        <p:spPr>
          <a:xfrm>
            <a:off x="2656799" y="1131892"/>
            <a:ext cx="1458001" cy="1458000"/>
          </a:xfrm>
          <a:custGeom>
            <a:avLst/>
            <a:gdLst>
              <a:gd name="connsiteX0" fmla="*/ 887239 w 1774478"/>
              <a:gd name="connsiteY0" fmla="*/ 0 h 1774478"/>
              <a:gd name="connsiteX1" fmla="*/ 1774478 w 1774478"/>
              <a:gd name="connsiteY1" fmla="*/ 887239 h 1774478"/>
              <a:gd name="connsiteX2" fmla="*/ 887239 w 1774478"/>
              <a:gd name="connsiteY2" fmla="*/ 1774478 h 1774478"/>
              <a:gd name="connsiteX3" fmla="*/ 0 w 1774478"/>
              <a:gd name="connsiteY3" fmla="*/ 887239 h 1774478"/>
              <a:gd name="connsiteX4" fmla="*/ 887239 w 1774478"/>
              <a:gd name="connsiteY4" fmla="*/ 0 h 1774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4478" h="1774478">
                <a:moveTo>
                  <a:pt x="887239" y="0"/>
                </a:moveTo>
                <a:cubicBezTo>
                  <a:pt x="1377248" y="0"/>
                  <a:pt x="1774478" y="397230"/>
                  <a:pt x="1774478" y="887239"/>
                </a:cubicBezTo>
                <a:cubicBezTo>
                  <a:pt x="1774478" y="1377248"/>
                  <a:pt x="1377248" y="1774478"/>
                  <a:pt x="887239" y="1774478"/>
                </a:cubicBezTo>
                <a:cubicBezTo>
                  <a:pt x="397230" y="1774478"/>
                  <a:pt x="0" y="1377248"/>
                  <a:pt x="0" y="887239"/>
                </a:cubicBezTo>
                <a:cubicBezTo>
                  <a:pt x="0" y="397230"/>
                  <a:pt x="397230" y="0"/>
                  <a:pt x="887239" y="0"/>
                </a:cubicBezTo>
                <a:close/>
              </a:path>
            </a:pathLst>
          </a:custGeom>
        </p:spPr>
        <p:txBody>
          <a:bodyPr wrap="square">
            <a:noAutofit/>
          </a:bodyPr>
          <a:lstStyle/>
          <a:p>
            <a:endParaRPr lang="zh-CN" altLang="en-US" dirty="0"/>
          </a:p>
        </p:txBody>
      </p:sp>
      <p:sp>
        <p:nvSpPr>
          <p:cNvPr id="51" name="图片占位符 50">
            <a:extLst>
              <a:ext uri="{FF2B5EF4-FFF2-40B4-BE49-F238E27FC236}">
                <a16:creationId xmlns="" xmlns:a16="http://schemas.microsoft.com/office/drawing/2014/main" id="{A8389161-CBB7-4DDE-B57C-4F8C567B295C}"/>
              </a:ext>
            </a:extLst>
          </p:cNvPr>
          <p:cNvSpPr>
            <a:spLocks noGrp="1"/>
          </p:cNvSpPr>
          <p:nvPr>
            <p:ph type="pic" sz="quarter" idx="12"/>
          </p:nvPr>
        </p:nvSpPr>
        <p:spPr>
          <a:xfrm>
            <a:off x="2656799" y="2912093"/>
            <a:ext cx="1458001" cy="1458000"/>
          </a:xfrm>
          <a:custGeom>
            <a:avLst/>
            <a:gdLst>
              <a:gd name="connsiteX0" fmla="*/ 887239 w 1774478"/>
              <a:gd name="connsiteY0" fmla="*/ 0 h 1774478"/>
              <a:gd name="connsiteX1" fmla="*/ 1774478 w 1774478"/>
              <a:gd name="connsiteY1" fmla="*/ 887239 h 1774478"/>
              <a:gd name="connsiteX2" fmla="*/ 887239 w 1774478"/>
              <a:gd name="connsiteY2" fmla="*/ 1774478 h 1774478"/>
              <a:gd name="connsiteX3" fmla="*/ 0 w 1774478"/>
              <a:gd name="connsiteY3" fmla="*/ 887239 h 1774478"/>
              <a:gd name="connsiteX4" fmla="*/ 887239 w 1774478"/>
              <a:gd name="connsiteY4" fmla="*/ 0 h 1774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4478" h="1774478">
                <a:moveTo>
                  <a:pt x="887239" y="0"/>
                </a:moveTo>
                <a:cubicBezTo>
                  <a:pt x="1377248" y="0"/>
                  <a:pt x="1774478" y="397230"/>
                  <a:pt x="1774478" y="887239"/>
                </a:cubicBezTo>
                <a:cubicBezTo>
                  <a:pt x="1774478" y="1377248"/>
                  <a:pt x="1377248" y="1774478"/>
                  <a:pt x="887239" y="1774478"/>
                </a:cubicBezTo>
                <a:cubicBezTo>
                  <a:pt x="397230" y="1774478"/>
                  <a:pt x="0" y="1377248"/>
                  <a:pt x="0" y="887239"/>
                </a:cubicBezTo>
                <a:cubicBezTo>
                  <a:pt x="0" y="397230"/>
                  <a:pt x="397230" y="0"/>
                  <a:pt x="887239" y="0"/>
                </a:cubicBezTo>
                <a:close/>
              </a:path>
            </a:pathLst>
          </a:custGeom>
        </p:spPr>
        <p:txBody>
          <a:bodyPr wrap="square">
            <a:noAutofit/>
          </a:bodyPr>
          <a:lstStyle/>
          <a:p>
            <a:endParaRPr lang="zh-CN" altLang="en-US" dirty="0"/>
          </a:p>
        </p:txBody>
      </p:sp>
      <p:sp>
        <p:nvSpPr>
          <p:cNvPr id="52" name="图片占位符 51">
            <a:extLst>
              <a:ext uri="{FF2B5EF4-FFF2-40B4-BE49-F238E27FC236}">
                <a16:creationId xmlns="" xmlns:a16="http://schemas.microsoft.com/office/drawing/2014/main" id="{007BCAAD-7E3C-4009-9CDE-AC4BA56155EF}"/>
              </a:ext>
            </a:extLst>
          </p:cNvPr>
          <p:cNvSpPr>
            <a:spLocks noGrp="1"/>
          </p:cNvSpPr>
          <p:nvPr>
            <p:ph type="pic" sz="quarter" idx="13"/>
          </p:nvPr>
        </p:nvSpPr>
        <p:spPr>
          <a:xfrm>
            <a:off x="2656799" y="4692294"/>
            <a:ext cx="1458001" cy="1458000"/>
          </a:xfrm>
          <a:custGeom>
            <a:avLst/>
            <a:gdLst>
              <a:gd name="connsiteX0" fmla="*/ 887239 w 1774478"/>
              <a:gd name="connsiteY0" fmla="*/ 0 h 1774478"/>
              <a:gd name="connsiteX1" fmla="*/ 1774478 w 1774478"/>
              <a:gd name="connsiteY1" fmla="*/ 887239 h 1774478"/>
              <a:gd name="connsiteX2" fmla="*/ 887239 w 1774478"/>
              <a:gd name="connsiteY2" fmla="*/ 1774478 h 1774478"/>
              <a:gd name="connsiteX3" fmla="*/ 0 w 1774478"/>
              <a:gd name="connsiteY3" fmla="*/ 887239 h 1774478"/>
              <a:gd name="connsiteX4" fmla="*/ 887239 w 1774478"/>
              <a:gd name="connsiteY4" fmla="*/ 0 h 1774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4478" h="1774478">
                <a:moveTo>
                  <a:pt x="887239" y="0"/>
                </a:moveTo>
                <a:cubicBezTo>
                  <a:pt x="1377248" y="0"/>
                  <a:pt x="1774478" y="397230"/>
                  <a:pt x="1774478" y="887239"/>
                </a:cubicBezTo>
                <a:cubicBezTo>
                  <a:pt x="1774478" y="1377248"/>
                  <a:pt x="1377248" y="1774478"/>
                  <a:pt x="887239" y="1774478"/>
                </a:cubicBezTo>
                <a:cubicBezTo>
                  <a:pt x="397230" y="1774478"/>
                  <a:pt x="0" y="1377248"/>
                  <a:pt x="0" y="887239"/>
                </a:cubicBezTo>
                <a:cubicBezTo>
                  <a:pt x="0" y="397230"/>
                  <a:pt x="397230" y="0"/>
                  <a:pt x="887239" y="0"/>
                </a:cubicBezTo>
                <a:close/>
              </a:path>
            </a:pathLst>
          </a:custGeom>
        </p:spPr>
        <p:txBody>
          <a:bodyPr wrap="square">
            <a:noAutofit/>
          </a:bodyPr>
          <a:lstStyle/>
          <a:p>
            <a:endParaRPr lang="zh-CN" altLang="en-US" dirty="0"/>
          </a:p>
        </p:txBody>
      </p:sp>
      <p:sp>
        <p:nvSpPr>
          <p:cNvPr id="2" name="文本占位符 1">
            <a:extLst>
              <a:ext uri="{FF2B5EF4-FFF2-40B4-BE49-F238E27FC236}">
                <a16:creationId xmlns="" xmlns:a16="http://schemas.microsoft.com/office/drawing/2014/main" id="{2AC66F58-2647-4EAD-A419-B3C8C853C0E8}"/>
              </a:ext>
            </a:extLst>
          </p:cNvPr>
          <p:cNvSpPr>
            <a:spLocks noGrp="1"/>
          </p:cNvSpPr>
          <p:nvPr>
            <p:ph type="body" sz="quarter" idx="14" hasCustomPrompt="1"/>
          </p:nvPr>
        </p:nvSpPr>
        <p:spPr>
          <a:xfrm>
            <a:off x="4612853" y="1038735"/>
            <a:ext cx="1038139" cy="326769"/>
          </a:xfrm>
          <a:prstGeom prst="rect">
            <a:avLst/>
          </a:prstGeom>
        </p:spPr>
        <p:txBody>
          <a:bodyPr lIns="0" tIns="0" rIns="0" bIns="0"/>
          <a:lstStyle>
            <a:lvl1pPr marL="228600" marR="0" indent="-228600" algn="just" rtl="0">
              <a:lnSpc>
                <a:spcPct val="120000"/>
              </a:lnSpc>
              <a:spcBef>
                <a:spcPts val="1000"/>
              </a:spcBef>
              <a:spcAft>
                <a:spcPts val="0"/>
              </a:spcAft>
              <a:defRPr lang="zh-CN" altLang="en-US" sz="2000" smtClean="0">
                <a:solidFill>
                  <a:schemeClr val="bg1"/>
                </a:solidFill>
                <a:latin typeface="+mj-ea"/>
                <a:ea typeface="+mj-ea"/>
              </a:defRPr>
            </a:lvl1pPr>
            <a:lvl2pPr>
              <a:defRPr lang="zh-CN" altLang="en-US" smtClean="0"/>
            </a:lvl2pPr>
            <a:lvl3pPr>
              <a:defRPr lang="zh-CN" altLang="en-US" smtClean="0"/>
            </a:lvl3pPr>
            <a:lvl4pPr>
              <a:defRPr lang="zh-CN" altLang="en-US" smtClean="0"/>
            </a:lvl4pPr>
            <a:lvl5pPr marL="228600" marR="0" indent="-228600" algn="just" rtl="0">
              <a:lnSpc>
                <a:spcPct val="120000"/>
              </a:lnSpc>
              <a:spcBef>
                <a:spcPts val="1000"/>
              </a:spcBef>
              <a:spcAft>
                <a:spcPts val="0"/>
              </a:spcAft>
              <a:defRPr lang="zh-CN" altLang="en-US"/>
            </a:lvl5pPr>
          </a:lstStyle>
          <a:p>
            <a:pPr lvl="0" algn="just">
              <a:lnSpc>
                <a:spcPct val="120000"/>
              </a:lnSpc>
              <a:buNone/>
            </a:pPr>
            <a:r>
              <a:rPr lang="zh-CN" altLang="en-US"/>
              <a:t>你的标题</a:t>
            </a:r>
          </a:p>
          <a:p>
            <a:pPr lvl="0"/>
            <a:endParaRPr lang="zh-CN" altLang="en-US"/>
          </a:p>
        </p:txBody>
      </p:sp>
      <p:sp>
        <p:nvSpPr>
          <p:cNvPr id="4" name="文本占位符 3">
            <a:extLst>
              <a:ext uri="{FF2B5EF4-FFF2-40B4-BE49-F238E27FC236}">
                <a16:creationId xmlns="" xmlns:a16="http://schemas.microsoft.com/office/drawing/2014/main" id="{610B638F-494F-4047-85C0-ACA06A55BCEB}"/>
              </a:ext>
            </a:extLst>
          </p:cNvPr>
          <p:cNvSpPr>
            <a:spLocks noGrp="1"/>
          </p:cNvSpPr>
          <p:nvPr>
            <p:ph type="body" sz="quarter" idx="15" hasCustomPrompt="1"/>
          </p:nvPr>
        </p:nvSpPr>
        <p:spPr>
          <a:xfrm>
            <a:off x="4309190" y="1594138"/>
            <a:ext cx="7015319" cy="739048"/>
          </a:xfrm>
          <a:prstGeom prst="rect">
            <a:avLst/>
          </a:prstGeom>
        </p:spPr>
        <p:txBody>
          <a:bodyPr wrap="square">
            <a:spAutoFit/>
          </a:bodyPr>
          <a:lstStyle>
            <a:lvl1pPr marL="285750" marR="0" indent="-285750" algn="just" rtl="0">
              <a:lnSpc>
                <a:spcPct val="120000"/>
              </a:lnSpc>
              <a:spcBef>
                <a:spcPts val="0"/>
              </a:spcBef>
              <a:spcAft>
                <a:spcPts val="0"/>
              </a:spcAft>
              <a:defRPr lang="zh-CN" altLang="en-US" sz="1800" smtClean="0">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285750" lvl="0" indent="-285750" algn="just">
              <a:lnSpc>
                <a:spcPct val="120000"/>
              </a:lnSpc>
            </a:pPr>
            <a:r>
              <a:rPr lang="zh-CN" altLang="en-US"/>
              <a:t>你的描述性文字放这里你的描述性文字放这里你的描述性文字放这里你的描述性文字放这里你的描述性文字放这里。</a:t>
            </a:r>
          </a:p>
        </p:txBody>
      </p:sp>
      <p:sp>
        <p:nvSpPr>
          <p:cNvPr id="5" name="文本占位符 4">
            <a:extLst>
              <a:ext uri="{FF2B5EF4-FFF2-40B4-BE49-F238E27FC236}">
                <a16:creationId xmlns="" xmlns:a16="http://schemas.microsoft.com/office/drawing/2014/main" id="{70C1EE05-DEF3-4575-B8D6-9E156C7A6AA2}"/>
              </a:ext>
            </a:extLst>
          </p:cNvPr>
          <p:cNvSpPr>
            <a:spLocks noGrp="1"/>
          </p:cNvSpPr>
          <p:nvPr>
            <p:ph type="body" sz="quarter" idx="16" hasCustomPrompt="1"/>
          </p:nvPr>
        </p:nvSpPr>
        <p:spPr>
          <a:xfrm>
            <a:off x="4612853" y="2832811"/>
            <a:ext cx="1038139" cy="326769"/>
          </a:xfrm>
          <a:prstGeom prst="rect">
            <a:avLst/>
          </a:prstGeom>
        </p:spPr>
        <p:txBody>
          <a:bodyPr lIns="0" tIns="0" rIns="0" bIns="0"/>
          <a:lstStyle>
            <a:lvl1pPr marL="228600" marR="0" indent="-228600" algn="just" rtl="0">
              <a:lnSpc>
                <a:spcPct val="120000"/>
              </a:lnSpc>
              <a:spcBef>
                <a:spcPts val="1000"/>
              </a:spcBef>
              <a:spcAft>
                <a:spcPts val="0"/>
              </a:spcAft>
              <a:defRPr lang="zh-CN" altLang="en-US" sz="2000" smtClean="0">
                <a:solidFill>
                  <a:schemeClr val="bg1"/>
                </a:solidFill>
                <a:latin typeface="+mj-ea"/>
                <a:ea typeface="+mj-ea"/>
              </a:defRPr>
            </a:lvl1pPr>
            <a:lvl2pPr>
              <a:defRPr lang="zh-CN" altLang="en-US" smtClean="0"/>
            </a:lvl2pPr>
            <a:lvl3pPr>
              <a:defRPr lang="zh-CN" altLang="en-US" smtClean="0"/>
            </a:lvl3pPr>
            <a:lvl4pPr>
              <a:defRPr lang="zh-CN" altLang="en-US" smtClean="0"/>
            </a:lvl4pPr>
            <a:lvl5pPr marL="228600" marR="0" indent="-228600" algn="just" rtl="0">
              <a:lnSpc>
                <a:spcPct val="120000"/>
              </a:lnSpc>
              <a:spcBef>
                <a:spcPts val="1000"/>
              </a:spcBef>
              <a:spcAft>
                <a:spcPts val="0"/>
              </a:spcAft>
              <a:defRPr lang="zh-CN" altLang="en-US"/>
            </a:lvl5pPr>
          </a:lstStyle>
          <a:p>
            <a:pPr lvl="0" algn="just">
              <a:lnSpc>
                <a:spcPct val="120000"/>
              </a:lnSpc>
              <a:buNone/>
            </a:pPr>
            <a:r>
              <a:rPr lang="zh-CN" altLang="en-US"/>
              <a:t>你的标题</a:t>
            </a:r>
          </a:p>
          <a:p>
            <a:pPr lvl="0"/>
            <a:endParaRPr lang="zh-CN" altLang="en-US"/>
          </a:p>
        </p:txBody>
      </p:sp>
      <p:sp>
        <p:nvSpPr>
          <p:cNvPr id="6" name="文本占位符 5">
            <a:extLst>
              <a:ext uri="{FF2B5EF4-FFF2-40B4-BE49-F238E27FC236}">
                <a16:creationId xmlns="" xmlns:a16="http://schemas.microsoft.com/office/drawing/2014/main" id="{A65ABE3E-2767-4888-947C-8E54FA13D268}"/>
              </a:ext>
            </a:extLst>
          </p:cNvPr>
          <p:cNvSpPr>
            <a:spLocks noGrp="1"/>
          </p:cNvSpPr>
          <p:nvPr>
            <p:ph type="body" sz="quarter" idx="17" hasCustomPrompt="1"/>
          </p:nvPr>
        </p:nvSpPr>
        <p:spPr>
          <a:xfrm>
            <a:off x="4309190" y="3388214"/>
            <a:ext cx="7015319" cy="739048"/>
          </a:xfrm>
          <a:prstGeom prst="rect">
            <a:avLst/>
          </a:prstGeom>
        </p:spPr>
        <p:txBody>
          <a:bodyPr wrap="square">
            <a:spAutoFit/>
          </a:bodyPr>
          <a:lstStyle>
            <a:lvl1pPr marL="285750" marR="0" indent="-285750" algn="just" rtl="0">
              <a:lnSpc>
                <a:spcPct val="120000"/>
              </a:lnSpc>
              <a:spcBef>
                <a:spcPts val="0"/>
              </a:spcBef>
              <a:spcAft>
                <a:spcPts val="0"/>
              </a:spcAft>
              <a:defRPr lang="zh-CN" altLang="en-US" sz="1800" smtClean="0">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285750" lvl="0" indent="-285750" algn="just">
              <a:lnSpc>
                <a:spcPct val="120000"/>
              </a:lnSpc>
            </a:pPr>
            <a:r>
              <a:rPr lang="zh-CN" altLang="en-US"/>
              <a:t>你的描述性文字放这里你的描述性文字放这里你的描述性文字放这里你的描述性文字放这里你的描述性文字放这里。</a:t>
            </a:r>
          </a:p>
        </p:txBody>
      </p:sp>
      <p:sp>
        <p:nvSpPr>
          <p:cNvPr id="17" name="文本占位符 16">
            <a:extLst>
              <a:ext uri="{FF2B5EF4-FFF2-40B4-BE49-F238E27FC236}">
                <a16:creationId xmlns="" xmlns:a16="http://schemas.microsoft.com/office/drawing/2014/main" id="{F6757878-D1CA-4E88-AE9D-723EC9B5C626}"/>
              </a:ext>
            </a:extLst>
          </p:cNvPr>
          <p:cNvSpPr>
            <a:spLocks noGrp="1"/>
          </p:cNvSpPr>
          <p:nvPr>
            <p:ph type="body" sz="quarter" idx="18" hasCustomPrompt="1"/>
          </p:nvPr>
        </p:nvSpPr>
        <p:spPr>
          <a:xfrm>
            <a:off x="4612853" y="4615312"/>
            <a:ext cx="1038139" cy="326769"/>
          </a:xfrm>
          <a:prstGeom prst="rect">
            <a:avLst/>
          </a:prstGeom>
        </p:spPr>
        <p:txBody>
          <a:bodyPr lIns="0" tIns="0" rIns="0" bIns="0"/>
          <a:lstStyle>
            <a:lvl1pPr marL="228600" marR="0" indent="-228600" algn="just" rtl="0">
              <a:lnSpc>
                <a:spcPct val="120000"/>
              </a:lnSpc>
              <a:spcBef>
                <a:spcPts val="1000"/>
              </a:spcBef>
              <a:spcAft>
                <a:spcPts val="0"/>
              </a:spcAft>
              <a:defRPr lang="zh-CN" altLang="en-US" sz="2000" smtClean="0">
                <a:solidFill>
                  <a:schemeClr val="bg1"/>
                </a:solidFill>
                <a:latin typeface="+mj-ea"/>
                <a:ea typeface="+mj-ea"/>
              </a:defRPr>
            </a:lvl1pPr>
            <a:lvl2pPr>
              <a:defRPr lang="zh-CN" altLang="en-US" smtClean="0"/>
            </a:lvl2pPr>
            <a:lvl3pPr>
              <a:defRPr lang="zh-CN" altLang="en-US" smtClean="0"/>
            </a:lvl3pPr>
            <a:lvl4pPr>
              <a:defRPr lang="zh-CN" altLang="en-US" smtClean="0"/>
            </a:lvl4pPr>
            <a:lvl5pPr marL="228600" marR="0" indent="-228600" algn="just" rtl="0">
              <a:lnSpc>
                <a:spcPct val="120000"/>
              </a:lnSpc>
              <a:spcBef>
                <a:spcPts val="1000"/>
              </a:spcBef>
              <a:spcAft>
                <a:spcPts val="0"/>
              </a:spcAft>
              <a:defRPr lang="zh-CN" altLang="en-US"/>
            </a:lvl5pPr>
          </a:lstStyle>
          <a:p>
            <a:pPr lvl="0" algn="just">
              <a:lnSpc>
                <a:spcPct val="120000"/>
              </a:lnSpc>
              <a:buNone/>
            </a:pPr>
            <a:r>
              <a:rPr lang="zh-CN" altLang="en-US"/>
              <a:t>你的标题</a:t>
            </a:r>
          </a:p>
          <a:p>
            <a:pPr lvl="0"/>
            <a:endParaRPr lang="zh-CN" altLang="en-US"/>
          </a:p>
        </p:txBody>
      </p:sp>
      <p:sp>
        <p:nvSpPr>
          <p:cNvPr id="18" name="文本占位符 17">
            <a:extLst>
              <a:ext uri="{FF2B5EF4-FFF2-40B4-BE49-F238E27FC236}">
                <a16:creationId xmlns="" xmlns:a16="http://schemas.microsoft.com/office/drawing/2014/main" id="{E1FCBDE9-5AA4-4DAB-BFE7-FE494966CFFA}"/>
              </a:ext>
            </a:extLst>
          </p:cNvPr>
          <p:cNvSpPr>
            <a:spLocks noGrp="1"/>
          </p:cNvSpPr>
          <p:nvPr>
            <p:ph type="body" sz="quarter" idx="19" hasCustomPrompt="1"/>
          </p:nvPr>
        </p:nvSpPr>
        <p:spPr>
          <a:xfrm>
            <a:off x="4309190" y="5170715"/>
            <a:ext cx="7015319" cy="739048"/>
          </a:xfrm>
          <a:prstGeom prst="rect">
            <a:avLst/>
          </a:prstGeom>
        </p:spPr>
        <p:txBody>
          <a:bodyPr wrap="square">
            <a:spAutoFit/>
          </a:bodyPr>
          <a:lstStyle>
            <a:lvl1pPr marL="285750" marR="0" indent="-285750" algn="just" rtl="0">
              <a:lnSpc>
                <a:spcPct val="120000"/>
              </a:lnSpc>
              <a:spcBef>
                <a:spcPts val="0"/>
              </a:spcBef>
              <a:spcAft>
                <a:spcPts val="0"/>
              </a:spcAft>
              <a:defRPr lang="zh-CN" altLang="en-US" sz="1800" smtClean="0">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285750" lvl="0" indent="-285750" algn="just">
              <a:lnSpc>
                <a:spcPct val="120000"/>
              </a:lnSpc>
            </a:pPr>
            <a:r>
              <a:rPr lang="zh-CN" altLang="en-US"/>
              <a:t>你的描述性文字放这里你的描述性文字放这里你的描述性文字放这里你的描述性文字放这里你的描述性文字放这里。</a:t>
            </a:r>
          </a:p>
        </p:txBody>
      </p:sp>
      <p:grpSp>
        <p:nvGrpSpPr>
          <p:cNvPr id="22" name="组合 21">
            <a:extLst>
              <a:ext uri="{FF2B5EF4-FFF2-40B4-BE49-F238E27FC236}">
                <a16:creationId xmlns="" xmlns:a16="http://schemas.microsoft.com/office/drawing/2014/main" id="{F41A8F84-93D6-4961-93D5-0DA4DF20DEAF}"/>
              </a:ext>
            </a:extLst>
          </p:cNvPr>
          <p:cNvGrpSpPr/>
          <p:nvPr userDrawn="1"/>
        </p:nvGrpSpPr>
        <p:grpSpPr>
          <a:xfrm>
            <a:off x="152400" y="187773"/>
            <a:ext cx="927730" cy="463865"/>
            <a:chOff x="1371600" y="213360"/>
            <a:chExt cx="927730" cy="463865"/>
          </a:xfrm>
        </p:grpSpPr>
        <p:sp>
          <p:nvSpPr>
            <p:cNvPr id="23" name="菱形 22">
              <a:extLst>
                <a:ext uri="{FF2B5EF4-FFF2-40B4-BE49-F238E27FC236}">
                  <a16:creationId xmlns="" xmlns:a16="http://schemas.microsoft.com/office/drawing/2014/main" id="{5AB0C471-0547-4F4B-A9DA-C444841FAFB3}"/>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菱形 23">
              <a:extLst>
                <a:ext uri="{FF2B5EF4-FFF2-40B4-BE49-F238E27FC236}">
                  <a16:creationId xmlns="" xmlns:a16="http://schemas.microsoft.com/office/drawing/2014/main" id="{865CA30D-5C1E-4D42-9B9F-D8FCB8F8B351}"/>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a:extLst>
                <a:ext uri="{FF2B5EF4-FFF2-40B4-BE49-F238E27FC236}">
                  <a16:creationId xmlns="" xmlns:a16="http://schemas.microsoft.com/office/drawing/2014/main" id="{AEBE01BD-0F88-47A9-A82F-08E906EF7A70}"/>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936981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三图三文04">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62" name="图片占位符 61">
            <a:extLst>
              <a:ext uri="{FF2B5EF4-FFF2-40B4-BE49-F238E27FC236}">
                <a16:creationId xmlns="" xmlns:a16="http://schemas.microsoft.com/office/drawing/2014/main" id="{46570EF9-606A-42AF-8082-B5BD8F0CDD2B}"/>
              </a:ext>
            </a:extLst>
          </p:cNvPr>
          <p:cNvSpPr>
            <a:spLocks noGrp="1"/>
          </p:cNvSpPr>
          <p:nvPr>
            <p:ph type="pic" sz="quarter" idx="11"/>
          </p:nvPr>
        </p:nvSpPr>
        <p:spPr>
          <a:xfrm>
            <a:off x="669322" y="1138335"/>
            <a:ext cx="3043592" cy="2718513"/>
          </a:xfrm>
          <a:custGeom>
            <a:avLst/>
            <a:gdLst>
              <a:gd name="connsiteX0" fmla="*/ 2228010 w 3043592"/>
              <a:gd name="connsiteY0" fmla="*/ 0 h 2718513"/>
              <a:gd name="connsiteX1" fmla="*/ 3041963 w 3043592"/>
              <a:gd name="connsiteY1" fmla="*/ 0 h 2718513"/>
              <a:gd name="connsiteX2" fmla="*/ 3043592 w 3043592"/>
              <a:gd name="connsiteY2" fmla="*/ 675 h 2718513"/>
              <a:gd name="connsiteX3" fmla="*/ 3043592 w 3043592"/>
              <a:gd name="connsiteY3" fmla="*/ 1909874 h 2718513"/>
              <a:gd name="connsiteX4" fmla="*/ 25709 w 3043592"/>
              <a:gd name="connsiteY4" fmla="*/ 2718513 h 2718513"/>
              <a:gd name="connsiteX5" fmla="*/ 0 w 3043592"/>
              <a:gd name="connsiteY5" fmla="*/ 1190271 h 2718513"/>
              <a:gd name="connsiteX6" fmla="*/ 0 w 3043592"/>
              <a:gd name="connsiteY6" fmla="*/ 596993 h 2718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3592" h="2718513">
                <a:moveTo>
                  <a:pt x="2228010" y="0"/>
                </a:moveTo>
                <a:lnTo>
                  <a:pt x="3041963" y="0"/>
                </a:lnTo>
                <a:lnTo>
                  <a:pt x="3043592" y="675"/>
                </a:lnTo>
                <a:lnTo>
                  <a:pt x="3043592" y="1909874"/>
                </a:lnTo>
                <a:lnTo>
                  <a:pt x="25709" y="2718513"/>
                </a:lnTo>
                <a:lnTo>
                  <a:pt x="0" y="1190271"/>
                </a:lnTo>
                <a:lnTo>
                  <a:pt x="0" y="596993"/>
                </a:lnTo>
                <a:close/>
              </a:path>
            </a:pathLst>
          </a:custGeom>
        </p:spPr>
        <p:txBody>
          <a:bodyPr wrap="square">
            <a:noAutofit/>
          </a:bodyPr>
          <a:lstStyle/>
          <a:p>
            <a:endParaRPr lang="zh-CN" altLang="en-US"/>
          </a:p>
        </p:txBody>
      </p:sp>
      <p:sp>
        <p:nvSpPr>
          <p:cNvPr id="63" name="图片占位符 62">
            <a:extLst>
              <a:ext uri="{FF2B5EF4-FFF2-40B4-BE49-F238E27FC236}">
                <a16:creationId xmlns="" xmlns:a16="http://schemas.microsoft.com/office/drawing/2014/main" id="{3C75073B-A224-45A3-BE43-59E122129A24}"/>
              </a:ext>
            </a:extLst>
          </p:cNvPr>
          <p:cNvSpPr>
            <a:spLocks noGrp="1"/>
          </p:cNvSpPr>
          <p:nvPr>
            <p:ph type="pic" sz="quarter" idx="12"/>
          </p:nvPr>
        </p:nvSpPr>
        <p:spPr>
          <a:xfrm>
            <a:off x="4574204" y="1138335"/>
            <a:ext cx="3043592" cy="2718513"/>
          </a:xfrm>
          <a:custGeom>
            <a:avLst/>
            <a:gdLst>
              <a:gd name="connsiteX0" fmla="*/ 2228010 w 3043592"/>
              <a:gd name="connsiteY0" fmla="*/ 0 h 2718513"/>
              <a:gd name="connsiteX1" fmla="*/ 3041963 w 3043592"/>
              <a:gd name="connsiteY1" fmla="*/ 0 h 2718513"/>
              <a:gd name="connsiteX2" fmla="*/ 3043592 w 3043592"/>
              <a:gd name="connsiteY2" fmla="*/ 675 h 2718513"/>
              <a:gd name="connsiteX3" fmla="*/ 3043592 w 3043592"/>
              <a:gd name="connsiteY3" fmla="*/ 1909874 h 2718513"/>
              <a:gd name="connsiteX4" fmla="*/ 25709 w 3043592"/>
              <a:gd name="connsiteY4" fmla="*/ 2718513 h 2718513"/>
              <a:gd name="connsiteX5" fmla="*/ 0 w 3043592"/>
              <a:gd name="connsiteY5" fmla="*/ 1190271 h 2718513"/>
              <a:gd name="connsiteX6" fmla="*/ 0 w 3043592"/>
              <a:gd name="connsiteY6" fmla="*/ 596993 h 2718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3592" h="2718513">
                <a:moveTo>
                  <a:pt x="2228010" y="0"/>
                </a:moveTo>
                <a:lnTo>
                  <a:pt x="3041963" y="0"/>
                </a:lnTo>
                <a:lnTo>
                  <a:pt x="3043592" y="675"/>
                </a:lnTo>
                <a:lnTo>
                  <a:pt x="3043592" y="1909874"/>
                </a:lnTo>
                <a:lnTo>
                  <a:pt x="25709" y="2718513"/>
                </a:lnTo>
                <a:lnTo>
                  <a:pt x="0" y="1190271"/>
                </a:lnTo>
                <a:lnTo>
                  <a:pt x="0" y="596993"/>
                </a:lnTo>
                <a:close/>
              </a:path>
            </a:pathLst>
          </a:custGeom>
        </p:spPr>
        <p:txBody>
          <a:bodyPr wrap="square">
            <a:noAutofit/>
          </a:bodyPr>
          <a:lstStyle/>
          <a:p>
            <a:endParaRPr lang="zh-CN" altLang="en-US"/>
          </a:p>
        </p:txBody>
      </p:sp>
      <p:sp>
        <p:nvSpPr>
          <p:cNvPr id="64" name="图片占位符 63">
            <a:extLst>
              <a:ext uri="{FF2B5EF4-FFF2-40B4-BE49-F238E27FC236}">
                <a16:creationId xmlns="" xmlns:a16="http://schemas.microsoft.com/office/drawing/2014/main" id="{CD17A8C6-3E8E-43CC-9125-B5A164F045EF}"/>
              </a:ext>
            </a:extLst>
          </p:cNvPr>
          <p:cNvSpPr>
            <a:spLocks noGrp="1"/>
          </p:cNvSpPr>
          <p:nvPr>
            <p:ph type="pic" sz="quarter" idx="13"/>
          </p:nvPr>
        </p:nvSpPr>
        <p:spPr>
          <a:xfrm>
            <a:off x="8479086" y="1138335"/>
            <a:ext cx="3043592" cy="2718513"/>
          </a:xfrm>
          <a:custGeom>
            <a:avLst/>
            <a:gdLst>
              <a:gd name="connsiteX0" fmla="*/ 2228010 w 3043592"/>
              <a:gd name="connsiteY0" fmla="*/ 0 h 2718513"/>
              <a:gd name="connsiteX1" fmla="*/ 3041963 w 3043592"/>
              <a:gd name="connsiteY1" fmla="*/ 0 h 2718513"/>
              <a:gd name="connsiteX2" fmla="*/ 3043592 w 3043592"/>
              <a:gd name="connsiteY2" fmla="*/ 675 h 2718513"/>
              <a:gd name="connsiteX3" fmla="*/ 3043592 w 3043592"/>
              <a:gd name="connsiteY3" fmla="*/ 1909874 h 2718513"/>
              <a:gd name="connsiteX4" fmla="*/ 25709 w 3043592"/>
              <a:gd name="connsiteY4" fmla="*/ 2718513 h 2718513"/>
              <a:gd name="connsiteX5" fmla="*/ 0 w 3043592"/>
              <a:gd name="connsiteY5" fmla="*/ 1190271 h 2718513"/>
              <a:gd name="connsiteX6" fmla="*/ 0 w 3043592"/>
              <a:gd name="connsiteY6" fmla="*/ 596993 h 2718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3592" h="2718513">
                <a:moveTo>
                  <a:pt x="2228010" y="0"/>
                </a:moveTo>
                <a:lnTo>
                  <a:pt x="3041963" y="0"/>
                </a:lnTo>
                <a:lnTo>
                  <a:pt x="3043592" y="675"/>
                </a:lnTo>
                <a:lnTo>
                  <a:pt x="3043592" y="1909874"/>
                </a:lnTo>
                <a:lnTo>
                  <a:pt x="25709" y="2718513"/>
                </a:lnTo>
                <a:lnTo>
                  <a:pt x="0" y="1190271"/>
                </a:lnTo>
                <a:lnTo>
                  <a:pt x="0" y="596993"/>
                </a:lnTo>
                <a:close/>
              </a:path>
            </a:pathLst>
          </a:custGeom>
        </p:spPr>
        <p:txBody>
          <a:bodyPr wrap="square">
            <a:noAutofit/>
          </a:bodyPr>
          <a:lstStyle/>
          <a:p>
            <a:endParaRPr lang="zh-CN" altLang="en-US"/>
          </a:p>
        </p:txBody>
      </p:sp>
      <p:sp>
        <p:nvSpPr>
          <p:cNvPr id="2" name="文本占位符 1">
            <a:extLst>
              <a:ext uri="{FF2B5EF4-FFF2-40B4-BE49-F238E27FC236}">
                <a16:creationId xmlns="" xmlns:a16="http://schemas.microsoft.com/office/drawing/2014/main" id="{6F4C3CB4-8258-44F8-9313-7AE390E6A1CD}"/>
              </a:ext>
            </a:extLst>
          </p:cNvPr>
          <p:cNvSpPr>
            <a:spLocks noGrp="1"/>
          </p:cNvSpPr>
          <p:nvPr>
            <p:ph type="body" sz="quarter" idx="14" hasCustomPrompt="1"/>
          </p:nvPr>
        </p:nvSpPr>
        <p:spPr>
          <a:xfrm>
            <a:off x="2202003" y="3928232"/>
            <a:ext cx="1396536" cy="461665"/>
          </a:xfrm>
          <a:prstGeom prst="rect">
            <a:avLst/>
          </a:prstGeom>
        </p:spPr>
        <p:txBody>
          <a:bodyPr wrap="none">
            <a:spAutoFit/>
          </a:bodyPr>
          <a:lstStyle>
            <a:lvl1pPr marL="0" marR="0" indent="0" algn="ctr" rtl="0">
              <a:lnSpc>
                <a:spcPct val="100000"/>
              </a:lnSpc>
              <a:spcBef>
                <a:spcPts val="0"/>
              </a:spcBef>
              <a:spcAft>
                <a:spcPts val="0"/>
              </a:spcAft>
              <a:buNone/>
              <a:defRPr lang="zh-CN" altLang="en-US" sz="2400" smtClean="0">
                <a:gradFill>
                  <a:gsLst>
                    <a:gs pos="0">
                      <a:schemeClr val="accent2"/>
                    </a:gs>
                    <a:gs pos="100000">
                      <a:schemeClr val="accent1"/>
                    </a:gs>
                  </a:gsLst>
                  <a:lin ang="27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ctr"/>
            <a:r>
              <a:rPr lang="zh-CN" altLang="en-US" dirty="0"/>
              <a:t>内容介绍</a:t>
            </a:r>
          </a:p>
        </p:txBody>
      </p:sp>
      <p:sp>
        <p:nvSpPr>
          <p:cNvPr id="4" name="文本占位符 3">
            <a:extLst>
              <a:ext uri="{FF2B5EF4-FFF2-40B4-BE49-F238E27FC236}">
                <a16:creationId xmlns="" xmlns:a16="http://schemas.microsoft.com/office/drawing/2014/main" id="{782BC3E3-CB56-4074-8171-DEF780CE4B21}"/>
              </a:ext>
            </a:extLst>
          </p:cNvPr>
          <p:cNvSpPr>
            <a:spLocks noGrp="1"/>
          </p:cNvSpPr>
          <p:nvPr>
            <p:ph type="body" sz="quarter" idx="15" hasCustomPrompt="1"/>
          </p:nvPr>
        </p:nvSpPr>
        <p:spPr>
          <a:xfrm>
            <a:off x="961459" y="4433158"/>
            <a:ext cx="2593876" cy="1258101"/>
          </a:xfrm>
          <a:prstGeom prst="rect">
            <a:avLst/>
          </a:prstGeom>
        </p:spPr>
        <p:txBody>
          <a:bodyPr wrap="square">
            <a:spAutoFit/>
          </a:bodyPr>
          <a:lstStyle>
            <a:lvl1pPr marL="0" marR="0" indent="0" algn="just" rtl="0">
              <a:lnSpc>
                <a:spcPct val="120000"/>
              </a:lnSpc>
              <a:spcBef>
                <a:spcPts val="0"/>
              </a:spcBef>
              <a:spcAft>
                <a:spcPts val="0"/>
              </a:spcAft>
              <a:defRPr lang="zh-CN" altLang="en-US" sz="1600" smtClean="0">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buNone/>
            </a:pPr>
            <a:r>
              <a:rPr lang="zh-CN" altLang="en-US"/>
              <a:t>你的描述性文字放这里你的描述性文字放这里你的描述性文字放这里你的描述性文字放这里你。</a:t>
            </a:r>
          </a:p>
        </p:txBody>
      </p:sp>
      <p:sp>
        <p:nvSpPr>
          <p:cNvPr id="5" name="文本占位符 4">
            <a:extLst>
              <a:ext uri="{FF2B5EF4-FFF2-40B4-BE49-F238E27FC236}">
                <a16:creationId xmlns="" xmlns:a16="http://schemas.microsoft.com/office/drawing/2014/main" id="{6196E1AB-FC33-436B-88F8-7244910113FD}"/>
              </a:ext>
            </a:extLst>
          </p:cNvPr>
          <p:cNvSpPr>
            <a:spLocks noGrp="1"/>
          </p:cNvSpPr>
          <p:nvPr>
            <p:ph type="body" sz="quarter" idx="16" hasCustomPrompt="1"/>
          </p:nvPr>
        </p:nvSpPr>
        <p:spPr>
          <a:xfrm>
            <a:off x="6072963" y="3928232"/>
            <a:ext cx="1396536" cy="461665"/>
          </a:xfrm>
          <a:prstGeom prst="rect">
            <a:avLst/>
          </a:prstGeom>
        </p:spPr>
        <p:txBody>
          <a:bodyPr wrap="none">
            <a:spAutoFit/>
          </a:bodyPr>
          <a:lstStyle>
            <a:lvl1pPr marL="0" marR="0" indent="0" algn="ctr" rtl="0">
              <a:lnSpc>
                <a:spcPct val="100000"/>
              </a:lnSpc>
              <a:spcBef>
                <a:spcPts val="0"/>
              </a:spcBef>
              <a:spcAft>
                <a:spcPts val="0"/>
              </a:spcAft>
              <a:buNone/>
              <a:defRPr lang="zh-CN" altLang="en-US" sz="2400" smtClean="0">
                <a:gradFill>
                  <a:gsLst>
                    <a:gs pos="0">
                      <a:schemeClr val="accent2"/>
                    </a:gs>
                    <a:gs pos="100000">
                      <a:schemeClr val="accent1"/>
                    </a:gs>
                  </a:gsLst>
                  <a:lin ang="27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ctr"/>
            <a:r>
              <a:rPr lang="zh-CN" altLang="en-US" dirty="0"/>
              <a:t>内容介绍</a:t>
            </a:r>
          </a:p>
        </p:txBody>
      </p:sp>
      <p:sp>
        <p:nvSpPr>
          <p:cNvPr id="6" name="文本占位符 5">
            <a:extLst>
              <a:ext uri="{FF2B5EF4-FFF2-40B4-BE49-F238E27FC236}">
                <a16:creationId xmlns="" xmlns:a16="http://schemas.microsoft.com/office/drawing/2014/main" id="{FD2C2138-2CA2-4663-BD89-0B2E91D18104}"/>
              </a:ext>
            </a:extLst>
          </p:cNvPr>
          <p:cNvSpPr>
            <a:spLocks noGrp="1"/>
          </p:cNvSpPr>
          <p:nvPr>
            <p:ph type="body" sz="quarter" idx="17" hasCustomPrompt="1"/>
          </p:nvPr>
        </p:nvSpPr>
        <p:spPr>
          <a:xfrm>
            <a:off x="4832419" y="4433158"/>
            <a:ext cx="2593876" cy="1258101"/>
          </a:xfrm>
          <a:prstGeom prst="rect">
            <a:avLst/>
          </a:prstGeom>
        </p:spPr>
        <p:txBody>
          <a:bodyPr wrap="square">
            <a:spAutoFit/>
          </a:bodyPr>
          <a:lstStyle>
            <a:lvl1pPr marL="0" marR="0" indent="0" algn="just" rtl="0">
              <a:lnSpc>
                <a:spcPct val="120000"/>
              </a:lnSpc>
              <a:spcBef>
                <a:spcPts val="0"/>
              </a:spcBef>
              <a:spcAft>
                <a:spcPts val="0"/>
              </a:spcAft>
              <a:defRPr lang="zh-CN" altLang="en-US" sz="1600" smtClean="0">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buNone/>
            </a:pPr>
            <a:r>
              <a:rPr lang="zh-CN" altLang="en-US"/>
              <a:t>你的描述性文字放这里你的描述性文字放这里你的描述性文字放这里你的描述性文字放这里你。</a:t>
            </a:r>
          </a:p>
        </p:txBody>
      </p:sp>
      <p:sp>
        <p:nvSpPr>
          <p:cNvPr id="17" name="文本占位符 16">
            <a:extLst>
              <a:ext uri="{FF2B5EF4-FFF2-40B4-BE49-F238E27FC236}">
                <a16:creationId xmlns="" xmlns:a16="http://schemas.microsoft.com/office/drawing/2014/main" id="{BBD5C66D-A554-4B99-9557-F2BB019913A1}"/>
              </a:ext>
            </a:extLst>
          </p:cNvPr>
          <p:cNvSpPr>
            <a:spLocks noGrp="1"/>
          </p:cNvSpPr>
          <p:nvPr>
            <p:ph type="body" sz="quarter" idx="18" hasCustomPrompt="1"/>
          </p:nvPr>
        </p:nvSpPr>
        <p:spPr>
          <a:xfrm>
            <a:off x="8774499" y="4433158"/>
            <a:ext cx="2593876" cy="1258101"/>
          </a:xfrm>
          <a:prstGeom prst="rect">
            <a:avLst/>
          </a:prstGeom>
        </p:spPr>
        <p:txBody>
          <a:bodyPr wrap="square">
            <a:spAutoFit/>
          </a:bodyPr>
          <a:lstStyle>
            <a:lvl1pPr marL="0" marR="0" indent="0" algn="just" rtl="0">
              <a:lnSpc>
                <a:spcPct val="120000"/>
              </a:lnSpc>
              <a:spcBef>
                <a:spcPts val="0"/>
              </a:spcBef>
              <a:spcAft>
                <a:spcPts val="0"/>
              </a:spcAft>
              <a:defRPr lang="zh-CN" altLang="en-US" sz="1600" smtClean="0">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buNone/>
            </a:pPr>
            <a:r>
              <a:rPr lang="zh-CN" altLang="en-US"/>
              <a:t>你的描述性文字放这里你的描述性文字放这里你的描述性文字放这里你的描述性文字放这里你。</a:t>
            </a:r>
          </a:p>
        </p:txBody>
      </p:sp>
      <p:sp>
        <p:nvSpPr>
          <p:cNvPr id="18" name="文本占位符 17">
            <a:extLst>
              <a:ext uri="{FF2B5EF4-FFF2-40B4-BE49-F238E27FC236}">
                <a16:creationId xmlns="" xmlns:a16="http://schemas.microsoft.com/office/drawing/2014/main" id="{70D54570-3F35-4A3B-8B1A-5C75D03EBA92}"/>
              </a:ext>
            </a:extLst>
          </p:cNvPr>
          <p:cNvSpPr>
            <a:spLocks noGrp="1"/>
          </p:cNvSpPr>
          <p:nvPr>
            <p:ph type="body" sz="quarter" idx="19" hasCustomPrompt="1"/>
          </p:nvPr>
        </p:nvSpPr>
        <p:spPr>
          <a:xfrm>
            <a:off x="10015043" y="3928232"/>
            <a:ext cx="1396536" cy="461665"/>
          </a:xfrm>
          <a:prstGeom prst="rect">
            <a:avLst/>
          </a:prstGeom>
        </p:spPr>
        <p:txBody>
          <a:bodyPr wrap="none">
            <a:spAutoFit/>
          </a:bodyPr>
          <a:lstStyle>
            <a:lvl1pPr marL="0" marR="0" indent="0" algn="ctr" rtl="0">
              <a:lnSpc>
                <a:spcPct val="100000"/>
              </a:lnSpc>
              <a:spcBef>
                <a:spcPts val="0"/>
              </a:spcBef>
              <a:spcAft>
                <a:spcPts val="0"/>
              </a:spcAft>
              <a:buNone/>
              <a:defRPr lang="zh-CN" altLang="en-US" sz="2400" smtClean="0">
                <a:gradFill>
                  <a:gsLst>
                    <a:gs pos="0">
                      <a:schemeClr val="accent2"/>
                    </a:gs>
                    <a:gs pos="100000">
                      <a:schemeClr val="accent1"/>
                    </a:gs>
                  </a:gsLst>
                  <a:lin ang="27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ctr"/>
            <a:r>
              <a:rPr lang="zh-CN" altLang="en-US" dirty="0"/>
              <a:t>内容介绍</a:t>
            </a:r>
          </a:p>
        </p:txBody>
      </p:sp>
      <p:grpSp>
        <p:nvGrpSpPr>
          <p:cNvPr id="22" name="组合 21">
            <a:extLst>
              <a:ext uri="{FF2B5EF4-FFF2-40B4-BE49-F238E27FC236}">
                <a16:creationId xmlns="" xmlns:a16="http://schemas.microsoft.com/office/drawing/2014/main" id="{9AB66A70-F2CF-4008-976E-960355CE9125}"/>
              </a:ext>
            </a:extLst>
          </p:cNvPr>
          <p:cNvGrpSpPr/>
          <p:nvPr userDrawn="1"/>
        </p:nvGrpSpPr>
        <p:grpSpPr>
          <a:xfrm>
            <a:off x="152400" y="187773"/>
            <a:ext cx="927730" cy="463865"/>
            <a:chOff x="1371600" y="213360"/>
            <a:chExt cx="927730" cy="463865"/>
          </a:xfrm>
        </p:grpSpPr>
        <p:sp>
          <p:nvSpPr>
            <p:cNvPr id="23" name="菱形 22">
              <a:extLst>
                <a:ext uri="{FF2B5EF4-FFF2-40B4-BE49-F238E27FC236}">
                  <a16:creationId xmlns="" xmlns:a16="http://schemas.microsoft.com/office/drawing/2014/main" id="{55CAE394-150C-4B77-A539-D885D2B885CD}"/>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菱形 23">
              <a:extLst>
                <a:ext uri="{FF2B5EF4-FFF2-40B4-BE49-F238E27FC236}">
                  <a16:creationId xmlns="" xmlns:a16="http://schemas.microsoft.com/office/drawing/2014/main" id="{A885671A-9815-45A4-9753-C8D5BDE37DC4}"/>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a:extLst>
                <a:ext uri="{FF2B5EF4-FFF2-40B4-BE49-F238E27FC236}">
                  <a16:creationId xmlns="" xmlns:a16="http://schemas.microsoft.com/office/drawing/2014/main" id="{1B9F7108-DB72-4F0C-999C-B904C18F0D9B}"/>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401225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四图四文">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72" name="图片占位符 71">
            <a:extLst>
              <a:ext uri="{FF2B5EF4-FFF2-40B4-BE49-F238E27FC236}">
                <a16:creationId xmlns="" xmlns:a16="http://schemas.microsoft.com/office/drawing/2014/main" id="{F880152E-1449-48A0-AD44-926FB91BE842}"/>
              </a:ext>
            </a:extLst>
          </p:cNvPr>
          <p:cNvSpPr>
            <a:spLocks noGrp="1"/>
          </p:cNvSpPr>
          <p:nvPr>
            <p:ph type="pic" sz="quarter" idx="11"/>
          </p:nvPr>
        </p:nvSpPr>
        <p:spPr>
          <a:xfrm>
            <a:off x="660400" y="1617663"/>
            <a:ext cx="2484438" cy="3990975"/>
          </a:xfrm>
          <a:prstGeom prst="rect">
            <a:avLst/>
          </a:prstGeom>
        </p:spPr>
        <p:txBody>
          <a:bodyPr/>
          <a:lstStyle/>
          <a:p>
            <a:endParaRPr lang="zh-CN" altLang="en-US"/>
          </a:p>
        </p:txBody>
      </p:sp>
      <p:sp>
        <p:nvSpPr>
          <p:cNvPr id="73" name="图片占位符 71">
            <a:extLst>
              <a:ext uri="{FF2B5EF4-FFF2-40B4-BE49-F238E27FC236}">
                <a16:creationId xmlns="" xmlns:a16="http://schemas.microsoft.com/office/drawing/2014/main" id="{ED32F7BC-50C8-4BCC-8021-CE47588842D7}"/>
              </a:ext>
            </a:extLst>
          </p:cNvPr>
          <p:cNvSpPr>
            <a:spLocks noGrp="1"/>
          </p:cNvSpPr>
          <p:nvPr>
            <p:ph type="pic" sz="quarter" idx="12"/>
          </p:nvPr>
        </p:nvSpPr>
        <p:spPr>
          <a:xfrm>
            <a:off x="3453447" y="1617663"/>
            <a:ext cx="2484438" cy="3990975"/>
          </a:xfrm>
          <a:prstGeom prst="rect">
            <a:avLst/>
          </a:prstGeom>
        </p:spPr>
        <p:txBody>
          <a:bodyPr/>
          <a:lstStyle/>
          <a:p>
            <a:endParaRPr lang="zh-CN" altLang="en-US"/>
          </a:p>
        </p:txBody>
      </p:sp>
      <p:sp>
        <p:nvSpPr>
          <p:cNvPr id="74" name="图片占位符 71">
            <a:extLst>
              <a:ext uri="{FF2B5EF4-FFF2-40B4-BE49-F238E27FC236}">
                <a16:creationId xmlns="" xmlns:a16="http://schemas.microsoft.com/office/drawing/2014/main" id="{3783FC39-F5AE-478B-A87B-2A8AFED40C6E}"/>
              </a:ext>
            </a:extLst>
          </p:cNvPr>
          <p:cNvSpPr>
            <a:spLocks noGrp="1"/>
          </p:cNvSpPr>
          <p:nvPr>
            <p:ph type="pic" sz="quarter" idx="13"/>
          </p:nvPr>
        </p:nvSpPr>
        <p:spPr>
          <a:xfrm>
            <a:off x="6246494" y="1617663"/>
            <a:ext cx="2484438" cy="3990975"/>
          </a:xfrm>
          <a:prstGeom prst="rect">
            <a:avLst/>
          </a:prstGeom>
        </p:spPr>
        <p:txBody>
          <a:bodyPr/>
          <a:lstStyle/>
          <a:p>
            <a:endParaRPr lang="zh-CN" altLang="en-US"/>
          </a:p>
        </p:txBody>
      </p:sp>
      <p:sp>
        <p:nvSpPr>
          <p:cNvPr id="75" name="图片占位符 71">
            <a:extLst>
              <a:ext uri="{FF2B5EF4-FFF2-40B4-BE49-F238E27FC236}">
                <a16:creationId xmlns="" xmlns:a16="http://schemas.microsoft.com/office/drawing/2014/main" id="{7952EFF0-567F-4EA4-AF03-84BD4E6C8330}"/>
              </a:ext>
            </a:extLst>
          </p:cNvPr>
          <p:cNvSpPr>
            <a:spLocks noGrp="1"/>
          </p:cNvSpPr>
          <p:nvPr>
            <p:ph type="pic" sz="quarter" idx="14"/>
          </p:nvPr>
        </p:nvSpPr>
        <p:spPr>
          <a:xfrm>
            <a:off x="9039542" y="1617663"/>
            <a:ext cx="2484438" cy="3990975"/>
          </a:xfrm>
          <a:prstGeom prst="rect">
            <a:avLst/>
          </a:prstGeom>
        </p:spPr>
        <p:txBody>
          <a:bodyPr/>
          <a:lstStyle/>
          <a:p>
            <a:endParaRPr lang="zh-CN" altLang="en-US"/>
          </a:p>
        </p:txBody>
      </p:sp>
      <p:sp>
        <p:nvSpPr>
          <p:cNvPr id="2" name="文本占位符 1">
            <a:extLst>
              <a:ext uri="{FF2B5EF4-FFF2-40B4-BE49-F238E27FC236}">
                <a16:creationId xmlns="" xmlns:a16="http://schemas.microsoft.com/office/drawing/2014/main" id="{B7C38DDC-D140-4330-AC9F-22A3A442A6FD}"/>
              </a:ext>
            </a:extLst>
          </p:cNvPr>
          <p:cNvSpPr>
            <a:spLocks noGrp="1"/>
          </p:cNvSpPr>
          <p:nvPr>
            <p:ph type="body" sz="quarter" idx="15" hasCustomPrompt="1"/>
          </p:nvPr>
        </p:nvSpPr>
        <p:spPr>
          <a:xfrm>
            <a:off x="758520" y="3847935"/>
            <a:ext cx="1430960" cy="461665"/>
          </a:xfrm>
          <a:prstGeom prst="rect">
            <a:avLst/>
          </a:prstGeom>
          <a:noFill/>
        </p:spPr>
        <p:txBody>
          <a:bodyPr wrap="square" rtlCol="0">
            <a:spAutoFit/>
          </a:bodyPr>
          <a:lstStyle>
            <a:lvl1pPr marL="0" marR="0" indent="0" algn="l" rtl="0">
              <a:lnSpc>
                <a:spcPct val="100000"/>
              </a:lnSpc>
              <a:spcBef>
                <a:spcPts val="0"/>
              </a:spcBef>
              <a:spcAft>
                <a:spcPts val="0"/>
              </a:spcAft>
              <a:defRPr lang="zh-CN" altLang="en-US" sz="2400" smtClean="0">
                <a:solidFill>
                  <a:prstClr val="white"/>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marR="0" lvl="0" indent="0" fontAlgn="auto">
              <a:lnSpc>
                <a:spcPct val="100000"/>
              </a:lnSpc>
              <a:spcBef>
                <a:spcPts val="0"/>
              </a:spcBef>
              <a:spcAft>
                <a:spcPts val="0"/>
              </a:spcAft>
              <a:buClrTx/>
              <a:buSzTx/>
              <a:buFontTx/>
              <a:buNone/>
              <a:tabLst/>
            </a:pPr>
            <a:r>
              <a:rPr lang="zh-CN" altLang="en-US" dirty="0"/>
              <a:t>你的标题</a:t>
            </a:r>
          </a:p>
        </p:txBody>
      </p:sp>
      <p:sp>
        <p:nvSpPr>
          <p:cNvPr id="4" name="文本占位符 3">
            <a:extLst>
              <a:ext uri="{FF2B5EF4-FFF2-40B4-BE49-F238E27FC236}">
                <a16:creationId xmlns="" xmlns:a16="http://schemas.microsoft.com/office/drawing/2014/main" id="{071EF1EC-548D-491A-BBC6-302E93E60EA5}"/>
              </a:ext>
            </a:extLst>
          </p:cNvPr>
          <p:cNvSpPr>
            <a:spLocks noGrp="1"/>
          </p:cNvSpPr>
          <p:nvPr>
            <p:ph type="body" sz="quarter" idx="16" hasCustomPrompt="1"/>
          </p:nvPr>
        </p:nvSpPr>
        <p:spPr>
          <a:xfrm>
            <a:off x="758520" y="4520391"/>
            <a:ext cx="2256344" cy="595356"/>
          </a:xfrm>
          <a:prstGeom prst="rect">
            <a:avLst/>
          </a:prstGeom>
        </p:spPr>
        <p:txBody>
          <a:bodyPr wrap="square">
            <a:spAutoFit/>
          </a:bodyPr>
          <a:lstStyle>
            <a:lvl1pPr marL="0" marR="0" indent="0" algn="just" rtl="0">
              <a:lnSpc>
                <a:spcPct val="120000"/>
              </a:lnSpc>
              <a:spcBef>
                <a:spcPct val="0"/>
              </a:spcBef>
              <a:spcAft>
                <a:spcPts val="0"/>
              </a:spcAft>
              <a:defRPr lang="zh-CN" altLang="en-US" sz="1400" smtClean="0">
                <a:solidFill>
                  <a:schemeClr val="bg1"/>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spcBef>
                <a:spcPct val="0"/>
              </a:spcBef>
            </a:pPr>
            <a:r>
              <a:rPr lang="zh-CN" altLang="en-US"/>
              <a:t>你的描述性文字放这里你的描述性文字放这里。</a:t>
            </a:r>
          </a:p>
        </p:txBody>
      </p:sp>
      <p:sp>
        <p:nvSpPr>
          <p:cNvPr id="5" name="文本占位符 4">
            <a:extLst>
              <a:ext uri="{FF2B5EF4-FFF2-40B4-BE49-F238E27FC236}">
                <a16:creationId xmlns="" xmlns:a16="http://schemas.microsoft.com/office/drawing/2014/main" id="{05018799-8209-4B8D-A327-A9919E83C1ED}"/>
              </a:ext>
            </a:extLst>
          </p:cNvPr>
          <p:cNvSpPr>
            <a:spLocks noGrp="1"/>
          </p:cNvSpPr>
          <p:nvPr>
            <p:ph type="body" sz="quarter" idx="17" hasCustomPrompt="1"/>
          </p:nvPr>
        </p:nvSpPr>
        <p:spPr>
          <a:xfrm>
            <a:off x="3542360" y="3847935"/>
            <a:ext cx="1430960" cy="461665"/>
          </a:xfrm>
          <a:prstGeom prst="rect">
            <a:avLst/>
          </a:prstGeom>
          <a:noFill/>
        </p:spPr>
        <p:txBody>
          <a:bodyPr wrap="square" rtlCol="0">
            <a:spAutoFit/>
          </a:bodyPr>
          <a:lstStyle>
            <a:lvl1pPr marL="0" marR="0" indent="0" algn="l" rtl="0">
              <a:lnSpc>
                <a:spcPct val="100000"/>
              </a:lnSpc>
              <a:spcBef>
                <a:spcPts val="0"/>
              </a:spcBef>
              <a:spcAft>
                <a:spcPts val="0"/>
              </a:spcAft>
              <a:defRPr lang="zh-CN" altLang="en-US" sz="2400" smtClean="0">
                <a:solidFill>
                  <a:prstClr val="white"/>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marR="0" lvl="0" indent="0" fontAlgn="auto">
              <a:lnSpc>
                <a:spcPct val="100000"/>
              </a:lnSpc>
              <a:spcBef>
                <a:spcPts val="0"/>
              </a:spcBef>
              <a:spcAft>
                <a:spcPts val="0"/>
              </a:spcAft>
              <a:buClrTx/>
              <a:buSzTx/>
              <a:buFontTx/>
              <a:buNone/>
              <a:tabLst/>
            </a:pPr>
            <a:r>
              <a:rPr lang="zh-CN" altLang="en-US" dirty="0"/>
              <a:t>你的标题</a:t>
            </a:r>
          </a:p>
        </p:txBody>
      </p:sp>
      <p:sp>
        <p:nvSpPr>
          <p:cNvPr id="6" name="文本占位符 5">
            <a:extLst>
              <a:ext uri="{FF2B5EF4-FFF2-40B4-BE49-F238E27FC236}">
                <a16:creationId xmlns="" xmlns:a16="http://schemas.microsoft.com/office/drawing/2014/main" id="{127D1F2F-3D3A-4C2E-93B2-7009BF8D4EA3}"/>
              </a:ext>
            </a:extLst>
          </p:cNvPr>
          <p:cNvSpPr>
            <a:spLocks noGrp="1"/>
          </p:cNvSpPr>
          <p:nvPr>
            <p:ph type="body" sz="quarter" idx="18" hasCustomPrompt="1"/>
          </p:nvPr>
        </p:nvSpPr>
        <p:spPr>
          <a:xfrm>
            <a:off x="3542360" y="4520391"/>
            <a:ext cx="2256344" cy="595356"/>
          </a:xfrm>
          <a:prstGeom prst="rect">
            <a:avLst/>
          </a:prstGeom>
        </p:spPr>
        <p:txBody>
          <a:bodyPr wrap="square">
            <a:spAutoFit/>
          </a:bodyPr>
          <a:lstStyle>
            <a:lvl1pPr marL="0" marR="0" indent="0" algn="just" rtl="0">
              <a:lnSpc>
                <a:spcPct val="120000"/>
              </a:lnSpc>
              <a:spcBef>
                <a:spcPct val="0"/>
              </a:spcBef>
              <a:spcAft>
                <a:spcPts val="0"/>
              </a:spcAft>
              <a:defRPr lang="zh-CN" altLang="en-US" sz="1400" smtClean="0">
                <a:solidFill>
                  <a:schemeClr val="bg1"/>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spcBef>
                <a:spcPct val="0"/>
              </a:spcBef>
            </a:pPr>
            <a:r>
              <a:rPr lang="zh-CN" altLang="en-US"/>
              <a:t>你的描述性文字放这里你的描述性文字放这里。</a:t>
            </a:r>
          </a:p>
        </p:txBody>
      </p:sp>
      <p:sp>
        <p:nvSpPr>
          <p:cNvPr id="17" name="文本占位符 16">
            <a:extLst>
              <a:ext uri="{FF2B5EF4-FFF2-40B4-BE49-F238E27FC236}">
                <a16:creationId xmlns="" xmlns:a16="http://schemas.microsoft.com/office/drawing/2014/main" id="{D0640399-382E-4572-AE70-0BFD48FDE5F4}"/>
              </a:ext>
            </a:extLst>
          </p:cNvPr>
          <p:cNvSpPr>
            <a:spLocks noGrp="1"/>
          </p:cNvSpPr>
          <p:nvPr>
            <p:ph type="body" sz="quarter" idx="19" hasCustomPrompt="1"/>
          </p:nvPr>
        </p:nvSpPr>
        <p:spPr>
          <a:xfrm>
            <a:off x="6346520" y="4520391"/>
            <a:ext cx="2256344" cy="595356"/>
          </a:xfrm>
          <a:prstGeom prst="rect">
            <a:avLst/>
          </a:prstGeom>
        </p:spPr>
        <p:txBody>
          <a:bodyPr wrap="square">
            <a:spAutoFit/>
          </a:bodyPr>
          <a:lstStyle>
            <a:lvl1pPr marL="0" marR="0" indent="0" algn="just" rtl="0">
              <a:lnSpc>
                <a:spcPct val="120000"/>
              </a:lnSpc>
              <a:spcBef>
                <a:spcPct val="0"/>
              </a:spcBef>
              <a:spcAft>
                <a:spcPts val="0"/>
              </a:spcAft>
              <a:defRPr lang="zh-CN" altLang="en-US" sz="1400" smtClean="0">
                <a:solidFill>
                  <a:schemeClr val="bg1"/>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spcBef>
                <a:spcPct val="0"/>
              </a:spcBef>
            </a:pPr>
            <a:r>
              <a:rPr lang="zh-CN" altLang="en-US"/>
              <a:t>你的描述性文字放这里你的描述性文字放这里。</a:t>
            </a:r>
          </a:p>
        </p:txBody>
      </p:sp>
      <p:sp>
        <p:nvSpPr>
          <p:cNvPr id="18" name="文本占位符 17">
            <a:extLst>
              <a:ext uri="{FF2B5EF4-FFF2-40B4-BE49-F238E27FC236}">
                <a16:creationId xmlns="" xmlns:a16="http://schemas.microsoft.com/office/drawing/2014/main" id="{791F4A80-D2F9-4390-BBB1-B8D4FF368ABA}"/>
              </a:ext>
            </a:extLst>
          </p:cNvPr>
          <p:cNvSpPr>
            <a:spLocks noGrp="1"/>
          </p:cNvSpPr>
          <p:nvPr>
            <p:ph type="body" sz="quarter" idx="20" hasCustomPrompt="1"/>
          </p:nvPr>
        </p:nvSpPr>
        <p:spPr>
          <a:xfrm>
            <a:off x="6346520" y="3847935"/>
            <a:ext cx="1430960" cy="461665"/>
          </a:xfrm>
          <a:prstGeom prst="rect">
            <a:avLst/>
          </a:prstGeom>
          <a:noFill/>
        </p:spPr>
        <p:txBody>
          <a:bodyPr wrap="square" rtlCol="0">
            <a:spAutoFit/>
          </a:bodyPr>
          <a:lstStyle>
            <a:lvl1pPr marL="0" marR="0" indent="0" algn="l" rtl="0">
              <a:lnSpc>
                <a:spcPct val="100000"/>
              </a:lnSpc>
              <a:spcBef>
                <a:spcPts val="0"/>
              </a:spcBef>
              <a:spcAft>
                <a:spcPts val="0"/>
              </a:spcAft>
              <a:defRPr lang="zh-CN" altLang="en-US" sz="2400" smtClean="0">
                <a:solidFill>
                  <a:prstClr val="white"/>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marR="0" lvl="0" indent="0" fontAlgn="auto">
              <a:lnSpc>
                <a:spcPct val="100000"/>
              </a:lnSpc>
              <a:spcBef>
                <a:spcPts val="0"/>
              </a:spcBef>
              <a:spcAft>
                <a:spcPts val="0"/>
              </a:spcAft>
              <a:buClrTx/>
              <a:buSzTx/>
              <a:buFontTx/>
              <a:buNone/>
              <a:tabLst/>
            </a:pPr>
            <a:r>
              <a:rPr lang="zh-CN" altLang="en-US"/>
              <a:t>你的标题</a:t>
            </a:r>
          </a:p>
        </p:txBody>
      </p:sp>
      <p:sp>
        <p:nvSpPr>
          <p:cNvPr id="19" name="文本占位符 18">
            <a:extLst>
              <a:ext uri="{FF2B5EF4-FFF2-40B4-BE49-F238E27FC236}">
                <a16:creationId xmlns="" xmlns:a16="http://schemas.microsoft.com/office/drawing/2014/main" id="{354A110D-1377-479B-96C9-F019F4EC6FE1}"/>
              </a:ext>
            </a:extLst>
          </p:cNvPr>
          <p:cNvSpPr>
            <a:spLocks noGrp="1"/>
          </p:cNvSpPr>
          <p:nvPr>
            <p:ph type="body" sz="quarter" idx="21" hasCustomPrompt="1"/>
          </p:nvPr>
        </p:nvSpPr>
        <p:spPr>
          <a:xfrm>
            <a:off x="9110040" y="3847935"/>
            <a:ext cx="1430960" cy="461665"/>
          </a:xfrm>
          <a:prstGeom prst="rect">
            <a:avLst/>
          </a:prstGeom>
          <a:noFill/>
        </p:spPr>
        <p:txBody>
          <a:bodyPr wrap="square" rtlCol="0">
            <a:spAutoFit/>
          </a:bodyPr>
          <a:lstStyle>
            <a:lvl1pPr marL="0" marR="0" indent="0" algn="l" rtl="0">
              <a:lnSpc>
                <a:spcPct val="100000"/>
              </a:lnSpc>
              <a:spcBef>
                <a:spcPts val="0"/>
              </a:spcBef>
              <a:spcAft>
                <a:spcPts val="0"/>
              </a:spcAft>
              <a:defRPr lang="zh-CN" altLang="en-US" sz="2400" smtClean="0">
                <a:solidFill>
                  <a:prstClr val="white"/>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marR="0" lvl="0" indent="0" fontAlgn="auto">
              <a:lnSpc>
                <a:spcPct val="100000"/>
              </a:lnSpc>
              <a:spcBef>
                <a:spcPts val="0"/>
              </a:spcBef>
              <a:spcAft>
                <a:spcPts val="0"/>
              </a:spcAft>
              <a:buClrTx/>
              <a:buSzTx/>
              <a:buFontTx/>
              <a:buNone/>
              <a:tabLst/>
            </a:pPr>
            <a:r>
              <a:rPr lang="zh-CN" altLang="en-US" dirty="0"/>
              <a:t>你的标题</a:t>
            </a:r>
          </a:p>
        </p:txBody>
      </p:sp>
      <p:sp>
        <p:nvSpPr>
          <p:cNvPr id="20" name="文本占位符 19">
            <a:extLst>
              <a:ext uri="{FF2B5EF4-FFF2-40B4-BE49-F238E27FC236}">
                <a16:creationId xmlns="" xmlns:a16="http://schemas.microsoft.com/office/drawing/2014/main" id="{2F222478-53B0-45C2-AD96-0C1D3A00217D}"/>
              </a:ext>
            </a:extLst>
          </p:cNvPr>
          <p:cNvSpPr>
            <a:spLocks noGrp="1"/>
          </p:cNvSpPr>
          <p:nvPr>
            <p:ph type="body" sz="quarter" idx="22" hasCustomPrompt="1"/>
          </p:nvPr>
        </p:nvSpPr>
        <p:spPr>
          <a:xfrm>
            <a:off x="9110040" y="4520391"/>
            <a:ext cx="2256344" cy="595356"/>
          </a:xfrm>
          <a:prstGeom prst="rect">
            <a:avLst/>
          </a:prstGeom>
        </p:spPr>
        <p:txBody>
          <a:bodyPr wrap="square">
            <a:spAutoFit/>
          </a:bodyPr>
          <a:lstStyle>
            <a:lvl1pPr marL="0" marR="0" indent="0" algn="just" rtl="0">
              <a:lnSpc>
                <a:spcPct val="120000"/>
              </a:lnSpc>
              <a:spcBef>
                <a:spcPct val="0"/>
              </a:spcBef>
              <a:spcAft>
                <a:spcPts val="0"/>
              </a:spcAft>
              <a:defRPr lang="zh-CN" altLang="en-US" sz="1400" smtClean="0">
                <a:solidFill>
                  <a:schemeClr val="bg1"/>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spcBef>
                <a:spcPct val="0"/>
              </a:spcBef>
            </a:pPr>
            <a:r>
              <a:rPr lang="zh-CN" altLang="en-US"/>
              <a:t>你的描述性文字放这里你的描述性文字放这里。</a:t>
            </a:r>
          </a:p>
        </p:txBody>
      </p:sp>
      <p:grpSp>
        <p:nvGrpSpPr>
          <p:cNvPr id="25" name="组合 24">
            <a:extLst>
              <a:ext uri="{FF2B5EF4-FFF2-40B4-BE49-F238E27FC236}">
                <a16:creationId xmlns="" xmlns:a16="http://schemas.microsoft.com/office/drawing/2014/main" id="{CECB82E3-57F7-4A38-9C19-B76B2CE908A7}"/>
              </a:ext>
            </a:extLst>
          </p:cNvPr>
          <p:cNvGrpSpPr/>
          <p:nvPr userDrawn="1"/>
        </p:nvGrpSpPr>
        <p:grpSpPr>
          <a:xfrm>
            <a:off x="152400" y="187773"/>
            <a:ext cx="927730" cy="463865"/>
            <a:chOff x="1371600" y="213360"/>
            <a:chExt cx="927730" cy="463865"/>
          </a:xfrm>
        </p:grpSpPr>
        <p:sp>
          <p:nvSpPr>
            <p:cNvPr id="26" name="菱形 25">
              <a:extLst>
                <a:ext uri="{FF2B5EF4-FFF2-40B4-BE49-F238E27FC236}">
                  <a16:creationId xmlns="" xmlns:a16="http://schemas.microsoft.com/office/drawing/2014/main" id="{A9D5E175-EBDD-4FCD-B37D-1EE96524AE71}"/>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菱形 26">
              <a:extLst>
                <a:ext uri="{FF2B5EF4-FFF2-40B4-BE49-F238E27FC236}">
                  <a16:creationId xmlns="" xmlns:a16="http://schemas.microsoft.com/office/drawing/2014/main" id="{0201D7E9-C5CE-431C-ABBE-4A8FE8DCAD54}"/>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a:extLst>
                <a:ext uri="{FF2B5EF4-FFF2-40B4-BE49-F238E27FC236}">
                  <a16:creationId xmlns="" xmlns:a16="http://schemas.microsoft.com/office/drawing/2014/main" id="{91E8184B-ED12-4DDE-B0B9-497408746EA8}"/>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948374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四图四文02">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118" name="图片占位符 49">
            <a:extLst>
              <a:ext uri="{FF2B5EF4-FFF2-40B4-BE49-F238E27FC236}">
                <a16:creationId xmlns="" xmlns:a16="http://schemas.microsoft.com/office/drawing/2014/main" id="{DB33B2CF-6B63-4BBD-957F-BFF74B4EFFE9}"/>
              </a:ext>
            </a:extLst>
          </p:cNvPr>
          <p:cNvSpPr>
            <a:spLocks noGrp="1"/>
          </p:cNvSpPr>
          <p:nvPr>
            <p:ph type="pic" sz="quarter" idx="11"/>
          </p:nvPr>
        </p:nvSpPr>
        <p:spPr>
          <a:xfrm>
            <a:off x="4572847" y="1926609"/>
            <a:ext cx="1292451" cy="1292450"/>
          </a:xfrm>
          <a:custGeom>
            <a:avLst/>
            <a:gdLst>
              <a:gd name="connsiteX0" fmla="*/ 887239 w 1774478"/>
              <a:gd name="connsiteY0" fmla="*/ 0 h 1774478"/>
              <a:gd name="connsiteX1" fmla="*/ 1774478 w 1774478"/>
              <a:gd name="connsiteY1" fmla="*/ 887239 h 1774478"/>
              <a:gd name="connsiteX2" fmla="*/ 887239 w 1774478"/>
              <a:gd name="connsiteY2" fmla="*/ 1774478 h 1774478"/>
              <a:gd name="connsiteX3" fmla="*/ 0 w 1774478"/>
              <a:gd name="connsiteY3" fmla="*/ 887239 h 1774478"/>
              <a:gd name="connsiteX4" fmla="*/ 887239 w 1774478"/>
              <a:gd name="connsiteY4" fmla="*/ 0 h 1774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4478" h="1774478">
                <a:moveTo>
                  <a:pt x="887239" y="0"/>
                </a:moveTo>
                <a:cubicBezTo>
                  <a:pt x="1377248" y="0"/>
                  <a:pt x="1774478" y="397230"/>
                  <a:pt x="1774478" y="887239"/>
                </a:cubicBezTo>
                <a:cubicBezTo>
                  <a:pt x="1774478" y="1377248"/>
                  <a:pt x="1377248" y="1774478"/>
                  <a:pt x="887239" y="1774478"/>
                </a:cubicBezTo>
                <a:cubicBezTo>
                  <a:pt x="397230" y="1774478"/>
                  <a:pt x="0" y="1377248"/>
                  <a:pt x="0" y="887239"/>
                </a:cubicBezTo>
                <a:cubicBezTo>
                  <a:pt x="0" y="397230"/>
                  <a:pt x="397230" y="0"/>
                  <a:pt x="887239" y="0"/>
                </a:cubicBezTo>
                <a:close/>
              </a:path>
            </a:pathLst>
          </a:custGeom>
        </p:spPr>
        <p:txBody>
          <a:bodyPr wrap="square">
            <a:noAutofit/>
          </a:bodyPr>
          <a:lstStyle/>
          <a:p>
            <a:endParaRPr lang="zh-CN" altLang="en-US" dirty="0"/>
          </a:p>
        </p:txBody>
      </p:sp>
      <p:sp>
        <p:nvSpPr>
          <p:cNvPr id="119" name="图片占位符 49">
            <a:extLst>
              <a:ext uri="{FF2B5EF4-FFF2-40B4-BE49-F238E27FC236}">
                <a16:creationId xmlns="" xmlns:a16="http://schemas.microsoft.com/office/drawing/2014/main" id="{82EB2996-8C3B-429D-B9DC-D16567317FAC}"/>
              </a:ext>
            </a:extLst>
          </p:cNvPr>
          <p:cNvSpPr>
            <a:spLocks noGrp="1"/>
          </p:cNvSpPr>
          <p:nvPr>
            <p:ph type="pic" sz="quarter" idx="12"/>
          </p:nvPr>
        </p:nvSpPr>
        <p:spPr>
          <a:xfrm>
            <a:off x="6289887" y="1926609"/>
            <a:ext cx="1292451" cy="1292450"/>
          </a:xfrm>
          <a:custGeom>
            <a:avLst/>
            <a:gdLst>
              <a:gd name="connsiteX0" fmla="*/ 887239 w 1774478"/>
              <a:gd name="connsiteY0" fmla="*/ 0 h 1774478"/>
              <a:gd name="connsiteX1" fmla="*/ 1774478 w 1774478"/>
              <a:gd name="connsiteY1" fmla="*/ 887239 h 1774478"/>
              <a:gd name="connsiteX2" fmla="*/ 887239 w 1774478"/>
              <a:gd name="connsiteY2" fmla="*/ 1774478 h 1774478"/>
              <a:gd name="connsiteX3" fmla="*/ 0 w 1774478"/>
              <a:gd name="connsiteY3" fmla="*/ 887239 h 1774478"/>
              <a:gd name="connsiteX4" fmla="*/ 887239 w 1774478"/>
              <a:gd name="connsiteY4" fmla="*/ 0 h 1774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4478" h="1774478">
                <a:moveTo>
                  <a:pt x="887239" y="0"/>
                </a:moveTo>
                <a:cubicBezTo>
                  <a:pt x="1377248" y="0"/>
                  <a:pt x="1774478" y="397230"/>
                  <a:pt x="1774478" y="887239"/>
                </a:cubicBezTo>
                <a:cubicBezTo>
                  <a:pt x="1774478" y="1377248"/>
                  <a:pt x="1377248" y="1774478"/>
                  <a:pt x="887239" y="1774478"/>
                </a:cubicBezTo>
                <a:cubicBezTo>
                  <a:pt x="397230" y="1774478"/>
                  <a:pt x="0" y="1377248"/>
                  <a:pt x="0" y="887239"/>
                </a:cubicBezTo>
                <a:cubicBezTo>
                  <a:pt x="0" y="397230"/>
                  <a:pt x="397230" y="0"/>
                  <a:pt x="887239" y="0"/>
                </a:cubicBezTo>
                <a:close/>
              </a:path>
            </a:pathLst>
          </a:custGeom>
        </p:spPr>
        <p:txBody>
          <a:bodyPr wrap="square">
            <a:noAutofit/>
          </a:bodyPr>
          <a:lstStyle/>
          <a:p>
            <a:endParaRPr lang="zh-CN" altLang="en-US" dirty="0"/>
          </a:p>
        </p:txBody>
      </p:sp>
      <p:sp>
        <p:nvSpPr>
          <p:cNvPr id="120" name="图片占位符 49">
            <a:extLst>
              <a:ext uri="{FF2B5EF4-FFF2-40B4-BE49-F238E27FC236}">
                <a16:creationId xmlns="" xmlns:a16="http://schemas.microsoft.com/office/drawing/2014/main" id="{2BABD49F-4403-4CD9-B863-F9FB279FA251}"/>
              </a:ext>
            </a:extLst>
          </p:cNvPr>
          <p:cNvSpPr>
            <a:spLocks noGrp="1"/>
          </p:cNvSpPr>
          <p:nvPr>
            <p:ph type="pic" sz="quarter" idx="13"/>
          </p:nvPr>
        </p:nvSpPr>
        <p:spPr>
          <a:xfrm>
            <a:off x="4572847" y="3633489"/>
            <a:ext cx="1292451" cy="1292450"/>
          </a:xfrm>
          <a:custGeom>
            <a:avLst/>
            <a:gdLst>
              <a:gd name="connsiteX0" fmla="*/ 887239 w 1774478"/>
              <a:gd name="connsiteY0" fmla="*/ 0 h 1774478"/>
              <a:gd name="connsiteX1" fmla="*/ 1774478 w 1774478"/>
              <a:gd name="connsiteY1" fmla="*/ 887239 h 1774478"/>
              <a:gd name="connsiteX2" fmla="*/ 887239 w 1774478"/>
              <a:gd name="connsiteY2" fmla="*/ 1774478 h 1774478"/>
              <a:gd name="connsiteX3" fmla="*/ 0 w 1774478"/>
              <a:gd name="connsiteY3" fmla="*/ 887239 h 1774478"/>
              <a:gd name="connsiteX4" fmla="*/ 887239 w 1774478"/>
              <a:gd name="connsiteY4" fmla="*/ 0 h 1774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4478" h="1774478">
                <a:moveTo>
                  <a:pt x="887239" y="0"/>
                </a:moveTo>
                <a:cubicBezTo>
                  <a:pt x="1377248" y="0"/>
                  <a:pt x="1774478" y="397230"/>
                  <a:pt x="1774478" y="887239"/>
                </a:cubicBezTo>
                <a:cubicBezTo>
                  <a:pt x="1774478" y="1377248"/>
                  <a:pt x="1377248" y="1774478"/>
                  <a:pt x="887239" y="1774478"/>
                </a:cubicBezTo>
                <a:cubicBezTo>
                  <a:pt x="397230" y="1774478"/>
                  <a:pt x="0" y="1377248"/>
                  <a:pt x="0" y="887239"/>
                </a:cubicBezTo>
                <a:cubicBezTo>
                  <a:pt x="0" y="397230"/>
                  <a:pt x="397230" y="0"/>
                  <a:pt x="887239" y="0"/>
                </a:cubicBezTo>
                <a:close/>
              </a:path>
            </a:pathLst>
          </a:custGeom>
        </p:spPr>
        <p:txBody>
          <a:bodyPr wrap="square">
            <a:noAutofit/>
          </a:bodyPr>
          <a:lstStyle/>
          <a:p>
            <a:endParaRPr lang="zh-CN" altLang="en-US" dirty="0"/>
          </a:p>
        </p:txBody>
      </p:sp>
      <p:sp>
        <p:nvSpPr>
          <p:cNvPr id="121" name="图片占位符 49">
            <a:extLst>
              <a:ext uri="{FF2B5EF4-FFF2-40B4-BE49-F238E27FC236}">
                <a16:creationId xmlns="" xmlns:a16="http://schemas.microsoft.com/office/drawing/2014/main" id="{DEAE235E-DEB4-44DC-BCB9-7278942171F7}"/>
              </a:ext>
            </a:extLst>
          </p:cNvPr>
          <p:cNvSpPr>
            <a:spLocks noGrp="1"/>
          </p:cNvSpPr>
          <p:nvPr>
            <p:ph type="pic" sz="quarter" idx="14"/>
          </p:nvPr>
        </p:nvSpPr>
        <p:spPr>
          <a:xfrm>
            <a:off x="6289887" y="3633489"/>
            <a:ext cx="1292451" cy="1292450"/>
          </a:xfrm>
          <a:custGeom>
            <a:avLst/>
            <a:gdLst>
              <a:gd name="connsiteX0" fmla="*/ 887239 w 1774478"/>
              <a:gd name="connsiteY0" fmla="*/ 0 h 1774478"/>
              <a:gd name="connsiteX1" fmla="*/ 1774478 w 1774478"/>
              <a:gd name="connsiteY1" fmla="*/ 887239 h 1774478"/>
              <a:gd name="connsiteX2" fmla="*/ 887239 w 1774478"/>
              <a:gd name="connsiteY2" fmla="*/ 1774478 h 1774478"/>
              <a:gd name="connsiteX3" fmla="*/ 0 w 1774478"/>
              <a:gd name="connsiteY3" fmla="*/ 887239 h 1774478"/>
              <a:gd name="connsiteX4" fmla="*/ 887239 w 1774478"/>
              <a:gd name="connsiteY4" fmla="*/ 0 h 1774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4478" h="1774478">
                <a:moveTo>
                  <a:pt x="887239" y="0"/>
                </a:moveTo>
                <a:cubicBezTo>
                  <a:pt x="1377248" y="0"/>
                  <a:pt x="1774478" y="397230"/>
                  <a:pt x="1774478" y="887239"/>
                </a:cubicBezTo>
                <a:cubicBezTo>
                  <a:pt x="1774478" y="1377248"/>
                  <a:pt x="1377248" y="1774478"/>
                  <a:pt x="887239" y="1774478"/>
                </a:cubicBezTo>
                <a:cubicBezTo>
                  <a:pt x="397230" y="1774478"/>
                  <a:pt x="0" y="1377248"/>
                  <a:pt x="0" y="887239"/>
                </a:cubicBezTo>
                <a:cubicBezTo>
                  <a:pt x="0" y="397230"/>
                  <a:pt x="397230" y="0"/>
                  <a:pt x="887239" y="0"/>
                </a:cubicBezTo>
                <a:close/>
              </a:path>
            </a:pathLst>
          </a:custGeom>
        </p:spPr>
        <p:txBody>
          <a:bodyPr wrap="square">
            <a:noAutofit/>
          </a:bodyPr>
          <a:lstStyle/>
          <a:p>
            <a:endParaRPr lang="zh-CN" altLang="en-US" dirty="0"/>
          </a:p>
        </p:txBody>
      </p:sp>
      <p:sp>
        <p:nvSpPr>
          <p:cNvPr id="2" name="文本占位符 1">
            <a:extLst>
              <a:ext uri="{FF2B5EF4-FFF2-40B4-BE49-F238E27FC236}">
                <a16:creationId xmlns="" xmlns:a16="http://schemas.microsoft.com/office/drawing/2014/main" id="{43624A7A-E2A4-4749-A1E1-767D373797C7}"/>
              </a:ext>
            </a:extLst>
          </p:cNvPr>
          <p:cNvSpPr>
            <a:spLocks noGrp="1"/>
          </p:cNvSpPr>
          <p:nvPr>
            <p:ph type="body" sz="quarter" idx="15" hasCustomPrompt="1"/>
          </p:nvPr>
        </p:nvSpPr>
        <p:spPr>
          <a:xfrm>
            <a:off x="2860922" y="1759387"/>
            <a:ext cx="1396536" cy="461665"/>
          </a:xfrm>
          <a:prstGeom prst="rect">
            <a:avLst/>
          </a:prstGeom>
        </p:spPr>
        <p:txBody>
          <a:bodyPr wrap="none">
            <a:spAutoFit/>
          </a:bodyPr>
          <a:lstStyle>
            <a:lvl1pPr marL="0" marR="0" indent="0" algn="l" rtl="0">
              <a:lnSpc>
                <a:spcPct val="100000"/>
              </a:lnSpc>
              <a:spcBef>
                <a:spcPts val="0"/>
              </a:spcBef>
              <a:spcAft>
                <a:spcPts val="0"/>
              </a:spcAft>
              <a:buNone/>
              <a:defRPr lang="zh-CN" altLang="en-US" sz="2400" smtClean="0">
                <a:gradFill>
                  <a:gsLst>
                    <a:gs pos="0">
                      <a:schemeClr val="accent2"/>
                    </a:gs>
                    <a:gs pos="99000">
                      <a:schemeClr val="accent1"/>
                    </a:gs>
                  </a:gsLst>
                  <a:lin ang="27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
        <p:nvSpPr>
          <p:cNvPr id="4" name="文本占位符 3">
            <a:extLst>
              <a:ext uri="{FF2B5EF4-FFF2-40B4-BE49-F238E27FC236}">
                <a16:creationId xmlns="" xmlns:a16="http://schemas.microsoft.com/office/drawing/2014/main" id="{9DACCA3E-6A89-4B08-8B08-FDC74A01820E}"/>
              </a:ext>
            </a:extLst>
          </p:cNvPr>
          <p:cNvSpPr>
            <a:spLocks noGrp="1"/>
          </p:cNvSpPr>
          <p:nvPr>
            <p:ph type="body" sz="quarter" idx="16" hasCustomPrompt="1"/>
          </p:nvPr>
        </p:nvSpPr>
        <p:spPr>
          <a:xfrm>
            <a:off x="1332172" y="2189601"/>
            <a:ext cx="2925286" cy="1403846"/>
          </a:xfrm>
          <a:prstGeom prst="rect">
            <a:avLst/>
          </a:prstGeom>
        </p:spPr>
        <p:txBody>
          <a:bodyPr wrap="square">
            <a:spAutoFit/>
          </a:bodyPr>
          <a:lstStyle>
            <a:lvl1pPr marL="0" marR="0" indent="0" algn="r" rtl="0">
              <a:lnSpc>
                <a:spcPct val="120000"/>
              </a:lnSpc>
              <a:spcBef>
                <a:spcPts val="0"/>
              </a:spcBef>
              <a:spcAft>
                <a:spcPts val="0"/>
              </a:spcAft>
              <a:defRPr lang="zh-CN" altLang="en-US" sz="1800" smtClean="0">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r">
              <a:lnSpc>
                <a:spcPct val="120000"/>
              </a:lnSpc>
              <a:buNone/>
            </a:pPr>
            <a:r>
              <a:rPr lang="zh-CN" altLang="en-US"/>
              <a:t>你的描述性文字放这里你的描述性文字放这里你的描述性文字放这里你的描述性文字放这里你。</a:t>
            </a:r>
          </a:p>
        </p:txBody>
      </p:sp>
      <p:sp>
        <p:nvSpPr>
          <p:cNvPr id="5" name="文本占位符 4">
            <a:extLst>
              <a:ext uri="{FF2B5EF4-FFF2-40B4-BE49-F238E27FC236}">
                <a16:creationId xmlns="" xmlns:a16="http://schemas.microsoft.com/office/drawing/2014/main" id="{01B804D2-B5E1-4C2F-A929-9024482C9C09}"/>
              </a:ext>
            </a:extLst>
          </p:cNvPr>
          <p:cNvSpPr>
            <a:spLocks noGrp="1"/>
          </p:cNvSpPr>
          <p:nvPr>
            <p:ph type="body" sz="quarter" idx="17" hasCustomPrompt="1"/>
          </p:nvPr>
        </p:nvSpPr>
        <p:spPr>
          <a:xfrm>
            <a:off x="2860922" y="3878118"/>
            <a:ext cx="1396536" cy="461665"/>
          </a:xfrm>
          <a:prstGeom prst="rect">
            <a:avLst/>
          </a:prstGeom>
        </p:spPr>
        <p:txBody>
          <a:bodyPr wrap="none">
            <a:spAutoFit/>
          </a:bodyPr>
          <a:lstStyle>
            <a:lvl1pPr marL="0" marR="0" indent="0" algn="l" rtl="0">
              <a:lnSpc>
                <a:spcPct val="100000"/>
              </a:lnSpc>
              <a:spcBef>
                <a:spcPts val="0"/>
              </a:spcBef>
              <a:spcAft>
                <a:spcPts val="0"/>
              </a:spcAft>
              <a:buNone/>
              <a:defRPr lang="zh-CN" altLang="en-US" sz="2400" smtClean="0">
                <a:gradFill>
                  <a:gsLst>
                    <a:gs pos="0">
                      <a:schemeClr val="accent2"/>
                    </a:gs>
                    <a:gs pos="99000">
                      <a:schemeClr val="accent1"/>
                    </a:gs>
                  </a:gsLst>
                  <a:lin ang="27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
        <p:nvSpPr>
          <p:cNvPr id="6" name="文本占位符 5">
            <a:extLst>
              <a:ext uri="{FF2B5EF4-FFF2-40B4-BE49-F238E27FC236}">
                <a16:creationId xmlns="" xmlns:a16="http://schemas.microsoft.com/office/drawing/2014/main" id="{682BA87A-3BFC-43B6-8F02-E3CC944535C9}"/>
              </a:ext>
            </a:extLst>
          </p:cNvPr>
          <p:cNvSpPr>
            <a:spLocks noGrp="1"/>
          </p:cNvSpPr>
          <p:nvPr>
            <p:ph type="body" sz="quarter" idx="18" hasCustomPrompt="1"/>
          </p:nvPr>
        </p:nvSpPr>
        <p:spPr>
          <a:xfrm>
            <a:off x="1332172" y="4308332"/>
            <a:ext cx="2925286" cy="1403846"/>
          </a:xfrm>
          <a:prstGeom prst="rect">
            <a:avLst/>
          </a:prstGeom>
        </p:spPr>
        <p:txBody>
          <a:bodyPr wrap="square">
            <a:spAutoFit/>
          </a:bodyPr>
          <a:lstStyle>
            <a:lvl1pPr marL="0" marR="0" indent="0" algn="r" rtl="0">
              <a:lnSpc>
                <a:spcPct val="120000"/>
              </a:lnSpc>
              <a:spcBef>
                <a:spcPts val="0"/>
              </a:spcBef>
              <a:spcAft>
                <a:spcPts val="0"/>
              </a:spcAft>
              <a:defRPr lang="zh-CN" altLang="en-US" sz="1800" smtClean="0">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r">
              <a:lnSpc>
                <a:spcPct val="120000"/>
              </a:lnSpc>
              <a:buNone/>
            </a:pPr>
            <a:r>
              <a:rPr lang="zh-CN" altLang="en-US"/>
              <a:t>你的描述性文字放这里你的描述性文字放这里你的描述性文字放这里你的描述性文字放这里你。</a:t>
            </a:r>
          </a:p>
        </p:txBody>
      </p:sp>
      <p:sp>
        <p:nvSpPr>
          <p:cNvPr id="17" name="文本占位符 16">
            <a:extLst>
              <a:ext uri="{FF2B5EF4-FFF2-40B4-BE49-F238E27FC236}">
                <a16:creationId xmlns="" xmlns:a16="http://schemas.microsoft.com/office/drawing/2014/main" id="{6F6DA441-2E0E-4C0A-8367-6560349106FE}"/>
              </a:ext>
            </a:extLst>
          </p:cNvPr>
          <p:cNvSpPr>
            <a:spLocks noGrp="1"/>
          </p:cNvSpPr>
          <p:nvPr>
            <p:ph type="body" sz="quarter" idx="19" hasCustomPrompt="1"/>
          </p:nvPr>
        </p:nvSpPr>
        <p:spPr>
          <a:xfrm>
            <a:off x="7920427" y="1759387"/>
            <a:ext cx="1396536" cy="461665"/>
          </a:xfrm>
          <a:prstGeom prst="rect">
            <a:avLst/>
          </a:prstGeom>
        </p:spPr>
        <p:txBody>
          <a:bodyPr wrap="none">
            <a:spAutoFit/>
          </a:bodyPr>
          <a:lstStyle>
            <a:lvl1pPr marL="0" marR="0" indent="0" algn="l" rtl="0">
              <a:lnSpc>
                <a:spcPct val="100000"/>
              </a:lnSpc>
              <a:spcBef>
                <a:spcPts val="0"/>
              </a:spcBef>
              <a:spcAft>
                <a:spcPts val="0"/>
              </a:spcAft>
              <a:buNone/>
              <a:defRPr lang="zh-CN" altLang="en-US" sz="2400" smtClean="0">
                <a:gradFill>
                  <a:gsLst>
                    <a:gs pos="0">
                      <a:schemeClr val="accent2"/>
                    </a:gs>
                    <a:gs pos="99000">
                      <a:schemeClr val="accent1"/>
                    </a:gs>
                  </a:gsLst>
                  <a:lin ang="27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
        <p:nvSpPr>
          <p:cNvPr id="18" name="文本占位符 17">
            <a:extLst>
              <a:ext uri="{FF2B5EF4-FFF2-40B4-BE49-F238E27FC236}">
                <a16:creationId xmlns="" xmlns:a16="http://schemas.microsoft.com/office/drawing/2014/main" id="{BEBE7BCA-E5FF-48AC-A7C9-4B117937DDF8}"/>
              </a:ext>
            </a:extLst>
          </p:cNvPr>
          <p:cNvSpPr>
            <a:spLocks noGrp="1"/>
          </p:cNvSpPr>
          <p:nvPr>
            <p:ph type="body" sz="quarter" idx="20" hasCustomPrompt="1"/>
          </p:nvPr>
        </p:nvSpPr>
        <p:spPr>
          <a:xfrm>
            <a:off x="7920427" y="2189601"/>
            <a:ext cx="2925286" cy="1403846"/>
          </a:xfrm>
          <a:prstGeom prst="rect">
            <a:avLst/>
          </a:prstGeom>
        </p:spPr>
        <p:txBody>
          <a:bodyPr wrap="square">
            <a:spAutoFit/>
          </a:bodyPr>
          <a:lstStyle>
            <a:lvl1pPr marL="0" marR="0" indent="0" algn="l" rtl="0">
              <a:lnSpc>
                <a:spcPct val="120000"/>
              </a:lnSpc>
              <a:spcBef>
                <a:spcPts val="0"/>
              </a:spcBef>
              <a:spcAft>
                <a:spcPts val="0"/>
              </a:spcAft>
              <a:defRPr lang="zh-CN" altLang="en-US" sz="1800" smtClean="0">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20000"/>
              </a:lnSpc>
              <a:buNone/>
            </a:pPr>
            <a:r>
              <a:rPr lang="zh-CN" altLang="en-US"/>
              <a:t>你的描述性文字放这里你的描述性文字放这里你的描述性文字放这里你的描述性文字放这里你。</a:t>
            </a:r>
          </a:p>
        </p:txBody>
      </p:sp>
      <p:sp>
        <p:nvSpPr>
          <p:cNvPr id="19" name="文本占位符 18">
            <a:extLst>
              <a:ext uri="{FF2B5EF4-FFF2-40B4-BE49-F238E27FC236}">
                <a16:creationId xmlns="" xmlns:a16="http://schemas.microsoft.com/office/drawing/2014/main" id="{FC1D69FE-45EE-4AD3-84B2-0A4B964CA2F8}"/>
              </a:ext>
            </a:extLst>
          </p:cNvPr>
          <p:cNvSpPr>
            <a:spLocks noGrp="1"/>
          </p:cNvSpPr>
          <p:nvPr>
            <p:ph type="body" sz="quarter" idx="21" hasCustomPrompt="1"/>
          </p:nvPr>
        </p:nvSpPr>
        <p:spPr>
          <a:xfrm>
            <a:off x="7920427" y="3878118"/>
            <a:ext cx="1396536" cy="461665"/>
          </a:xfrm>
          <a:prstGeom prst="rect">
            <a:avLst/>
          </a:prstGeom>
        </p:spPr>
        <p:txBody>
          <a:bodyPr wrap="none">
            <a:spAutoFit/>
          </a:bodyPr>
          <a:lstStyle>
            <a:lvl1pPr marL="0" marR="0" indent="0" algn="l" rtl="0">
              <a:lnSpc>
                <a:spcPct val="100000"/>
              </a:lnSpc>
              <a:spcBef>
                <a:spcPts val="0"/>
              </a:spcBef>
              <a:spcAft>
                <a:spcPts val="0"/>
              </a:spcAft>
              <a:buNone/>
              <a:defRPr lang="zh-CN" altLang="en-US" sz="2400" smtClean="0">
                <a:gradFill>
                  <a:gsLst>
                    <a:gs pos="0">
                      <a:schemeClr val="accent2"/>
                    </a:gs>
                    <a:gs pos="99000">
                      <a:schemeClr val="accent1"/>
                    </a:gs>
                  </a:gsLst>
                  <a:lin ang="27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
        <p:nvSpPr>
          <p:cNvPr id="20" name="文本占位符 19">
            <a:extLst>
              <a:ext uri="{FF2B5EF4-FFF2-40B4-BE49-F238E27FC236}">
                <a16:creationId xmlns="" xmlns:a16="http://schemas.microsoft.com/office/drawing/2014/main" id="{96B6B77C-8463-46F3-BF94-0F56673C575F}"/>
              </a:ext>
            </a:extLst>
          </p:cNvPr>
          <p:cNvSpPr>
            <a:spLocks noGrp="1"/>
          </p:cNvSpPr>
          <p:nvPr>
            <p:ph type="body" sz="quarter" idx="22" hasCustomPrompt="1"/>
          </p:nvPr>
        </p:nvSpPr>
        <p:spPr>
          <a:xfrm>
            <a:off x="7920427" y="4308332"/>
            <a:ext cx="2925286" cy="1403846"/>
          </a:xfrm>
          <a:prstGeom prst="rect">
            <a:avLst/>
          </a:prstGeom>
        </p:spPr>
        <p:txBody>
          <a:bodyPr wrap="square">
            <a:spAutoFit/>
          </a:bodyPr>
          <a:lstStyle>
            <a:lvl1pPr marL="0" marR="0" indent="0" algn="l" rtl="0">
              <a:lnSpc>
                <a:spcPct val="120000"/>
              </a:lnSpc>
              <a:spcBef>
                <a:spcPts val="0"/>
              </a:spcBef>
              <a:spcAft>
                <a:spcPts val="0"/>
              </a:spcAft>
              <a:defRPr lang="zh-CN" altLang="en-US" sz="1800" smtClean="0">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20000"/>
              </a:lnSpc>
              <a:buNone/>
            </a:pPr>
            <a:r>
              <a:rPr lang="zh-CN" altLang="en-US"/>
              <a:t>你的描述性文字放这里你的描述性文字放这里你的描述性文字放这里你的描述性文字放这里你。</a:t>
            </a:r>
          </a:p>
        </p:txBody>
      </p:sp>
      <p:grpSp>
        <p:nvGrpSpPr>
          <p:cNvPr id="25" name="组合 24">
            <a:extLst>
              <a:ext uri="{FF2B5EF4-FFF2-40B4-BE49-F238E27FC236}">
                <a16:creationId xmlns="" xmlns:a16="http://schemas.microsoft.com/office/drawing/2014/main" id="{CC81BFF2-AD20-42D4-B8E5-B574CE77574D}"/>
              </a:ext>
            </a:extLst>
          </p:cNvPr>
          <p:cNvGrpSpPr/>
          <p:nvPr userDrawn="1"/>
        </p:nvGrpSpPr>
        <p:grpSpPr>
          <a:xfrm>
            <a:off x="152400" y="187773"/>
            <a:ext cx="927730" cy="463865"/>
            <a:chOff x="1371600" y="213360"/>
            <a:chExt cx="927730" cy="463865"/>
          </a:xfrm>
        </p:grpSpPr>
        <p:sp>
          <p:nvSpPr>
            <p:cNvPr id="26" name="菱形 25">
              <a:extLst>
                <a:ext uri="{FF2B5EF4-FFF2-40B4-BE49-F238E27FC236}">
                  <a16:creationId xmlns="" xmlns:a16="http://schemas.microsoft.com/office/drawing/2014/main" id="{11D87BCD-07B2-40A7-8609-A9111B6E79D4}"/>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菱形 26">
              <a:extLst>
                <a:ext uri="{FF2B5EF4-FFF2-40B4-BE49-F238E27FC236}">
                  <a16:creationId xmlns="" xmlns:a16="http://schemas.microsoft.com/office/drawing/2014/main" id="{6D1678D7-FD90-4EAC-A923-1F4E2CE512E6}"/>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a:extLst>
                <a:ext uri="{FF2B5EF4-FFF2-40B4-BE49-F238E27FC236}">
                  <a16:creationId xmlns="" xmlns:a16="http://schemas.microsoft.com/office/drawing/2014/main" id="{326B7EE0-18EE-4528-9369-6B219BC44483}"/>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732571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四图四文03">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149" name="图片占位符 148">
            <a:extLst>
              <a:ext uri="{FF2B5EF4-FFF2-40B4-BE49-F238E27FC236}">
                <a16:creationId xmlns="" xmlns:a16="http://schemas.microsoft.com/office/drawing/2014/main" id="{0F20FBFE-98E2-40B7-B1A2-2E9EBA33F829}"/>
              </a:ext>
            </a:extLst>
          </p:cNvPr>
          <p:cNvSpPr>
            <a:spLocks noGrp="1"/>
          </p:cNvSpPr>
          <p:nvPr>
            <p:ph type="pic" sz="quarter" idx="11"/>
          </p:nvPr>
        </p:nvSpPr>
        <p:spPr>
          <a:xfrm>
            <a:off x="1603910" y="2404499"/>
            <a:ext cx="2569580" cy="2569580"/>
          </a:xfrm>
          <a:custGeom>
            <a:avLst/>
            <a:gdLst>
              <a:gd name="connsiteX0" fmla="*/ 1284790 w 2569580"/>
              <a:gd name="connsiteY0" fmla="*/ 0 h 2569580"/>
              <a:gd name="connsiteX1" fmla="*/ 2569580 w 2569580"/>
              <a:gd name="connsiteY1" fmla="*/ 1284790 h 2569580"/>
              <a:gd name="connsiteX2" fmla="*/ 1284790 w 2569580"/>
              <a:gd name="connsiteY2" fmla="*/ 2569580 h 2569580"/>
              <a:gd name="connsiteX3" fmla="*/ 0 w 2569580"/>
              <a:gd name="connsiteY3" fmla="*/ 1284790 h 2569580"/>
            </a:gdLst>
            <a:ahLst/>
            <a:cxnLst>
              <a:cxn ang="0">
                <a:pos x="connsiteX0" y="connsiteY0"/>
              </a:cxn>
              <a:cxn ang="0">
                <a:pos x="connsiteX1" y="connsiteY1"/>
              </a:cxn>
              <a:cxn ang="0">
                <a:pos x="connsiteX2" y="connsiteY2"/>
              </a:cxn>
              <a:cxn ang="0">
                <a:pos x="connsiteX3" y="connsiteY3"/>
              </a:cxn>
            </a:cxnLst>
            <a:rect l="l" t="t" r="r" b="b"/>
            <a:pathLst>
              <a:path w="2569580" h="2569580">
                <a:moveTo>
                  <a:pt x="1284790" y="0"/>
                </a:moveTo>
                <a:lnTo>
                  <a:pt x="2569580" y="1284790"/>
                </a:lnTo>
                <a:lnTo>
                  <a:pt x="1284790" y="2569580"/>
                </a:lnTo>
                <a:lnTo>
                  <a:pt x="0" y="1284790"/>
                </a:lnTo>
                <a:close/>
              </a:path>
            </a:pathLst>
          </a:custGeom>
        </p:spPr>
        <p:txBody>
          <a:bodyPr wrap="square">
            <a:noAutofit/>
          </a:bodyPr>
          <a:lstStyle/>
          <a:p>
            <a:endParaRPr lang="zh-CN" altLang="en-US" dirty="0"/>
          </a:p>
        </p:txBody>
      </p:sp>
      <p:sp>
        <p:nvSpPr>
          <p:cNvPr id="150" name="图片占位符 149">
            <a:extLst>
              <a:ext uri="{FF2B5EF4-FFF2-40B4-BE49-F238E27FC236}">
                <a16:creationId xmlns="" xmlns:a16="http://schemas.microsoft.com/office/drawing/2014/main" id="{0B1E30F7-A255-4728-9292-1218B97461DE}"/>
              </a:ext>
            </a:extLst>
          </p:cNvPr>
          <p:cNvSpPr>
            <a:spLocks noGrp="1"/>
          </p:cNvSpPr>
          <p:nvPr>
            <p:ph type="pic" sz="quarter" idx="12"/>
          </p:nvPr>
        </p:nvSpPr>
        <p:spPr>
          <a:xfrm>
            <a:off x="3737510" y="2404499"/>
            <a:ext cx="2569580" cy="2569580"/>
          </a:xfrm>
          <a:custGeom>
            <a:avLst/>
            <a:gdLst>
              <a:gd name="connsiteX0" fmla="*/ 1284790 w 2569580"/>
              <a:gd name="connsiteY0" fmla="*/ 0 h 2569580"/>
              <a:gd name="connsiteX1" fmla="*/ 2569580 w 2569580"/>
              <a:gd name="connsiteY1" fmla="*/ 1284790 h 2569580"/>
              <a:gd name="connsiteX2" fmla="*/ 1284790 w 2569580"/>
              <a:gd name="connsiteY2" fmla="*/ 2569580 h 2569580"/>
              <a:gd name="connsiteX3" fmla="*/ 0 w 2569580"/>
              <a:gd name="connsiteY3" fmla="*/ 1284790 h 2569580"/>
            </a:gdLst>
            <a:ahLst/>
            <a:cxnLst>
              <a:cxn ang="0">
                <a:pos x="connsiteX0" y="connsiteY0"/>
              </a:cxn>
              <a:cxn ang="0">
                <a:pos x="connsiteX1" y="connsiteY1"/>
              </a:cxn>
              <a:cxn ang="0">
                <a:pos x="connsiteX2" y="connsiteY2"/>
              </a:cxn>
              <a:cxn ang="0">
                <a:pos x="connsiteX3" y="connsiteY3"/>
              </a:cxn>
            </a:cxnLst>
            <a:rect l="l" t="t" r="r" b="b"/>
            <a:pathLst>
              <a:path w="2569580" h="2569580">
                <a:moveTo>
                  <a:pt x="1284790" y="0"/>
                </a:moveTo>
                <a:lnTo>
                  <a:pt x="2569580" y="1284790"/>
                </a:lnTo>
                <a:lnTo>
                  <a:pt x="1284790" y="2569580"/>
                </a:lnTo>
                <a:lnTo>
                  <a:pt x="0" y="1284790"/>
                </a:lnTo>
                <a:close/>
              </a:path>
            </a:pathLst>
          </a:custGeom>
        </p:spPr>
        <p:txBody>
          <a:bodyPr wrap="square">
            <a:noAutofit/>
          </a:bodyPr>
          <a:lstStyle/>
          <a:p>
            <a:endParaRPr lang="zh-CN" altLang="en-US" dirty="0"/>
          </a:p>
        </p:txBody>
      </p:sp>
      <p:sp>
        <p:nvSpPr>
          <p:cNvPr id="151" name="图片占位符 150">
            <a:extLst>
              <a:ext uri="{FF2B5EF4-FFF2-40B4-BE49-F238E27FC236}">
                <a16:creationId xmlns="" xmlns:a16="http://schemas.microsoft.com/office/drawing/2014/main" id="{47A9BCF6-322F-4BF2-9869-FEE5B8C185F8}"/>
              </a:ext>
            </a:extLst>
          </p:cNvPr>
          <p:cNvSpPr>
            <a:spLocks noGrp="1"/>
          </p:cNvSpPr>
          <p:nvPr>
            <p:ph type="pic" sz="quarter" idx="13"/>
          </p:nvPr>
        </p:nvSpPr>
        <p:spPr>
          <a:xfrm>
            <a:off x="5891430" y="2404499"/>
            <a:ext cx="2569580" cy="2569580"/>
          </a:xfrm>
          <a:custGeom>
            <a:avLst/>
            <a:gdLst>
              <a:gd name="connsiteX0" fmla="*/ 1284790 w 2569580"/>
              <a:gd name="connsiteY0" fmla="*/ 0 h 2569580"/>
              <a:gd name="connsiteX1" fmla="*/ 2569580 w 2569580"/>
              <a:gd name="connsiteY1" fmla="*/ 1284790 h 2569580"/>
              <a:gd name="connsiteX2" fmla="*/ 1284790 w 2569580"/>
              <a:gd name="connsiteY2" fmla="*/ 2569580 h 2569580"/>
              <a:gd name="connsiteX3" fmla="*/ 0 w 2569580"/>
              <a:gd name="connsiteY3" fmla="*/ 1284790 h 2569580"/>
            </a:gdLst>
            <a:ahLst/>
            <a:cxnLst>
              <a:cxn ang="0">
                <a:pos x="connsiteX0" y="connsiteY0"/>
              </a:cxn>
              <a:cxn ang="0">
                <a:pos x="connsiteX1" y="connsiteY1"/>
              </a:cxn>
              <a:cxn ang="0">
                <a:pos x="connsiteX2" y="connsiteY2"/>
              </a:cxn>
              <a:cxn ang="0">
                <a:pos x="connsiteX3" y="connsiteY3"/>
              </a:cxn>
            </a:cxnLst>
            <a:rect l="l" t="t" r="r" b="b"/>
            <a:pathLst>
              <a:path w="2569580" h="2569580">
                <a:moveTo>
                  <a:pt x="1284790" y="0"/>
                </a:moveTo>
                <a:lnTo>
                  <a:pt x="2569580" y="1284790"/>
                </a:lnTo>
                <a:lnTo>
                  <a:pt x="1284790" y="2569580"/>
                </a:lnTo>
                <a:lnTo>
                  <a:pt x="0" y="1284790"/>
                </a:lnTo>
                <a:close/>
              </a:path>
            </a:pathLst>
          </a:custGeom>
        </p:spPr>
        <p:txBody>
          <a:bodyPr wrap="square">
            <a:noAutofit/>
          </a:bodyPr>
          <a:lstStyle/>
          <a:p>
            <a:endParaRPr lang="zh-CN" altLang="en-US" dirty="0"/>
          </a:p>
        </p:txBody>
      </p:sp>
      <p:sp>
        <p:nvSpPr>
          <p:cNvPr id="152" name="图片占位符 151">
            <a:extLst>
              <a:ext uri="{FF2B5EF4-FFF2-40B4-BE49-F238E27FC236}">
                <a16:creationId xmlns="" xmlns:a16="http://schemas.microsoft.com/office/drawing/2014/main" id="{F140A0C1-F6F9-4C3F-9F2D-57E8406BF04C}"/>
              </a:ext>
            </a:extLst>
          </p:cNvPr>
          <p:cNvSpPr>
            <a:spLocks noGrp="1"/>
          </p:cNvSpPr>
          <p:nvPr>
            <p:ph type="pic" sz="quarter" idx="14"/>
          </p:nvPr>
        </p:nvSpPr>
        <p:spPr>
          <a:xfrm>
            <a:off x="8035190" y="2404499"/>
            <a:ext cx="2569580" cy="2569580"/>
          </a:xfrm>
          <a:custGeom>
            <a:avLst/>
            <a:gdLst>
              <a:gd name="connsiteX0" fmla="*/ 1284790 w 2569580"/>
              <a:gd name="connsiteY0" fmla="*/ 0 h 2569580"/>
              <a:gd name="connsiteX1" fmla="*/ 2569580 w 2569580"/>
              <a:gd name="connsiteY1" fmla="*/ 1284790 h 2569580"/>
              <a:gd name="connsiteX2" fmla="*/ 1284790 w 2569580"/>
              <a:gd name="connsiteY2" fmla="*/ 2569580 h 2569580"/>
              <a:gd name="connsiteX3" fmla="*/ 0 w 2569580"/>
              <a:gd name="connsiteY3" fmla="*/ 1284790 h 2569580"/>
            </a:gdLst>
            <a:ahLst/>
            <a:cxnLst>
              <a:cxn ang="0">
                <a:pos x="connsiteX0" y="connsiteY0"/>
              </a:cxn>
              <a:cxn ang="0">
                <a:pos x="connsiteX1" y="connsiteY1"/>
              </a:cxn>
              <a:cxn ang="0">
                <a:pos x="connsiteX2" y="connsiteY2"/>
              </a:cxn>
              <a:cxn ang="0">
                <a:pos x="connsiteX3" y="connsiteY3"/>
              </a:cxn>
            </a:cxnLst>
            <a:rect l="l" t="t" r="r" b="b"/>
            <a:pathLst>
              <a:path w="2569580" h="2569580">
                <a:moveTo>
                  <a:pt x="1284790" y="0"/>
                </a:moveTo>
                <a:lnTo>
                  <a:pt x="2569580" y="1284790"/>
                </a:lnTo>
                <a:lnTo>
                  <a:pt x="1284790" y="2569580"/>
                </a:lnTo>
                <a:lnTo>
                  <a:pt x="0" y="1284790"/>
                </a:lnTo>
                <a:close/>
              </a:path>
            </a:pathLst>
          </a:custGeom>
        </p:spPr>
        <p:txBody>
          <a:bodyPr wrap="square">
            <a:noAutofit/>
          </a:bodyPr>
          <a:lstStyle/>
          <a:p>
            <a:endParaRPr lang="zh-CN" altLang="en-US" dirty="0"/>
          </a:p>
        </p:txBody>
      </p:sp>
      <p:sp>
        <p:nvSpPr>
          <p:cNvPr id="2" name="文本占位符 1">
            <a:extLst>
              <a:ext uri="{FF2B5EF4-FFF2-40B4-BE49-F238E27FC236}">
                <a16:creationId xmlns="" xmlns:a16="http://schemas.microsoft.com/office/drawing/2014/main" id="{16237830-ABD1-46A8-9A7C-D3C868CAAB8A}"/>
              </a:ext>
            </a:extLst>
          </p:cNvPr>
          <p:cNvSpPr>
            <a:spLocks noGrp="1"/>
          </p:cNvSpPr>
          <p:nvPr>
            <p:ph type="body" sz="quarter" idx="15" hasCustomPrompt="1"/>
          </p:nvPr>
        </p:nvSpPr>
        <p:spPr>
          <a:xfrm>
            <a:off x="2293024" y="1747054"/>
            <a:ext cx="1191352" cy="400110"/>
          </a:xfrm>
          <a:prstGeom prst="rect">
            <a:avLst/>
          </a:prstGeom>
        </p:spPr>
        <p:txBody>
          <a:bodyPr wrap="none">
            <a:spAutoFit/>
          </a:bodyPr>
          <a:lstStyle>
            <a:lvl1pPr marL="0" marR="0" indent="0" algn="l" rtl="0">
              <a:lnSpc>
                <a:spcPct val="100000"/>
              </a:lnSpc>
              <a:spcBef>
                <a:spcPts val="0"/>
              </a:spcBef>
              <a:spcAft>
                <a:spcPts val="0"/>
              </a:spcAft>
              <a:buNone/>
              <a:defRPr lang="zh-CN" altLang="en-US" sz="2000" smtClean="0">
                <a:gradFill>
                  <a:gsLst>
                    <a:gs pos="0">
                      <a:schemeClr val="accent2"/>
                    </a:gs>
                    <a:gs pos="99000">
                      <a:schemeClr val="accent1"/>
                    </a:gs>
                  </a:gsLst>
                  <a:lin ang="27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
        <p:nvSpPr>
          <p:cNvPr id="4" name="文本占位符 3">
            <a:extLst>
              <a:ext uri="{FF2B5EF4-FFF2-40B4-BE49-F238E27FC236}">
                <a16:creationId xmlns="" xmlns:a16="http://schemas.microsoft.com/office/drawing/2014/main" id="{87ED88EC-E4E9-4186-80B0-E7C442A678B8}"/>
              </a:ext>
            </a:extLst>
          </p:cNvPr>
          <p:cNvSpPr>
            <a:spLocks noGrp="1"/>
          </p:cNvSpPr>
          <p:nvPr>
            <p:ph type="body" sz="quarter" idx="16" hasCustomPrompt="1"/>
          </p:nvPr>
        </p:nvSpPr>
        <p:spPr>
          <a:xfrm>
            <a:off x="4426228" y="5183681"/>
            <a:ext cx="1191352" cy="400110"/>
          </a:xfrm>
          <a:prstGeom prst="rect">
            <a:avLst/>
          </a:prstGeom>
        </p:spPr>
        <p:txBody>
          <a:bodyPr wrap="none">
            <a:spAutoFit/>
          </a:bodyPr>
          <a:lstStyle>
            <a:lvl1pPr marL="0" marR="0" indent="0" algn="l" rtl="0">
              <a:lnSpc>
                <a:spcPct val="100000"/>
              </a:lnSpc>
              <a:spcBef>
                <a:spcPts val="0"/>
              </a:spcBef>
              <a:spcAft>
                <a:spcPts val="0"/>
              </a:spcAft>
              <a:buNone/>
              <a:defRPr lang="zh-CN" altLang="en-US" sz="2000" smtClean="0">
                <a:gradFill>
                  <a:gsLst>
                    <a:gs pos="0">
                      <a:schemeClr val="accent2"/>
                    </a:gs>
                    <a:gs pos="99000">
                      <a:schemeClr val="accent1"/>
                    </a:gs>
                  </a:gsLst>
                  <a:lin ang="27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
        <p:nvSpPr>
          <p:cNvPr id="5" name="文本占位符 4">
            <a:extLst>
              <a:ext uri="{FF2B5EF4-FFF2-40B4-BE49-F238E27FC236}">
                <a16:creationId xmlns="" xmlns:a16="http://schemas.microsoft.com/office/drawing/2014/main" id="{A2840C20-02F1-4DED-B25F-33050F9B0E1C}"/>
              </a:ext>
            </a:extLst>
          </p:cNvPr>
          <p:cNvSpPr>
            <a:spLocks noGrp="1"/>
          </p:cNvSpPr>
          <p:nvPr>
            <p:ph type="body" sz="quarter" idx="17" hasCustomPrompt="1"/>
          </p:nvPr>
        </p:nvSpPr>
        <p:spPr>
          <a:xfrm>
            <a:off x="8717619" y="5183681"/>
            <a:ext cx="1191352" cy="400110"/>
          </a:xfrm>
          <a:prstGeom prst="rect">
            <a:avLst/>
          </a:prstGeom>
        </p:spPr>
        <p:txBody>
          <a:bodyPr wrap="none">
            <a:spAutoFit/>
          </a:bodyPr>
          <a:lstStyle>
            <a:lvl1pPr marL="0" marR="0" indent="0" algn="l" rtl="0">
              <a:lnSpc>
                <a:spcPct val="100000"/>
              </a:lnSpc>
              <a:spcBef>
                <a:spcPts val="0"/>
              </a:spcBef>
              <a:spcAft>
                <a:spcPts val="0"/>
              </a:spcAft>
              <a:buNone/>
              <a:defRPr lang="zh-CN" altLang="en-US" sz="2000" smtClean="0">
                <a:gradFill>
                  <a:gsLst>
                    <a:gs pos="0">
                      <a:schemeClr val="accent2"/>
                    </a:gs>
                    <a:gs pos="99000">
                      <a:schemeClr val="accent1"/>
                    </a:gs>
                  </a:gsLst>
                  <a:lin ang="27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
        <p:nvSpPr>
          <p:cNvPr id="6" name="文本占位符 5">
            <a:extLst>
              <a:ext uri="{FF2B5EF4-FFF2-40B4-BE49-F238E27FC236}">
                <a16:creationId xmlns="" xmlns:a16="http://schemas.microsoft.com/office/drawing/2014/main" id="{66DC06EE-858A-42DF-8A45-91A24B1676B0}"/>
              </a:ext>
            </a:extLst>
          </p:cNvPr>
          <p:cNvSpPr>
            <a:spLocks noGrp="1"/>
          </p:cNvSpPr>
          <p:nvPr>
            <p:ph type="body" sz="quarter" idx="18" hasCustomPrompt="1"/>
          </p:nvPr>
        </p:nvSpPr>
        <p:spPr>
          <a:xfrm>
            <a:off x="6570916" y="1747054"/>
            <a:ext cx="1191352" cy="400110"/>
          </a:xfrm>
          <a:prstGeom prst="rect">
            <a:avLst/>
          </a:prstGeom>
        </p:spPr>
        <p:txBody>
          <a:bodyPr wrap="none">
            <a:spAutoFit/>
          </a:bodyPr>
          <a:lstStyle>
            <a:lvl1pPr marL="0" marR="0" indent="0" algn="l" rtl="0">
              <a:lnSpc>
                <a:spcPct val="100000"/>
              </a:lnSpc>
              <a:spcBef>
                <a:spcPts val="0"/>
              </a:spcBef>
              <a:spcAft>
                <a:spcPts val="0"/>
              </a:spcAft>
              <a:buNone/>
              <a:defRPr lang="zh-CN" altLang="en-US" sz="2000" smtClean="0">
                <a:gradFill>
                  <a:gsLst>
                    <a:gs pos="0">
                      <a:schemeClr val="accent2"/>
                    </a:gs>
                    <a:gs pos="99000">
                      <a:schemeClr val="accent1"/>
                    </a:gs>
                  </a:gsLst>
                  <a:lin ang="27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grpSp>
        <p:nvGrpSpPr>
          <p:cNvPr id="21" name="组合 20">
            <a:extLst>
              <a:ext uri="{FF2B5EF4-FFF2-40B4-BE49-F238E27FC236}">
                <a16:creationId xmlns="" xmlns:a16="http://schemas.microsoft.com/office/drawing/2014/main" id="{7DA28EAA-CAB1-4AB9-81B8-12391EAE569D}"/>
              </a:ext>
            </a:extLst>
          </p:cNvPr>
          <p:cNvGrpSpPr/>
          <p:nvPr userDrawn="1"/>
        </p:nvGrpSpPr>
        <p:grpSpPr>
          <a:xfrm>
            <a:off x="152400" y="187773"/>
            <a:ext cx="927730" cy="463865"/>
            <a:chOff x="1371600" y="213360"/>
            <a:chExt cx="927730" cy="463865"/>
          </a:xfrm>
        </p:grpSpPr>
        <p:sp>
          <p:nvSpPr>
            <p:cNvPr id="22" name="菱形 21">
              <a:extLst>
                <a:ext uri="{FF2B5EF4-FFF2-40B4-BE49-F238E27FC236}">
                  <a16:creationId xmlns="" xmlns:a16="http://schemas.microsoft.com/office/drawing/2014/main" id="{AD5731D5-AAE5-4251-800A-378F47F4486D}"/>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菱形 22">
              <a:extLst>
                <a:ext uri="{FF2B5EF4-FFF2-40B4-BE49-F238E27FC236}">
                  <a16:creationId xmlns="" xmlns:a16="http://schemas.microsoft.com/office/drawing/2014/main" id="{49910F42-E2C6-40A9-A9AD-AA8B7A365BC8}"/>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a:extLst>
                <a:ext uri="{FF2B5EF4-FFF2-40B4-BE49-F238E27FC236}">
                  <a16:creationId xmlns="" xmlns:a16="http://schemas.microsoft.com/office/drawing/2014/main" id="{5F5808A4-A5EB-4F63-93FF-345002E4F909}"/>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4199907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五图五文">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180" name="图片占位符 179">
            <a:extLst>
              <a:ext uri="{FF2B5EF4-FFF2-40B4-BE49-F238E27FC236}">
                <a16:creationId xmlns="" xmlns:a16="http://schemas.microsoft.com/office/drawing/2014/main" id="{B54E8706-B602-4E7E-AA40-C009FD2B38FF}"/>
              </a:ext>
            </a:extLst>
          </p:cNvPr>
          <p:cNvSpPr>
            <a:spLocks noGrp="1"/>
          </p:cNvSpPr>
          <p:nvPr>
            <p:ph type="pic" sz="quarter" idx="11"/>
          </p:nvPr>
        </p:nvSpPr>
        <p:spPr>
          <a:xfrm>
            <a:off x="858299" y="1581712"/>
            <a:ext cx="2070476" cy="2070476"/>
          </a:xfrm>
          <a:prstGeom prst="rect">
            <a:avLst/>
          </a:prstGeom>
        </p:spPr>
        <p:txBody>
          <a:bodyPr/>
          <a:lstStyle/>
          <a:p>
            <a:endParaRPr lang="zh-CN" altLang="en-US"/>
          </a:p>
        </p:txBody>
      </p:sp>
      <p:sp>
        <p:nvSpPr>
          <p:cNvPr id="181" name="图片占位符 179">
            <a:extLst>
              <a:ext uri="{FF2B5EF4-FFF2-40B4-BE49-F238E27FC236}">
                <a16:creationId xmlns="" xmlns:a16="http://schemas.microsoft.com/office/drawing/2014/main" id="{DED6D59C-9594-4352-9E16-3BD93AA61B02}"/>
              </a:ext>
            </a:extLst>
          </p:cNvPr>
          <p:cNvSpPr>
            <a:spLocks noGrp="1"/>
          </p:cNvSpPr>
          <p:nvPr>
            <p:ph type="pic" sz="quarter" idx="12"/>
          </p:nvPr>
        </p:nvSpPr>
        <p:spPr>
          <a:xfrm>
            <a:off x="5050778" y="1581712"/>
            <a:ext cx="2070476" cy="2070476"/>
          </a:xfrm>
          <a:prstGeom prst="rect">
            <a:avLst/>
          </a:prstGeom>
        </p:spPr>
        <p:txBody>
          <a:bodyPr/>
          <a:lstStyle/>
          <a:p>
            <a:endParaRPr lang="zh-CN" altLang="en-US"/>
          </a:p>
        </p:txBody>
      </p:sp>
      <p:sp>
        <p:nvSpPr>
          <p:cNvPr id="182" name="图片占位符 179">
            <a:extLst>
              <a:ext uri="{FF2B5EF4-FFF2-40B4-BE49-F238E27FC236}">
                <a16:creationId xmlns="" xmlns:a16="http://schemas.microsoft.com/office/drawing/2014/main" id="{37749BD7-C7AD-41DA-8D21-94785DA729EC}"/>
              </a:ext>
            </a:extLst>
          </p:cNvPr>
          <p:cNvSpPr>
            <a:spLocks noGrp="1"/>
          </p:cNvSpPr>
          <p:nvPr>
            <p:ph type="pic" sz="quarter" idx="13"/>
          </p:nvPr>
        </p:nvSpPr>
        <p:spPr>
          <a:xfrm>
            <a:off x="9243256" y="1581712"/>
            <a:ext cx="2070476" cy="2070476"/>
          </a:xfrm>
          <a:prstGeom prst="rect">
            <a:avLst/>
          </a:prstGeom>
        </p:spPr>
        <p:txBody>
          <a:bodyPr/>
          <a:lstStyle/>
          <a:p>
            <a:endParaRPr lang="zh-CN" altLang="en-US"/>
          </a:p>
        </p:txBody>
      </p:sp>
      <p:sp>
        <p:nvSpPr>
          <p:cNvPr id="183" name="图片占位符 179">
            <a:extLst>
              <a:ext uri="{FF2B5EF4-FFF2-40B4-BE49-F238E27FC236}">
                <a16:creationId xmlns="" xmlns:a16="http://schemas.microsoft.com/office/drawing/2014/main" id="{675ACA20-D8E5-4C19-AA86-612BC58680F9}"/>
              </a:ext>
            </a:extLst>
          </p:cNvPr>
          <p:cNvSpPr>
            <a:spLocks noGrp="1"/>
          </p:cNvSpPr>
          <p:nvPr>
            <p:ph type="pic" sz="quarter" idx="14"/>
          </p:nvPr>
        </p:nvSpPr>
        <p:spPr>
          <a:xfrm>
            <a:off x="2928773" y="3646092"/>
            <a:ext cx="2120229" cy="2089272"/>
          </a:xfrm>
          <a:prstGeom prst="rect">
            <a:avLst/>
          </a:prstGeom>
        </p:spPr>
        <p:txBody>
          <a:bodyPr/>
          <a:lstStyle/>
          <a:p>
            <a:endParaRPr lang="zh-CN" altLang="en-US" dirty="0"/>
          </a:p>
        </p:txBody>
      </p:sp>
      <p:sp>
        <p:nvSpPr>
          <p:cNvPr id="184" name="图片占位符 179">
            <a:extLst>
              <a:ext uri="{FF2B5EF4-FFF2-40B4-BE49-F238E27FC236}">
                <a16:creationId xmlns="" xmlns:a16="http://schemas.microsoft.com/office/drawing/2014/main" id="{51F83C5A-5F1B-4AC9-9CD4-F4C3D1C9E50F}"/>
              </a:ext>
            </a:extLst>
          </p:cNvPr>
          <p:cNvSpPr>
            <a:spLocks noGrp="1"/>
          </p:cNvSpPr>
          <p:nvPr>
            <p:ph type="pic" sz="quarter" idx="15"/>
          </p:nvPr>
        </p:nvSpPr>
        <p:spPr>
          <a:xfrm>
            <a:off x="7119475" y="3646092"/>
            <a:ext cx="2131205" cy="2089272"/>
          </a:xfrm>
          <a:prstGeom prst="rect">
            <a:avLst/>
          </a:prstGeom>
        </p:spPr>
        <p:txBody>
          <a:bodyPr/>
          <a:lstStyle/>
          <a:p>
            <a:endParaRPr lang="zh-CN" altLang="en-US" dirty="0"/>
          </a:p>
        </p:txBody>
      </p:sp>
      <p:sp>
        <p:nvSpPr>
          <p:cNvPr id="2" name="文本占位符 1">
            <a:extLst>
              <a:ext uri="{FF2B5EF4-FFF2-40B4-BE49-F238E27FC236}">
                <a16:creationId xmlns="" xmlns:a16="http://schemas.microsoft.com/office/drawing/2014/main" id="{756B5FA2-FE69-41AF-B3E0-CDC6F9863C0C}"/>
              </a:ext>
            </a:extLst>
          </p:cNvPr>
          <p:cNvSpPr>
            <a:spLocks noGrp="1"/>
          </p:cNvSpPr>
          <p:nvPr>
            <p:ph type="body" sz="quarter" idx="16" hasCustomPrompt="1"/>
          </p:nvPr>
        </p:nvSpPr>
        <p:spPr>
          <a:xfrm>
            <a:off x="1297860" y="4032350"/>
            <a:ext cx="1191352" cy="400110"/>
          </a:xfrm>
          <a:prstGeom prst="rect">
            <a:avLst/>
          </a:prstGeom>
        </p:spPr>
        <p:txBody>
          <a:bodyPr wrap="none">
            <a:spAutoFit/>
          </a:bodyPr>
          <a:lstStyle>
            <a:lvl1pPr marL="0" marR="0" indent="0" algn="l" rtl="0">
              <a:lnSpc>
                <a:spcPct val="100000"/>
              </a:lnSpc>
              <a:spcBef>
                <a:spcPts val="0"/>
              </a:spcBef>
              <a:spcAft>
                <a:spcPts val="0"/>
              </a:spcAft>
              <a:buNone/>
              <a:defRPr lang="zh-CN" altLang="en-US" sz="2000" smtClean="0">
                <a:solidFill>
                  <a:schemeClr val="bg1"/>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
        <p:nvSpPr>
          <p:cNvPr id="4" name="文本占位符 3">
            <a:extLst>
              <a:ext uri="{FF2B5EF4-FFF2-40B4-BE49-F238E27FC236}">
                <a16:creationId xmlns="" xmlns:a16="http://schemas.microsoft.com/office/drawing/2014/main" id="{6205FD62-E7E1-4593-A522-41861F388ADD}"/>
              </a:ext>
            </a:extLst>
          </p:cNvPr>
          <p:cNvSpPr>
            <a:spLocks noGrp="1"/>
          </p:cNvSpPr>
          <p:nvPr>
            <p:ph type="body" sz="quarter" idx="17" hasCustomPrompt="1"/>
          </p:nvPr>
        </p:nvSpPr>
        <p:spPr>
          <a:xfrm>
            <a:off x="891107" y="4392565"/>
            <a:ext cx="2004858" cy="962636"/>
          </a:xfrm>
          <a:prstGeom prst="rect">
            <a:avLst/>
          </a:prstGeom>
        </p:spPr>
        <p:txBody>
          <a:bodyPr wrap="square">
            <a:spAutoFit/>
          </a:bodyPr>
          <a:lstStyle>
            <a:lvl1pPr marL="0" marR="0" indent="0" algn="ctr" rtl="0">
              <a:lnSpc>
                <a:spcPct val="120000"/>
              </a:lnSpc>
              <a:spcBef>
                <a:spcPts val="0"/>
              </a:spcBef>
              <a:spcAft>
                <a:spcPts val="0"/>
              </a:spcAft>
              <a:defRPr lang="zh-CN" altLang="en-US" sz="1600" smtClean="0">
                <a:solidFill>
                  <a:schemeClr val="bg1"/>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ctr">
              <a:lnSpc>
                <a:spcPct val="120000"/>
              </a:lnSpc>
              <a:buNone/>
            </a:pPr>
            <a:r>
              <a:rPr lang="zh-CN" altLang="en-US"/>
              <a:t>你的描述性文字放这里你的描述性文字放这里。</a:t>
            </a:r>
          </a:p>
        </p:txBody>
      </p:sp>
      <p:sp>
        <p:nvSpPr>
          <p:cNvPr id="5" name="文本占位符 4">
            <a:extLst>
              <a:ext uri="{FF2B5EF4-FFF2-40B4-BE49-F238E27FC236}">
                <a16:creationId xmlns="" xmlns:a16="http://schemas.microsoft.com/office/drawing/2014/main" id="{79493033-6E5F-4189-B0AA-005B104942D9}"/>
              </a:ext>
            </a:extLst>
          </p:cNvPr>
          <p:cNvSpPr>
            <a:spLocks noGrp="1"/>
          </p:cNvSpPr>
          <p:nvPr>
            <p:ph type="body" sz="quarter" idx="18" hasCustomPrompt="1"/>
          </p:nvPr>
        </p:nvSpPr>
        <p:spPr>
          <a:xfrm>
            <a:off x="2980302" y="2323138"/>
            <a:ext cx="2004858" cy="962636"/>
          </a:xfrm>
          <a:prstGeom prst="rect">
            <a:avLst/>
          </a:prstGeom>
        </p:spPr>
        <p:txBody>
          <a:bodyPr wrap="square">
            <a:spAutoFit/>
          </a:bodyPr>
          <a:lstStyle>
            <a:lvl1pPr marL="0" marR="0" indent="0" algn="ctr" rtl="0">
              <a:lnSpc>
                <a:spcPct val="120000"/>
              </a:lnSpc>
              <a:spcBef>
                <a:spcPts val="0"/>
              </a:spcBef>
              <a:spcAft>
                <a:spcPts val="0"/>
              </a:spcAft>
              <a:defRPr lang="zh-CN" altLang="en-US" sz="1600" smtClean="0">
                <a:solidFill>
                  <a:schemeClr val="bg1"/>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ctr">
              <a:lnSpc>
                <a:spcPct val="120000"/>
              </a:lnSpc>
              <a:buNone/>
            </a:pPr>
            <a:r>
              <a:rPr lang="zh-CN" altLang="en-US"/>
              <a:t>你的描述性文字放这里你的描述性文字放这里。</a:t>
            </a:r>
          </a:p>
        </p:txBody>
      </p:sp>
      <p:sp>
        <p:nvSpPr>
          <p:cNvPr id="6" name="文本占位符 5">
            <a:extLst>
              <a:ext uri="{FF2B5EF4-FFF2-40B4-BE49-F238E27FC236}">
                <a16:creationId xmlns="" xmlns:a16="http://schemas.microsoft.com/office/drawing/2014/main" id="{5345C295-1762-482A-9288-D3BF4E6BA59E}"/>
              </a:ext>
            </a:extLst>
          </p:cNvPr>
          <p:cNvSpPr>
            <a:spLocks noGrp="1"/>
          </p:cNvSpPr>
          <p:nvPr>
            <p:ph type="body" sz="quarter" idx="19" hasCustomPrompt="1"/>
          </p:nvPr>
        </p:nvSpPr>
        <p:spPr>
          <a:xfrm>
            <a:off x="3387055" y="1962923"/>
            <a:ext cx="1191352" cy="400110"/>
          </a:xfrm>
          <a:prstGeom prst="rect">
            <a:avLst/>
          </a:prstGeom>
        </p:spPr>
        <p:txBody>
          <a:bodyPr wrap="none">
            <a:spAutoFit/>
          </a:bodyPr>
          <a:lstStyle>
            <a:lvl1pPr marL="0" marR="0" indent="0" algn="l" rtl="0">
              <a:lnSpc>
                <a:spcPct val="100000"/>
              </a:lnSpc>
              <a:spcBef>
                <a:spcPts val="0"/>
              </a:spcBef>
              <a:spcAft>
                <a:spcPts val="0"/>
              </a:spcAft>
              <a:buNone/>
              <a:defRPr lang="zh-CN" altLang="en-US" sz="2000" smtClean="0">
                <a:solidFill>
                  <a:schemeClr val="bg1"/>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
        <p:nvSpPr>
          <p:cNvPr id="17" name="文本占位符 16">
            <a:extLst>
              <a:ext uri="{FF2B5EF4-FFF2-40B4-BE49-F238E27FC236}">
                <a16:creationId xmlns="" xmlns:a16="http://schemas.microsoft.com/office/drawing/2014/main" id="{3AF9DBE4-872A-4338-8C04-B7CA4EF883F9}"/>
              </a:ext>
            </a:extLst>
          </p:cNvPr>
          <p:cNvSpPr>
            <a:spLocks noGrp="1"/>
          </p:cNvSpPr>
          <p:nvPr>
            <p:ph type="body" sz="quarter" idx="20" hasCustomPrompt="1"/>
          </p:nvPr>
        </p:nvSpPr>
        <p:spPr>
          <a:xfrm>
            <a:off x="5483780" y="4032350"/>
            <a:ext cx="1191352" cy="400110"/>
          </a:xfrm>
          <a:prstGeom prst="rect">
            <a:avLst/>
          </a:prstGeom>
        </p:spPr>
        <p:txBody>
          <a:bodyPr wrap="none">
            <a:spAutoFit/>
          </a:bodyPr>
          <a:lstStyle>
            <a:lvl1pPr marL="0" marR="0" indent="0" algn="l" rtl="0">
              <a:lnSpc>
                <a:spcPct val="100000"/>
              </a:lnSpc>
              <a:spcBef>
                <a:spcPts val="0"/>
              </a:spcBef>
              <a:spcAft>
                <a:spcPts val="0"/>
              </a:spcAft>
              <a:buNone/>
              <a:defRPr lang="zh-CN" altLang="en-US" sz="2000" smtClean="0">
                <a:solidFill>
                  <a:schemeClr val="bg1"/>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
        <p:nvSpPr>
          <p:cNvPr id="18" name="文本占位符 17">
            <a:extLst>
              <a:ext uri="{FF2B5EF4-FFF2-40B4-BE49-F238E27FC236}">
                <a16:creationId xmlns="" xmlns:a16="http://schemas.microsoft.com/office/drawing/2014/main" id="{FC186CFE-0E3E-4FB6-A5A8-F6F7719BCDB5}"/>
              </a:ext>
            </a:extLst>
          </p:cNvPr>
          <p:cNvSpPr>
            <a:spLocks noGrp="1"/>
          </p:cNvSpPr>
          <p:nvPr>
            <p:ph type="body" sz="quarter" idx="21" hasCustomPrompt="1"/>
          </p:nvPr>
        </p:nvSpPr>
        <p:spPr>
          <a:xfrm>
            <a:off x="5077027" y="4392565"/>
            <a:ext cx="2004858" cy="962636"/>
          </a:xfrm>
          <a:prstGeom prst="rect">
            <a:avLst/>
          </a:prstGeom>
        </p:spPr>
        <p:txBody>
          <a:bodyPr wrap="square">
            <a:spAutoFit/>
          </a:bodyPr>
          <a:lstStyle>
            <a:lvl1pPr marL="0" marR="0" indent="0" algn="ctr" rtl="0">
              <a:lnSpc>
                <a:spcPct val="120000"/>
              </a:lnSpc>
              <a:spcBef>
                <a:spcPts val="0"/>
              </a:spcBef>
              <a:spcAft>
                <a:spcPts val="0"/>
              </a:spcAft>
              <a:defRPr lang="zh-CN" altLang="en-US" sz="1600" smtClean="0">
                <a:solidFill>
                  <a:schemeClr val="bg1"/>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ctr">
              <a:lnSpc>
                <a:spcPct val="120000"/>
              </a:lnSpc>
              <a:buNone/>
            </a:pPr>
            <a:r>
              <a:rPr lang="zh-CN" altLang="en-US"/>
              <a:t>你的描述性文字放这里你的描述性文字放这里。</a:t>
            </a:r>
          </a:p>
        </p:txBody>
      </p:sp>
      <p:sp>
        <p:nvSpPr>
          <p:cNvPr id="19" name="文本占位符 18">
            <a:extLst>
              <a:ext uri="{FF2B5EF4-FFF2-40B4-BE49-F238E27FC236}">
                <a16:creationId xmlns="" xmlns:a16="http://schemas.microsoft.com/office/drawing/2014/main" id="{F699992C-205F-44FE-BA08-D560047FB2C9}"/>
              </a:ext>
            </a:extLst>
          </p:cNvPr>
          <p:cNvSpPr>
            <a:spLocks noGrp="1"/>
          </p:cNvSpPr>
          <p:nvPr>
            <p:ph type="body" sz="quarter" idx="22" hasCustomPrompt="1"/>
          </p:nvPr>
        </p:nvSpPr>
        <p:spPr>
          <a:xfrm>
            <a:off x="7176382" y="2323138"/>
            <a:ext cx="2004858" cy="962636"/>
          </a:xfrm>
          <a:prstGeom prst="rect">
            <a:avLst/>
          </a:prstGeom>
        </p:spPr>
        <p:txBody>
          <a:bodyPr wrap="square">
            <a:spAutoFit/>
          </a:bodyPr>
          <a:lstStyle>
            <a:lvl1pPr marL="0" marR="0" indent="0" algn="ctr" rtl="0">
              <a:lnSpc>
                <a:spcPct val="120000"/>
              </a:lnSpc>
              <a:spcBef>
                <a:spcPts val="0"/>
              </a:spcBef>
              <a:spcAft>
                <a:spcPts val="0"/>
              </a:spcAft>
              <a:defRPr lang="zh-CN" altLang="en-US" sz="1600" smtClean="0">
                <a:solidFill>
                  <a:schemeClr val="bg1"/>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ctr">
              <a:lnSpc>
                <a:spcPct val="120000"/>
              </a:lnSpc>
              <a:buNone/>
            </a:pPr>
            <a:r>
              <a:rPr lang="zh-CN" altLang="en-US"/>
              <a:t>你的描述性文字放这里你的描述性文字放这里。</a:t>
            </a:r>
          </a:p>
        </p:txBody>
      </p:sp>
      <p:sp>
        <p:nvSpPr>
          <p:cNvPr id="20" name="文本占位符 19">
            <a:extLst>
              <a:ext uri="{FF2B5EF4-FFF2-40B4-BE49-F238E27FC236}">
                <a16:creationId xmlns="" xmlns:a16="http://schemas.microsoft.com/office/drawing/2014/main" id="{E7058559-F086-471D-8C32-B203E961A7EC}"/>
              </a:ext>
            </a:extLst>
          </p:cNvPr>
          <p:cNvSpPr>
            <a:spLocks noGrp="1"/>
          </p:cNvSpPr>
          <p:nvPr>
            <p:ph type="body" sz="quarter" idx="23" hasCustomPrompt="1"/>
          </p:nvPr>
        </p:nvSpPr>
        <p:spPr>
          <a:xfrm>
            <a:off x="7583135" y="1962923"/>
            <a:ext cx="1191352" cy="400110"/>
          </a:xfrm>
          <a:prstGeom prst="rect">
            <a:avLst/>
          </a:prstGeom>
        </p:spPr>
        <p:txBody>
          <a:bodyPr wrap="none">
            <a:spAutoFit/>
          </a:bodyPr>
          <a:lstStyle>
            <a:lvl1pPr marL="0" marR="0" indent="0" algn="l" rtl="0">
              <a:lnSpc>
                <a:spcPct val="100000"/>
              </a:lnSpc>
              <a:spcBef>
                <a:spcPts val="0"/>
              </a:spcBef>
              <a:spcAft>
                <a:spcPts val="0"/>
              </a:spcAft>
              <a:buNone/>
              <a:defRPr lang="zh-CN" altLang="en-US" sz="2000" smtClean="0">
                <a:solidFill>
                  <a:schemeClr val="bg1"/>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
        <p:nvSpPr>
          <p:cNvPr id="21" name="文本占位符 20">
            <a:extLst>
              <a:ext uri="{FF2B5EF4-FFF2-40B4-BE49-F238E27FC236}">
                <a16:creationId xmlns="" xmlns:a16="http://schemas.microsoft.com/office/drawing/2014/main" id="{1D4CFA9A-BD2A-4708-9B81-94BFD742073E}"/>
              </a:ext>
            </a:extLst>
          </p:cNvPr>
          <p:cNvSpPr>
            <a:spLocks noGrp="1"/>
          </p:cNvSpPr>
          <p:nvPr>
            <p:ph type="body" sz="quarter" idx="24" hasCustomPrompt="1"/>
          </p:nvPr>
        </p:nvSpPr>
        <p:spPr>
          <a:xfrm>
            <a:off x="9288270" y="4392565"/>
            <a:ext cx="2004858" cy="962636"/>
          </a:xfrm>
          <a:prstGeom prst="rect">
            <a:avLst/>
          </a:prstGeom>
        </p:spPr>
        <p:txBody>
          <a:bodyPr wrap="square">
            <a:spAutoFit/>
          </a:bodyPr>
          <a:lstStyle>
            <a:lvl1pPr marL="0" marR="0" indent="0" algn="ctr" rtl="0">
              <a:lnSpc>
                <a:spcPct val="120000"/>
              </a:lnSpc>
              <a:spcBef>
                <a:spcPts val="0"/>
              </a:spcBef>
              <a:spcAft>
                <a:spcPts val="0"/>
              </a:spcAft>
              <a:defRPr lang="zh-CN" altLang="en-US" sz="1600" smtClean="0">
                <a:solidFill>
                  <a:schemeClr val="bg1"/>
                </a:solidFill>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ctr">
              <a:lnSpc>
                <a:spcPct val="120000"/>
              </a:lnSpc>
              <a:buNone/>
            </a:pPr>
            <a:r>
              <a:rPr lang="zh-CN" altLang="en-US"/>
              <a:t>你的描述性文字放这里你的描述性文字放这里。</a:t>
            </a:r>
          </a:p>
        </p:txBody>
      </p:sp>
      <p:sp>
        <p:nvSpPr>
          <p:cNvPr id="22" name="文本占位符 21">
            <a:extLst>
              <a:ext uri="{FF2B5EF4-FFF2-40B4-BE49-F238E27FC236}">
                <a16:creationId xmlns="" xmlns:a16="http://schemas.microsoft.com/office/drawing/2014/main" id="{8DDA0EAD-48B3-48FD-BB08-BF10ADC461A2}"/>
              </a:ext>
            </a:extLst>
          </p:cNvPr>
          <p:cNvSpPr>
            <a:spLocks noGrp="1"/>
          </p:cNvSpPr>
          <p:nvPr>
            <p:ph type="body" sz="quarter" idx="25" hasCustomPrompt="1"/>
          </p:nvPr>
        </p:nvSpPr>
        <p:spPr>
          <a:xfrm>
            <a:off x="9695023" y="4032350"/>
            <a:ext cx="1191352" cy="400110"/>
          </a:xfrm>
          <a:prstGeom prst="rect">
            <a:avLst/>
          </a:prstGeom>
        </p:spPr>
        <p:txBody>
          <a:bodyPr wrap="none">
            <a:spAutoFit/>
          </a:bodyPr>
          <a:lstStyle>
            <a:lvl1pPr marL="0" marR="0" indent="0" algn="l" rtl="0">
              <a:lnSpc>
                <a:spcPct val="100000"/>
              </a:lnSpc>
              <a:spcBef>
                <a:spcPts val="0"/>
              </a:spcBef>
              <a:spcAft>
                <a:spcPts val="0"/>
              </a:spcAft>
              <a:buNone/>
              <a:defRPr lang="zh-CN" altLang="en-US" sz="2000" smtClean="0">
                <a:solidFill>
                  <a:schemeClr val="bg1"/>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grpSp>
        <p:nvGrpSpPr>
          <p:cNvPr id="28" name="组合 27">
            <a:extLst>
              <a:ext uri="{FF2B5EF4-FFF2-40B4-BE49-F238E27FC236}">
                <a16:creationId xmlns="" xmlns:a16="http://schemas.microsoft.com/office/drawing/2014/main" id="{36A855A6-00AB-46B0-9751-5E99F2BAC940}"/>
              </a:ext>
            </a:extLst>
          </p:cNvPr>
          <p:cNvGrpSpPr/>
          <p:nvPr userDrawn="1"/>
        </p:nvGrpSpPr>
        <p:grpSpPr>
          <a:xfrm>
            <a:off x="152400" y="187773"/>
            <a:ext cx="927730" cy="463865"/>
            <a:chOff x="1371600" y="213360"/>
            <a:chExt cx="927730" cy="463865"/>
          </a:xfrm>
        </p:grpSpPr>
        <p:sp>
          <p:nvSpPr>
            <p:cNvPr id="29" name="菱形 28">
              <a:extLst>
                <a:ext uri="{FF2B5EF4-FFF2-40B4-BE49-F238E27FC236}">
                  <a16:creationId xmlns="" xmlns:a16="http://schemas.microsoft.com/office/drawing/2014/main" id="{1473D90D-165E-43BE-96CA-DDF84290D9F9}"/>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菱形 29">
              <a:extLst>
                <a:ext uri="{FF2B5EF4-FFF2-40B4-BE49-F238E27FC236}">
                  <a16:creationId xmlns="" xmlns:a16="http://schemas.microsoft.com/office/drawing/2014/main" id="{CA53B5AF-B8F9-4C82-B807-C6C864527EC4}"/>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菱形 30">
              <a:extLst>
                <a:ext uri="{FF2B5EF4-FFF2-40B4-BE49-F238E27FC236}">
                  <a16:creationId xmlns="" xmlns:a16="http://schemas.microsoft.com/office/drawing/2014/main" id="{228DB2D2-8C35-453B-B177-117EB7EE5DF8}"/>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273005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六图六文">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 xmlns:a16="http://schemas.microsoft.com/office/drawing/2014/main" id="{B27B0EC2-4DE1-4A16-B8AD-9F24C27A4EF7}"/>
              </a:ext>
            </a:extLst>
          </p:cNvPr>
          <p:cNvGrpSpPr/>
          <p:nvPr userDrawn="1"/>
        </p:nvGrpSpPr>
        <p:grpSpPr>
          <a:xfrm>
            <a:off x="152400" y="187773"/>
            <a:ext cx="927730" cy="463865"/>
            <a:chOff x="1371600" y="213360"/>
            <a:chExt cx="927730" cy="463865"/>
          </a:xfrm>
        </p:grpSpPr>
        <p:sp>
          <p:nvSpPr>
            <p:cNvPr id="14" name="菱形 13">
              <a:extLst>
                <a:ext uri="{FF2B5EF4-FFF2-40B4-BE49-F238E27FC236}">
                  <a16:creationId xmlns="" xmlns:a16="http://schemas.microsoft.com/office/drawing/2014/main" id="{434DD2FE-FFFB-4C81-B069-C5B52E0381F2}"/>
                </a:ext>
              </a:extLst>
            </p:cNvPr>
            <p:cNvSpPr/>
            <p:nvPr/>
          </p:nvSpPr>
          <p:spPr>
            <a:xfrm>
              <a:off x="1371600" y="213360"/>
              <a:ext cx="463865" cy="463865"/>
            </a:xfrm>
            <a:prstGeom prst="diamond">
              <a:avLst/>
            </a:prstGeom>
            <a:gradFill flip="none" rotWithShape="1">
              <a:gsLst>
                <a:gs pos="0">
                  <a:srgbClr val="A13838"/>
                </a:gs>
                <a:gs pos="100000">
                  <a:srgbClr val="A13838">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a:extLst>
                <a:ext uri="{FF2B5EF4-FFF2-40B4-BE49-F238E27FC236}">
                  <a16:creationId xmlns="" xmlns:a16="http://schemas.microsoft.com/office/drawing/2014/main" id="{EEFB835E-CE9B-4B0A-9A26-B309CFB00D4F}"/>
                </a:ext>
              </a:extLst>
            </p:cNvPr>
            <p:cNvSpPr/>
            <p:nvPr/>
          </p:nvSpPr>
          <p:spPr>
            <a:xfrm rot="10800000">
              <a:off x="1835465" y="213360"/>
              <a:ext cx="463865" cy="463865"/>
            </a:xfrm>
            <a:prstGeom prst="diamond">
              <a:avLst/>
            </a:prstGeom>
            <a:gradFill flip="none" rotWithShape="1">
              <a:gsLst>
                <a:gs pos="0">
                  <a:srgbClr val="F25836"/>
                </a:gs>
                <a:gs pos="100000">
                  <a:srgbClr val="F2583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菱形 15">
              <a:extLst>
                <a:ext uri="{FF2B5EF4-FFF2-40B4-BE49-F238E27FC236}">
                  <a16:creationId xmlns="" xmlns:a16="http://schemas.microsoft.com/office/drawing/2014/main" id="{4B6B80C9-9435-4910-A1C3-A1A95EDF9A43}"/>
                </a:ext>
              </a:extLst>
            </p:cNvPr>
            <p:cNvSpPr/>
            <p:nvPr/>
          </p:nvSpPr>
          <p:spPr>
            <a:xfrm>
              <a:off x="1705447" y="315275"/>
              <a:ext cx="260036" cy="260036"/>
            </a:xfrm>
            <a:prstGeom prst="diamond">
              <a:avLst/>
            </a:prstGeom>
            <a:gradFill flip="none" rotWithShape="1">
              <a:gsLst>
                <a:gs pos="0">
                  <a:srgbClr val="A13838"/>
                </a:gs>
                <a:gs pos="100000">
                  <a:srgbClr val="F2583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191" name="图片占位符 190">
            <a:extLst>
              <a:ext uri="{FF2B5EF4-FFF2-40B4-BE49-F238E27FC236}">
                <a16:creationId xmlns="" xmlns:a16="http://schemas.microsoft.com/office/drawing/2014/main" id="{9B8C86A0-225B-4DB5-A00F-5F053E9B83DE}"/>
              </a:ext>
            </a:extLst>
          </p:cNvPr>
          <p:cNvSpPr>
            <a:spLocks noGrp="1"/>
          </p:cNvSpPr>
          <p:nvPr>
            <p:ph type="pic" sz="quarter" idx="13"/>
          </p:nvPr>
        </p:nvSpPr>
        <p:spPr>
          <a:xfrm>
            <a:off x="1443914" y="1362812"/>
            <a:ext cx="2058419" cy="1845464"/>
          </a:xfrm>
          <a:custGeom>
            <a:avLst/>
            <a:gdLst>
              <a:gd name="connsiteX0" fmla="*/ 1489408 w 2058419"/>
              <a:gd name="connsiteY0" fmla="*/ 0 h 1845464"/>
              <a:gd name="connsiteX1" fmla="*/ 2020303 w 2058419"/>
              <a:gd name="connsiteY1" fmla="*/ 350525 h 1845464"/>
              <a:gd name="connsiteX2" fmla="*/ 2058419 w 2058419"/>
              <a:gd name="connsiteY2" fmla="*/ 985555 h 1845464"/>
              <a:gd name="connsiteX3" fmla="*/ 569011 w 2058419"/>
              <a:gd name="connsiteY3" fmla="*/ 1845464 h 1845464"/>
              <a:gd name="connsiteX4" fmla="*/ 38117 w 2058419"/>
              <a:gd name="connsiteY4" fmla="*/ 1494940 h 1845464"/>
              <a:gd name="connsiteX5" fmla="*/ 0 w 2058419"/>
              <a:gd name="connsiteY5" fmla="*/ 859909 h 1845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8419" h="1845464">
                <a:moveTo>
                  <a:pt x="1489408" y="0"/>
                </a:moveTo>
                <a:lnTo>
                  <a:pt x="2020303" y="350525"/>
                </a:lnTo>
                <a:lnTo>
                  <a:pt x="2058419" y="985555"/>
                </a:lnTo>
                <a:lnTo>
                  <a:pt x="569011" y="1845464"/>
                </a:lnTo>
                <a:lnTo>
                  <a:pt x="38117" y="1494940"/>
                </a:lnTo>
                <a:lnTo>
                  <a:pt x="0" y="859909"/>
                </a:lnTo>
                <a:close/>
              </a:path>
            </a:pathLst>
          </a:custGeom>
          <a:noFill/>
          <a:extLst>
            <a:ext uri="{909E8E84-426E-40DD-AFC4-6F175D3DCCD1}">
              <a14:hiddenFill xmlns:a14="http://schemas.microsoft.com/office/drawing/2010/main">
                <a:solidFill>
                  <a:srgbClr val="FFFFFF"/>
                </a:solidFill>
              </a14:hiddenFill>
            </a:ext>
          </a:extLst>
        </p:spPr>
        <p:txBody>
          <a:bodyPr wrap="square">
            <a:noAutofit/>
          </a:bodyPr>
          <a:lstStyle/>
          <a:p>
            <a:endParaRPr lang="zh-CN" altLang="en-US"/>
          </a:p>
        </p:txBody>
      </p:sp>
      <p:sp>
        <p:nvSpPr>
          <p:cNvPr id="192" name="图片占位符 191">
            <a:extLst>
              <a:ext uri="{FF2B5EF4-FFF2-40B4-BE49-F238E27FC236}">
                <a16:creationId xmlns="" xmlns:a16="http://schemas.microsoft.com/office/drawing/2014/main" id="{49FC2126-8BF6-4A55-AF95-F22952936615}"/>
              </a:ext>
            </a:extLst>
          </p:cNvPr>
          <p:cNvSpPr>
            <a:spLocks noGrp="1"/>
          </p:cNvSpPr>
          <p:nvPr>
            <p:ph type="pic" sz="quarter" idx="14"/>
          </p:nvPr>
        </p:nvSpPr>
        <p:spPr>
          <a:xfrm>
            <a:off x="5066792" y="1362812"/>
            <a:ext cx="2058416" cy="1845464"/>
          </a:xfrm>
          <a:custGeom>
            <a:avLst/>
            <a:gdLst>
              <a:gd name="connsiteX0" fmla="*/ 1489406 w 2058416"/>
              <a:gd name="connsiteY0" fmla="*/ 0 h 1845464"/>
              <a:gd name="connsiteX1" fmla="*/ 2020300 w 2058416"/>
              <a:gd name="connsiteY1" fmla="*/ 350525 h 1845464"/>
              <a:gd name="connsiteX2" fmla="*/ 2058416 w 2058416"/>
              <a:gd name="connsiteY2" fmla="*/ 985555 h 1845464"/>
              <a:gd name="connsiteX3" fmla="*/ 569010 w 2058416"/>
              <a:gd name="connsiteY3" fmla="*/ 1845464 h 1845464"/>
              <a:gd name="connsiteX4" fmla="*/ 38117 w 2058416"/>
              <a:gd name="connsiteY4" fmla="*/ 1494939 h 1845464"/>
              <a:gd name="connsiteX5" fmla="*/ 0 w 2058416"/>
              <a:gd name="connsiteY5" fmla="*/ 859909 h 1845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8416" h="1845464">
                <a:moveTo>
                  <a:pt x="1489406" y="0"/>
                </a:moveTo>
                <a:lnTo>
                  <a:pt x="2020300" y="350525"/>
                </a:lnTo>
                <a:lnTo>
                  <a:pt x="2058416" y="985555"/>
                </a:lnTo>
                <a:lnTo>
                  <a:pt x="569010" y="1845464"/>
                </a:lnTo>
                <a:lnTo>
                  <a:pt x="38117" y="1494939"/>
                </a:lnTo>
                <a:lnTo>
                  <a:pt x="0" y="859909"/>
                </a:lnTo>
                <a:close/>
              </a:path>
            </a:pathLst>
          </a:custGeom>
          <a:noFill/>
          <a:extLst>
            <a:ext uri="{909E8E84-426E-40DD-AFC4-6F175D3DCCD1}">
              <a14:hiddenFill xmlns:a14="http://schemas.microsoft.com/office/drawing/2010/main">
                <a:solidFill>
                  <a:srgbClr val="FFFFFF"/>
                </a:solidFill>
              </a14:hiddenFill>
            </a:ext>
          </a:extLst>
        </p:spPr>
        <p:txBody>
          <a:bodyPr wrap="square">
            <a:noAutofit/>
          </a:bodyPr>
          <a:lstStyle/>
          <a:p>
            <a:endParaRPr lang="zh-CN" altLang="en-US" dirty="0"/>
          </a:p>
        </p:txBody>
      </p:sp>
      <p:sp>
        <p:nvSpPr>
          <p:cNvPr id="193" name="图片占位符 192">
            <a:extLst>
              <a:ext uri="{FF2B5EF4-FFF2-40B4-BE49-F238E27FC236}">
                <a16:creationId xmlns="" xmlns:a16="http://schemas.microsoft.com/office/drawing/2014/main" id="{1A85F1D0-749B-4123-87EB-4A912E0609DD}"/>
              </a:ext>
            </a:extLst>
          </p:cNvPr>
          <p:cNvSpPr>
            <a:spLocks noGrp="1"/>
          </p:cNvSpPr>
          <p:nvPr>
            <p:ph type="pic" sz="quarter" idx="15"/>
          </p:nvPr>
        </p:nvSpPr>
        <p:spPr>
          <a:xfrm>
            <a:off x="8689668" y="1362812"/>
            <a:ext cx="2058416" cy="1845464"/>
          </a:xfrm>
          <a:custGeom>
            <a:avLst/>
            <a:gdLst>
              <a:gd name="connsiteX0" fmla="*/ 1489406 w 2058416"/>
              <a:gd name="connsiteY0" fmla="*/ 0 h 1845464"/>
              <a:gd name="connsiteX1" fmla="*/ 2020300 w 2058416"/>
              <a:gd name="connsiteY1" fmla="*/ 350525 h 1845464"/>
              <a:gd name="connsiteX2" fmla="*/ 2058416 w 2058416"/>
              <a:gd name="connsiteY2" fmla="*/ 985555 h 1845464"/>
              <a:gd name="connsiteX3" fmla="*/ 569010 w 2058416"/>
              <a:gd name="connsiteY3" fmla="*/ 1845464 h 1845464"/>
              <a:gd name="connsiteX4" fmla="*/ 38117 w 2058416"/>
              <a:gd name="connsiteY4" fmla="*/ 1494939 h 1845464"/>
              <a:gd name="connsiteX5" fmla="*/ 0 w 2058416"/>
              <a:gd name="connsiteY5" fmla="*/ 859909 h 1845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8416" h="1845464">
                <a:moveTo>
                  <a:pt x="1489406" y="0"/>
                </a:moveTo>
                <a:lnTo>
                  <a:pt x="2020300" y="350525"/>
                </a:lnTo>
                <a:lnTo>
                  <a:pt x="2058416" y="985555"/>
                </a:lnTo>
                <a:lnTo>
                  <a:pt x="569010" y="1845464"/>
                </a:lnTo>
                <a:lnTo>
                  <a:pt x="38117" y="1494939"/>
                </a:lnTo>
                <a:lnTo>
                  <a:pt x="0" y="859909"/>
                </a:lnTo>
                <a:close/>
              </a:path>
            </a:pathLst>
          </a:custGeom>
          <a:noFill/>
          <a:extLst>
            <a:ext uri="{909E8E84-426E-40DD-AFC4-6F175D3DCCD1}">
              <a14:hiddenFill xmlns:a14="http://schemas.microsoft.com/office/drawing/2010/main">
                <a:solidFill>
                  <a:srgbClr val="FFFFFF"/>
                </a:solidFill>
              </a14:hiddenFill>
            </a:ext>
          </a:extLst>
        </p:spPr>
        <p:txBody>
          <a:bodyPr wrap="square">
            <a:noAutofit/>
          </a:bodyPr>
          <a:lstStyle/>
          <a:p>
            <a:endParaRPr lang="zh-CN" altLang="en-US" dirty="0"/>
          </a:p>
        </p:txBody>
      </p:sp>
      <p:sp>
        <p:nvSpPr>
          <p:cNvPr id="194" name="图片占位符 193">
            <a:extLst>
              <a:ext uri="{FF2B5EF4-FFF2-40B4-BE49-F238E27FC236}">
                <a16:creationId xmlns="" xmlns:a16="http://schemas.microsoft.com/office/drawing/2014/main" id="{288E094A-BD8A-4FDB-84A5-FD01888CDFE3}"/>
              </a:ext>
            </a:extLst>
          </p:cNvPr>
          <p:cNvSpPr>
            <a:spLocks noGrp="1"/>
          </p:cNvSpPr>
          <p:nvPr>
            <p:ph type="pic" sz="quarter" idx="16"/>
          </p:nvPr>
        </p:nvSpPr>
        <p:spPr>
          <a:xfrm>
            <a:off x="1443914" y="3929492"/>
            <a:ext cx="2058419" cy="1845464"/>
          </a:xfrm>
          <a:custGeom>
            <a:avLst/>
            <a:gdLst>
              <a:gd name="connsiteX0" fmla="*/ 1489408 w 2058419"/>
              <a:gd name="connsiteY0" fmla="*/ 0 h 1845464"/>
              <a:gd name="connsiteX1" fmla="*/ 2020303 w 2058419"/>
              <a:gd name="connsiteY1" fmla="*/ 350525 h 1845464"/>
              <a:gd name="connsiteX2" fmla="*/ 2058419 w 2058419"/>
              <a:gd name="connsiteY2" fmla="*/ 985555 h 1845464"/>
              <a:gd name="connsiteX3" fmla="*/ 569011 w 2058419"/>
              <a:gd name="connsiteY3" fmla="*/ 1845464 h 1845464"/>
              <a:gd name="connsiteX4" fmla="*/ 38117 w 2058419"/>
              <a:gd name="connsiteY4" fmla="*/ 1494940 h 1845464"/>
              <a:gd name="connsiteX5" fmla="*/ 0 w 2058419"/>
              <a:gd name="connsiteY5" fmla="*/ 859909 h 1845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8419" h="1845464">
                <a:moveTo>
                  <a:pt x="1489408" y="0"/>
                </a:moveTo>
                <a:lnTo>
                  <a:pt x="2020303" y="350525"/>
                </a:lnTo>
                <a:lnTo>
                  <a:pt x="2058419" y="985555"/>
                </a:lnTo>
                <a:lnTo>
                  <a:pt x="569011" y="1845464"/>
                </a:lnTo>
                <a:lnTo>
                  <a:pt x="38117" y="1494940"/>
                </a:lnTo>
                <a:lnTo>
                  <a:pt x="0" y="859909"/>
                </a:lnTo>
                <a:close/>
              </a:path>
            </a:pathLst>
          </a:custGeom>
          <a:noFill/>
          <a:extLst>
            <a:ext uri="{909E8E84-426E-40DD-AFC4-6F175D3DCCD1}">
              <a14:hiddenFill xmlns:a14="http://schemas.microsoft.com/office/drawing/2010/main">
                <a:solidFill>
                  <a:srgbClr val="FFFFFF"/>
                </a:solidFill>
              </a14:hiddenFill>
            </a:ext>
          </a:extLst>
        </p:spPr>
        <p:txBody>
          <a:bodyPr wrap="square">
            <a:noAutofit/>
          </a:bodyPr>
          <a:lstStyle/>
          <a:p>
            <a:endParaRPr lang="zh-CN" altLang="en-US"/>
          </a:p>
        </p:txBody>
      </p:sp>
      <p:sp>
        <p:nvSpPr>
          <p:cNvPr id="195" name="图片占位符 194">
            <a:extLst>
              <a:ext uri="{FF2B5EF4-FFF2-40B4-BE49-F238E27FC236}">
                <a16:creationId xmlns="" xmlns:a16="http://schemas.microsoft.com/office/drawing/2014/main" id="{AF21B7A3-4D80-4D3E-8CC9-886052EC09AF}"/>
              </a:ext>
            </a:extLst>
          </p:cNvPr>
          <p:cNvSpPr>
            <a:spLocks noGrp="1"/>
          </p:cNvSpPr>
          <p:nvPr>
            <p:ph type="pic" sz="quarter" idx="17"/>
          </p:nvPr>
        </p:nvSpPr>
        <p:spPr>
          <a:xfrm>
            <a:off x="5066792" y="3929492"/>
            <a:ext cx="2058416" cy="1845464"/>
          </a:xfrm>
          <a:custGeom>
            <a:avLst/>
            <a:gdLst>
              <a:gd name="connsiteX0" fmla="*/ 1489406 w 2058416"/>
              <a:gd name="connsiteY0" fmla="*/ 0 h 1845464"/>
              <a:gd name="connsiteX1" fmla="*/ 2020300 w 2058416"/>
              <a:gd name="connsiteY1" fmla="*/ 350525 h 1845464"/>
              <a:gd name="connsiteX2" fmla="*/ 2058416 w 2058416"/>
              <a:gd name="connsiteY2" fmla="*/ 985555 h 1845464"/>
              <a:gd name="connsiteX3" fmla="*/ 569010 w 2058416"/>
              <a:gd name="connsiteY3" fmla="*/ 1845464 h 1845464"/>
              <a:gd name="connsiteX4" fmla="*/ 38117 w 2058416"/>
              <a:gd name="connsiteY4" fmla="*/ 1494939 h 1845464"/>
              <a:gd name="connsiteX5" fmla="*/ 0 w 2058416"/>
              <a:gd name="connsiteY5" fmla="*/ 859909 h 1845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8416" h="1845464">
                <a:moveTo>
                  <a:pt x="1489406" y="0"/>
                </a:moveTo>
                <a:lnTo>
                  <a:pt x="2020300" y="350525"/>
                </a:lnTo>
                <a:lnTo>
                  <a:pt x="2058416" y="985555"/>
                </a:lnTo>
                <a:lnTo>
                  <a:pt x="569010" y="1845464"/>
                </a:lnTo>
                <a:lnTo>
                  <a:pt x="38117" y="1494939"/>
                </a:lnTo>
                <a:lnTo>
                  <a:pt x="0" y="859909"/>
                </a:lnTo>
                <a:close/>
              </a:path>
            </a:pathLst>
          </a:custGeom>
          <a:noFill/>
          <a:extLst>
            <a:ext uri="{909E8E84-426E-40DD-AFC4-6F175D3DCCD1}">
              <a14:hiddenFill xmlns:a14="http://schemas.microsoft.com/office/drawing/2010/main">
                <a:solidFill>
                  <a:srgbClr val="FFFFFF"/>
                </a:solidFill>
              </a14:hiddenFill>
            </a:ext>
          </a:extLst>
        </p:spPr>
        <p:txBody>
          <a:bodyPr wrap="square">
            <a:noAutofit/>
          </a:bodyPr>
          <a:lstStyle/>
          <a:p>
            <a:endParaRPr lang="zh-CN" altLang="en-US"/>
          </a:p>
        </p:txBody>
      </p:sp>
      <p:sp>
        <p:nvSpPr>
          <p:cNvPr id="196" name="图片占位符 195">
            <a:extLst>
              <a:ext uri="{FF2B5EF4-FFF2-40B4-BE49-F238E27FC236}">
                <a16:creationId xmlns="" xmlns:a16="http://schemas.microsoft.com/office/drawing/2014/main" id="{D859E457-4C04-49E0-BC72-87988D4B827A}"/>
              </a:ext>
            </a:extLst>
          </p:cNvPr>
          <p:cNvSpPr>
            <a:spLocks noGrp="1"/>
          </p:cNvSpPr>
          <p:nvPr>
            <p:ph type="pic" sz="quarter" idx="18"/>
          </p:nvPr>
        </p:nvSpPr>
        <p:spPr>
          <a:xfrm>
            <a:off x="8689668" y="3929492"/>
            <a:ext cx="2058416" cy="1845464"/>
          </a:xfrm>
          <a:custGeom>
            <a:avLst/>
            <a:gdLst>
              <a:gd name="connsiteX0" fmla="*/ 1489406 w 2058416"/>
              <a:gd name="connsiteY0" fmla="*/ 0 h 1845464"/>
              <a:gd name="connsiteX1" fmla="*/ 2020300 w 2058416"/>
              <a:gd name="connsiteY1" fmla="*/ 350525 h 1845464"/>
              <a:gd name="connsiteX2" fmla="*/ 2058416 w 2058416"/>
              <a:gd name="connsiteY2" fmla="*/ 985555 h 1845464"/>
              <a:gd name="connsiteX3" fmla="*/ 569010 w 2058416"/>
              <a:gd name="connsiteY3" fmla="*/ 1845464 h 1845464"/>
              <a:gd name="connsiteX4" fmla="*/ 38117 w 2058416"/>
              <a:gd name="connsiteY4" fmla="*/ 1494939 h 1845464"/>
              <a:gd name="connsiteX5" fmla="*/ 0 w 2058416"/>
              <a:gd name="connsiteY5" fmla="*/ 859909 h 1845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8416" h="1845464">
                <a:moveTo>
                  <a:pt x="1489406" y="0"/>
                </a:moveTo>
                <a:lnTo>
                  <a:pt x="2020300" y="350525"/>
                </a:lnTo>
                <a:lnTo>
                  <a:pt x="2058416" y="985555"/>
                </a:lnTo>
                <a:lnTo>
                  <a:pt x="569010" y="1845464"/>
                </a:lnTo>
                <a:lnTo>
                  <a:pt x="38117" y="1494939"/>
                </a:lnTo>
                <a:lnTo>
                  <a:pt x="0" y="859909"/>
                </a:lnTo>
                <a:close/>
              </a:path>
            </a:pathLst>
          </a:custGeom>
          <a:noFill/>
          <a:extLst>
            <a:ext uri="{909E8E84-426E-40DD-AFC4-6F175D3DCCD1}">
              <a14:hiddenFill xmlns:a14="http://schemas.microsoft.com/office/drawing/2010/main">
                <a:solidFill>
                  <a:srgbClr val="FFFFFF"/>
                </a:solidFill>
              </a14:hiddenFill>
            </a:ext>
          </a:extLst>
        </p:spPr>
        <p:txBody>
          <a:bodyPr wrap="square">
            <a:noAutofit/>
          </a:bodyPr>
          <a:lstStyle/>
          <a:p>
            <a:endParaRPr lang="zh-CN" altLang="en-US"/>
          </a:p>
        </p:txBody>
      </p:sp>
      <p:sp>
        <p:nvSpPr>
          <p:cNvPr id="2" name="文本占位符 1">
            <a:extLst>
              <a:ext uri="{FF2B5EF4-FFF2-40B4-BE49-F238E27FC236}">
                <a16:creationId xmlns="" xmlns:a16="http://schemas.microsoft.com/office/drawing/2014/main" id="{B4DA1BF2-DFA5-442D-BFAB-2326186AB809}"/>
              </a:ext>
            </a:extLst>
          </p:cNvPr>
          <p:cNvSpPr>
            <a:spLocks noGrp="1"/>
          </p:cNvSpPr>
          <p:nvPr>
            <p:ph type="body" sz="quarter" idx="19" hasCustomPrompt="1"/>
          </p:nvPr>
        </p:nvSpPr>
        <p:spPr>
          <a:xfrm>
            <a:off x="2688891" y="2877520"/>
            <a:ext cx="1095172" cy="369332"/>
          </a:xfrm>
          <a:prstGeom prst="rect">
            <a:avLst/>
          </a:prstGeom>
        </p:spPr>
        <p:txBody>
          <a:bodyPr wrap="none">
            <a:spAutoFit/>
          </a:bodyPr>
          <a:lstStyle>
            <a:lvl1pPr marL="0" marR="0" indent="0" algn="l" rtl="0">
              <a:lnSpc>
                <a:spcPct val="100000"/>
              </a:lnSpc>
              <a:spcBef>
                <a:spcPts val="0"/>
              </a:spcBef>
              <a:spcAft>
                <a:spcPts val="0"/>
              </a:spcAft>
              <a:buNone/>
              <a:defRPr lang="zh-CN" altLang="en-US" sz="1800" smtClean="0">
                <a:gradFill>
                  <a:gsLst>
                    <a:gs pos="0">
                      <a:schemeClr val="accent2"/>
                    </a:gs>
                    <a:gs pos="99000">
                      <a:schemeClr val="accent1"/>
                    </a:gs>
                  </a:gsLst>
                  <a:lin ang="27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
        <p:nvSpPr>
          <p:cNvPr id="4" name="文本占位符 3">
            <a:extLst>
              <a:ext uri="{FF2B5EF4-FFF2-40B4-BE49-F238E27FC236}">
                <a16:creationId xmlns="" xmlns:a16="http://schemas.microsoft.com/office/drawing/2014/main" id="{CB30BAF2-31CF-4F29-A5CC-F486545C802D}"/>
              </a:ext>
            </a:extLst>
          </p:cNvPr>
          <p:cNvSpPr>
            <a:spLocks noGrp="1"/>
          </p:cNvSpPr>
          <p:nvPr>
            <p:ph type="body" sz="quarter" idx="20" hasCustomPrompt="1"/>
          </p:nvPr>
        </p:nvSpPr>
        <p:spPr>
          <a:xfrm>
            <a:off x="2688891" y="5427680"/>
            <a:ext cx="1095172" cy="369332"/>
          </a:xfrm>
          <a:prstGeom prst="rect">
            <a:avLst/>
          </a:prstGeom>
        </p:spPr>
        <p:txBody>
          <a:bodyPr wrap="none">
            <a:spAutoFit/>
          </a:bodyPr>
          <a:lstStyle>
            <a:lvl1pPr marL="0" marR="0" indent="0" algn="l" rtl="0">
              <a:lnSpc>
                <a:spcPct val="100000"/>
              </a:lnSpc>
              <a:spcBef>
                <a:spcPts val="0"/>
              </a:spcBef>
              <a:spcAft>
                <a:spcPts val="0"/>
              </a:spcAft>
              <a:buNone/>
              <a:defRPr lang="zh-CN" altLang="en-US" sz="1800" smtClean="0">
                <a:gradFill>
                  <a:gsLst>
                    <a:gs pos="0">
                      <a:schemeClr val="accent2"/>
                    </a:gs>
                    <a:gs pos="99000">
                      <a:schemeClr val="accent1"/>
                    </a:gs>
                  </a:gsLst>
                  <a:lin ang="27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
        <p:nvSpPr>
          <p:cNvPr id="5" name="文本占位符 4">
            <a:extLst>
              <a:ext uri="{FF2B5EF4-FFF2-40B4-BE49-F238E27FC236}">
                <a16:creationId xmlns="" xmlns:a16="http://schemas.microsoft.com/office/drawing/2014/main" id="{DB94783D-727A-4824-8145-F5DBB2675694}"/>
              </a:ext>
            </a:extLst>
          </p:cNvPr>
          <p:cNvSpPr>
            <a:spLocks noGrp="1"/>
          </p:cNvSpPr>
          <p:nvPr>
            <p:ph type="body" sz="quarter" idx="21" hasCustomPrompt="1"/>
          </p:nvPr>
        </p:nvSpPr>
        <p:spPr>
          <a:xfrm>
            <a:off x="6376971" y="5427680"/>
            <a:ext cx="1095172" cy="369332"/>
          </a:xfrm>
          <a:prstGeom prst="rect">
            <a:avLst/>
          </a:prstGeom>
        </p:spPr>
        <p:txBody>
          <a:bodyPr wrap="none">
            <a:spAutoFit/>
          </a:bodyPr>
          <a:lstStyle>
            <a:lvl1pPr marL="0" marR="0" indent="0" algn="l" rtl="0">
              <a:lnSpc>
                <a:spcPct val="100000"/>
              </a:lnSpc>
              <a:spcBef>
                <a:spcPts val="0"/>
              </a:spcBef>
              <a:spcAft>
                <a:spcPts val="0"/>
              </a:spcAft>
              <a:buNone/>
              <a:defRPr lang="zh-CN" altLang="en-US" sz="1800" smtClean="0">
                <a:gradFill>
                  <a:gsLst>
                    <a:gs pos="0">
                      <a:schemeClr val="accent2"/>
                    </a:gs>
                    <a:gs pos="99000">
                      <a:schemeClr val="accent1"/>
                    </a:gs>
                  </a:gsLst>
                  <a:lin ang="27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
        <p:nvSpPr>
          <p:cNvPr id="6" name="文本占位符 5">
            <a:extLst>
              <a:ext uri="{FF2B5EF4-FFF2-40B4-BE49-F238E27FC236}">
                <a16:creationId xmlns="" xmlns:a16="http://schemas.microsoft.com/office/drawing/2014/main" id="{7F94ED1D-2C4D-4051-AEA1-4C59E8FA7BFD}"/>
              </a:ext>
            </a:extLst>
          </p:cNvPr>
          <p:cNvSpPr>
            <a:spLocks noGrp="1"/>
          </p:cNvSpPr>
          <p:nvPr>
            <p:ph type="body" sz="quarter" idx="22" hasCustomPrompt="1"/>
          </p:nvPr>
        </p:nvSpPr>
        <p:spPr>
          <a:xfrm>
            <a:off x="6376971" y="2877520"/>
            <a:ext cx="1095172" cy="369332"/>
          </a:xfrm>
          <a:prstGeom prst="rect">
            <a:avLst/>
          </a:prstGeom>
        </p:spPr>
        <p:txBody>
          <a:bodyPr wrap="none">
            <a:spAutoFit/>
          </a:bodyPr>
          <a:lstStyle>
            <a:lvl1pPr marL="0" marR="0" indent="0" algn="l" rtl="0">
              <a:lnSpc>
                <a:spcPct val="100000"/>
              </a:lnSpc>
              <a:spcBef>
                <a:spcPts val="0"/>
              </a:spcBef>
              <a:spcAft>
                <a:spcPts val="0"/>
              </a:spcAft>
              <a:buNone/>
              <a:defRPr lang="zh-CN" altLang="en-US" sz="1800" smtClean="0">
                <a:gradFill>
                  <a:gsLst>
                    <a:gs pos="0">
                      <a:schemeClr val="accent2"/>
                    </a:gs>
                    <a:gs pos="99000">
                      <a:schemeClr val="accent1"/>
                    </a:gs>
                  </a:gsLst>
                  <a:lin ang="27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
        <p:nvSpPr>
          <p:cNvPr id="17" name="文本占位符 16">
            <a:extLst>
              <a:ext uri="{FF2B5EF4-FFF2-40B4-BE49-F238E27FC236}">
                <a16:creationId xmlns="" xmlns:a16="http://schemas.microsoft.com/office/drawing/2014/main" id="{7B3F3D5A-6898-4409-AB0B-E17C07C48D62}"/>
              </a:ext>
            </a:extLst>
          </p:cNvPr>
          <p:cNvSpPr>
            <a:spLocks noGrp="1"/>
          </p:cNvSpPr>
          <p:nvPr>
            <p:ph type="body" sz="quarter" idx="23" hasCustomPrompt="1"/>
          </p:nvPr>
        </p:nvSpPr>
        <p:spPr>
          <a:xfrm>
            <a:off x="9983771" y="2877520"/>
            <a:ext cx="1095172" cy="369332"/>
          </a:xfrm>
          <a:prstGeom prst="rect">
            <a:avLst/>
          </a:prstGeom>
        </p:spPr>
        <p:txBody>
          <a:bodyPr wrap="none">
            <a:spAutoFit/>
          </a:bodyPr>
          <a:lstStyle>
            <a:lvl1pPr marL="0" marR="0" indent="0" algn="l" rtl="0">
              <a:lnSpc>
                <a:spcPct val="100000"/>
              </a:lnSpc>
              <a:spcBef>
                <a:spcPts val="0"/>
              </a:spcBef>
              <a:spcAft>
                <a:spcPts val="0"/>
              </a:spcAft>
              <a:buNone/>
              <a:defRPr lang="zh-CN" altLang="en-US" sz="1800" smtClean="0">
                <a:gradFill>
                  <a:gsLst>
                    <a:gs pos="0">
                      <a:schemeClr val="accent2"/>
                    </a:gs>
                    <a:gs pos="99000">
                      <a:schemeClr val="accent1"/>
                    </a:gs>
                  </a:gsLst>
                  <a:lin ang="27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
        <p:nvSpPr>
          <p:cNvPr id="18" name="文本占位符 17">
            <a:extLst>
              <a:ext uri="{FF2B5EF4-FFF2-40B4-BE49-F238E27FC236}">
                <a16:creationId xmlns="" xmlns:a16="http://schemas.microsoft.com/office/drawing/2014/main" id="{1C033478-853A-4D8E-9E96-598D61D4E45B}"/>
              </a:ext>
            </a:extLst>
          </p:cNvPr>
          <p:cNvSpPr>
            <a:spLocks noGrp="1"/>
          </p:cNvSpPr>
          <p:nvPr>
            <p:ph type="body" sz="quarter" idx="24" hasCustomPrompt="1"/>
          </p:nvPr>
        </p:nvSpPr>
        <p:spPr>
          <a:xfrm>
            <a:off x="9983771" y="5427680"/>
            <a:ext cx="1095172" cy="369332"/>
          </a:xfrm>
          <a:prstGeom prst="rect">
            <a:avLst/>
          </a:prstGeom>
        </p:spPr>
        <p:txBody>
          <a:bodyPr wrap="none">
            <a:spAutoFit/>
          </a:bodyPr>
          <a:lstStyle>
            <a:lvl1pPr marL="0" marR="0" indent="0" algn="l" rtl="0">
              <a:lnSpc>
                <a:spcPct val="100000"/>
              </a:lnSpc>
              <a:spcBef>
                <a:spcPts val="0"/>
              </a:spcBef>
              <a:spcAft>
                <a:spcPts val="0"/>
              </a:spcAft>
              <a:buNone/>
              <a:defRPr lang="zh-CN" altLang="en-US" sz="1800" smtClean="0">
                <a:gradFill>
                  <a:gsLst>
                    <a:gs pos="0">
                      <a:schemeClr val="accent2"/>
                    </a:gs>
                    <a:gs pos="99000">
                      <a:schemeClr val="accent1"/>
                    </a:gs>
                  </a:gsLst>
                  <a:lin ang="27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Tree>
    <p:extLst>
      <p:ext uri="{BB962C8B-B14F-4D97-AF65-F5344CB8AC3E}">
        <p14:creationId xmlns:p14="http://schemas.microsoft.com/office/powerpoint/2010/main" val="27055919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六图六文02">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226" name="图片占位符 225">
            <a:extLst>
              <a:ext uri="{FF2B5EF4-FFF2-40B4-BE49-F238E27FC236}">
                <a16:creationId xmlns="" xmlns:a16="http://schemas.microsoft.com/office/drawing/2014/main" id="{6C5631AE-A293-4A21-A03F-820B88DD8694}"/>
              </a:ext>
            </a:extLst>
          </p:cNvPr>
          <p:cNvSpPr>
            <a:spLocks noGrp="1"/>
          </p:cNvSpPr>
          <p:nvPr>
            <p:ph type="pic" sz="quarter" idx="11"/>
          </p:nvPr>
        </p:nvSpPr>
        <p:spPr>
          <a:xfrm>
            <a:off x="6570663" y="1225550"/>
            <a:ext cx="1498600" cy="1497013"/>
          </a:xfrm>
          <a:prstGeom prst="rect">
            <a:avLst/>
          </a:prstGeom>
        </p:spPr>
        <p:txBody>
          <a:bodyPr/>
          <a:lstStyle/>
          <a:p>
            <a:endParaRPr lang="zh-CN" altLang="en-US"/>
          </a:p>
        </p:txBody>
      </p:sp>
      <p:sp>
        <p:nvSpPr>
          <p:cNvPr id="227" name="图片占位符 225">
            <a:extLst>
              <a:ext uri="{FF2B5EF4-FFF2-40B4-BE49-F238E27FC236}">
                <a16:creationId xmlns="" xmlns:a16="http://schemas.microsoft.com/office/drawing/2014/main" id="{50F4BC30-7EC1-44D9-9E32-5D974C5F606C}"/>
              </a:ext>
            </a:extLst>
          </p:cNvPr>
          <p:cNvSpPr>
            <a:spLocks noGrp="1"/>
          </p:cNvSpPr>
          <p:nvPr>
            <p:ph type="pic" sz="quarter" idx="12"/>
          </p:nvPr>
        </p:nvSpPr>
        <p:spPr>
          <a:xfrm>
            <a:off x="8254683" y="1225550"/>
            <a:ext cx="1498600" cy="1497013"/>
          </a:xfrm>
          <a:prstGeom prst="rect">
            <a:avLst/>
          </a:prstGeom>
        </p:spPr>
        <p:txBody>
          <a:bodyPr/>
          <a:lstStyle/>
          <a:p>
            <a:endParaRPr lang="zh-CN" altLang="en-US"/>
          </a:p>
        </p:txBody>
      </p:sp>
      <p:sp>
        <p:nvSpPr>
          <p:cNvPr id="228" name="图片占位符 225">
            <a:extLst>
              <a:ext uri="{FF2B5EF4-FFF2-40B4-BE49-F238E27FC236}">
                <a16:creationId xmlns="" xmlns:a16="http://schemas.microsoft.com/office/drawing/2014/main" id="{96DC489D-E742-4456-9B81-CB93F613C8A3}"/>
              </a:ext>
            </a:extLst>
          </p:cNvPr>
          <p:cNvSpPr>
            <a:spLocks noGrp="1"/>
          </p:cNvSpPr>
          <p:nvPr>
            <p:ph type="pic" sz="quarter" idx="13"/>
          </p:nvPr>
        </p:nvSpPr>
        <p:spPr>
          <a:xfrm>
            <a:off x="9931083" y="1225550"/>
            <a:ext cx="1498600" cy="1497013"/>
          </a:xfrm>
          <a:prstGeom prst="rect">
            <a:avLst/>
          </a:prstGeom>
        </p:spPr>
        <p:txBody>
          <a:bodyPr/>
          <a:lstStyle/>
          <a:p>
            <a:endParaRPr lang="zh-CN" altLang="en-US"/>
          </a:p>
        </p:txBody>
      </p:sp>
      <p:sp>
        <p:nvSpPr>
          <p:cNvPr id="229" name="图片占位符 225">
            <a:extLst>
              <a:ext uri="{FF2B5EF4-FFF2-40B4-BE49-F238E27FC236}">
                <a16:creationId xmlns="" xmlns:a16="http://schemas.microsoft.com/office/drawing/2014/main" id="{6B96488C-E9A7-4C5D-9BAC-A8B6E2C80C3D}"/>
              </a:ext>
            </a:extLst>
          </p:cNvPr>
          <p:cNvSpPr>
            <a:spLocks noGrp="1"/>
          </p:cNvSpPr>
          <p:nvPr>
            <p:ph type="pic" sz="quarter" idx="14"/>
          </p:nvPr>
        </p:nvSpPr>
        <p:spPr>
          <a:xfrm>
            <a:off x="8254683" y="2887726"/>
            <a:ext cx="1498600" cy="1497013"/>
          </a:xfrm>
          <a:prstGeom prst="rect">
            <a:avLst/>
          </a:prstGeom>
        </p:spPr>
        <p:txBody>
          <a:bodyPr/>
          <a:lstStyle/>
          <a:p>
            <a:endParaRPr lang="zh-CN" altLang="en-US"/>
          </a:p>
        </p:txBody>
      </p:sp>
      <p:sp>
        <p:nvSpPr>
          <p:cNvPr id="230" name="图片占位符 225">
            <a:extLst>
              <a:ext uri="{FF2B5EF4-FFF2-40B4-BE49-F238E27FC236}">
                <a16:creationId xmlns="" xmlns:a16="http://schemas.microsoft.com/office/drawing/2014/main" id="{17F44166-E12A-4363-8EC8-E8ECB4846D06}"/>
              </a:ext>
            </a:extLst>
          </p:cNvPr>
          <p:cNvSpPr>
            <a:spLocks noGrp="1"/>
          </p:cNvSpPr>
          <p:nvPr>
            <p:ph type="pic" sz="quarter" idx="15"/>
          </p:nvPr>
        </p:nvSpPr>
        <p:spPr>
          <a:xfrm>
            <a:off x="9931083" y="2887726"/>
            <a:ext cx="1498600" cy="1497013"/>
          </a:xfrm>
          <a:prstGeom prst="rect">
            <a:avLst/>
          </a:prstGeom>
        </p:spPr>
        <p:txBody>
          <a:bodyPr/>
          <a:lstStyle/>
          <a:p>
            <a:endParaRPr lang="zh-CN" altLang="en-US"/>
          </a:p>
        </p:txBody>
      </p:sp>
      <p:sp>
        <p:nvSpPr>
          <p:cNvPr id="233" name="图片占位符 225">
            <a:extLst>
              <a:ext uri="{FF2B5EF4-FFF2-40B4-BE49-F238E27FC236}">
                <a16:creationId xmlns="" xmlns:a16="http://schemas.microsoft.com/office/drawing/2014/main" id="{42DCFD42-FD80-484F-A480-7E565D50E96B}"/>
              </a:ext>
            </a:extLst>
          </p:cNvPr>
          <p:cNvSpPr>
            <a:spLocks noGrp="1"/>
          </p:cNvSpPr>
          <p:nvPr>
            <p:ph type="pic" sz="quarter" idx="16"/>
          </p:nvPr>
        </p:nvSpPr>
        <p:spPr>
          <a:xfrm>
            <a:off x="9931083" y="4553966"/>
            <a:ext cx="1498600" cy="1497013"/>
          </a:xfrm>
          <a:prstGeom prst="rect">
            <a:avLst/>
          </a:prstGeom>
        </p:spPr>
        <p:txBody>
          <a:bodyPr/>
          <a:lstStyle/>
          <a:p>
            <a:endParaRPr lang="zh-CN" altLang="en-US"/>
          </a:p>
        </p:txBody>
      </p:sp>
      <p:sp>
        <p:nvSpPr>
          <p:cNvPr id="2" name="文本占位符 1">
            <a:extLst>
              <a:ext uri="{FF2B5EF4-FFF2-40B4-BE49-F238E27FC236}">
                <a16:creationId xmlns="" xmlns:a16="http://schemas.microsoft.com/office/drawing/2014/main" id="{69F1CCD5-63B1-4600-8826-ABD68BDAFAF5}"/>
              </a:ext>
            </a:extLst>
          </p:cNvPr>
          <p:cNvSpPr>
            <a:spLocks noGrp="1"/>
          </p:cNvSpPr>
          <p:nvPr>
            <p:ph type="body" sz="quarter" idx="17" hasCustomPrompt="1"/>
          </p:nvPr>
        </p:nvSpPr>
        <p:spPr>
          <a:xfrm>
            <a:off x="3433231" y="1835041"/>
            <a:ext cx="2566125" cy="667170"/>
          </a:xfrm>
          <a:prstGeom prst="rect">
            <a:avLst/>
          </a:prstGeom>
        </p:spPr>
        <p:txBody>
          <a:bodyPr wrap="square">
            <a:spAutoFit/>
          </a:bodyPr>
          <a:lstStyle>
            <a:lvl1pPr marL="0" marR="0" indent="0" algn="just" rtl="0">
              <a:lnSpc>
                <a:spcPct val="120000"/>
              </a:lnSpc>
              <a:spcBef>
                <a:spcPts val="0"/>
              </a:spcBef>
              <a:spcAft>
                <a:spcPts val="0"/>
              </a:spcAft>
              <a:defRPr lang="zh-CN" altLang="en-US" sz="1600"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buNone/>
            </a:pPr>
            <a:r>
              <a:rPr lang="zh-CN" altLang="en-US" dirty="0"/>
              <a:t>的描述性文字放这里你的描述性文字放这里。</a:t>
            </a:r>
          </a:p>
        </p:txBody>
      </p:sp>
      <p:sp>
        <p:nvSpPr>
          <p:cNvPr id="4" name="文本占位符 3">
            <a:extLst>
              <a:ext uri="{FF2B5EF4-FFF2-40B4-BE49-F238E27FC236}">
                <a16:creationId xmlns="" xmlns:a16="http://schemas.microsoft.com/office/drawing/2014/main" id="{D20991D7-AB47-4D3E-939B-51B943B5ACFD}"/>
              </a:ext>
            </a:extLst>
          </p:cNvPr>
          <p:cNvSpPr>
            <a:spLocks noGrp="1"/>
          </p:cNvSpPr>
          <p:nvPr>
            <p:ph type="body" sz="quarter" idx="18" hasCustomPrompt="1"/>
          </p:nvPr>
        </p:nvSpPr>
        <p:spPr>
          <a:xfrm>
            <a:off x="3430116" y="1469165"/>
            <a:ext cx="1191352" cy="400110"/>
          </a:xfrm>
          <a:prstGeom prst="rect">
            <a:avLst/>
          </a:prstGeom>
        </p:spPr>
        <p:txBody>
          <a:bodyPr wrap="none">
            <a:spAutoFit/>
          </a:bodyPr>
          <a:lstStyle>
            <a:lvl1pPr marL="0" marR="0" indent="0" algn="l" rtl="0">
              <a:lnSpc>
                <a:spcPct val="100000"/>
              </a:lnSpc>
              <a:spcBef>
                <a:spcPts val="0"/>
              </a:spcBef>
              <a:spcAft>
                <a:spcPts val="0"/>
              </a:spcAft>
              <a:buNone/>
              <a:defRPr lang="zh-CN" altLang="en-US" sz="2000" smtClean="0">
                <a:solidFill>
                  <a:schemeClr val="bg1"/>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
        <p:nvSpPr>
          <p:cNvPr id="5" name="文本占位符 4">
            <a:extLst>
              <a:ext uri="{FF2B5EF4-FFF2-40B4-BE49-F238E27FC236}">
                <a16:creationId xmlns="" xmlns:a16="http://schemas.microsoft.com/office/drawing/2014/main" id="{337EE156-4F2A-4812-A41F-246CA0A622F3}"/>
              </a:ext>
            </a:extLst>
          </p:cNvPr>
          <p:cNvSpPr>
            <a:spLocks noGrp="1"/>
          </p:cNvSpPr>
          <p:nvPr>
            <p:ph type="body" sz="quarter" idx="19" hasCustomPrompt="1"/>
          </p:nvPr>
        </p:nvSpPr>
        <p:spPr>
          <a:xfrm>
            <a:off x="5049029" y="3137108"/>
            <a:ext cx="1191352" cy="400110"/>
          </a:xfrm>
          <a:prstGeom prst="rect">
            <a:avLst/>
          </a:prstGeom>
        </p:spPr>
        <p:txBody>
          <a:bodyPr wrap="none">
            <a:spAutoFit/>
          </a:bodyPr>
          <a:lstStyle>
            <a:lvl1pPr marL="0" marR="0" indent="0" algn="l" rtl="0">
              <a:lnSpc>
                <a:spcPct val="100000"/>
              </a:lnSpc>
              <a:spcBef>
                <a:spcPts val="0"/>
              </a:spcBef>
              <a:spcAft>
                <a:spcPts val="0"/>
              </a:spcAft>
              <a:buNone/>
              <a:defRPr lang="zh-CN" altLang="en-US" sz="2000" smtClean="0">
                <a:solidFill>
                  <a:schemeClr val="bg1"/>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
        <p:nvSpPr>
          <p:cNvPr id="6" name="文本占位符 5">
            <a:extLst>
              <a:ext uri="{FF2B5EF4-FFF2-40B4-BE49-F238E27FC236}">
                <a16:creationId xmlns="" xmlns:a16="http://schemas.microsoft.com/office/drawing/2014/main" id="{3628C990-7232-4D3D-BB4E-7C2D877CD52A}"/>
              </a:ext>
            </a:extLst>
          </p:cNvPr>
          <p:cNvSpPr>
            <a:spLocks noGrp="1"/>
          </p:cNvSpPr>
          <p:nvPr>
            <p:ph type="body" sz="quarter" idx="20" hasCustomPrompt="1"/>
          </p:nvPr>
        </p:nvSpPr>
        <p:spPr>
          <a:xfrm>
            <a:off x="5052144" y="3502984"/>
            <a:ext cx="2566125" cy="667170"/>
          </a:xfrm>
          <a:prstGeom prst="rect">
            <a:avLst/>
          </a:prstGeom>
        </p:spPr>
        <p:txBody>
          <a:bodyPr wrap="square">
            <a:spAutoFit/>
          </a:bodyPr>
          <a:lstStyle>
            <a:lvl1pPr marL="0" marR="0" indent="0" algn="just" rtl="0">
              <a:lnSpc>
                <a:spcPct val="120000"/>
              </a:lnSpc>
              <a:spcBef>
                <a:spcPts val="0"/>
              </a:spcBef>
              <a:spcAft>
                <a:spcPts val="0"/>
              </a:spcAft>
              <a:defRPr lang="zh-CN" altLang="en-US" sz="1600"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buNone/>
            </a:pPr>
            <a:r>
              <a:rPr lang="zh-CN" altLang="en-US" dirty="0"/>
              <a:t>的描述性文字放这里你的描述性文字放这里。</a:t>
            </a:r>
          </a:p>
        </p:txBody>
      </p:sp>
      <p:sp>
        <p:nvSpPr>
          <p:cNvPr id="17" name="文本占位符 16">
            <a:extLst>
              <a:ext uri="{FF2B5EF4-FFF2-40B4-BE49-F238E27FC236}">
                <a16:creationId xmlns="" xmlns:a16="http://schemas.microsoft.com/office/drawing/2014/main" id="{899B7A40-178A-4C76-9562-1DF75561653A}"/>
              </a:ext>
            </a:extLst>
          </p:cNvPr>
          <p:cNvSpPr>
            <a:spLocks noGrp="1"/>
          </p:cNvSpPr>
          <p:nvPr>
            <p:ph type="body" sz="quarter" idx="21" hasCustomPrompt="1"/>
          </p:nvPr>
        </p:nvSpPr>
        <p:spPr>
          <a:xfrm>
            <a:off x="6715269" y="4823668"/>
            <a:ext cx="1191352" cy="400110"/>
          </a:xfrm>
          <a:prstGeom prst="rect">
            <a:avLst/>
          </a:prstGeom>
        </p:spPr>
        <p:txBody>
          <a:bodyPr wrap="none">
            <a:spAutoFit/>
          </a:bodyPr>
          <a:lstStyle>
            <a:lvl1pPr marL="0" marR="0" indent="0" algn="l" rtl="0">
              <a:lnSpc>
                <a:spcPct val="100000"/>
              </a:lnSpc>
              <a:spcBef>
                <a:spcPts val="0"/>
              </a:spcBef>
              <a:spcAft>
                <a:spcPts val="0"/>
              </a:spcAft>
              <a:buNone/>
              <a:defRPr lang="zh-CN" altLang="en-US" sz="2000" smtClean="0">
                <a:solidFill>
                  <a:schemeClr val="bg1"/>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sp>
        <p:nvSpPr>
          <p:cNvPr id="18" name="文本占位符 17">
            <a:extLst>
              <a:ext uri="{FF2B5EF4-FFF2-40B4-BE49-F238E27FC236}">
                <a16:creationId xmlns="" xmlns:a16="http://schemas.microsoft.com/office/drawing/2014/main" id="{22B82D25-004D-42F0-9C77-9377A192A5A5}"/>
              </a:ext>
            </a:extLst>
          </p:cNvPr>
          <p:cNvSpPr>
            <a:spLocks noGrp="1"/>
          </p:cNvSpPr>
          <p:nvPr>
            <p:ph type="body" sz="quarter" idx="22" hasCustomPrompt="1"/>
          </p:nvPr>
        </p:nvSpPr>
        <p:spPr>
          <a:xfrm>
            <a:off x="6718384" y="5189544"/>
            <a:ext cx="2566125" cy="667170"/>
          </a:xfrm>
          <a:prstGeom prst="rect">
            <a:avLst/>
          </a:prstGeom>
        </p:spPr>
        <p:txBody>
          <a:bodyPr wrap="square">
            <a:spAutoFit/>
          </a:bodyPr>
          <a:lstStyle>
            <a:lvl1pPr marL="0" marR="0" indent="0" algn="just" rtl="0">
              <a:lnSpc>
                <a:spcPct val="120000"/>
              </a:lnSpc>
              <a:spcBef>
                <a:spcPts val="0"/>
              </a:spcBef>
              <a:spcAft>
                <a:spcPts val="0"/>
              </a:spcAft>
              <a:defRPr lang="zh-CN" altLang="en-US" sz="1600"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buNone/>
            </a:pPr>
            <a:r>
              <a:rPr lang="zh-CN" altLang="en-US" dirty="0"/>
              <a:t>的描述性文字放这里你的描述性文字放这里。</a:t>
            </a:r>
          </a:p>
        </p:txBody>
      </p:sp>
      <p:sp>
        <p:nvSpPr>
          <p:cNvPr id="19" name="文本占位符 18">
            <a:extLst>
              <a:ext uri="{FF2B5EF4-FFF2-40B4-BE49-F238E27FC236}">
                <a16:creationId xmlns="" xmlns:a16="http://schemas.microsoft.com/office/drawing/2014/main" id="{F8CB6FE6-D46B-4BFA-A9D2-411E4CCB76D6}"/>
              </a:ext>
            </a:extLst>
          </p:cNvPr>
          <p:cNvSpPr>
            <a:spLocks noGrp="1"/>
          </p:cNvSpPr>
          <p:nvPr>
            <p:ph type="body" sz="quarter" idx="23" hasCustomPrompt="1"/>
          </p:nvPr>
        </p:nvSpPr>
        <p:spPr>
          <a:xfrm>
            <a:off x="700168" y="4536030"/>
            <a:ext cx="5387049" cy="1403846"/>
          </a:xfrm>
          <a:prstGeom prst="rect">
            <a:avLst/>
          </a:prstGeom>
        </p:spPr>
        <p:txBody>
          <a:bodyPr wrap="square">
            <a:spAutoFit/>
          </a:bodyPr>
          <a:lstStyle>
            <a:lvl1pPr marL="0" marR="0" indent="0" algn="l" rtl="0">
              <a:lnSpc>
                <a:spcPct val="120000"/>
              </a:lnSpc>
              <a:spcBef>
                <a:spcPts val="0"/>
              </a:spcBef>
              <a:spcAft>
                <a:spcPts val="0"/>
              </a:spcAft>
              <a:buNone/>
              <a:defRPr lang="zh-CN" altLang="en-US" sz="1800" smtClean="0">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20000"/>
              </a:lnSpc>
            </a:pPr>
            <a:r>
              <a:rPr lang="zh-CN" altLang="en-US" dirty="0"/>
              <a:t>你的描述性文字放这里你的描述性文字放这里你的描述性文字放这里你的描述性文字放这里你的描述性文字放这里你的描述性文字放这里你的描述性文字放这里你的描述性文字放这里。</a:t>
            </a:r>
          </a:p>
        </p:txBody>
      </p:sp>
      <p:sp>
        <p:nvSpPr>
          <p:cNvPr id="20" name="文本占位符 19">
            <a:extLst>
              <a:ext uri="{FF2B5EF4-FFF2-40B4-BE49-F238E27FC236}">
                <a16:creationId xmlns="" xmlns:a16="http://schemas.microsoft.com/office/drawing/2014/main" id="{B871FFB9-1E1F-42F8-88BE-0D4AF0C4323F}"/>
              </a:ext>
            </a:extLst>
          </p:cNvPr>
          <p:cNvSpPr>
            <a:spLocks noGrp="1"/>
          </p:cNvSpPr>
          <p:nvPr>
            <p:ph type="body" sz="quarter" idx="24" hasCustomPrompt="1"/>
          </p:nvPr>
        </p:nvSpPr>
        <p:spPr>
          <a:xfrm>
            <a:off x="700168" y="4047511"/>
            <a:ext cx="1595309" cy="523220"/>
          </a:xfrm>
          <a:prstGeom prst="rect">
            <a:avLst/>
          </a:prstGeom>
        </p:spPr>
        <p:txBody>
          <a:bodyPr wrap="none">
            <a:spAutoFit/>
          </a:bodyPr>
          <a:lstStyle>
            <a:lvl1pPr marL="0" marR="0" indent="0" algn="l" rtl="0">
              <a:lnSpc>
                <a:spcPct val="100000"/>
              </a:lnSpc>
              <a:spcBef>
                <a:spcPts val="0"/>
              </a:spcBef>
              <a:spcAft>
                <a:spcPts val="0"/>
              </a:spcAft>
              <a:buNone/>
              <a:defRPr lang="zh-CN" altLang="en-US" smtClean="0">
                <a:gradFill>
                  <a:gsLst>
                    <a:gs pos="0">
                      <a:schemeClr val="accent2"/>
                    </a:gs>
                    <a:gs pos="99000">
                      <a:schemeClr val="accent1"/>
                    </a:gs>
                  </a:gsLst>
                  <a:lin ang="27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内容介绍</a:t>
            </a:r>
          </a:p>
        </p:txBody>
      </p:sp>
      <p:grpSp>
        <p:nvGrpSpPr>
          <p:cNvPr id="27" name="组合 26">
            <a:extLst>
              <a:ext uri="{FF2B5EF4-FFF2-40B4-BE49-F238E27FC236}">
                <a16:creationId xmlns="" xmlns:a16="http://schemas.microsoft.com/office/drawing/2014/main" id="{F8055F15-50E3-4B80-B123-8438776BAB92}"/>
              </a:ext>
            </a:extLst>
          </p:cNvPr>
          <p:cNvGrpSpPr/>
          <p:nvPr userDrawn="1"/>
        </p:nvGrpSpPr>
        <p:grpSpPr>
          <a:xfrm>
            <a:off x="152400" y="187773"/>
            <a:ext cx="927730" cy="463865"/>
            <a:chOff x="1371600" y="213360"/>
            <a:chExt cx="927730" cy="463865"/>
          </a:xfrm>
        </p:grpSpPr>
        <p:sp>
          <p:nvSpPr>
            <p:cNvPr id="28" name="菱形 27">
              <a:extLst>
                <a:ext uri="{FF2B5EF4-FFF2-40B4-BE49-F238E27FC236}">
                  <a16:creationId xmlns="" xmlns:a16="http://schemas.microsoft.com/office/drawing/2014/main" id="{953B0A63-908F-41DD-9FAF-A54DB6D778D7}"/>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菱形 28">
              <a:extLst>
                <a:ext uri="{FF2B5EF4-FFF2-40B4-BE49-F238E27FC236}">
                  <a16:creationId xmlns="" xmlns:a16="http://schemas.microsoft.com/office/drawing/2014/main" id="{682E3E5C-819E-418E-ADF2-255C1EA6C466}"/>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菱形 29">
              <a:extLst>
                <a:ext uri="{FF2B5EF4-FFF2-40B4-BE49-F238E27FC236}">
                  <a16:creationId xmlns="" xmlns:a16="http://schemas.microsoft.com/office/drawing/2014/main" id="{73D471B4-F330-4806-A392-9F35B0CD7783}"/>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594321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多图多文02">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18" name="图片占位符 17">
            <a:extLst>
              <a:ext uri="{FF2B5EF4-FFF2-40B4-BE49-F238E27FC236}">
                <a16:creationId xmlns="" xmlns:a16="http://schemas.microsoft.com/office/drawing/2014/main" id="{89AE256A-2284-41BB-AABC-F30B3EDB2440}"/>
              </a:ext>
            </a:extLst>
          </p:cNvPr>
          <p:cNvSpPr>
            <a:spLocks noGrp="1"/>
          </p:cNvSpPr>
          <p:nvPr>
            <p:ph type="pic" sz="quarter" idx="12"/>
          </p:nvPr>
        </p:nvSpPr>
        <p:spPr>
          <a:xfrm>
            <a:off x="4054853" y="1517254"/>
            <a:ext cx="1044851" cy="1044851"/>
          </a:xfrm>
          <a:custGeom>
            <a:avLst/>
            <a:gdLst>
              <a:gd name="connsiteX0" fmla="*/ 174145 w 1044851"/>
              <a:gd name="connsiteY0" fmla="*/ 0 h 1044851"/>
              <a:gd name="connsiteX1" fmla="*/ 870706 w 1044851"/>
              <a:gd name="connsiteY1" fmla="*/ 0 h 1044851"/>
              <a:gd name="connsiteX2" fmla="*/ 1044851 w 1044851"/>
              <a:gd name="connsiteY2" fmla="*/ 174145 h 1044851"/>
              <a:gd name="connsiteX3" fmla="*/ 1044851 w 1044851"/>
              <a:gd name="connsiteY3" fmla="*/ 870706 h 1044851"/>
              <a:gd name="connsiteX4" fmla="*/ 870706 w 1044851"/>
              <a:gd name="connsiteY4" fmla="*/ 1044851 h 1044851"/>
              <a:gd name="connsiteX5" fmla="*/ 174145 w 1044851"/>
              <a:gd name="connsiteY5" fmla="*/ 1044851 h 1044851"/>
              <a:gd name="connsiteX6" fmla="*/ 0 w 1044851"/>
              <a:gd name="connsiteY6" fmla="*/ 870706 h 1044851"/>
              <a:gd name="connsiteX7" fmla="*/ 0 w 1044851"/>
              <a:gd name="connsiteY7" fmla="*/ 174145 h 1044851"/>
              <a:gd name="connsiteX8" fmla="*/ 174145 w 1044851"/>
              <a:gd name="connsiteY8" fmla="*/ 0 h 104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851" h="1044851">
                <a:moveTo>
                  <a:pt x="174145" y="0"/>
                </a:moveTo>
                <a:lnTo>
                  <a:pt x="870706" y="0"/>
                </a:lnTo>
                <a:cubicBezTo>
                  <a:pt x="966884" y="0"/>
                  <a:pt x="1044851" y="77967"/>
                  <a:pt x="1044851" y="174145"/>
                </a:cubicBezTo>
                <a:lnTo>
                  <a:pt x="1044851" y="870706"/>
                </a:lnTo>
                <a:cubicBezTo>
                  <a:pt x="1044851" y="966884"/>
                  <a:pt x="966884" y="1044851"/>
                  <a:pt x="870706" y="1044851"/>
                </a:cubicBezTo>
                <a:lnTo>
                  <a:pt x="174145" y="1044851"/>
                </a:lnTo>
                <a:cubicBezTo>
                  <a:pt x="77967" y="1044851"/>
                  <a:pt x="0" y="966884"/>
                  <a:pt x="0" y="870706"/>
                </a:cubicBezTo>
                <a:lnTo>
                  <a:pt x="0" y="174145"/>
                </a:lnTo>
                <a:cubicBezTo>
                  <a:pt x="0" y="77967"/>
                  <a:pt x="77967" y="0"/>
                  <a:pt x="174145"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dirty="0"/>
          </a:p>
        </p:txBody>
      </p:sp>
      <p:sp>
        <p:nvSpPr>
          <p:cNvPr id="20" name="图片占位符 19">
            <a:extLst>
              <a:ext uri="{FF2B5EF4-FFF2-40B4-BE49-F238E27FC236}">
                <a16:creationId xmlns="" xmlns:a16="http://schemas.microsoft.com/office/drawing/2014/main" id="{9E08AF8E-D16E-491B-9FDE-B64150848769}"/>
              </a:ext>
            </a:extLst>
          </p:cNvPr>
          <p:cNvSpPr>
            <a:spLocks noGrp="1"/>
          </p:cNvSpPr>
          <p:nvPr>
            <p:ph type="pic" sz="quarter" idx="13"/>
          </p:nvPr>
        </p:nvSpPr>
        <p:spPr>
          <a:xfrm>
            <a:off x="3987643" y="2644284"/>
            <a:ext cx="1192822" cy="1192822"/>
          </a:xfrm>
          <a:custGeom>
            <a:avLst/>
            <a:gdLst>
              <a:gd name="connsiteX0" fmla="*/ 198808 w 1192822"/>
              <a:gd name="connsiteY0" fmla="*/ 0 h 1192822"/>
              <a:gd name="connsiteX1" fmla="*/ 994014 w 1192822"/>
              <a:gd name="connsiteY1" fmla="*/ 0 h 1192822"/>
              <a:gd name="connsiteX2" fmla="*/ 1192822 w 1192822"/>
              <a:gd name="connsiteY2" fmla="*/ 198808 h 1192822"/>
              <a:gd name="connsiteX3" fmla="*/ 1192822 w 1192822"/>
              <a:gd name="connsiteY3" fmla="*/ 994014 h 1192822"/>
              <a:gd name="connsiteX4" fmla="*/ 994014 w 1192822"/>
              <a:gd name="connsiteY4" fmla="*/ 1192822 h 1192822"/>
              <a:gd name="connsiteX5" fmla="*/ 198808 w 1192822"/>
              <a:gd name="connsiteY5" fmla="*/ 1192822 h 1192822"/>
              <a:gd name="connsiteX6" fmla="*/ 0 w 1192822"/>
              <a:gd name="connsiteY6" fmla="*/ 994014 h 1192822"/>
              <a:gd name="connsiteX7" fmla="*/ 0 w 1192822"/>
              <a:gd name="connsiteY7" fmla="*/ 198808 h 1192822"/>
              <a:gd name="connsiteX8" fmla="*/ 198808 w 1192822"/>
              <a:gd name="connsiteY8" fmla="*/ 0 h 1192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822" h="1192822">
                <a:moveTo>
                  <a:pt x="198808" y="0"/>
                </a:moveTo>
                <a:lnTo>
                  <a:pt x="994014" y="0"/>
                </a:lnTo>
                <a:cubicBezTo>
                  <a:pt x="1103813" y="0"/>
                  <a:pt x="1192822" y="89009"/>
                  <a:pt x="1192822" y="198808"/>
                </a:cubicBezTo>
                <a:lnTo>
                  <a:pt x="1192822" y="994014"/>
                </a:lnTo>
                <a:cubicBezTo>
                  <a:pt x="1192822" y="1103813"/>
                  <a:pt x="1103813" y="1192822"/>
                  <a:pt x="994014" y="1192822"/>
                </a:cubicBezTo>
                <a:lnTo>
                  <a:pt x="198808" y="1192822"/>
                </a:lnTo>
                <a:cubicBezTo>
                  <a:pt x="89009" y="1192822"/>
                  <a:pt x="0" y="1103813"/>
                  <a:pt x="0" y="994014"/>
                </a:cubicBezTo>
                <a:lnTo>
                  <a:pt x="0" y="198808"/>
                </a:lnTo>
                <a:cubicBezTo>
                  <a:pt x="0" y="89009"/>
                  <a:pt x="89009" y="0"/>
                  <a:pt x="198808"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22" name="图片占位符 21">
            <a:extLst>
              <a:ext uri="{FF2B5EF4-FFF2-40B4-BE49-F238E27FC236}">
                <a16:creationId xmlns="" xmlns:a16="http://schemas.microsoft.com/office/drawing/2014/main" id="{887B0531-8DD9-4977-8AC0-6461EECC2C67}"/>
              </a:ext>
            </a:extLst>
          </p:cNvPr>
          <p:cNvSpPr>
            <a:spLocks noGrp="1"/>
          </p:cNvSpPr>
          <p:nvPr>
            <p:ph type="pic" sz="quarter" idx="14"/>
          </p:nvPr>
        </p:nvSpPr>
        <p:spPr>
          <a:xfrm>
            <a:off x="5180465" y="1765374"/>
            <a:ext cx="807744" cy="807744"/>
          </a:xfrm>
          <a:custGeom>
            <a:avLst/>
            <a:gdLst>
              <a:gd name="connsiteX0" fmla="*/ 134627 w 807744"/>
              <a:gd name="connsiteY0" fmla="*/ 0 h 807744"/>
              <a:gd name="connsiteX1" fmla="*/ 673117 w 807744"/>
              <a:gd name="connsiteY1" fmla="*/ 0 h 807744"/>
              <a:gd name="connsiteX2" fmla="*/ 807744 w 807744"/>
              <a:gd name="connsiteY2" fmla="*/ 134627 h 807744"/>
              <a:gd name="connsiteX3" fmla="*/ 807744 w 807744"/>
              <a:gd name="connsiteY3" fmla="*/ 673117 h 807744"/>
              <a:gd name="connsiteX4" fmla="*/ 673117 w 807744"/>
              <a:gd name="connsiteY4" fmla="*/ 807744 h 807744"/>
              <a:gd name="connsiteX5" fmla="*/ 134627 w 807744"/>
              <a:gd name="connsiteY5" fmla="*/ 807744 h 807744"/>
              <a:gd name="connsiteX6" fmla="*/ 0 w 807744"/>
              <a:gd name="connsiteY6" fmla="*/ 673117 h 807744"/>
              <a:gd name="connsiteX7" fmla="*/ 0 w 807744"/>
              <a:gd name="connsiteY7" fmla="*/ 134627 h 807744"/>
              <a:gd name="connsiteX8" fmla="*/ 134627 w 807744"/>
              <a:gd name="connsiteY8" fmla="*/ 0 h 807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7744" h="807744">
                <a:moveTo>
                  <a:pt x="134627" y="0"/>
                </a:moveTo>
                <a:lnTo>
                  <a:pt x="673117" y="0"/>
                </a:lnTo>
                <a:cubicBezTo>
                  <a:pt x="747469" y="0"/>
                  <a:pt x="807744" y="60275"/>
                  <a:pt x="807744" y="134627"/>
                </a:cubicBezTo>
                <a:lnTo>
                  <a:pt x="807744" y="673117"/>
                </a:lnTo>
                <a:cubicBezTo>
                  <a:pt x="807744" y="747469"/>
                  <a:pt x="747469" y="807744"/>
                  <a:pt x="673117" y="807744"/>
                </a:cubicBezTo>
                <a:lnTo>
                  <a:pt x="134627" y="807744"/>
                </a:lnTo>
                <a:cubicBezTo>
                  <a:pt x="60275" y="807744"/>
                  <a:pt x="0" y="747469"/>
                  <a:pt x="0" y="673117"/>
                </a:cubicBezTo>
                <a:lnTo>
                  <a:pt x="0" y="134627"/>
                </a:lnTo>
                <a:cubicBezTo>
                  <a:pt x="0" y="60275"/>
                  <a:pt x="60275" y="0"/>
                  <a:pt x="134627"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25" name="图片占位符 24">
            <a:extLst>
              <a:ext uri="{FF2B5EF4-FFF2-40B4-BE49-F238E27FC236}">
                <a16:creationId xmlns="" xmlns:a16="http://schemas.microsoft.com/office/drawing/2014/main" id="{E4BF882D-298A-45F3-8FC9-6CAD52B67BE5}"/>
              </a:ext>
            </a:extLst>
          </p:cNvPr>
          <p:cNvSpPr>
            <a:spLocks noGrp="1"/>
          </p:cNvSpPr>
          <p:nvPr>
            <p:ph type="pic" sz="quarter" idx="15"/>
          </p:nvPr>
        </p:nvSpPr>
        <p:spPr>
          <a:xfrm>
            <a:off x="6425223" y="1765374"/>
            <a:ext cx="807744" cy="807744"/>
          </a:xfrm>
          <a:custGeom>
            <a:avLst/>
            <a:gdLst>
              <a:gd name="connsiteX0" fmla="*/ 134627 w 807744"/>
              <a:gd name="connsiteY0" fmla="*/ 0 h 807744"/>
              <a:gd name="connsiteX1" fmla="*/ 673117 w 807744"/>
              <a:gd name="connsiteY1" fmla="*/ 0 h 807744"/>
              <a:gd name="connsiteX2" fmla="*/ 807744 w 807744"/>
              <a:gd name="connsiteY2" fmla="*/ 134627 h 807744"/>
              <a:gd name="connsiteX3" fmla="*/ 807744 w 807744"/>
              <a:gd name="connsiteY3" fmla="*/ 673117 h 807744"/>
              <a:gd name="connsiteX4" fmla="*/ 673117 w 807744"/>
              <a:gd name="connsiteY4" fmla="*/ 807744 h 807744"/>
              <a:gd name="connsiteX5" fmla="*/ 134627 w 807744"/>
              <a:gd name="connsiteY5" fmla="*/ 807744 h 807744"/>
              <a:gd name="connsiteX6" fmla="*/ 0 w 807744"/>
              <a:gd name="connsiteY6" fmla="*/ 673117 h 807744"/>
              <a:gd name="connsiteX7" fmla="*/ 0 w 807744"/>
              <a:gd name="connsiteY7" fmla="*/ 134627 h 807744"/>
              <a:gd name="connsiteX8" fmla="*/ 134627 w 807744"/>
              <a:gd name="connsiteY8" fmla="*/ 0 h 807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7744" h="807744">
                <a:moveTo>
                  <a:pt x="134627" y="0"/>
                </a:moveTo>
                <a:lnTo>
                  <a:pt x="673117" y="0"/>
                </a:lnTo>
                <a:cubicBezTo>
                  <a:pt x="747469" y="0"/>
                  <a:pt x="807744" y="60275"/>
                  <a:pt x="807744" y="134627"/>
                </a:cubicBezTo>
                <a:lnTo>
                  <a:pt x="807744" y="673117"/>
                </a:lnTo>
                <a:cubicBezTo>
                  <a:pt x="807744" y="747469"/>
                  <a:pt x="747469" y="807744"/>
                  <a:pt x="673117" y="807744"/>
                </a:cubicBezTo>
                <a:lnTo>
                  <a:pt x="134627" y="807744"/>
                </a:lnTo>
                <a:cubicBezTo>
                  <a:pt x="60275" y="807744"/>
                  <a:pt x="0" y="747469"/>
                  <a:pt x="0" y="673117"/>
                </a:cubicBezTo>
                <a:lnTo>
                  <a:pt x="0" y="134627"/>
                </a:lnTo>
                <a:cubicBezTo>
                  <a:pt x="0" y="60275"/>
                  <a:pt x="60275" y="0"/>
                  <a:pt x="134627"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28" name="图片占位符 27">
            <a:extLst>
              <a:ext uri="{FF2B5EF4-FFF2-40B4-BE49-F238E27FC236}">
                <a16:creationId xmlns="" xmlns:a16="http://schemas.microsoft.com/office/drawing/2014/main" id="{CD64D0C2-9E83-47B4-93DC-EC6FE3DDB5E5}"/>
              </a:ext>
            </a:extLst>
          </p:cNvPr>
          <p:cNvSpPr>
            <a:spLocks noGrp="1"/>
          </p:cNvSpPr>
          <p:nvPr>
            <p:ph type="pic" sz="quarter" idx="16"/>
          </p:nvPr>
        </p:nvSpPr>
        <p:spPr>
          <a:xfrm>
            <a:off x="7322752" y="1517254"/>
            <a:ext cx="1044851" cy="1044851"/>
          </a:xfrm>
          <a:custGeom>
            <a:avLst/>
            <a:gdLst>
              <a:gd name="connsiteX0" fmla="*/ 174145 w 1044851"/>
              <a:gd name="connsiteY0" fmla="*/ 0 h 1044851"/>
              <a:gd name="connsiteX1" fmla="*/ 870706 w 1044851"/>
              <a:gd name="connsiteY1" fmla="*/ 0 h 1044851"/>
              <a:gd name="connsiteX2" fmla="*/ 1044851 w 1044851"/>
              <a:gd name="connsiteY2" fmla="*/ 174145 h 1044851"/>
              <a:gd name="connsiteX3" fmla="*/ 1044851 w 1044851"/>
              <a:gd name="connsiteY3" fmla="*/ 870706 h 1044851"/>
              <a:gd name="connsiteX4" fmla="*/ 870706 w 1044851"/>
              <a:gd name="connsiteY4" fmla="*/ 1044851 h 1044851"/>
              <a:gd name="connsiteX5" fmla="*/ 174145 w 1044851"/>
              <a:gd name="connsiteY5" fmla="*/ 1044851 h 1044851"/>
              <a:gd name="connsiteX6" fmla="*/ 0 w 1044851"/>
              <a:gd name="connsiteY6" fmla="*/ 870706 h 1044851"/>
              <a:gd name="connsiteX7" fmla="*/ 0 w 1044851"/>
              <a:gd name="connsiteY7" fmla="*/ 174145 h 1044851"/>
              <a:gd name="connsiteX8" fmla="*/ 174145 w 1044851"/>
              <a:gd name="connsiteY8" fmla="*/ 0 h 104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851" h="1044851">
                <a:moveTo>
                  <a:pt x="174145" y="0"/>
                </a:moveTo>
                <a:lnTo>
                  <a:pt x="870706" y="0"/>
                </a:lnTo>
                <a:cubicBezTo>
                  <a:pt x="966884" y="0"/>
                  <a:pt x="1044851" y="77967"/>
                  <a:pt x="1044851" y="174145"/>
                </a:cubicBezTo>
                <a:lnTo>
                  <a:pt x="1044851" y="870706"/>
                </a:lnTo>
                <a:cubicBezTo>
                  <a:pt x="1044851" y="966884"/>
                  <a:pt x="966884" y="1044851"/>
                  <a:pt x="870706" y="1044851"/>
                </a:cubicBezTo>
                <a:lnTo>
                  <a:pt x="174145" y="1044851"/>
                </a:lnTo>
                <a:cubicBezTo>
                  <a:pt x="77967" y="1044851"/>
                  <a:pt x="0" y="966884"/>
                  <a:pt x="0" y="870706"/>
                </a:cubicBezTo>
                <a:lnTo>
                  <a:pt x="0" y="174145"/>
                </a:lnTo>
                <a:cubicBezTo>
                  <a:pt x="0" y="77967"/>
                  <a:pt x="77967" y="0"/>
                  <a:pt x="174145"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31" name="图片占位符 30">
            <a:extLst>
              <a:ext uri="{FF2B5EF4-FFF2-40B4-BE49-F238E27FC236}">
                <a16:creationId xmlns="" xmlns:a16="http://schemas.microsoft.com/office/drawing/2014/main" id="{76FECDDC-E24D-4BC5-93E6-A53A97A6245F}"/>
              </a:ext>
            </a:extLst>
          </p:cNvPr>
          <p:cNvSpPr>
            <a:spLocks noGrp="1"/>
          </p:cNvSpPr>
          <p:nvPr>
            <p:ph type="pic" sz="quarter" idx="17"/>
          </p:nvPr>
        </p:nvSpPr>
        <p:spPr>
          <a:xfrm>
            <a:off x="7199325" y="2644284"/>
            <a:ext cx="1192822" cy="1192822"/>
          </a:xfrm>
          <a:custGeom>
            <a:avLst/>
            <a:gdLst>
              <a:gd name="connsiteX0" fmla="*/ 198808 w 1192822"/>
              <a:gd name="connsiteY0" fmla="*/ 0 h 1192822"/>
              <a:gd name="connsiteX1" fmla="*/ 994014 w 1192822"/>
              <a:gd name="connsiteY1" fmla="*/ 0 h 1192822"/>
              <a:gd name="connsiteX2" fmla="*/ 1192822 w 1192822"/>
              <a:gd name="connsiteY2" fmla="*/ 198808 h 1192822"/>
              <a:gd name="connsiteX3" fmla="*/ 1192822 w 1192822"/>
              <a:gd name="connsiteY3" fmla="*/ 994014 h 1192822"/>
              <a:gd name="connsiteX4" fmla="*/ 994014 w 1192822"/>
              <a:gd name="connsiteY4" fmla="*/ 1192822 h 1192822"/>
              <a:gd name="connsiteX5" fmla="*/ 198808 w 1192822"/>
              <a:gd name="connsiteY5" fmla="*/ 1192822 h 1192822"/>
              <a:gd name="connsiteX6" fmla="*/ 0 w 1192822"/>
              <a:gd name="connsiteY6" fmla="*/ 994014 h 1192822"/>
              <a:gd name="connsiteX7" fmla="*/ 0 w 1192822"/>
              <a:gd name="connsiteY7" fmla="*/ 198808 h 1192822"/>
              <a:gd name="connsiteX8" fmla="*/ 198808 w 1192822"/>
              <a:gd name="connsiteY8" fmla="*/ 0 h 1192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822" h="1192822">
                <a:moveTo>
                  <a:pt x="198808" y="0"/>
                </a:moveTo>
                <a:lnTo>
                  <a:pt x="994014" y="0"/>
                </a:lnTo>
                <a:cubicBezTo>
                  <a:pt x="1103813" y="0"/>
                  <a:pt x="1192822" y="89009"/>
                  <a:pt x="1192822" y="198808"/>
                </a:cubicBezTo>
                <a:lnTo>
                  <a:pt x="1192822" y="994014"/>
                </a:lnTo>
                <a:cubicBezTo>
                  <a:pt x="1192822" y="1103813"/>
                  <a:pt x="1103813" y="1192822"/>
                  <a:pt x="994014" y="1192822"/>
                </a:cubicBezTo>
                <a:lnTo>
                  <a:pt x="198808" y="1192822"/>
                </a:lnTo>
                <a:cubicBezTo>
                  <a:pt x="89009" y="1192822"/>
                  <a:pt x="0" y="1103813"/>
                  <a:pt x="0" y="994014"/>
                </a:cubicBezTo>
                <a:lnTo>
                  <a:pt x="0" y="198808"/>
                </a:lnTo>
                <a:cubicBezTo>
                  <a:pt x="0" y="89009"/>
                  <a:pt x="89009" y="0"/>
                  <a:pt x="198808"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34" name="图片占位符 33">
            <a:extLst>
              <a:ext uri="{FF2B5EF4-FFF2-40B4-BE49-F238E27FC236}">
                <a16:creationId xmlns="" xmlns:a16="http://schemas.microsoft.com/office/drawing/2014/main" id="{91E4D84D-C737-4922-9493-24F6DDFA9445}"/>
              </a:ext>
            </a:extLst>
          </p:cNvPr>
          <p:cNvSpPr>
            <a:spLocks noGrp="1"/>
          </p:cNvSpPr>
          <p:nvPr>
            <p:ph type="pic" sz="quarter" idx="18"/>
          </p:nvPr>
        </p:nvSpPr>
        <p:spPr>
          <a:xfrm>
            <a:off x="6968666" y="3908273"/>
            <a:ext cx="974267" cy="974267"/>
          </a:xfrm>
          <a:custGeom>
            <a:avLst/>
            <a:gdLst>
              <a:gd name="connsiteX0" fmla="*/ 162381 w 974267"/>
              <a:gd name="connsiteY0" fmla="*/ 0 h 974267"/>
              <a:gd name="connsiteX1" fmla="*/ 811886 w 974267"/>
              <a:gd name="connsiteY1" fmla="*/ 0 h 974267"/>
              <a:gd name="connsiteX2" fmla="*/ 974267 w 974267"/>
              <a:gd name="connsiteY2" fmla="*/ 162381 h 974267"/>
              <a:gd name="connsiteX3" fmla="*/ 974267 w 974267"/>
              <a:gd name="connsiteY3" fmla="*/ 811886 h 974267"/>
              <a:gd name="connsiteX4" fmla="*/ 811886 w 974267"/>
              <a:gd name="connsiteY4" fmla="*/ 974267 h 974267"/>
              <a:gd name="connsiteX5" fmla="*/ 162381 w 974267"/>
              <a:gd name="connsiteY5" fmla="*/ 974267 h 974267"/>
              <a:gd name="connsiteX6" fmla="*/ 0 w 974267"/>
              <a:gd name="connsiteY6" fmla="*/ 811886 h 974267"/>
              <a:gd name="connsiteX7" fmla="*/ 0 w 974267"/>
              <a:gd name="connsiteY7" fmla="*/ 162381 h 974267"/>
              <a:gd name="connsiteX8" fmla="*/ 162381 w 974267"/>
              <a:gd name="connsiteY8" fmla="*/ 0 h 97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4267" h="974267">
                <a:moveTo>
                  <a:pt x="162381" y="0"/>
                </a:moveTo>
                <a:lnTo>
                  <a:pt x="811886" y="0"/>
                </a:lnTo>
                <a:cubicBezTo>
                  <a:pt x="901567" y="0"/>
                  <a:pt x="974267" y="72700"/>
                  <a:pt x="974267" y="162381"/>
                </a:cubicBezTo>
                <a:lnTo>
                  <a:pt x="974267" y="811886"/>
                </a:lnTo>
                <a:cubicBezTo>
                  <a:pt x="974267" y="901567"/>
                  <a:pt x="901567" y="974267"/>
                  <a:pt x="811886" y="974267"/>
                </a:cubicBezTo>
                <a:lnTo>
                  <a:pt x="162381" y="974267"/>
                </a:lnTo>
                <a:cubicBezTo>
                  <a:pt x="72700" y="974267"/>
                  <a:pt x="0" y="901567"/>
                  <a:pt x="0" y="811886"/>
                </a:cubicBezTo>
                <a:lnTo>
                  <a:pt x="0" y="162381"/>
                </a:lnTo>
                <a:cubicBezTo>
                  <a:pt x="0" y="72700"/>
                  <a:pt x="72700" y="0"/>
                  <a:pt x="162381"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37" name="图片占位符 36">
            <a:extLst>
              <a:ext uri="{FF2B5EF4-FFF2-40B4-BE49-F238E27FC236}">
                <a16:creationId xmlns="" xmlns:a16="http://schemas.microsoft.com/office/drawing/2014/main" id="{75CECFE8-CEAD-4D24-9B1B-800A719E4A01}"/>
              </a:ext>
            </a:extLst>
          </p:cNvPr>
          <p:cNvSpPr>
            <a:spLocks noGrp="1"/>
          </p:cNvSpPr>
          <p:nvPr>
            <p:ph type="pic" sz="quarter" idx="19"/>
          </p:nvPr>
        </p:nvSpPr>
        <p:spPr>
          <a:xfrm>
            <a:off x="5459428" y="3907977"/>
            <a:ext cx="1427866" cy="1427865"/>
          </a:xfrm>
          <a:custGeom>
            <a:avLst/>
            <a:gdLst>
              <a:gd name="connsiteX0" fmla="*/ 237982 w 1427866"/>
              <a:gd name="connsiteY0" fmla="*/ 0 h 1427865"/>
              <a:gd name="connsiteX1" fmla="*/ 1189884 w 1427866"/>
              <a:gd name="connsiteY1" fmla="*/ 0 h 1427865"/>
              <a:gd name="connsiteX2" fmla="*/ 1427866 w 1427866"/>
              <a:gd name="connsiteY2" fmla="*/ 237982 h 1427865"/>
              <a:gd name="connsiteX3" fmla="*/ 1427866 w 1427866"/>
              <a:gd name="connsiteY3" fmla="*/ 1189883 h 1427865"/>
              <a:gd name="connsiteX4" fmla="*/ 1189884 w 1427866"/>
              <a:gd name="connsiteY4" fmla="*/ 1427865 h 1427865"/>
              <a:gd name="connsiteX5" fmla="*/ 237982 w 1427866"/>
              <a:gd name="connsiteY5" fmla="*/ 1427865 h 1427865"/>
              <a:gd name="connsiteX6" fmla="*/ 0 w 1427866"/>
              <a:gd name="connsiteY6" fmla="*/ 1189883 h 1427865"/>
              <a:gd name="connsiteX7" fmla="*/ 0 w 1427866"/>
              <a:gd name="connsiteY7" fmla="*/ 237982 h 1427865"/>
              <a:gd name="connsiteX8" fmla="*/ 237982 w 1427866"/>
              <a:gd name="connsiteY8" fmla="*/ 0 h 1427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7866" h="1427865">
                <a:moveTo>
                  <a:pt x="237982" y="0"/>
                </a:moveTo>
                <a:lnTo>
                  <a:pt x="1189884" y="0"/>
                </a:lnTo>
                <a:cubicBezTo>
                  <a:pt x="1321318" y="0"/>
                  <a:pt x="1427866" y="106548"/>
                  <a:pt x="1427866" y="237982"/>
                </a:cubicBezTo>
                <a:lnTo>
                  <a:pt x="1427866" y="1189883"/>
                </a:lnTo>
                <a:cubicBezTo>
                  <a:pt x="1427866" y="1321317"/>
                  <a:pt x="1321318" y="1427865"/>
                  <a:pt x="1189884" y="1427865"/>
                </a:cubicBezTo>
                <a:lnTo>
                  <a:pt x="237982" y="1427865"/>
                </a:lnTo>
                <a:cubicBezTo>
                  <a:pt x="106548" y="1427865"/>
                  <a:pt x="0" y="1321317"/>
                  <a:pt x="0" y="1189883"/>
                </a:cubicBezTo>
                <a:lnTo>
                  <a:pt x="0" y="237982"/>
                </a:lnTo>
                <a:cubicBezTo>
                  <a:pt x="0" y="106548"/>
                  <a:pt x="106548" y="0"/>
                  <a:pt x="237982"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40" name="图片占位符 39">
            <a:extLst>
              <a:ext uri="{FF2B5EF4-FFF2-40B4-BE49-F238E27FC236}">
                <a16:creationId xmlns="" xmlns:a16="http://schemas.microsoft.com/office/drawing/2014/main" id="{085C58F8-40A4-4E63-A4EE-2A6ECE9E1330}"/>
              </a:ext>
            </a:extLst>
          </p:cNvPr>
          <p:cNvSpPr>
            <a:spLocks noGrp="1"/>
          </p:cNvSpPr>
          <p:nvPr>
            <p:ph type="pic" sz="quarter" idx="20"/>
          </p:nvPr>
        </p:nvSpPr>
        <p:spPr>
          <a:xfrm>
            <a:off x="4405081" y="3908273"/>
            <a:ext cx="974267" cy="974267"/>
          </a:xfrm>
          <a:custGeom>
            <a:avLst/>
            <a:gdLst>
              <a:gd name="connsiteX0" fmla="*/ 162381 w 974267"/>
              <a:gd name="connsiteY0" fmla="*/ 0 h 974267"/>
              <a:gd name="connsiteX1" fmla="*/ 811886 w 974267"/>
              <a:gd name="connsiteY1" fmla="*/ 0 h 974267"/>
              <a:gd name="connsiteX2" fmla="*/ 974267 w 974267"/>
              <a:gd name="connsiteY2" fmla="*/ 162381 h 974267"/>
              <a:gd name="connsiteX3" fmla="*/ 974267 w 974267"/>
              <a:gd name="connsiteY3" fmla="*/ 811886 h 974267"/>
              <a:gd name="connsiteX4" fmla="*/ 811886 w 974267"/>
              <a:gd name="connsiteY4" fmla="*/ 974267 h 974267"/>
              <a:gd name="connsiteX5" fmla="*/ 162381 w 974267"/>
              <a:gd name="connsiteY5" fmla="*/ 974267 h 974267"/>
              <a:gd name="connsiteX6" fmla="*/ 0 w 974267"/>
              <a:gd name="connsiteY6" fmla="*/ 811886 h 974267"/>
              <a:gd name="connsiteX7" fmla="*/ 0 w 974267"/>
              <a:gd name="connsiteY7" fmla="*/ 162381 h 974267"/>
              <a:gd name="connsiteX8" fmla="*/ 162381 w 974267"/>
              <a:gd name="connsiteY8" fmla="*/ 0 h 97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4267" h="974267">
                <a:moveTo>
                  <a:pt x="162381" y="0"/>
                </a:moveTo>
                <a:lnTo>
                  <a:pt x="811886" y="0"/>
                </a:lnTo>
                <a:cubicBezTo>
                  <a:pt x="901567" y="0"/>
                  <a:pt x="974267" y="72700"/>
                  <a:pt x="974267" y="162381"/>
                </a:cubicBezTo>
                <a:lnTo>
                  <a:pt x="974267" y="811886"/>
                </a:lnTo>
                <a:cubicBezTo>
                  <a:pt x="974267" y="901567"/>
                  <a:pt x="901567" y="974267"/>
                  <a:pt x="811886" y="974267"/>
                </a:cubicBezTo>
                <a:lnTo>
                  <a:pt x="162381" y="974267"/>
                </a:lnTo>
                <a:cubicBezTo>
                  <a:pt x="72700" y="974267"/>
                  <a:pt x="0" y="901567"/>
                  <a:pt x="0" y="811886"/>
                </a:cubicBezTo>
                <a:lnTo>
                  <a:pt x="0" y="162381"/>
                </a:lnTo>
                <a:cubicBezTo>
                  <a:pt x="0" y="72700"/>
                  <a:pt x="72700" y="0"/>
                  <a:pt x="162381"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24" name="图片占位符 23">
            <a:extLst>
              <a:ext uri="{FF2B5EF4-FFF2-40B4-BE49-F238E27FC236}">
                <a16:creationId xmlns="" xmlns:a16="http://schemas.microsoft.com/office/drawing/2014/main" id="{FAA11578-4260-40EB-B42D-A30C2B9A6110}"/>
              </a:ext>
            </a:extLst>
          </p:cNvPr>
          <p:cNvSpPr>
            <a:spLocks noGrp="1"/>
          </p:cNvSpPr>
          <p:nvPr>
            <p:ph type="pic" sz="quarter" idx="21"/>
          </p:nvPr>
        </p:nvSpPr>
        <p:spPr>
          <a:xfrm>
            <a:off x="4405081" y="3908273"/>
            <a:ext cx="974267" cy="974267"/>
          </a:xfrm>
          <a:custGeom>
            <a:avLst/>
            <a:gdLst>
              <a:gd name="connsiteX0" fmla="*/ 162381 w 974267"/>
              <a:gd name="connsiteY0" fmla="*/ 0 h 974267"/>
              <a:gd name="connsiteX1" fmla="*/ 811886 w 974267"/>
              <a:gd name="connsiteY1" fmla="*/ 0 h 974267"/>
              <a:gd name="connsiteX2" fmla="*/ 974267 w 974267"/>
              <a:gd name="connsiteY2" fmla="*/ 162381 h 974267"/>
              <a:gd name="connsiteX3" fmla="*/ 974267 w 974267"/>
              <a:gd name="connsiteY3" fmla="*/ 811886 h 974267"/>
              <a:gd name="connsiteX4" fmla="*/ 811886 w 974267"/>
              <a:gd name="connsiteY4" fmla="*/ 974267 h 974267"/>
              <a:gd name="connsiteX5" fmla="*/ 162381 w 974267"/>
              <a:gd name="connsiteY5" fmla="*/ 974267 h 974267"/>
              <a:gd name="connsiteX6" fmla="*/ 0 w 974267"/>
              <a:gd name="connsiteY6" fmla="*/ 811886 h 974267"/>
              <a:gd name="connsiteX7" fmla="*/ 0 w 974267"/>
              <a:gd name="connsiteY7" fmla="*/ 162381 h 974267"/>
              <a:gd name="connsiteX8" fmla="*/ 162381 w 974267"/>
              <a:gd name="connsiteY8" fmla="*/ 0 h 97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4267" h="974267">
                <a:moveTo>
                  <a:pt x="162381" y="0"/>
                </a:moveTo>
                <a:lnTo>
                  <a:pt x="811886" y="0"/>
                </a:lnTo>
                <a:cubicBezTo>
                  <a:pt x="901567" y="0"/>
                  <a:pt x="974267" y="72700"/>
                  <a:pt x="974267" y="162381"/>
                </a:cubicBezTo>
                <a:lnTo>
                  <a:pt x="974267" y="811886"/>
                </a:lnTo>
                <a:cubicBezTo>
                  <a:pt x="974267" y="901567"/>
                  <a:pt x="901567" y="974267"/>
                  <a:pt x="811886" y="974267"/>
                </a:cubicBezTo>
                <a:lnTo>
                  <a:pt x="162381" y="974267"/>
                </a:lnTo>
                <a:cubicBezTo>
                  <a:pt x="72700" y="974267"/>
                  <a:pt x="0" y="901567"/>
                  <a:pt x="0" y="811886"/>
                </a:cubicBezTo>
                <a:lnTo>
                  <a:pt x="0" y="162381"/>
                </a:lnTo>
                <a:cubicBezTo>
                  <a:pt x="0" y="72700"/>
                  <a:pt x="72700" y="0"/>
                  <a:pt x="162381" y="0"/>
                </a:cubicBezTo>
                <a:close/>
              </a:path>
            </a:pathLst>
          </a:custGeom>
          <a:solidFill>
            <a:srgbClr val="A13838"/>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grpSp>
        <p:nvGrpSpPr>
          <p:cNvPr id="23" name="组合 22">
            <a:extLst>
              <a:ext uri="{FF2B5EF4-FFF2-40B4-BE49-F238E27FC236}">
                <a16:creationId xmlns="" xmlns:a16="http://schemas.microsoft.com/office/drawing/2014/main" id="{60EBAB9C-1B73-4DD5-8489-C7C3FA222C27}"/>
              </a:ext>
            </a:extLst>
          </p:cNvPr>
          <p:cNvGrpSpPr/>
          <p:nvPr userDrawn="1"/>
        </p:nvGrpSpPr>
        <p:grpSpPr>
          <a:xfrm>
            <a:off x="152400" y="187773"/>
            <a:ext cx="927730" cy="463865"/>
            <a:chOff x="1371600" y="213360"/>
            <a:chExt cx="927730" cy="463865"/>
          </a:xfrm>
        </p:grpSpPr>
        <p:sp>
          <p:nvSpPr>
            <p:cNvPr id="26" name="菱形 25">
              <a:extLst>
                <a:ext uri="{FF2B5EF4-FFF2-40B4-BE49-F238E27FC236}">
                  <a16:creationId xmlns="" xmlns:a16="http://schemas.microsoft.com/office/drawing/2014/main" id="{E179E23B-3228-4FCF-AC65-3B71D8DF03D3}"/>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菱形 26">
              <a:extLst>
                <a:ext uri="{FF2B5EF4-FFF2-40B4-BE49-F238E27FC236}">
                  <a16:creationId xmlns="" xmlns:a16="http://schemas.microsoft.com/office/drawing/2014/main" id="{54FA5253-0EB7-4CBE-8598-79862601656A}"/>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a:extLst>
                <a:ext uri="{FF2B5EF4-FFF2-40B4-BE49-F238E27FC236}">
                  <a16:creationId xmlns="" xmlns:a16="http://schemas.microsoft.com/office/drawing/2014/main" id="{047C9AEF-9802-4D2E-85F5-68610B316622}"/>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609808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封面04">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752B9A16-EFFC-473B-A97F-5D423270CCA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1" y="0"/>
            <a:ext cx="12192002" cy="6858000"/>
          </a:xfrm>
          <a:prstGeom prst="rect">
            <a:avLst/>
          </a:prstGeom>
        </p:spPr>
      </p:pic>
      <p:sp>
        <p:nvSpPr>
          <p:cNvPr id="21" name="文本占位符 38">
            <a:extLst>
              <a:ext uri="{FF2B5EF4-FFF2-40B4-BE49-F238E27FC236}">
                <a16:creationId xmlns="" xmlns:a16="http://schemas.microsoft.com/office/drawing/2014/main" id="{D52344BA-C107-4ADC-BD0D-14C5F730F3FF}"/>
              </a:ext>
            </a:extLst>
          </p:cNvPr>
          <p:cNvSpPr>
            <a:spLocks noGrp="1"/>
          </p:cNvSpPr>
          <p:nvPr>
            <p:ph type="body" sz="quarter" idx="11" hasCustomPrompt="1"/>
          </p:nvPr>
        </p:nvSpPr>
        <p:spPr>
          <a:xfrm>
            <a:off x="660400" y="3826998"/>
            <a:ext cx="5454650" cy="473075"/>
          </a:xfrm>
          <a:prstGeom prst="rect">
            <a:avLst/>
          </a:prstGeom>
        </p:spPr>
        <p:txBody>
          <a:bodyPr/>
          <a:lstStyle>
            <a:lvl1pPr marL="0" indent="0">
              <a:buNone/>
              <a:defRPr sz="1600">
                <a:solidFill>
                  <a:schemeClr val="bg1"/>
                </a:solidFill>
              </a:defRPr>
            </a:lvl1pPr>
          </a:lstStyle>
          <a:p>
            <a:r>
              <a:rPr lang="en-US" altLang="zh-CN" dirty="0"/>
              <a:t>Graduation Thesis Defense PPT Template</a:t>
            </a:r>
          </a:p>
        </p:txBody>
      </p:sp>
      <p:sp>
        <p:nvSpPr>
          <p:cNvPr id="22" name="文本占位符 40">
            <a:extLst>
              <a:ext uri="{FF2B5EF4-FFF2-40B4-BE49-F238E27FC236}">
                <a16:creationId xmlns="" xmlns:a16="http://schemas.microsoft.com/office/drawing/2014/main" id="{61D2E1C8-0391-4148-A3B0-2616D359A7D0}"/>
              </a:ext>
            </a:extLst>
          </p:cNvPr>
          <p:cNvSpPr>
            <a:spLocks noGrp="1"/>
          </p:cNvSpPr>
          <p:nvPr>
            <p:ph type="body" sz="quarter" idx="12" hasCustomPrompt="1"/>
          </p:nvPr>
        </p:nvSpPr>
        <p:spPr>
          <a:xfrm>
            <a:off x="1991678" y="4620113"/>
            <a:ext cx="617477" cy="344325"/>
          </a:xfrm>
          <a:prstGeom prst="rect">
            <a:avLst/>
          </a:prstGeom>
        </p:spPr>
        <p:txBody>
          <a:bodyPr wrap="none">
            <a:spAutoFit/>
          </a:bodyPr>
          <a:lstStyle>
            <a:lvl1pPr marL="0" indent="0">
              <a:buNone/>
              <a:defRPr sz="1800">
                <a:solidFill>
                  <a:schemeClr val="bg1"/>
                </a:solidFill>
              </a:defRPr>
            </a:lvl1pPr>
          </a:lstStyle>
          <a:p>
            <a:pPr lvl="0"/>
            <a:r>
              <a:rPr lang="en-US" altLang="zh-CN" dirty="0"/>
              <a:t>XXX</a:t>
            </a:r>
            <a:endParaRPr lang="zh-CN" altLang="en-US" dirty="0"/>
          </a:p>
        </p:txBody>
      </p:sp>
      <p:sp>
        <p:nvSpPr>
          <p:cNvPr id="23" name="文本占位符 40">
            <a:extLst>
              <a:ext uri="{FF2B5EF4-FFF2-40B4-BE49-F238E27FC236}">
                <a16:creationId xmlns="" xmlns:a16="http://schemas.microsoft.com/office/drawing/2014/main" id="{C8EDAF8A-3297-4715-9006-4D8FD2F4715B}"/>
              </a:ext>
            </a:extLst>
          </p:cNvPr>
          <p:cNvSpPr>
            <a:spLocks noGrp="1"/>
          </p:cNvSpPr>
          <p:nvPr>
            <p:ph type="body" sz="quarter" idx="13" hasCustomPrompt="1"/>
          </p:nvPr>
        </p:nvSpPr>
        <p:spPr>
          <a:xfrm>
            <a:off x="4974364" y="4620113"/>
            <a:ext cx="617477" cy="344325"/>
          </a:xfrm>
          <a:prstGeom prst="rect">
            <a:avLst/>
          </a:prstGeom>
        </p:spPr>
        <p:txBody>
          <a:bodyPr wrap="none">
            <a:spAutoFit/>
          </a:bodyPr>
          <a:lstStyle>
            <a:lvl1pPr marL="0" indent="0">
              <a:buNone/>
              <a:defRPr sz="1800">
                <a:solidFill>
                  <a:schemeClr val="bg1"/>
                </a:solidFill>
              </a:defRPr>
            </a:lvl1pPr>
          </a:lstStyle>
          <a:p>
            <a:pPr lvl="0"/>
            <a:r>
              <a:rPr lang="en-US" altLang="zh-CN" dirty="0"/>
              <a:t>XXX</a:t>
            </a:r>
            <a:endParaRPr lang="zh-CN" altLang="en-US" dirty="0"/>
          </a:p>
        </p:txBody>
      </p:sp>
      <p:sp>
        <p:nvSpPr>
          <p:cNvPr id="24" name="文本占位符 1">
            <a:extLst>
              <a:ext uri="{FF2B5EF4-FFF2-40B4-BE49-F238E27FC236}">
                <a16:creationId xmlns="" xmlns:a16="http://schemas.microsoft.com/office/drawing/2014/main" id="{642F6525-86E6-4518-9EAC-2AD4A4EF0239}"/>
              </a:ext>
            </a:extLst>
          </p:cNvPr>
          <p:cNvSpPr>
            <a:spLocks noGrp="1"/>
          </p:cNvSpPr>
          <p:nvPr>
            <p:ph type="body" sz="quarter" idx="14" hasCustomPrompt="1"/>
          </p:nvPr>
        </p:nvSpPr>
        <p:spPr>
          <a:xfrm>
            <a:off x="608300" y="1753935"/>
            <a:ext cx="5539801" cy="1946174"/>
          </a:xfrm>
          <a:prstGeom prst="rect">
            <a:avLst/>
          </a:prstGeom>
        </p:spPr>
        <p:txBody>
          <a:bodyPr wrap="square">
            <a:spAutoFit/>
          </a:bodyPr>
          <a:lstStyle>
            <a:lvl1pPr marL="0" marR="0" indent="0" algn="l" rtl="0">
              <a:lnSpc>
                <a:spcPct val="130000"/>
              </a:lnSpc>
              <a:spcBef>
                <a:spcPts val="0"/>
              </a:spcBef>
              <a:spcAft>
                <a:spcPts val="0"/>
              </a:spcAft>
              <a:buNone/>
              <a:defRPr lang="zh-CN" altLang="en-US" sz="4800" b="1" smtClean="0">
                <a:solidFill>
                  <a:schemeClr val="bg1"/>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zh-CN" altLang="en-US" dirty="0"/>
              <a:t>毕业课题</a:t>
            </a:r>
          </a:p>
          <a:p>
            <a:pPr marL="0" lvl="0">
              <a:lnSpc>
                <a:spcPct val="130000"/>
              </a:lnSpc>
            </a:pPr>
            <a:r>
              <a:rPr lang="zh-CN" altLang="en-US" dirty="0"/>
              <a:t>论文答辩</a:t>
            </a:r>
            <a:r>
              <a:rPr lang="en-US" altLang="zh-CN" dirty="0"/>
              <a:t>PPT</a:t>
            </a:r>
            <a:r>
              <a:rPr lang="zh-CN" altLang="en-US" dirty="0"/>
              <a:t>模板</a:t>
            </a:r>
          </a:p>
        </p:txBody>
      </p:sp>
    </p:spTree>
    <p:extLst>
      <p:ext uri="{BB962C8B-B14F-4D97-AF65-F5344CB8AC3E}">
        <p14:creationId xmlns:p14="http://schemas.microsoft.com/office/powerpoint/2010/main" val="38725807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空白页05">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grpSp>
        <p:nvGrpSpPr>
          <p:cNvPr id="17" name="组合 16">
            <a:extLst>
              <a:ext uri="{FF2B5EF4-FFF2-40B4-BE49-F238E27FC236}">
                <a16:creationId xmlns="" xmlns:a16="http://schemas.microsoft.com/office/drawing/2014/main" id="{C57BF62D-8E0A-4520-8867-02D97C8702D4}"/>
              </a:ext>
            </a:extLst>
          </p:cNvPr>
          <p:cNvGrpSpPr/>
          <p:nvPr userDrawn="1"/>
        </p:nvGrpSpPr>
        <p:grpSpPr>
          <a:xfrm>
            <a:off x="152400" y="187773"/>
            <a:ext cx="927730" cy="463865"/>
            <a:chOff x="1371600" y="213360"/>
            <a:chExt cx="927730" cy="463865"/>
          </a:xfrm>
        </p:grpSpPr>
        <p:sp>
          <p:nvSpPr>
            <p:cNvPr id="18" name="菱形 17">
              <a:extLst>
                <a:ext uri="{FF2B5EF4-FFF2-40B4-BE49-F238E27FC236}">
                  <a16:creationId xmlns="" xmlns:a16="http://schemas.microsoft.com/office/drawing/2014/main" id="{D09F2823-EF4A-44C5-B807-71A5A924805B}"/>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菱形 18">
              <a:extLst>
                <a:ext uri="{FF2B5EF4-FFF2-40B4-BE49-F238E27FC236}">
                  <a16:creationId xmlns="" xmlns:a16="http://schemas.microsoft.com/office/drawing/2014/main" id="{E3D7EE11-F0D6-444D-BAF4-E7D52C39AEB5}"/>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a:extLst>
                <a:ext uri="{FF2B5EF4-FFF2-40B4-BE49-F238E27FC236}">
                  <a16:creationId xmlns="" xmlns:a16="http://schemas.microsoft.com/office/drawing/2014/main" id="{F66EAC9B-F3D8-4289-87E2-62E590C5D8A3}"/>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242719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空白页05">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sp>
        <p:nvSpPr>
          <p:cNvPr id="21" name="箭头: 五边形 1">
            <a:extLst>
              <a:ext uri="{FF2B5EF4-FFF2-40B4-BE49-F238E27FC236}">
                <a16:creationId xmlns="" xmlns:a16="http://schemas.microsoft.com/office/drawing/2014/main" id="{25642AF2-9BDE-4BF3-BCC7-D32FFC4FD633}"/>
              </a:ext>
            </a:extLst>
          </p:cNvPr>
          <p:cNvSpPr/>
          <p:nvPr userDrawn="1"/>
        </p:nvSpPr>
        <p:spPr>
          <a:xfrm>
            <a:off x="891251" y="1493134"/>
            <a:ext cx="9928508" cy="4363656"/>
          </a:xfrm>
          <a:custGeom>
            <a:avLst/>
            <a:gdLst>
              <a:gd name="connsiteX0" fmla="*/ 90000 w 9928508"/>
              <a:gd name="connsiteY0" fmla="*/ 0 h 4363656"/>
              <a:gd name="connsiteX1" fmla="*/ 7746695 w 9928508"/>
              <a:gd name="connsiteY1" fmla="*/ 0 h 4363656"/>
              <a:gd name="connsiteX2" fmla="*/ 7810334 w 9928508"/>
              <a:gd name="connsiteY2" fmla="*/ 26360 h 4363656"/>
              <a:gd name="connsiteX3" fmla="*/ 9902162 w 9928508"/>
              <a:gd name="connsiteY3" fmla="*/ 2118189 h 4363656"/>
              <a:gd name="connsiteX4" fmla="*/ 9902162 w 9928508"/>
              <a:gd name="connsiteY4" fmla="*/ 2245468 h 4363656"/>
              <a:gd name="connsiteX5" fmla="*/ 7810334 w 9928508"/>
              <a:gd name="connsiteY5" fmla="*/ 4337296 h 4363656"/>
              <a:gd name="connsiteX6" fmla="*/ 7746695 w 9928508"/>
              <a:gd name="connsiteY6" fmla="*/ 4363656 h 4363656"/>
              <a:gd name="connsiteX7" fmla="*/ 90000 w 9928508"/>
              <a:gd name="connsiteY7" fmla="*/ 4363656 h 4363656"/>
              <a:gd name="connsiteX8" fmla="*/ 0 w 9928508"/>
              <a:gd name="connsiteY8" fmla="*/ 4273656 h 4363656"/>
              <a:gd name="connsiteX9" fmla="*/ 0 w 9928508"/>
              <a:gd name="connsiteY9" fmla="*/ 90000 h 4363656"/>
              <a:gd name="connsiteX10" fmla="*/ 90000 w 9928508"/>
              <a:gd name="connsiteY10" fmla="*/ 0 h 4363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28508" h="4363656">
                <a:moveTo>
                  <a:pt x="90000" y="0"/>
                </a:moveTo>
                <a:lnTo>
                  <a:pt x="7746695" y="0"/>
                </a:lnTo>
                <a:cubicBezTo>
                  <a:pt x="7770553" y="0"/>
                  <a:pt x="7793464" y="9490"/>
                  <a:pt x="7810334" y="26360"/>
                </a:cubicBezTo>
                <a:lnTo>
                  <a:pt x="9902162" y="2118189"/>
                </a:lnTo>
                <a:cubicBezTo>
                  <a:pt x="9937291" y="2153317"/>
                  <a:pt x="9937291" y="2210339"/>
                  <a:pt x="9902162" y="2245468"/>
                </a:cubicBezTo>
                <a:lnTo>
                  <a:pt x="7810334" y="4337296"/>
                </a:lnTo>
                <a:cubicBezTo>
                  <a:pt x="7793464" y="4354166"/>
                  <a:pt x="7770553" y="4363656"/>
                  <a:pt x="7746695" y="4363656"/>
                </a:cubicBezTo>
                <a:lnTo>
                  <a:pt x="90000" y="4363656"/>
                </a:lnTo>
                <a:cubicBezTo>
                  <a:pt x="40320" y="4363656"/>
                  <a:pt x="0" y="4323336"/>
                  <a:pt x="0" y="4273656"/>
                </a:cubicBezTo>
                <a:lnTo>
                  <a:pt x="0" y="90000"/>
                </a:lnTo>
                <a:cubicBezTo>
                  <a:pt x="0" y="40320"/>
                  <a:pt x="40320" y="0"/>
                  <a:pt x="90000" y="0"/>
                </a:cubicBezTo>
              </a:path>
            </a:pathLst>
          </a:custGeom>
          <a:solidFill>
            <a:schemeClr val="bg1"/>
          </a:solidFill>
          <a:ln w="19050">
            <a:gradFill flip="none" rotWithShape="1">
              <a:gsLst>
                <a:gs pos="0">
                  <a:schemeClr val="accent2"/>
                </a:gs>
                <a:gs pos="51000">
                  <a:schemeClr val="accent2">
                    <a:alpha val="0"/>
                  </a:schemeClr>
                </a:gs>
                <a:gs pos="100000">
                  <a:schemeClr val="accent2"/>
                </a:gs>
              </a:gsLst>
              <a:lin ang="8100000" scaled="1"/>
              <a:tileRect/>
            </a:gradFill>
          </a:ln>
          <a:effectLst>
            <a:outerShdw blurRad="622300" sx="102000" sy="102000" algn="ctr" rotWithShape="0">
              <a:schemeClr val="accent2">
                <a:alpha val="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2" name="Picture 5">
            <a:extLst>
              <a:ext uri="{FF2B5EF4-FFF2-40B4-BE49-F238E27FC236}">
                <a16:creationId xmlns="" xmlns:a16="http://schemas.microsoft.com/office/drawing/2014/main" id="{2AEDE7CB-1D01-4573-A1C8-6A939BBF6A5B}"/>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481823" y="2289807"/>
            <a:ext cx="5129169" cy="3075059"/>
          </a:xfrm>
          <a:prstGeom prst="rect">
            <a:avLst/>
          </a:prstGeom>
        </p:spPr>
      </p:pic>
      <p:sp>
        <p:nvSpPr>
          <p:cNvPr id="24" name="图片占位符 23">
            <a:extLst>
              <a:ext uri="{FF2B5EF4-FFF2-40B4-BE49-F238E27FC236}">
                <a16:creationId xmlns="" xmlns:a16="http://schemas.microsoft.com/office/drawing/2014/main" id="{4A3FDD62-264A-4FB6-A167-50CE5D5B294A}"/>
              </a:ext>
            </a:extLst>
          </p:cNvPr>
          <p:cNvSpPr>
            <a:spLocks noGrp="1"/>
          </p:cNvSpPr>
          <p:nvPr>
            <p:ph type="pic" sz="quarter" idx="11"/>
          </p:nvPr>
        </p:nvSpPr>
        <p:spPr>
          <a:xfrm>
            <a:off x="7081520" y="2530475"/>
            <a:ext cx="3911918" cy="2447925"/>
          </a:xfrm>
          <a:prstGeom prst="rect">
            <a:avLst/>
          </a:prstGeom>
        </p:spPr>
        <p:txBody>
          <a:bodyPr/>
          <a:lstStyle/>
          <a:p>
            <a:endParaRPr lang="zh-CN" altLang="en-US"/>
          </a:p>
        </p:txBody>
      </p:sp>
      <p:grpSp>
        <p:nvGrpSpPr>
          <p:cNvPr id="25" name="组合 24">
            <a:extLst>
              <a:ext uri="{FF2B5EF4-FFF2-40B4-BE49-F238E27FC236}">
                <a16:creationId xmlns="" xmlns:a16="http://schemas.microsoft.com/office/drawing/2014/main" id="{77DBDEE0-FC62-4E92-9861-437B6E1B59DD}"/>
              </a:ext>
            </a:extLst>
          </p:cNvPr>
          <p:cNvGrpSpPr/>
          <p:nvPr userDrawn="1"/>
        </p:nvGrpSpPr>
        <p:grpSpPr>
          <a:xfrm>
            <a:off x="152400" y="187773"/>
            <a:ext cx="927730" cy="463865"/>
            <a:chOff x="1371600" y="213360"/>
            <a:chExt cx="927730" cy="463865"/>
          </a:xfrm>
        </p:grpSpPr>
        <p:sp>
          <p:nvSpPr>
            <p:cNvPr id="26" name="菱形 25">
              <a:extLst>
                <a:ext uri="{FF2B5EF4-FFF2-40B4-BE49-F238E27FC236}">
                  <a16:creationId xmlns="" xmlns:a16="http://schemas.microsoft.com/office/drawing/2014/main" id="{95433F38-60C0-44CA-9EE8-D40F0110C5AF}"/>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菱形 26">
              <a:extLst>
                <a:ext uri="{FF2B5EF4-FFF2-40B4-BE49-F238E27FC236}">
                  <a16:creationId xmlns="" xmlns:a16="http://schemas.microsoft.com/office/drawing/2014/main" id="{742F028A-612B-4793-8B45-4D89EAC2D676}"/>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a:extLst>
                <a:ext uri="{FF2B5EF4-FFF2-40B4-BE49-F238E27FC236}">
                  <a16:creationId xmlns="" xmlns:a16="http://schemas.microsoft.com/office/drawing/2014/main" id="{D087BFC1-6FCC-41C3-90EE-695920170722}"/>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64193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空白页06">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cxnSp>
        <p:nvCxnSpPr>
          <p:cNvPr id="7" name="直接连接符 6">
            <a:extLst>
              <a:ext uri="{FF2B5EF4-FFF2-40B4-BE49-F238E27FC236}">
                <a16:creationId xmlns="" xmlns:a16="http://schemas.microsoft.com/office/drawing/2014/main" id="{B8CC692C-0376-4B72-B751-7442BD29489D}"/>
              </a:ext>
            </a:extLst>
          </p:cNvPr>
          <p:cNvCxnSpPr>
            <a:cxnSpLocks/>
          </p:cNvCxnSpPr>
          <p:nvPr userDrawn="1"/>
        </p:nvCxnSpPr>
        <p:spPr>
          <a:xfrm>
            <a:off x="152400" y="805070"/>
            <a:ext cx="118872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BB7D8E9-C161-484C-B190-CAB498850188}"/>
              </a:ext>
            </a:extLst>
          </p:cNvPr>
          <p:cNvSpPr>
            <a:spLocks noGrp="1"/>
          </p:cNvSpPr>
          <p:nvPr>
            <p:ph type="body" sz="quarter" idx="10" hasCustomPrompt="1"/>
          </p:nvPr>
        </p:nvSpPr>
        <p:spPr>
          <a:xfrm>
            <a:off x="1087980" y="233624"/>
            <a:ext cx="5393843" cy="577850"/>
          </a:xfrm>
          <a:prstGeom prst="rect">
            <a:avLst/>
          </a:prstGeom>
        </p:spPr>
        <p:txBody>
          <a:bodyPr/>
          <a:lstStyle>
            <a:lvl1pPr marL="0" indent="0">
              <a:buNone/>
              <a:defRPr b="1">
                <a:solidFill>
                  <a:schemeClr val="accent1"/>
                </a:solidFill>
                <a:latin typeface="+mj-ea"/>
                <a:ea typeface="+mj-ea"/>
              </a:defRPr>
            </a:lvl1pPr>
          </a:lstStyle>
          <a:p>
            <a:pPr lvl="0"/>
            <a:r>
              <a:rPr lang="zh-CN" altLang="en-US" dirty="0"/>
              <a:t>请输入你的一级标题</a:t>
            </a:r>
          </a:p>
        </p:txBody>
      </p:sp>
      <p:grpSp>
        <p:nvGrpSpPr>
          <p:cNvPr id="17" name="组合 16">
            <a:extLst>
              <a:ext uri="{FF2B5EF4-FFF2-40B4-BE49-F238E27FC236}">
                <a16:creationId xmlns="" xmlns:a16="http://schemas.microsoft.com/office/drawing/2014/main" id="{84987B13-4031-4D71-840B-8868682B8D42}"/>
              </a:ext>
            </a:extLst>
          </p:cNvPr>
          <p:cNvGrpSpPr/>
          <p:nvPr userDrawn="1"/>
        </p:nvGrpSpPr>
        <p:grpSpPr>
          <a:xfrm>
            <a:off x="152400" y="187773"/>
            <a:ext cx="927730" cy="463865"/>
            <a:chOff x="1371600" y="213360"/>
            <a:chExt cx="927730" cy="463865"/>
          </a:xfrm>
        </p:grpSpPr>
        <p:sp>
          <p:nvSpPr>
            <p:cNvPr id="18" name="菱形 17">
              <a:extLst>
                <a:ext uri="{FF2B5EF4-FFF2-40B4-BE49-F238E27FC236}">
                  <a16:creationId xmlns="" xmlns:a16="http://schemas.microsoft.com/office/drawing/2014/main" id="{62FF9725-15F7-4B1F-9747-638ADBFB21FF}"/>
                </a:ext>
              </a:extLst>
            </p:cNvPr>
            <p:cNvSpPr/>
            <p:nvPr/>
          </p:nvSpPr>
          <p:spPr>
            <a:xfrm>
              <a:off x="1371600" y="213360"/>
              <a:ext cx="463865" cy="463865"/>
            </a:xfrm>
            <a:prstGeom prst="diamond">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菱形 18">
              <a:extLst>
                <a:ext uri="{FF2B5EF4-FFF2-40B4-BE49-F238E27FC236}">
                  <a16:creationId xmlns="" xmlns:a16="http://schemas.microsoft.com/office/drawing/2014/main" id="{ED8B6C20-1D57-4016-B786-4B8614EEF086}"/>
                </a:ext>
              </a:extLst>
            </p:cNvPr>
            <p:cNvSpPr/>
            <p:nvPr/>
          </p:nvSpPr>
          <p:spPr>
            <a:xfrm rot="10800000">
              <a:off x="1835465" y="213360"/>
              <a:ext cx="463865" cy="463865"/>
            </a:xfrm>
            <a:prstGeom prst="diamond">
              <a:avLst/>
            </a:pr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a:extLst>
                <a:ext uri="{FF2B5EF4-FFF2-40B4-BE49-F238E27FC236}">
                  <a16:creationId xmlns="" xmlns:a16="http://schemas.microsoft.com/office/drawing/2014/main" id="{98B4332F-6D8E-4507-8655-4E6E94A01CC1}"/>
                </a:ext>
              </a:extLst>
            </p:cNvPr>
            <p:cNvSpPr/>
            <p:nvPr/>
          </p:nvSpPr>
          <p:spPr>
            <a:xfrm>
              <a:off x="1705447" y="315275"/>
              <a:ext cx="260036" cy="260036"/>
            </a:xfrm>
            <a:prstGeom prst="diamond">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964917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617DC27C-3F2E-4C78-A693-59E5AAE3E291}"/>
              </a:ext>
            </a:extLst>
          </p:cNvPr>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3" name="页脚占位符 2">
            <a:extLst>
              <a:ext uri="{FF2B5EF4-FFF2-40B4-BE49-F238E27FC236}">
                <a16:creationId xmlns="" xmlns:a16="http://schemas.microsoft.com/office/drawing/2014/main" id="{C8E35670-C821-4CFB-A559-C4166346112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 xmlns:a16="http://schemas.microsoft.com/office/drawing/2014/main" id="{1A4F949B-016E-4FA1-AA39-4C972C1CA1E8}"/>
              </a:ext>
            </a:extLst>
          </p:cNvPr>
          <p:cNvSpPr>
            <a:spLocks noGrp="1"/>
          </p:cNvSpPr>
          <p:nvPr>
            <p:ph type="sldNum" sz="quarter" idx="12"/>
          </p:nvPr>
        </p:nvSpPr>
        <p:spPr>
          <a:xfrm>
            <a:off x="8610600" y="6356350"/>
            <a:ext cx="2743200" cy="365125"/>
          </a:xfrm>
          <a:prstGeom prst="rect">
            <a:avLst/>
          </a:prstGeom>
        </p:spPr>
        <p:txBody>
          <a:bodyPr/>
          <a:lstStyle/>
          <a:p>
            <a:fld id="{33A68675-4A29-4C35-AE31-B5AA8216C663}" type="slidenum">
              <a:rPr lang="zh-CN" altLang="en-US" smtClean="0"/>
              <a:t>‹#›</a:t>
            </a:fld>
            <a:endParaRPr lang="zh-CN" altLang="en-US"/>
          </a:p>
        </p:txBody>
      </p:sp>
    </p:spTree>
    <p:extLst>
      <p:ext uri="{BB962C8B-B14F-4D97-AF65-F5344CB8AC3E}">
        <p14:creationId xmlns:p14="http://schemas.microsoft.com/office/powerpoint/2010/main" val="9111273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自定义版式">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4095341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33667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1217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sp>
        <p:nvSpPr>
          <p:cNvPr id="19" name="图片占位符 18">
            <a:extLst>
              <a:ext uri="{FF2B5EF4-FFF2-40B4-BE49-F238E27FC236}">
                <a16:creationId xmlns="" xmlns:a16="http://schemas.microsoft.com/office/drawing/2014/main" id="{971DDDB9-6B60-4BAC-A7F8-E444013012CA}"/>
              </a:ext>
            </a:extLst>
          </p:cNvPr>
          <p:cNvSpPr>
            <a:spLocks noGrp="1"/>
          </p:cNvSpPr>
          <p:nvPr>
            <p:ph type="pic" sz="quarter" idx="10"/>
          </p:nvPr>
        </p:nvSpPr>
        <p:spPr>
          <a:xfrm>
            <a:off x="0" y="919582"/>
            <a:ext cx="5470525" cy="4992017"/>
          </a:xfrm>
          <a:custGeom>
            <a:avLst/>
            <a:gdLst>
              <a:gd name="connsiteX0" fmla="*/ 5470525 w 5470525"/>
              <a:gd name="connsiteY0" fmla="*/ 0 h 4992017"/>
              <a:gd name="connsiteX1" fmla="*/ 5470525 w 5470525"/>
              <a:gd name="connsiteY1" fmla="*/ 4992017 h 4992017"/>
              <a:gd name="connsiteX2" fmla="*/ 5329953 w 5470525"/>
              <a:gd name="connsiteY2" fmla="*/ 4700207 h 4992017"/>
              <a:gd name="connsiteX3" fmla="*/ 2254512 w 5470525"/>
              <a:gd name="connsiteY3" fmla="*/ 2869781 h 4992017"/>
              <a:gd name="connsiteX4" fmla="*/ 29726 w 5470525"/>
              <a:gd name="connsiteY4" fmla="*/ 3668459 h 4992017"/>
              <a:gd name="connsiteX5" fmla="*/ 0 w 5470525"/>
              <a:gd name="connsiteY5" fmla="*/ 3695476 h 4992017"/>
              <a:gd name="connsiteX6" fmla="*/ 0 w 5470525"/>
              <a:gd name="connsiteY6" fmla="*/ 1296541 h 4992017"/>
              <a:gd name="connsiteX7" fmla="*/ 29726 w 5470525"/>
              <a:gd name="connsiteY7" fmla="*/ 1323558 h 4992017"/>
              <a:gd name="connsiteX8" fmla="*/ 2254512 w 5470525"/>
              <a:gd name="connsiteY8" fmla="*/ 2122235 h 4992017"/>
              <a:gd name="connsiteX9" fmla="*/ 5329953 w 5470525"/>
              <a:gd name="connsiteY9" fmla="*/ 291809 h 4992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70525" h="4992017">
                <a:moveTo>
                  <a:pt x="5470525" y="0"/>
                </a:moveTo>
                <a:lnTo>
                  <a:pt x="5470525" y="4992017"/>
                </a:lnTo>
                <a:lnTo>
                  <a:pt x="5329953" y="4700207"/>
                </a:lnTo>
                <a:cubicBezTo>
                  <a:pt x="4737675" y="3609923"/>
                  <a:pt x="3582528" y="2869781"/>
                  <a:pt x="2254512" y="2869781"/>
                </a:cubicBezTo>
                <a:cubicBezTo>
                  <a:pt x="1409411" y="2869781"/>
                  <a:pt x="634315" y="3169508"/>
                  <a:pt x="29726" y="3668459"/>
                </a:cubicBezTo>
                <a:lnTo>
                  <a:pt x="0" y="3695476"/>
                </a:lnTo>
                <a:lnTo>
                  <a:pt x="0" y="1296541"/>
                </a:lnTo>
                <a:lnTo>
                  <a:pt x="29726" y="1323558"/>
                </a:lnTo>
                <a:cubicBezTo>
                  <a:pt x="634315" y="1822508"/>
                  <a:pt x="1409411" y="2122235"/>
                  <a:pt x="2254512" y="2122235"/>
                </a:cubicBezTo>
                <a:cubicBezTo>
                  <a:pt x="3582528" y="2122235"/>
                  <a:pt x="4737675" y="1382093"/>
                  <a:pt x="5329953" y="291809"/>
                </a:cubicBezTo>
                <a:close/>
              </a:path>
            </a:pathLst>
          </a:custGeom>
        </p:spPr>
        <p:txBody>
          <a:bodyPr wrap="square">
            <a:noAutofit/>
          </a:bodyPr>
          <a:lstStyle/>
          <a:p>
            <a:endParaRPr lang="zh-CN" altLang="en-US"/>
          </a:p>
        </p:txBody>
      </p:sp>
      <p:sp>
        <p:nvSpPr>
          <p:cNvPr id="13" name="灯片编号占位符 5">
            <a:extLst>
              <a:ext uri="{FF2B5EF4-FFF2-40B4-BE49-F238E27FC236}">
                <a16:creationId xmlns="" xmlns:a16="http://schemas.microsoft.com/office/drawing/2014/main" id="{F0326BA0-A34E-4953-B6DD-92567BDCA48D}"/>
              </a:ext>
            </a:extLst>
          </p:cNvPr>
          <p:cNvSpPr>
            <a:spLocks noGrp="1"/>
          </p:cNvSpPr>
          <p:nvPr>
            <p:ph type="sldNum" sz="quarter" idx="12"/>
          </p:nvPr>
        </p:nvSpPr>
        <p:spPr>
          <a:xfrm>
            <a:off x="11735186" y="6555370"/>
            <a:ext cx="475527" cy="298705"/>
          </a:xfrm>
          <a:prstGeom prst="rect">
            <a:avLst/>
          </a:prstGeom>
        </p:spPr>
        <p:txBody>
          <a:bodyPr/>
          <a:lstStyle>
            <a:lvl1pPr>
              <a:defRPr sz="1400">
                <a:solidFill>
                  <a:schemeClr val="bg1"/>
                </a:solidFill>
              </a:defRPr>
            </a:lvl1pPr>
          </a:lstStyle>
          <a:p>
            <a:fld id="{33A68675-4A29-4C35-AE31-B5AA8216C663}" type="slidenum">
              <a:rPr lang="zh-CN" altLang="en-US" smtClean="0"/>
              <a:pPr/>
              <a:t>‹#›</a:t>
            </a:fld>
            <a:endParaRPr lang="zh-CN" altLang="en-US" dirty="0"/>
          </a:p>
        </p:txBody>
      </p:sp>
    </p:spTree>
    <p:extLst>
      <p:ext uri="{BB962C8B-B14F-4D97-AF65-F5344CB8AC3E}">
        <p14:creationId xmlns:p14="http://schemas.microsoft.com/office/powerpoint/2010/main" val="6401272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orient="horz" pos="1933" userDrawn="1">
          <p15:clr>
            <a:srgbClr val="FBAE40"/>
          </p15:clr>
        </p15:guide>
        <p15:guide id="3" orient="horz" pos="2387"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目录页02">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sp>
        <p:nvSpPr>
          <p:cNvPr id="4" name="图片占位符 3">
            <a:extLst>
              <a:ext uri="{FF2B5EF4-FFF2-40B4-BE49-F238E27FC236}">
                <a16:creationId xmlns="" xmlns:a16="http://schemas.microsoft.com/office/drawing/2014/main" id="{9898341C-5D1C-4EF3-BF6B-917D95754E00}"/>
              </a:ext>
            </a:extLst>
          </p:cNvPr>
          <p:cNvSpPr>
            <a:spLocks noGrp="1"/>
          </p:cNvSpPr>
          <p:nvPr>
            <p:ph type="pic" sz="quarter" idx="10"/>
          </p:nvPr>
        </p:nvSpPr>
        <p:spPr>
          <a:xfrm>
            <a:off x="0" y="0"/>
            <a:ext cx="12192000" cy="3184525"/>
          </a:xfrm>
          <a:prstGeom prst="rect">
            <a:avLst/>
          </a:prstGeom>
        </p:spPr>
        <p:txBody>
          <a:bodyPr/>
          <a:lstStyle/>
          <a:p>
            <a:endParaRPr lang="zh-CN" altLang="en-US"/>
          </a:p>
        </p:txBody>
      </p:sp>
      <p:sp>
        <p:nvSpPr>
          <p:cNvPr id="2" name="文本占位符 1">
            <a:extLst>
              <a:ext uri="{FF2B5EF4-FFF2-40B4-BE49-F238E27FC236}">
                <a16:creationId xmlns="" xmlns:a16="http://schemas.microsoft.com/office/drawing/2014/main" id="{F812072D-E705-4900-B7A2-A3BB323BA144}"/>
              </a:ext>
            </a:extLst>
          </p:cNvPr>
          <p:cNvSpPr>
            <a:spLocks noGrp="1"/>
          </p:cNvSpPr>
          <p:nvPr>
            <p:ph type="body" sz="quarter" idx="11" hasCustomPrompt="1"/>
          </p:nvPr>
        </p:nvSpPr>
        <p:spPr>
          <a:xfrm>
            <a:off x="1333238" y="3830964"/>
            <a:ext cx="1157027" cy="923330"/>
          </a:xfrm>
          <a:prstGeom prst="rect">
            <a:avLst/>
          </a:prstGeom>
          <a:noFill/>
        </p:spPr>
        <p:txBody>
          <a:bodyPr wrap="square" rtlCol="0">
            <a:spAutoFit/>
          </a:bodyPr>
          <a:lstStyle>
            <a:lvl1pPr marL="0" marR="0" indent="0" algn="l" rtl="0">
              <a:lnSpc>
                <a:spcPct val="100000"/>
              </a:lnSpc>
              <a:spcBef>
                <a:spcPts val="0"/>
              </a:spcBef>
              <a:spcAft>
                <a:spcPts val="0"/>
              </a:spcAft>
              <a:buNone/>
              <a:defRPr lang="zh-CN" altLang="en-US" sz="5400" smtClean="0">
                <a:gradFill flip="none" rotWithShape="1">
                  <a:gsLst>
                    <a:gs pos="0">
                      <a:srgbClr val="F25836"/>
                    </a:gs>
                    <a:gs pos="100000">
                      <a:srgbClr val="A13838">
                        <a:alpha val="0"/>
                      </a:srgbClr>
                    </a:gs>
                  </a:gsLst>
                  <a:lin ang="5400000" scaled="1"/>
                  <a:tileRect/>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dirty="0"/>
              <a:t>01</a:t>
            </a:r>
            <a:endParaRPr lang="zh-CN" altLang="en-US" dirty="0"/>
          </a:p>
        </p:txBody>
      </p:sp>
      <p:sp>
        <p:nvSpPr>
          <p:cNvPr id="3" name="文本占位符 2">
            <a:extLst>
              <a:ext uri="{FF2B5EF4-FFF2-40B4-BE49-F238E27FC236}">
                <a16:creationId xmlns="" xmlns:a16="http://schemas.microsoft.com/office/drawing/2014/main" id="{22129954-F7C3-4DA2-9B33-DFCC56F3AF75}"/>
              </a:ext>
            </a:extLst>
          </p:cNvPr>
          <p:cNvSpPr>
            <a:spLocks noGrp="1"/>
          </p:cNvSpPr>
          <p:nvPr>
            <p:ph type="body" sz="quarter" idx="12" hasCustomPrompt="1"/>
          </p:nvPr>
        </p:nvSpPr>
        <p:spPr>
          <a:xfrm>
            <a:off x="864349" y="4846627"/>
            <a:ext cx="2094804" cy="461665"/>
          </a:xfrm>
          <a:prstGeom prst="rect">
            <a:avLst/>
          </a:prstGeom>
        </p:spPr>
        <p:txBody>
          <a:bodyPr wrap="none">
            <a:spAutoFit/>
          </a:bodyPr>
          <a:lstStyle>
            <a:lvl1pPr marL="0" marR="0" indent="0" algn="ctr" rtl="0">
              <a:lnSpc>
                <a:spcPct val="100000"/>
              </a:lnSpc>
              <a:spcBef>
                <a:spcPts val="0"/>
              </a:spcBef>
              <a:spcAft>
                <a:spcPts val="0"/>
              </a:spcAft>
              <a:buNone/>
              <a:defRPr lang="zh-CN" altLang="en-US" sz="2400" b="1" spc="120" smtClean="0">
                <a:solidFill>
                  <a:schemeClr val="tx1">
                    <a:lumMod val="75000"/>
                    <a:lumOff val="25000"/>
                  </a:schemeClr>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ctr"/>
            <a:r>
              <a:rPr lang="zh-CN" altLang="en-US" dirty="0"/>
              <a:t>输入章节标题</a:t>
            </a:r>
          </a:p>
        </p:txBody>
      </p:sp>
      <p:sp>
        <p:nvSpPr>
          <p:cNvPr id="5" name="文本占位符 4">
            <a:extLst>
              <a:ext uri="{FF2B5EF4-FFF2-40B4-BE49-F238E27FC236}">
                <a16:creationId xmlns="" xmlns:a16="http://schemas.microsoft.com/office/drawing/2014/main" id="{4E0DC5EA-520C-44BD-917C-30DB2F0AE7D6}"/>
              </a:ext>
            </a:extLst>
          </p:cNvPr>
          <p:cNvSpPr>
            <a:spLocks noGrp="1"/>
          </p:cNvSpPr>
          <p:nvPr>
            <p:ph type="body" sz="quarter" idx="13" hasCustomPrompt="1"/>
          </p:nvPr>
        </p:nvSpPr>
        <p:spPr>
          <a:xfrm>
            <a:off x="4122737" y="3830964"/>
            <a:ext cx="1157027" cy="923330"/>
          </a:xfrm>
          <a:prstGeom prst="rect">
            <a:avLst/>
          </a:prstGeom>
          <a:noFill/>
        </p:spPr>
        <p:txBody>
          <a:bodyPr wrap="square" rtlCol="0">
            <a:spAutoFit/>
          </a:bodyPr>
          <a:lstStyle>
            <a:lvl1pPr marL="0" marR="0" indent="0" algn="l" rtl="0">
              <a:lnSpc>
                <a:spcPct val="100000"/>
              </a:lnSpc>
              <a:spcBef>
                <a:spcPts val="0"/>
              </a:spcBef>
              <a:spcAft>
                <a:spcPts val="0"/>
              </a:spcAft>
              <a:buNone/>
              <a:defRPr lang="zh-CN" altLang="en-US" sz="5400" smtClean="0">
                <a:gradFill flip="none" rotWithShape="1">
                  <a:gsLst>
                    <a:gs pos="0">
                      <a:srgbClr val="F25836"/>
                    </a:gs>
                    <a:gs pos="100000">
                      <a:srgbClr val="A13838">
                        <a:alpha val="0"/>
                      </a:srgbClr>
                    </a:gs>
                  </a:gsLst>
                  <a:lin ang="5400000" scaled="1"/>
                  <a:tileRect/>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dirty="0"/>
              <a:t>02</a:t>
            </a:r>
            <a:endParaRPr lang="zh-CN" altLang="en-US" dirty="0"/>
          </a:p>
        </p:txBody>
      </p:sp>
      <p:sp>
        <p:nvSpPr>
          <p:cNvPr id="6" name="文本占位符 5">
            <a:extLst>
              <a:ext uri="{FF2B5EF4-FFF2-40B4-BE49-F238E27FC236}">
                <a16:creationId xmlns="" xmlns:a16="http://schemas.microsoft.com/office/drawing/2014/main" id="{694A5F42-6C71-4958-B6CE-CED1447CAE87}"/>
              </a:ext>
            </a:extLst>
          </p:cNvPr>
          <p:cNvSpPr>
            <a:spLocks noGrp="1"/>
          </p:cNvSpPr>
          <p:nvPr>
            <p:ph type="body" sz="quarter" idx="14" hasCustomPrompt="1"/>
          </p:nvPr>
        </p:nvSpPr>
        <p:spPr>
          <a:xfrm>
            <a:off x="3653848" y="4846627"/>
            <a:ext cx="2094804" cy="461665"/>
          </a:xfrm>
          <a:prstGeom prst="rect">
            <a:avLst/>
          </a:prstGeom>
        </p:spPr>
        <p:txBody>
          <a:bodyPr wrap="none">
            <a:spAutoFit/>
          </a:bodyPr>
          <a:lstStyle>
            <a:lvl1pPr marL="0" marR="0" indent="0" algn="ctr" rtl="0">
              <a:lnSpc>
                <a:spcPct val="100000"/>
              </a:lnSpc>
              <a:spcBef>
                <a:spcPts val="0"/>
              </a:spcBef>
              <a:spcAft>
                <a:spcPts val="0"/>
              </a:spcAft>
              <a:buNone/>
              <a:defRPr lang="zh-CN" altLang="en-US" sz="2400" b="1" spc="120" smtClean="0">
                <a:solidFill>
                  <a:schemeClr val="tx1">
                    <a:lumMod val="75000"/>
                    <a:lumOff val="25000"/>
                  </a:schemeClr>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ctr"/>
            <a:r>
              <a:rPr lang="zh-CN" altLang="en-US" dirty="0"/>
              <a:t>输入章节标题</a:t>
            </a:r>
          </a:p>
        </p:txBody>
      </p:sp>
      <p:sp>
        <p:nvSpPr>
          <p:cNvPr id="7" name="文本占位符 6">
            <a:extLst>
              <a:ext uri="{FF2B5EF4-FFF2-40B4-BE49-F238E27FC236}">
                <a16:creationId xmlns="" xmlns:a16="http://schemas.microsoft.com/office/drawing/2014/main" id="{0ABB0913-418A-4850-8C5F-90D65AA5CFE9}"/>
              </a:ext>
            </a:extLst>
          </p:cNvPr>
          <p:cNvSpPr>
            <a:spLocks noGrp="1"/>
          </p:cNvSpPr>
          <p:nvPr>
            <p:ph type="body" sz="quarter" idx="15" hasCustomPrompt="1"/>
          </p:nvPr>
        </p:nvSpPr>
        <p:spPr>
          <a:xfrm>
            <a:off x="6912236" y="3830964"/>
            <a:ext cx="1157027" cy="923330"/>
          </a:xfrm>
          <a:prstGeom prst="rect">
            <a:avLst/>
          </a:prstGeom>
          <a:noFill/>
        </p:spPr>
        <p:txBody>
          <a:bodyPr wrap="square" rtlCol="0">
            <a:spAutoFit/>
          </a:bodyPr>
          <a:lstStyle>
            <a:lvl1pPr marL="0" marR="0" indent="0" algn="l" rtl="0">
              <a:lnSpc>
                <a:spcPct val="100000"/>
              </a:lnSpc>
              <a:spcBef>
                <a:spcPts val="0"/>
              </a:spcBef>
              <a:spcAft>
                <a:spcPts val="0"/>
              </a:spcAft>
              <a:buNone/>
              <a:defRPr lang="zh-CN" altLang="en-US" sz="5400" smtClean="0">
                <a:gradFill flip="none" rotWithShape="1">
                  <a:gsLst>
                    <a:gs pos="0">
                      <a:srgbClr val="F25836"/>
                    </a:gs>
                    <a:gs pos="100000">
                      <a:srgbClr val="A13838">
                        <a:alpha val="0"/>
                      </a:srgbClr>
                    </a:gs>
                  </a:gsLst>
                  <a:lin ang="5400000" scaled="1"/>
                  <a:tileRect/>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dirty="0"/>
              <a:t>03</a:t>
            </a:r>
            <a:endParaRPr lang="zh-CN" altLang="en-US" dirty="0"/>
          </a:p>
        </p:txBody>
      </p:sp>
      <p:sp>
        <p:nvSpPr>
          <p:cNvPr id="13" name="文本占位符 12">
            <a:extLst>
              <a:ext uri="{FF2B5EF4-FFF2-40B4-BE49-F238E27FC236}">
                <a16:creationId xmlns="" xmlns:a16="http://schemas.microsoft.com/office/drawing/2014/main" id="{B012F22A-EDD7-4D42-8F68-03B1DBCC205D}"/>
              </a:ext>
            </a:extLst>
          </p:cNvPr>
          <p:cNvSpPr>
            <a:spLocks noGrp="1"/>
          </p:cNvSpPr>
          <p:nvPr>
            <p:ph type="body" sz="quarter" idx="16" hasCustomPrompt="1"/>
          </p:nvPr>
        </p:nvSpPr>
        <p:spPr>
          <a:xfrm>
            <a:off x="6443347" y="4846627"/>
            <a:ext cx="2094804" cy="461665"/>
          </a:xfrm>
          <a:prstGeom prst="rect">
            <a:avLst/>
          </a:prstGeom>
        </p:spPr>
        <p:txBody>
          <a:bodyPr wrap="none">
            <a:spAutoFit/>
          </a:bodyPr>
          <a:lstStyle>
            <a:lvl1pPr marL="0" marR="0" indent="0" algn="ctr" rtl="0">
              <a:lnSpc>
                <a:spcPct val="100000"/>
              </a:lnSpc>
              <a:spcBef>
                <a:spcPts val="0"/>
              </a:spcBef>
              <a:spcAft>
                <a:spcPts val="0"/>
              </a:spcAft>
              <a:buNone/>
              <a:defRPr lang="zh-CN" altLang="en-US" sz="2400" b="1" spc="120" smtClean="0">
                <a:solidFill>
                  <a:schemeClr val="tx1">
                    <a:lumMod val="75000"/>
                    <a:lumOff val="25000"/>
                  </a:schemeClr>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ctr"/>
            <a:r>
              <a:rPr lang="zh-CN" altLang="en-US" dirty="0"/>
              <a:t>输入章节标题</a:t>
            </a:r>
          </a:p>
        </p:txBody>
      </p:sp>
      <p:sp>
        <p:nvSpPr>
          <p:cNvPr id="14" name="文本占位符 13">
            <a:extLst>
              <a:ext uri="{FF2B5EF4-FFF2-40B4-BE49-F238E27FC236}">
                <a16:creationId xmlns="" xmlns:a16="http://schemas.microsoft.com/office/drawing/2014/main" id="{3A75E91F-7123-45F6-B8BD-5616B76B4F83}"/>
              </a:ext>
            </a:extLst>
          </p:cNvPr>
          <p:cNvSpPr>
            <a:spLocks noGrp="1"/>
          </p:cNvSpPr>
          <p:nvPr>
            <p:ph type="body" sz="quarter" idx="17" hasCustomPrompt="1"/>
          </p:nvPr>
        </p:nvSpPr>
        <p:spPr>
          <a:xfrm>
            <a:off x="9701735" y="3830964"/>
            <a:ext cx="1157027" cy="923330"/>
          </a:xfrm>
          <a:prstGeom prst="rect">
            <a:avLst/>
          </a:prstGeom>
          <a:noFill/>
        </p:spPr>
        <p:txBody>
          <a:bodyPr wrap="square" rtlCol="0">
            <a:spAutoFit/>
          </a:bodyPr>
          <a:lstStyle>
            <a:lvl1pPr marL="0" marR="0" indent="0" algn="l" rtl="0">
              <a:lnSpc>
                <a:spcPct val="100000"/>
              </a:lnSpc>
              <a:spcBef>
                <a:spcPts val="0"/>
              </a:spcBef>
              <a:spcAft>
                <a:spcPts val="0"/>
              </a:spcAft>
              <a:buNone/>
              <a:defRPr lang="zh-CN" altLang="en-US" sz="5400" smtClean="0">
                <a:gradFill flip="none" rotWithShape="1">
                  <a:gsLst>
                    <a:gs pos="0">
                      <a:srgbClr val="F25836"/>
                    </a:gs>
                    <a:gs pos="100000">
                      <a:srgbClr val="A13838">
                        <a:alpha val="0"/>
                      </a:srgbClr>
                    </a:gs>
                  </a:gsLst>
                  <a:lin ang="5400000" scaled="1"/>
                  <a:tileRect/>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dirty="0"/>
              <a:t>04</a:t>
            </a:r>
            <a:endParaRPr lang="zh-CN" altLang="en-US" dirty="0"/>
          </a:p>
        </p:txBody>
      </p:sp>
      <p:sp>
        <p:nvSpPr>
          <p:cNvPr id="15" name="文本占位符 14">
            <a:extLst>
              <a:ext uri="{FF2B5EF4-FFF2-40B4-BE49-F238E27FC236}">
                <a16:creationId xmlns="" xmlns:a16="http://schemas.microsoft.com/office/drawing/2014/main" id="{0392AB90-8E37-4488-B323-B5E5AC2621FF}"/>
              </a:ext>
            </a:extLst>
          </p:cNvPr>
          <p:cNvSpPr>
            <a:spLocks noGrp="1"/>
          </p:cNvSpPr>
          <p:nvPr>
            <p:ph type="body" sz="quarter" idx="18" hasCustomPrompt="1"/>
          </p:nvPr>
        </p:nvSpPr>
        <p:spPr>
          <a:xfrm>
            <a:off x="9232846" y="4846627"/>
            <a:ext cx="2094804" cy="461665"/>
          </a:xfrm>
          <a:prstGeom prst="rect">
            <a:avLst/>
          </a:prstGeom>
        </p:spPr>
        <p:txBody>
          <a:bodyPr wrap="none">
            <a:spAutoFit/>
          </a:bodyPr>
          <a:lstStyle>
            <a:lvl1pPr marL="0" marR="0" indent="0" algn="ctr" rtl="0">
              <a:lnSpc>
                <a:spcPct val="100000"/>
              </a:lnSpc>
              <a:spcBef>
                <a:spcPts val="0"/>
              </a:spcBef>
              <a:spcAft>
                <a:spcPts val="0"/>
              </a:spcAft>
              <a:buNone/>
              <a:defRPr lang="zh-CN" altLang="en-US" sz="2400" b="1" spc="120" smtClean="0">
                <a:solidFill>
                  <a:schemeClr val="tx1">
                    <a:lumMod val="75000"/>
                    <a:lumOff val="25000"/>
                  </a:schemeClr>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ctr"/>
            <a:r>
              <a:rPr lang="zh-CN" altLang="en-US" dirty="0"/>
              <a:t>输入章节标题</a:t>
            </a:r>
          </a:p>
        </p:txBody>
      </p:sp>
    </p:spTree>
    <p:extLst>
      <p:ext uri="{BB962C8B-B14F-4D97-AF65-F5344CB8AC3E}">
        <p14:creationId xmlns:p14="http://schemas.microsoft.com/office/powerpoint/2010/main" val="3891880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目录页03">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sp>
        <p:nvSpPr>
          <p:cNvPr id="17" name="矩形 16">
            <a:extLst>
              <a:ext uri="{FF2B5EF4-FFF2-40B4-BE49-F238E27FC236}">
                <a16:creationId xmlns="" xmlns:a16="http://schemas.microsoft.com/office/drawing/2014/main" id="{B521C45E-FBDC-4C9E-A6ED-B4719A1954EB}"/>
              </a:ext>
            </a:extLst>
          </p:cNvPr>
          <p:cNvSpPr/>
          <p:nvPr userDrawn="1"/>
        </p:nvSpPr>
        <p:spPr>
          <a:xfrm>
            <a:off x="0" y="0"/>
            <a:ext cx="4099560" cy="6858000"/>
          </a:xfrm>
          <a:prstGeom prst="rect">
            <a:avLst/>
          </a:prstGeom>
          <a:gradFill flip="none" rotWithShape="1">
            <a:gsLst>
              <a:gs pos="0">
                <a:schemeClr val="accent2"/>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思源黑体 CN Light"/>
              <a:cs typeface="+mn-cs"/>
            </a:endParaRPr>
          </a:p>
        </p:txBody>
      </p:sp>
      <p:sp>
        <p:nvSpPr>
          <p:cNvPr id="18" name="矩形 17">
            <a:extLst>
              <a:ext uri="{FF2B5EF4-FFF2-40B4-BE49-F238E27FC236}">
                <a16:creationId xmlns="" xmlns:a16="http://schemas.microsoft.com/office/drawing/2014/main" id="{1E588903-E653-4992-890B-FF8B8639B696}"/>
              </a:ext>
            </a:extLst>
          </p:cNvPr>
          <p:cNvSpPr/>
          <p:nvPr userDrawn="1"/>
        </p:nvSpPr>
        <p:spPr>
          <a:xfrm rot="5400000">
            <a:off x="-868883" y="3231969"/>
            <a:ext cx="3288080" cy="769441"/>
          </a:xfrm>
          <a:prstGeom prst="rect">
            <a:avLst/>
          </a:prstGeom>
        </p:spPr>
        <p:txBody>
          <a:bodyPr wrap="none">
            <a:spAutoFit/>
          </a:bodyPr>
          <a:lstStyle/>
          <a:p>
            <a:pPr lvl="0">
              <a:defRPr/>
            </a:pPr>
            <a:r>
              <a:rPr lang="en-US" altLang="zh-CN" sz="4400" dirty="0">
                <a:solidFill>
                  <a:prstClr val="white">
                    <a:alpha val="14000"/>
                  </a:prstClr>
                </a:solidFill>
                <a:latin typeface="Arial" panose="020B0604020202020204" pitchFamily="34" charset="0"/>
                <a:ea typeface="思源黑体 CN Light"/>
              </a:rPr>
              <a:t>CONTENTS</a:t>
            </a:r>
          </a:p>
        </p:txBody>
      </p:sp>
      <p:cxnSp>
        <p:nvCxnSpPr>
          <p:cNvPr id="19" name="直接连接符 18">
            <a:extLst>
              <a:ext uri="{FF2B5EF4-FFF2-40B4-BE49-F238E27FC236}">
                <a16:creationId xmlns="" xmlns:a16="http://schemas.microsoft.com/office/drawing/2014/main" id="{4BFD4BCB-8F40-4E9B-AC14-D51A9223E1A2}"/>
              </a:ext>
            </a:extLst>
          </p:cNvPr>
          <p:cNvCxnSpPr>
            <a:cxnSpLocks/>
          </p:cNvCxnSpPr>
          <p:nvPr userDrawn="1"/>
        </p:nvCxnSpPr>
        <p:spPr>
          <a:xfrm>
            <a:off x="560388" y="6382128"/>
            <a:ext cx="4318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 xmlns:a16="http://schemas.microsoft.com/office/drawing/2014/main" id="{76EFEA31-6075-46FB-AD17-8604F009851F}"/>
              </a:ext>
            </a:extLst>
          </p:cNvPr>
          <p:cNvSpPr txBox="1"/>
          <p:nvPr userDrawn="1"/>
        </p:nvSpPr>
        <p:spPr>
          <a:xfrm>
            <a:off x="1733800" y="2115215"/>
            <a:ext cx="1326196" cy="2554545"/>
          </a:xfrm>
          <a:prstGeom prst="rect">
            <a:avLst/>
          </a:prstGeom>
          <a:noFill/>
        </p:spPr>
        <p:txBody>
          <a:bodyPr wrap="square" rtlCol="0">
            <a:spAutoFit/>
          </a:bodyPr>
          <a:lstStyle/>
          <a:p>
            <a:pPr algn="dist"/>
            <a:r>
              <a:rPr lang="zh-CN" altLang="en-US" sz="8000" dirty="0">
                <a:solidFill>
                  <a:schemeClr val="bg1"/>
                </a:solidFill>
                <a:latin typeface="+mj-ea"/>
                <a:ea typeface="+mj-ea"/>
              </a:rPr>
              <a:t>目录</a:t>
            </a:r>
          </a:p>
        </p:txBody>
      </p:sp>
    </p:spTree>
    <p:extLst>
      <p:ext uri="{BB962C8B-B14F-4D97-AF65-F5344CB8AC3E}">
        <p14:creationId xmlns:p14="http://schemas.microsoft.com/office/powerpoint/2010/main" val="3048392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目录页04">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C83138AE-CA6B-4B10-86F7-8AF337E4475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sp>
        <p:nvSpPr>
          <p:cNvPr id="7" name="图片占位符 6">
            <a:extLst>
              <a:ext uri="{FF2B5EF4-FFF2-40B4-BE49-F238E27FC236}">
                <a16:creationId xmlns="" xmlns:a16="http://schemas.microsoft.com/office/drawing/2014/main" id="{A8223AC0-E0B7-4E91-919F-B0E87E98EC91}"/>
              </a:ext>
            </a:extLst>
          </p:cNvPr>
          <p:cNvSpPr>
            <a:spLocks noGrp="1"/>
          </p:cNvSpPr>
          <p:nvPr>
            <p:ph type="pic" sz="quarter" idx="10"/>
          </p:nvPr>
        </p:nvSpPr>
        <p:spPr>
          <a:xfrm>
            <a:off x="-12873" y="0"/>
            <a:ext cx="6858000" cy="6858000"/>
          </a:xfrm>
          <a:custGeom>
            <a:avLst/>
            <a:gdLst>
              <a:gd name="connsiteX0" fmla="*/ 0 w 6858000"/>
              <a:gd name="connsiteY0" fmla="*/ 0 h 6858000"/>
              <a:gd name="connsiteX1" fmla="*/ 6858000 w 6858000"/>
              <a:gd name="connsiteY1" fmla="*/ 6858000 h 6858000"/>
              <a:gd name="connsiteX2" fmla="*/ 0 w 6858000"/>
              <a:gd name="connsiteY2" fmla="*/ 6858000 h 6858000"/>
            </a:gdLst>
            <a:ahLst/>
            <a:cxnLst>
              <a:cxn ang="0">
                <a:pos x="connsiteX0" y="connsiteY0"/>
              </a:cxn>
              <a:cxn ang="0">
                <a:pos x="connsiteX1" y="connsiteY1"/>
              </a:cxn>
              <a:cxn ang="0">
                <a:pos x="connsiteX2" y="connsiteY2"/>
              </a:cxn>
            </a:cxnLst>
            <a:rect l="l" t="t" r="r" b="b"/>
            <a:pathLst>
              <a:path w="6858000" h="6858000">
                <a:moveTo>
                  <a:pt x="0" y="0"/>
                </a:moveTo>
                <a:lnTo>
                  <a:pt x="685800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791911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过渡页01">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62BCB5F-1C04-4C70-9670-3528D4D6C470}"/>
              </a:ext>
            </a:extLst>
          </p:cNvPr>
          <p:cNvSpPr/>
          <p:nvPr userDrawn="1"/>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 xmlns:a16="http://schemas.microsoft.com/office/drawing/2014/main" id="{FDB9BF93-881A-4DC8-8F03-6B0D8387759A}"/>
              </a:ext>
            </a:extLst>
          </p:cNvPr>
          <p:cNvSpPr/>
          <p:nvPr userDrawn="1"/>
        </p:nvSpPr>
        <p:spPr>
          <a:xfrm>
            <a:off x="1" y="0"/>
            <a:ext cx="6522719" cy="6858000"/>
          </a:xfrm>
          <a:custGeom>
            <a:avLst/>
            <a:gdLst>
              <a:gd name="connsiteX0" fmla="*/ 0 w 3336471"/>
              <a:gd name="connsiteY0" fmla="*/ 199293 h 6858000"/>
              <a:gd name="connsiteX1" fmla="*/ 3024674 w 3336471"/>
              <a:gd name="connsiteY1" fmla="*/ 6612976 h 6858000"/>
              <a:gd name="connsiteX2" fmla="*/ 3336471 w 3336471"/>
              <a:gd name="connsiteY2" fmla="*/ 6858000 h 6858000"/>
              <a:gd name="connsiteX3" fmla="*/ 0 w 3336471"/>
              <a:gd name="connsiteY3" fmla="*/ 6858000 h 6858000"/>
              <a:gd name="connsiteX4" fmla="*/ 0 w 3336471"/>
              <a:gd name="connsiteY4" fmla="*/ 0 h 6858000"/>
              <a:gd name="connsiteX5" fmla="*/ 5040 w 3336471"/>
              <a:gd name="connsiteY5" fmla="*/ 0 h 6858000"/>
              <a:gd name="connsiteX6" fmla="*/ 0 w 3336471"/>
              <a:gd name="connsiteY6" fmla="*/ 19929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6471" h="6858000">
                <a:moveTo>
                  <a:pt x="0" y="199293"/>
                </a:moveTo>
                <a:cubicBezTo>
                  <a:pt x="0" y="2781395"/>
                  <a:pt x="1177430" y="5088495"/>
                  <a:pt x="3024674" y="6612976"/>
                </a:cubicBezTo>
                <a:lnTo>
                  <a:pt x="3336471" y="6858000"/>
                </a:lnTo>
                <a:lnTo>
                  <a:pt x="0" y="6858000"/>
                </a:lnTo>
                <a:close/>
                <a:moveTo>
                  <a:pt x="0" y="0"/>
                </a:moveTo>
                <a:lnTo>
                  <a:pt x="5040" y="0"/>
                </a:lnTo>
                <a:lnTo>
                  <a:pt x="0" y="199293"/>
                </a:lnTo>
                <a:close/>
              </a:path>
            </a:pathLst>
          </a:custGeom>
          <a:solidFill>
            <a:schemeClr val="accent1">
              <a:alpha val="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 xmlns:a16="http://schemas.microsoft.com/office/drawing/2014/main" id="{9489F28F-1301-4F79-BF6B-3291F9E4376F}"/>
              </a:ext>
            </a:extLst>
          </p:cNvPr>
          <p:cNvSpPr/>
          <p:nvPr userDrawn="1"/>
        </p:nvSpPr>
        <p:spPr>
          <a:xfrm flipH="1" flipV="1">
            <a:off x="5669281" y="0"/>
            <a:ext cx="6522719" cy="6858000"/>
          </a:xfrm>
          <a:custGeom>
            <a:avLst/>
            <a:gdLst>
              <a:gd name="connsiteX0" fmla="*/ 0 w 3336471"/>
              <a:gd name="connsiteY0" fmla="*/ 199293 h 6858000"/>
              <a:gd name="connsiteX1" fmla="*/ 3024674 w 3336471"/>
              <a:gd name="connsiteY1" fmla="*/ 6612976 h 6858000"/>
              <a:gd name="connsiteX2" fmla="*/ 3336471 w 3336471"/>
              <a:gd name="connsiteY2" fmla="*/ 6858000 h 6858000"/>
              <a:gd name="connsiteX3" fmla="*/ 0 w 3336471"/>
              <a:gd name="connsiteY3" fmla="*/ 6858000 h 6858000"/>
              <a:gd name="connsiteX4" fmla="*/ 0 w 3336471"/>
              <a:gd name="connsiteY4" fmla="*/ 0 h 6858000"/>
              <a:gd name="connsiteX5" fmla="*/ 5040 w 3336471"/>
              <a:gd name="connsiteY5" fmla="*/ 0 h 6858000"/>
              <a:gd name="connsiteX6" fmla="*/ 0 w 3336471"/>
              <a:gd name="connsiteY6" fmla="*/ 19929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6471" h="6858000">
                <a:moveTo>
                  <a:pt x="0" y="199293"/>
                </a:moveTo>
                <a:cubicBezTo>
                  <a:pt x="0" y="2781395"/>
                  <a:pt x="1177430" y="5088495"/>
                  <a:pt x="3024674" y="6612976"/>
                </a:cubicBezTo>
                <a:lnTo>
                  <a:pt x="3336471" y="6858000"/>
                </a:lnTo>
                <a:lnTo>
                  <a:pt x="0" y="6858000"/>
                </a:lnTo>
                <a:close/>
                <a:moveTo>
                  <a:pt x="0" y="0"/>
                </a:moveTo>
                <a:lnTo>
                  <a:pt x="5040" y="0"/>
                </a:lnTo>
                <a:lnTo>
                  <a:pt x="0" y="199293"/>
                </a:lnTo>
                <a:close/>
              </a:path>
            </a:pathLst>
          </a:custGeom>
          <a:solidFill>
            <a:schemeClr val="accent2">
              <a:alpha val="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 xmlns:a16="http://schemas.microsoft.com/office/drawing/2014/main" id="{0FD4FDAC-B74E-415B-A4A1-077189A9109F}"/>
              </a:ext>
            </a:extLst>
          </p:cNvPr>
          <p:cNvGrpSpPr/>
          <p:nvPr userDrawn="1"/>
        </p:nvGrpSpPr>
        <p:grpSpPr>
          <a:xfrm rot="16200000">
            <a:off x="932525" y="1283765"/>
            <a:ext cx="5940086" cy="4290470"/>
            <a:chOff x="1185954" y="0"/>
            <a:chExt cx="9962968" cy="3066155"/>
          </a:xfrm>
        </p:grpSpPr>
        <p:sp>
          <p:nvSpPr>
            <p:cNvPr id="16" name="任意多边形: 形状 15">
              <a:extLst>
                <a:ext uri="{FF2B5EF4-FFF2-40B4-BE49-F238E27FC236}">
                  <a16:creationId xmlns="" xmlns:a16="http://schemas.microsoft.com/office/drawing/2014/main" id="{C1569B8D-C00F-408C-840D-FECFC97C08FA}"/>
                </a:ext>
              </a:extLst>
            </p:cNvPr>
            <p:cNvSpPr/>
            <p:nvPr/>
          </p:nvSpPr>
          <p:spPr>
            <a:xfrm>
              <a:off x="1185954" y="0"/>
              <a:ext cx="4981484" cy="3066155"/>
            </a:xfrm>
            <a:custGeom>
              <a:avLst/>
              <a:gdLst>
                <a:gd name="connsiteX0" fmla="*/ 0 w 4981484"/>
                <a:gd name="connsiteY0" fmla="*/ 0 h 3066155"/>
                <a:gd name="connsiteX1" fmla="*/ 4981484 w 4981484"/>
                <a:gd name="connsiteY1" fmla="*/ 0 h 3066155"/>
                <a:gd name="connsiteX2" fmla="*/ 4981484 w 4981484"/>
                <a:gd name="connsiteY2" fmla="*/ 3066155 h 3066155"/>
                <a:gd name="connsiteX3" fmla="*/ 4864896 w 4981484"/>
                <a:gd name="connsiteY3" fmla="*/ 2886642 h 3066155"/>
                <a:gd name="connsiteX4" fmla="*/ 318139 w 4981484"/>
                <a:gd name="connsiteY4" fmla="*/ 39905 h 3066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1484" h="3066155">
                  <a:moveTo>
                    <a:pt x="0" y="0"/>
                  </a:moveTo>
                  <a:lnTo>
                    <a:pt x="4981484" y="0"/>
                  </a:lnTo>
                  <a:lnTo>
                    <a:pt x="4981484" y="3066155"/>
                  </a:lnTo>
                  <a:lnTo>
                    <a:pt x="4864896" y="2886642"/>
                  </a:lnTo>
                  <a:cubicBezTo>
                    <a:pt x="3838901" y="1387575"/>
                    <a:pt x="2208125" y="324960"/>
                    <a:pt x="318139" y="3990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 xmlns:a16="http://schemas.microsoft.com/office/drawing/2014/main" id="{B1152D7F-1B24-4F3C-A424-1BD8E31A8A34}"/>
                </a:ext>
              </a:extLst>
            </p:cNvPr>
            <p:cNvSpPr/>
            <p:nvPr/>
          </p:nvSpPr>
          <p:spPr>
            <a:xfrm flipH="1">
              <a:off x="6167438" y="0"/>
              <a:ext cx="4981484" cy="3066155"/>
            </a:xfrm>
            <a:custGeom>
              <a:avLst/>
              <a:gdLst>
                <a:gd name="connsiteX0" fmla="*/ 0 w 4981484"/>
                <a:gd name="connsiteY0" fmla="*/ 0 h 3066155"/>
                <a:gd name="connsiteX1" fmla="*/ 4981484 w 4981484"/>
                <a:gd name="connsiteY1" fmla="*/ 0 h 3066155"/>
                <a:gd name="connsiteX2" fmla="*/ 4981484 w 4981484"/>
                <a:gd name="connsiteY2" fmla="*/ 3066155 h 3066155"/>
                <a:gd name="connsiteX3" fmla="*/ 4864896 w 4981484"/>
                <a:gd name="connsiteY3" fmla="*/ 2886642 h 3066155"/>
                <a:gd name="connsiteX4" fmla="*/ 318139 w 4981484"/>
                <a:gd name="connsiteY4" fmla="*/ 39905 h 3066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1484" h="3066155">
                  <a:moveTo>
                    <a:pt x="0" y="0"/>
                  </a:moveTo>
                  <a:lnTo>
                    <a:pt x="4981484" y="0"/>
                  </a:lnTo>
                  <a:lnTo>
                    <a:pt x="4981484" y="3066155"/>
                  </a:lnTo>
                  <a:lnTo>
                    <a:pt x="4864896" y="2886642"/>
                  </a:lnTo>
                  <a:cubicBezTo>
                    <a:pt x="3838901" y="1387575"/>
                    <a:pt x="2208125" y="324960"/>
                    <a:pt x="318139" y="3990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a:extLst>
              <a:ext uri="{FF2B5EF4-FFF2-40B4-BE49-F238E27FC236}">
                <a16:creationId xmlns="" xmlns:a16="http://schemas.microsoft.com/office/drawing/2014/main" id="{6D562C3D-D3A4-4C55-9414-E877D0C63500}"/>
              </a:ext>
            </a:extLst>
          </p:cNvPr>
          <p:cNvSpPr/>
          <p:nvPr userDrawn="1"/>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060F74F1-D054-499B-B678-8FA9B76060D2}"/>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1" name="íślîḋe">
            <a:extLst>
              <a:ext uri="{FF2B5EF4-FFF2-40B4-BE49-F238E27FC236}">
                <a16:creationId xmlns="" xmlns:a16="http://schemas.microsoft.com/office/drawing/2014/main" id="{6CB04DB1-E730-4470-9ECA-0C10C3C76E51}"/>
              </a:ext>
            </a:extLst>
          </p:cNvPr>
          <p:cNvSpPr/>
          <p:nvPr userDrawn="1"/>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2" name="图片 11">
            <a:extLst>
              <a:ext uri="{FF2B5EF4-FFF2-40B4-BE49-F238E27FC236}">
                <a16:creationId xmlns="" xmlns:a16="http://schemas.microsoft.com/office/drawing/2014/main" id="{BCB05A57-5B87-4B82-AA0D-F23013A18A9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2735" y="289916"/>
            <a:ext cx="1832015" cy="393702"/>
          </a:xfrm>
          <a:prstGeom prst="rect">
            <a:avLst/>
          </a:prstGeom>
        </p:spPr>
      </p:pic>
      <p:sp>
        <p:nvSpPr>
          <p:cNvPr id="2" name="文本占位符 1">
            <a:extLst>
              <a:ext uri="{FF2B5EF4-FFF2-40B4-BE49-F238E27FC236}">
                <a16:creationId xmlns="" xmlns:a16="http://schemas.microsoft.com/office/drawing/2014/main" id="{20AB66EB-3B9C-4807-AFD9-E8199E7242EB}"/>
              </a:ext>
            </a:extLst>
          </p:cNvPr>
          <p:cNvSpPr>
            <a:spLocks noGrp="1"/>
          </p:cNvSpPr>
          <p:nvPr>
            <p:ph type="body" sz="quarter" idx="10" hasCustomPrompt="1"/>
          </p:nvPr>
        </p:nvSpPr>
        <p:spPr>
          <a:xfrm>
            <a:off x="970251" y="1334788"/>
            <a:ext cx="4622967" cy="4508927"/>
          </a:xfrm>
          <a:prstGeom prst="rect">
            <a:avLst/>
          </a:prstGeom>
          <a:noFill/>
        </p:spPr>
        <p:txBody>
          <a:bodyPr wrap="square" rtlCol="0">
            <a:spAutoFit/>
          </a:bodyPr>
          <a:lstStyle>
            <a:lvl1pPr marL="0" marR="0" indent="0" algn="l" rtl="0">
              <a:lnSpc>
                <a:spcPct val="100000"/>
              </a:lnSpc>
              <a:spcBef>
                <a:spcPts val="0"/>
              </a:spcBef>
              <a:spcAft>
                <a:spcPts val="0"/>
              </a:spcAft>
              <a:buNone/>
              <a:defRPr lang="zh-CN" altLang="en-US" sz="28700" smtClean="0">
                <a:solidFill>
                  <a:schemeClr val="tx1">
                    <a:lumMod val="85000"/>
                    <a:lumOff val="15000"/>
                    <a:alpha val="78000"/>
                  </a:schemeClr>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dirty="0"/>
              <a:t>01</a:t>
            </a:r>
            <a:endParaRPr lang="zh-CN" altLang="en-US" dirty="0"/>
          </a:p>
        </p:txBody>
      </p:sp>
      <p:sp>
        <p:nvSpPr>
          <p:cNvPr id="3" name="文本占位符 2">
            <a:extLst>
              <a:ext uri="{FF2B5EF4-FFF2-40B4-BE49-F238E27FC236}">
                <a16:creationId xmlns="" xmlns:a16="http://schemas.microsoft.com/office/drawing/2014/main" id="{379E89DD-05D4-4179-A56D-03B0D3B2B685}"/>
              </a:ext>
            </a:extLst>
          </p:cNvPr>
          <p:cNvSpPr>
            <a:spLocks noGrp="1"/>
          </p:cNvSpPr>
          <p:nvPr>
            <p:ph type="body" sz="quarter" idx="11" hasCustomPrompt="1"/>
          </p:nvPr>
        </p:nvSpPr>
        <p:spPr>
          <a:xfrm>
            <a:off x="6119577" y="2458608"/>
            <a:ext cx="3229730" cy="646331"/>
          </a:xfrm>
          <a:prstGeom prst="rect">
            <a:avLst/>
          </a:prstGeom>
        </p:spPr>
        <p:txBody>
          <a:bodyPr wrap="none">
            <a:spAutoFit/>
          </a:bodyPr>
          <a:lstStyle>
            <a:lvl1pPr marL="0" marR="0" indent="0" algn="ctr" rtl="0">
              <a:lnSpc>
                <a:spcPct val="100000"/>
              </a:lnSpc>
              <a:spcBef>
                <a:spcPts val="0"/>
              </a:spcBef>
              <a:spcAft>
                <a:spcPts val="0"/>
              </a:spcAft>
              <a:defRPr lang="zh-CN" altLang="en-US" sz="3600" b="1" spc="120" smtClean="0">
                <a:gradFill>
                  <a:gsLst>
                    <a:gs pos="0">
                      <a:srgbClr val="F25836"/>
                    </a:gs>
                    <a:gs pos="100000">
                      <a:srgbClr val="A13838"/>
                    </a:gs>
                  </a:gsLst>
                  <a:lin ang="2700000" scaled="1"/>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ctr"/>
            <a:r>
              <a:rPr lang="zh-CN" altLang="en-US"/>
              <a:t>输入章节标题</a:t>
            </a:r>
          </a:p>
        </p:txBody>
      </p:sp>
      <p:sp>
        <p:nvSpPr>
          <p:cNvPr id="4" name="文本占位符 3">
            <a:extLst>
              <a:ext uri="{FF2B5EF4-FFF2-40B4-BE49-F238E27FC236}">
                <a16:creationId xmlns="" xmlns:a16="http://schemas.microsoft.com/office/drawing/2014/main" id="{A26984BF-90AA-4BF8-B384-C7596BAC5535}"/>
              </a:ext>
            </a:extLst>
          </p:cNvPr>
          <p:cNvSpPr>
            <a:spLocks noGrp="1"/>
          </p:cNvSpPr>
          <p:nvPr>
            <p:ph type="body" sz="quarter" idx="12" hasCustomPrompt="1"/>
          </p:nvPr>
        </p:nvSpPr>
        <p:spPr>
          <a:xfrm>
            <a:off x="6234993" y="3749490"/>
            <a:ext cx="4622966" cy="1477328"/>
          </a:xfrm>
          <a:prstGeom prst="rect">
            <a:avLst/>
          </a:prstGeom>
          <a:noFill/>
        </p:spPr>
        <p:txBody>
          <a:bodyPr wrap="square" rtlCol="0">
            <a:spAutoFit/>
          </a:bodyPr>
          <a:lstStyle>
            <a:lvl1pPr marL="0" marR="0" indent="0" algn="just" rtl="0">
              <a:lnSpc>
                <a:spcPct val="100000"/>
              </a:lnSpc>
              <a:spcBef>
                <a:spcPts val="0"/>
              </a:spcBef>
              <a:spcAft>
                <a:spcPts val="0"/>
              </a:spcAft>
              <a:defRPr lang="zh-CN" altLang="en-US" sz="1800" smtClean="0"/>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r>
              <a:rPr lang="zh-CN" altLang="en-US"/>
              <a:t>章节介绍性文字放这里章节介绍性文字放这里章节介绍性文字放这里章节介绍性文字放这里章节介绍性文字放这里章节介绍性文字放这里章节介绍性文字放这里章节介绍性文字放这里。</a:t>
            </a:r>
          </a:p>
        </p:txBody>
      </p:sp>
    </p:spTree>
    <p:extLst>
      <p:ext uri="{BB962C8B-B14F-4D97-AF65-F5344CB8AC3E}">
        <p14:creationId xmlns:p14="http://schemas.microsoft.com/office/powerpoint/2010/main" val="1051650228"/>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1933">
          <p15:clr>
            <a:srgbClr val="FBAE40"/>
          </p15:clr>
        </p15:guide>
        <p15:guide id="3" orient="horz" pos="2387">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8042293"/>
      </p:ext>
    </p:extLst>
  </p:cSld>
  <p:clrMap bg1="lt1" tx1="dk1" bg2="lt2" tx2="dk2" accent1="accent1" accent2="accent2" accent3="accent3" accent4="accent4" accent5="accent5" accent6="accent6" hlink="hlink" folHlink="folHlink"/>
  <p:sldLayoutIdLst>
    <p:sldLayoutId id="2147483663" r:id="rId1"/>
    <p:sldLayoutId id="2147483717" r:id="rId2"/>
    <p:sldLayoutId id="2147483649" r:id="rId3"/>
    <p:sldLayoutId id="2147483662" r:id="rId4"/>
    <p:sldLayoutId id="2147483664" r:id="rId5"/>
    <p:sldLayoutId id="2147483669" r:id="rId6"/>
    <p:sldLayoutId id="2147483668" r:id="rId7"/>
    <p:sldLayoutId id="2147483713" r:id="rId8"/>
    <p:sldLayoutId id="2147483667" r:id="rId9"/>
    <p:sldLayoutId id="2147483671" r:id="rId10"/>
    <p:sldLayoutId id="2147483674" r:id="rId11"/>
    <p:sldLayoutId id="2147483710" r:id="rId12"/>
    <p:sldLayoutId id="2147483714" r:id="rId13"/>
    <p:sldLayoutId id="2147483677" r:id="rId14"/>
    <p:sldLayoutId id="2147483715" r:id="rId15"/>
    <p:sldLayoutId id="2147483661" r:id="rId16"/>
    <p:sldLayoutId id="2147483716" r:id="rId17"/>
    <p:sldLayoutId id="2147483675" r:id="rId18"/>
    <p:sldLayoutId id="2147483679" r:id="rId19"/>
    <p:sldLayoutId id="2147483706" r:id="rId20"/>
    <p:sldLayoutId id="2147483681" r:id="rId21"/>
    <p:sldLayoutId id="2147483711" r:id="rId22"/>
    <p:sldLayoutId id="2147483685" r:id="rId23"/>
    <p:sldLayoutId id="2147483686" r:id="rId24"/>
    <p:sldLayoutId id="2147483688" r:id="rId25"/>
    <p:sldLayoutId id="2147483691" r:id="rId26"/>
    <p:sldLayoutId id="2147483692" r:id="rId27"/>
    <p:sldLayoutId id="2147483693" r:id="rId28"/>
    <p:sldLayoutId id="2147483694" r:id="rId29"/>
    <p:sldLayoutId id="2147483695" r:id="rId30"/>
    <p:sldLayoutId id="2147483696" r:id="rId31"/>
    <p:sldLayoutId id="2147483697" r:id="rId32"/>
    <p:sldLayoutId id="2147483698" r:id="rId33"/>
    <p:sldLayoutId id="2147483699" r:id="rId34"/>
    <p:sldLayoutId id="2147483700" r:id="rId35"/>
    <p:sldLayoutId id="2147483701" r:id="rId36"/>
    <p:sldLayoutId id="2147483703" r:id="rId37"/>
    <p:sldLayoutId id="2147483704" r:id="rId38"/>
    <p:sldLayoutId id="2147483709" r:id="rId39"/>
    <p:sldLayoutId id="2147483689" r:id="rId40"/>
    <p:sldLayoutId id="2147483718" r:id="rId41"/>
    <p:sldLayoutId id="2147483705" r:id="rId42"/>
    <p:sldLayoutId id="2147483655" r:id="rId43"/>
    <p:sldLayoutId id="2147483719" r:id="rId44"/>
    <p:sldLayoutId id="2147483720" r:id="rId45"/>
    <p:sldLayoutId id="2147483721" r:id="rId46"/>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jpeg"/><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3" Type="http://schemas.openxmlformats.org/officeDocument/2006/relationships/tags" Target="../tags/tag38.xml"/><Relationship Id="rId18" Type="http://schemas.openxmlformats.org/officeDocument/2006/relationships/tags" Target="../tags/tag43.xml"/><Relationship Id="rId26" Type="http://schemas.openxmlformats.org/officeDocument/2006/relationships/image" Target="../media/image26.png"/><Relationship Id="rId3" Type="http://schemas.openxmlformats.org/officeDocument/2006/relationships/tags" Target="../tags/tag28.xml"/><Relationship Id="rId21" Type="http://schemas.openxmlformats.org/officeDocument/2006/relationships/tags" Target="../tags/tag46.xml"/><Relationship Id="rId34" Type="http://schemas.openxmlformats.org/officeDocument/2006/relationships/image" Target="../media/image32.png"/><Relationship Id="rId7" Type="http://schemas.openxmlformats.org/officeDocument/2006/relationships/tags" Target="../tags/tag32.xml"/><Relationship Id="rId12" Type="http://schemas.openxmlformats.org/officeDocument/2006/relationships/tags" Target="../tags/tag37.xml"/><Relationship Id="rId17" Type="http://schemas.openxmlformats.org/officeDocument/2006/relationships/tags" Target="../tags/tag42.xml"/><Relationship Id="rId25" Type="http://schemas.openxmlformats.org/officeDocument/2006/relationships/slideLayout" Target="../slideLayouts/slideLayout43.xml"/><Relationship Id="rId33" Type="http://schemas.openxmlformats.org/officeDocument/2006/relationships/image" Target="../media/image31.png"/><Relationship Id="rId2" Type="http://schemas.openxmlformats.org/officeDocument/2006/relationships/tags" Target="../tags/tag27.xml"/><Relationship Id="rId16" Type="http://schemas.openxmlformats.org/officeDocument/2006/relationships/tags" Target="../tags/tag41.xml"/><Relationship Id="rId20" Type="http://schemas.openxmlformats.org/officeDocument/2006/relationships/tags" Target="../tags/tag45.xml"/><Relationship Id="rId29" Type="http://schemas.openxmlformats.org/officeDocument/2006/relationships/image" Target="../media/image28.png"/><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24" Type="http://schemas.openxmlformats.org/officeDocument/2006/relationships/tags" Target="../tags/tag49.xml"/><Relationship Id="rId32" Type="http://schemas.openxmlformats.org/officeDocument/2006/relationships/image" Target="../media/image30.png"/><Relationship Id="rId5" Type="http://schemas.openxmlformats.org/officeDocument/2006/relationships/tags" Target="../tags/tag30.xml"/><Relationship Id="rId15" Type="http://schemas.openxmlformats.org/officeDocument/2006/relationships/tags" Target="../tags/tag40.xml"/><Relationship Id="rId23" Type="http://schemas.openxmlformats.org/officeDocument/2006/relationships/tags" Target="../tags/tag48.xml"/><Relationship Id="rId28" Type="http://schemas.microsoft.com/office/2007/relationships/hdphoto" Target="../media/hdphoto3.wdp"/><Relationship Id="rId10" Type="http://schemas.openxmlformats.org/officeDocument/2006/relationships/tags" Target="../tags/tag35.xml"/><Relationship Id="rId19" Type="http://schemas.openxmlformats.org/officeDocument/2006/relationships/tags" Target="../tags/tag44.xml"/><Relationship Id="rId31" Type="http://schemas.openxmlformats.org/officeDocument/2006/relationships/image" Target="../media/image29.png"/><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tags" Target="../tags/tag39.xml"/><Relationship Id="rId22" Type="http://schemas.openxmlformats.org/officeDocument/2006/relationships/tags" Target="../tags/tag47.xml"/><Relationship Id="rId27" Type="http://schemas.openxmlformats.org/officeDocument/2006/relationships/image" Target="../media/image27.png"/><Relationship Id="rId30" Type="http://schemas.openxmlformats.org/officeDocument/2006/relationships/image" Target="../media/image20.png"/><Relationship Id="rId35" Type="http://schemas.openxmlformats.org/officeDocument/2006/relationships/image" Target="../media/image33.png"/><Relationship Id="rId8" Type="http://schemas.openxmlformats.org/officeDocument/2006/relationships/tags" Target="../tags/tag33.xml"/></Relationships>
</file>

<file path=ppt/slides/_rels/slide1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52.xml"/><Relationship Id="rId7" Type="http://schemas.openxmlformats.org/officeDocument/2006/relationships/image" Target="../media/image14.png"/><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image" Target="../media/image13.jpeg"/><Relationship Id="rId5" Type="http://schemas.openxmlformats.org/officeDocument/2006/relationships/slideLayout" Target="../slideLayouts/slideLayout3.xml"/><Relationship Id="rId4" Type="http://schemas.openxmlformats.org/officeDocument/2006/relationships/tags" Target="../tags/tag53.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Layout" Target="../slideLayouts/slideLayout43.xml"/><Relationship Id="rId5" Type="http://schemas.openxmlformats.org/officeDocument/2006/relationships/image" Target="../media/image2.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5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5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56.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17.xml"/><Relationship Id="rId1" Type="http://schemas.openxmlformats.org/officeDocument/2006/relationships/tags" Target="../tags/tag5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17.xml"/><Relationship Id="rId1" Type="http://schemas.openxmlformats.org/officeDocument/2006/relationships/tags" Target="../tags/tag5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21.png"/><Relationship Id="rId4" Type="http://schemas.openxmlformats.org/officeDocument/2006/relationships/image" Target="../media/image20.png"/></Relationships>
</file>

<file path=ppt/slides/_rels/slide3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image" Target="../media/image43.jpeg"/><Relationship Id="rId4" Type="http://schemas.openxmlformats.org/officeDocument/2006/relationships/image" Target="../media/image42.jpeg"/></Relationships>
</file>

<file path=ppt/slides/_rels/slide3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9.xml"/><Relationship Id="rId4" Type="http://schemas.openxmlformats.org/officeDocument/2006/relationships/image" Target="../media/image46.jpeg"/></Relationships>
</file>

<file path=ppt/slides/_rels/slide3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30.xml"/><Relationship Id="rId4" Type="http://schemas.openxmlformats.org/officeDocument/2006/relationships/image" Target="../media/image49.jpeg"/></Relationships>
</file>

<file path=ppt/slides/_rels/slide3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31.xml"/><Relationship Id="rId4" Type="http://schemas.openxmlformats.org/officeDocument/2006/relationships/image" Target="../media/image52.jpeg"/></Relationships>
</file>

<file path=ppt/slides/_rels/slide3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32.xml"/><Relationship Id="rId4" Type="http://schemas.openxmlformats.org/officeDocument/2006/relationships/image" Target="../media/image55.jpeg"/></Relationships>
</file>

<file path=ppt/slides/_rels/slide3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33.xml"/><Relationship Id="rId5" Type="http://schemas.openxmlformats.org/officeDocument/2006/relationships/image" Target="../media/image59.jpeg"/><Relationship Id="rId4" Type="http://schemas.openxmlformats.org/officeDocument/2006/relationships/image" Target="../media/image58.jpeg"/></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4.xml"/><Relationship Id="rId7" Type="http://schemas.openxmlformats.org/officeDocument/2006/relationships/image" Target="../media/image14.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13.jpeg"/><Relationship Id="rId5" Type="http://schemas.openxmlformats.org/officeDocument/2006/relationships/slideLayout" Target="../slideLayouts/slideLayout3.xml"/><Relationship Id="rId4" Type="http://schemas.openxmlformats.org/officeDocument/2006/relationships/tags" Target="../tags/tag25.xml"/></Relationships>
</file>

<file path=ppt/slides/_rels/slide4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34.xml"/><Relationship Id="rId5" Type="http://schemas.openxmlformats.org/officeDocument/2006/relationships/image" Target="../media/image63.jpeg"/><Relationship Id="rId4" Type="http://schemas.openxmlformats.org/officeDocument/2006/relationships/image" Target="../media/image62.jpeg"/></Relationships>
</file>

<file path=ppt/slides/_rels/slide4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35.xml"/><Relationship Id="rId5" Type="http://schemas.openxmlformats.org/officeDocument/2006/relationships/image" Target="../media/image67.jpeg"/><Relationship Id="rId4" Type="http://schemas.openxmlformats.org/officeDocument/2006/relationships/image" Target="../media/image66.jpeg"/></Relationships>
</file>

<file path=ppt/slides/_rels/slide4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36.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43.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8.jpeg"/><Relationship Id="rId2" Type="http://schemas.openxmlformats.org/officeDocument/2006/relationships/image" Target="../media/image73.jpeg"/><Relationship Id="rId1" Type="http://schemas.openxmlformats.org/officeDocument/2006/relationships/slideLayout" Target="../slideLayouts/slideLayout37.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44.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png"/><Relationship Id="rId3" Type="http://schemas.openxmlformats.org/officeDocument/2006/relationships/image" Target="../media/image79.png"/><Relationship Id="rId7" Type="http://schemas.openxmlformats.org/officeDocument/2006/relationships/image" Target="../media/image83.png"/><Relationship Id="rId12" Type="http://schemas.openxmlformats.org/officeDocument/2006/relationships/image" Target="../media/image88.png"/><Relationship Id="rId2" Type="http://schemas.openxmlformats.org/officeDocument/2006/relationships/slideLayout" Target="../slideLayouts/slideLayout40.xml"/><Relationship Id="rId1" Type="http://schemas.openxmlformats.org/officeDocument/2006/relationships/tags" Target="../tags/tag61.xml"/><Relationship Id="rId6" Type="http://schemas.openxmlformats.org/officeDocument/2006/relationships/image" Target="../media/image82.png"/><Relationship Id="rId11" Type="http://schemas.openxmlformats.org/officeDocument/2006/relationships/image" Target="../media/image87.png"/><Relationship Id="rId5" Type="http://schemas.openxmlformats.org/officeDocument/2006/relationships/image" Target="../media/image81.png"/><Relationship Id="rId10" Type="http://schemas.openxmlformats.org/officeDocument/2006/relationships/image" Target="../media/image86.png"/><Relationship Id="rId4" Type="http://schemas.openxmlformats.org/officeDocument/2006/relationships/image" Target="../media/image80.png"/><Relationship Id="rId9" Type="http://schemas.openxmlformats.org/officeDocument/2006/relationships/image" Target="../media/image85.png"/><Relationship Id="rId14" Type="http://schemas.openxmlformats.org/officeDocument/2006/relationships/image" Target="../media/image90.png"/></Relationships>
</file>

<file path=ppt/slides/_rels/slide45.xml.rels><?xml version="1.0" encoding="UTF-8" standalone="yes"?>
<Relationships xmlns="http://schemas.openxmlformats.org/package/2006/relationships"><Relationship Id="rId8" Type="http://schemas.openxmlformats.org/officeDocument/2006/relationships/image" Target="../media/image97.jpeg"/><Relationship Id="rId3" Type="http://schemas.openxmlformats.org/officeDocument/2006/relationships/image" Target="../media/image92.jpeg"/><Relationship Id="rId7" Type="http://schemas.openxmlformats.org/officeDocument/2006/relationships/image" Target="../media/image96.jpeg"/><Relationship Id="rId2" Type="http://schemas.openxmlformats.org/officeDocument/2006/relationships/image" Target="../media/image91.jpeg"/><Relationship Id="rId1" Type="http://schemas.openxmlformats.org/officeDocument/2006/relationships/slideLayout" Target="../slideLayouts/slideLayout39.xml"/><Relationship Id="rId6" Type="http://schemas.openxmlformats.org/officeDocument/2006/relationships/image" Target="../media/image95.jpeg"/><Relationship Id="rId5" Type="http://schemas.openxmlformats.org/officeDocument/2006/relationships/image" Target="../media/image94.jpeg"/><Relationship Id="rId10" Type="http://schemas.openxmlformats.org/officeDocument/2006/relationships/image" Target="../media/image99.jpeg"/><Relationship Id="rId4" Type="http://schemas.openxmlformats.org/officeDocument/2006/relationships/image" Target="../media/image93.jpeg"/><Relationship Id="rId9" Type="http://schemas.openxmlformats.org/officeDocument/2006/relationships/image" Target="../media/image98.jpeg"/></Relationships>
</file>

<file path=ppt/slides/_rels/slide4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0.xml"/></Relationships>
</file>

<file path=ppt/slides/_rels/slide4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40.xml"/><Relationship Id="rId4" Type="http://schemas.openxmlformats.org/officeDocument/2006/relationships/chart" Target="../charts/chart4.xml"/></Relationships>
</file>

<file path=ppt/slides/_rels/slide4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40.xml"/></Relationships>
</file>

<file path=ppt/slides/_rels/slide49.xml.rels><?xml version="1.0" encoding="UTF-8" standalone="yes"?>
<Relationships xmlns="http://schemas.openxmlformats.org/package/2006/relationships"><Relationship Id="rId3" Type="http://schemas.openxmlformats.org/officeDocument/2006/relationships/image" Target="../media/image101.png"/><Relationship Id="rId7" Type="http://schemas.openxmlformats.org/officeDocument/2006/relationships/image" Target="../media/image105.png"/><Relationship Id="rId2" Type="http://schemas.openxmlformats.org/officeDocument/2006/relationships/image" Target="../media/image100.png"/><Relationship Id="rId1" Type="http://schemas.openxmlformats.org/officeDocument/2006/relationships/slideLayout" Target="../slideLayouts/slideLayout40.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slideLayout" Target="../slideLayouts/slideLayout40.xml"/><Relationship Id="rId1" Type="http://schemas.openxmlformats.org/officeDocument/2006/relationships/tags" Target="../tags/tag62.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6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4.xml.rels><?xml version="1.0" encoding="UTF-8" standalone="yes"?>
<Relationships xmlns="http://schemas.openxmlformats.org/package/2006/relationships"><Relationship Id="rId26" Type="http://schemas.openxmlformats.org/officeDocument/2006/relationships/tags" Target="../tags/tag89.xml"/><Relationship Id="rId21" Type="http://schemas.openxmlformats.org/officeDocument/2006/relationships/tags" Target="../tags/tag84.xml"/><Relationship Id="rId42" Type="http://schemas.openxmlformats.org/officeDocument/2006/relationships/tags" Target="../tags/tag105.xml"/><Relationship Id="rId47" Type="http://schemas.openxmlformats.org/officeDocument/2006/relationships/tags" Target="../tags/tag110.xml"/><Relationship Id="rId63" Type="http://schemas.openxmlformats.org/officeDocument/2006/relationships/tags" Target="../tags/tag126.xml"/><Relationship Id="rId68" Type="http://schemas.openxmlformats.org/officeDocument/2006/relationships/tags" Target="../tags/tag131.xml"/><Relationship Id="rId84" Type="http://schemas.openxmlformats.org/officeDocument/2006/relationships/tags" Target="../tags/tag147.xml"/><Relationship Id="rId89" Type="http://schemas.openxmlformats.org/officeDocument/2006/relationships/tags" Target="../tags/tag152.xml"/><Relationship Id="rId16" Type="http://schemas.openxmlformats.org/officeDocument/2006/relationships/tags" Target="../tags/tag79.xml"/><Relationship Id="rId11" Type="http://schemas.openxmlformats.org/officeDocument/2006/relationships/tags" Target="../tags/tag74.xml"/><Relationship Id="rId32" Type="http://schemas.openxmlformats.org/officeDocument/2006/relationships/tags" Target="../tags/tag95.xml"/><Relationship Id="rId37" Type="http://schemas.openxmlformats.org/officeDocument/2006/relationships/tags" Target="../tags/tag100.xml"/><Relationship Id="rId53" Type="http://schemas.openxmlformats.org/officeDocument/2006/relationships/tags" Target="../tags/tag116.xml"/><Relationship Id="rId58" Type="http://schemas.openxmlformats.org/officeDocument/2006/relationships/tags" Target="../tags/tag121.xml"/><Relationship Id="rId74" Type="http://schemas.openxmlformats.org/officeDocument/2006/relationships/tags" Target="../tags/tag137.xml"/><Relationship Id="rId79" Type="http://schemas.openxmlformats.org/officeDocument/2006/relationships/tags" Target="../tags/tag142.xml"/><Relationship Id="rId5" Type="http://schemas.openxmlformats.org/officeDocument/2006/relationships/tags" Target="../tags/tag68.xml"/><Relationship Id="rId90" Type="http://schemas.openxmlformats.org/officeDocument/2006/relationships/tags" Target="../tags/tag153.xml"/><Relationship Id="rId95" Type="http://schemas.openxmlformats.org/officeDocument/2006/relationships/image" Target="../media/image110.png"/><Relationship Id="rId22" Type="http://schemas.openxmlformats.org/officeDocument/2006/relationships/tags" Target="../tags/tag85.xml"/><Relationship Id="rId27" Type="http://schemas.openxmlformats.org/officeDocument/2006/relationships/tags" Target="../tags/tag90.xml"/><Relationship Id="rId43" Type="http://schemas.openxmlformats.org/officeDocument/2006/relationships/tags" Target="../tags/tag106.xml"/><Relationship Id="rId48" Type="http://schemas.openxmlformats.org/officeDocument/2006/relationships/tags" Target="../tags/tag111.xml"/><Relationship Id="rId64" Type="http://schemas.openxmlformats.org/officeDocument/2006/relationships/tags" Target="../tags/tag127.xml"/><Relationship Id="rId69" Type="http://schemas.openxmlformats.org/officeDocument/2006/relationships/tags" Target="../tags/tag132.xml"/><Relationship Id="rId8" Type="http://schemas.openxmlformats.org/officeDocument/2006/relationships/tags" Target="../tags/tag71.xml"/><Relationship Id="rId51" Type="http://schemas.openxmlformats.org/officeDocument/2006/relationships/tags" Target="../tags/tag114.xml"/><Relationship Id="rId72" Type="http://schemas.openxmlformats.org/officeDocument/2006/relationships/tags" Target="../tags/tag135.xml"/><Relationship Id="rId80" Type="http://schemas.openxmlformats.org/officeDocument/2006/relationships/tags" Target="../tags/tag143.xml"/><Relationship Id="rId85" Type="http://schemas.openxmlformats.org/officeDocument/2006/relationships/tags" Target="../tags/tag148.xml"/><Relationship Id="rId93" Type="http://schemas.openxmlformats.org/officeDocument/2006/relationships/tags" Target="../tags/tag156.xml"/><Relationship Id="rId3" Type="http://schemas.openxmlformats.org/officeDocument/2006/relationships/tags" Target="../tags/tag66.xml"/><Relationship Id="rId12" Type="http://schemas.openxmlformats.org/officeDocument/2006/relationships/tags" Target="../tags/tag75.xml"/><Relationship Id="rId17" Type="http://schemas.openxmlformats.org/officeDocument/2006/relationships/tags" Target="../tags/tag80.xml"/><Relationship Id="rId25" Type="http://schemas.openxmlformats.org/officeDocument/2006/relationships/tags" Target="../tags/tag88.xml"/><Relationship Id="rId33" Type="http://schemas.openxmlformats.org/officeDocument/2006/relationships/tags" Target="../tags/tag96.xml"/><Relationship Id="rId38" Type="http://schemas.openxmlformats.org/officeDocument/2006/relationships/tags" Target="../tags/tag101.xml"/><Relationship Id="rId46" Type="http://schemas.openxmlformats.org/officeDocument/2006/relationships/tags" Target="../tags/tag109.xml"/><Relationship Id="rId59" Type="http://schemas.openxmlformats.org/officeDocument/2006/relationships/tags" Target="../tags/tag122.xml"/><Relationship Id="rId67" Type="http://schemas.openxmlformats.org/officeDocument/2006/relationships/tags" Target="../tags/tag130.xml"/><Relationship Id="rId20" Type="http://schemas.openxmlformats.org/officeDocument/2006/relationships/tags" Target="../tags/tag83.xml"/><Relationship Id="rId41" Type="http://schemas.openxmlformats.org/officeDocument/2006/relationships/tags" Target="../tags/tag104.xml"/><Relationship Id="rId54" Type="http://schemas.openxmlformats.org/officeDocument/2006/relationships/tags" Target="../tags/tag117.xml"/><Relationship Id="rId62" Type="http://schemas.openxmlformats.org/officeDocument/2006/relationships/tags" Target="../tags/tag125.xml"/><Relationship Id="rId70" Type="http://schemas.openxmlformats.org/officeDocument/2006/relationships/tags" Target="../tags/tag133.xml"/><Relationship Id="rId75" Type="http://schemas.openxmlformats.org/officeDocument/2006/relationships/tags" Target="../tags/tag138.xml"/><Relationship Id="rId83" Type="http://schemas.openxmlformats.org/officeDocument/2006/relationships/tags" Target="../tags/tag146.xml"/><Relationship Id="rId88" Type="http://schemas.openxmlformats.org/officeDocument/2006/relationships/tags" Target="../tags/tag151.xml"/><Relationship Id="rId91" Type="http://schemas.openxmlformats.org/officeDocument/2006/relationships/tags" Target="../tags/tag154.xml"/><Relationship Id="rId96" Type="http://schemas.openxmlformats.org/officeDocument/2006/relationships/image" Target="../media/image111.png"/><Relationship Id="rId1" Type="http://schemas.openxmlformats.org/officeDocument/2006/relationships/tags" Target="../tags/tag64.xml"/><Relationship Id="rId6" Type="http://schemas.openxmlformats.org/officeDocument/2006/relationships/tags" Target="../tags/tag69.xml"/><Relationship Id="rId15" Type="http://schemas.openxmlformats.org/officeDocument/2006/relationships/tags" Target="../tags/tag78.xml"/><Relationship Id="rId23" Type="http://schemas.openxmlformats.org/officeDocument/2006/relationships/tags" Target="../tags/tag86.xml"/><Relationship Id="rId28" Type="http://schemas.openxmlformats.org/officeDocument/2006/relationships/tags" Target="../tags/tag91.xml"/><Relationship Id="rId36" Type="http://schemas.openxmlformats.org/officeDocument/2006/relationships/tags" Target="../tags/tag99.xml"/><Relationship Id="rId49" Type="http://schemas.openxmlformats.org/officeDocument/2006/relationships/tags" Target="../tags/tag112.xml"/><Relationship Id="rId57" Type="http://schemas.openxmlformats.org/officeDocument/2006/relationships/tags" Target="../tags/tag120.xml"/><Relationship Id="rId10" Type="http://schemas.openxmlformats.org/officeDocument/2006/relationships/tags" Target="../tags/tag73.xml"/><Relationship Id="rId31" Type="http://schemas.openxmlformats.org/officeDocument/2006/relationships/tags" Target="../tags/tag94.xml"/><Relationship Id="rId44" Type="http://schemas.openxmlformats.org/officeDocument/2006/relationships/tags" Target="../tags/tag107.xml"/><Relationship Id="rId52" Type="http://schemas.openxmlformats.org/officeDocument/2006/relationships/tags" Target="../tags/tag115.xml"/><Relationship Id="rId60" Type="http://schemas.openxmlformats.org/officeDocument/2006/relationships/tags" Target="../tags/tag123.xml"/><Relationship Id="rId65" Type="http://schemas.openxmlformats.org/officeDocument/2006/relationships/tags" Target="../tags/tag128.xml"/><Relationship Id="rId73" Type="http://schemas.openxmlformats.org/officeDocument/2006/relationships/tags" Target="../tags/tag136.xml"/><Relationship Id="rId78" Type="http://schemas.openxmlformats.org/officeDocument/2006/relationships/tags" Target="../tags/tag141.xml"/><Relationship Id="rId81" Type="http://schemas.openxmlformats.org/officeDocument/2006/relationships/tags" Target="../tags/tag144.xml"/><Relationship Id="rId86" Type="http://schemas.openxmlformats.org/officeDocument/2006/relationships/tags" Target="../tags/tag149.xml"/><Relationship Id="rId94" Type="http://schemas.openxmlformats.org/officeDocument/2006/relationships/slideLayout" Target="../slideLayouts/slideLayout40.xml"/><Relationship Id="rId4" Type="http://schemas.openxmlformats.org/officeDocument/2006/relationships/tags" Target="../tags/tag67.xml"/><Relationship Id="rId9" Type="http://schemas.openxmlformats.org/officeDocument/2006/relationships/tags" Target="../tags/tag72.xml"/><Relationship Id="rId13" Type="http://schemas.openxmlformats.org/officeDocument/2006/relationships/tags" Target="../tags/tag76.xml"/><Relationship Id="rId18" Type="http://schemas.openxmlformats.org/officeDocument/2006/relationships/tags" Target="../tags/tag81.xml"/><Relationship Id="rId39" Type="http://schemas.openxmlformats.org/officeDocument/2006/relationships/tags" Target="../tags/tag102.xml"/><Relationship Id="rId34" Type="http://schemas.openxmlformats.org/officeDocument/2006/relationships/tags" Target="../tags/tag97.xml"/><Relationship Id="rId50" Type="http://schemas.openxmlformats.org/officeDocument/2006/relationships/tags" Target="../tags/tag113.xml"/><Relationship Id="rId55" Type="http://schemas.openxmlformats.org/officeDocument/2006/relationships/tags" Target="../tags/tag118.xml"/><Relationship Id="rId76" Type="http://schemas.openxmlformats.org/officeDocument/2006/relationships/tags" Target="../tags/tag139.xml"/><Relationship Id="rId7" Type="http://schemas.openxmlformats.org/officeDocument/2006/relationships/tags" Target="../tags/tag70.xml"/><Relationship Id="rId71" Type="http://schemas.openxmlformats.org/officeDocument/2006/relationships/tags" Target="../tags/tag134.xml"/><Relationship Id="rId92" Type="http://schemas.openxmlformats.org/officeDocument/2006/relationships/tags" Target="../tags/tag155.xml"/><Relationship Id="rId2" Type="http://schemas.openxmlformats.org/officeDocument/2006/relationships/tags" Target="../tags/tag65.xml"/><Relationship Id="rId29" Type="http://schemas.openxmlformats.org/officeDocument/2006/relationships/tags" Target="../tags/tag92.xml"/><Relationship Id="rId24" Type="http://schemas.openxmlformats.org/officeDocument/2006/relationships/tags" Target="../tags/tag87.xml"/><Relationship Id="rId40" Type="http://schemas.openxmlformats.org/officeDocument/2006/relationships/tags" Target="../tags/tag103.xml"/><Relationship Id="rId45" Type="http://schemas.openxmlformats.org/officeDocument/2006/relationships/tags" Target="../tags/tag108.xml"/><Relationship Id="rId66" Type="http://schemas.openxmlformats.org/officeDocument/2006/relationships/tags" Target="../tags/tag129.xml"/><Relationship Id="rId87" Type="http://schemas.openxmlformats.org/officeDocument/2006/relationships/tags" Target="../tags/tag150.xml"/><Relationship Id="rId61" Type="http://schemas.openxmlformats.org/officeDocument/2006/relationships/tags" Target="../tags/tag124.xml"/><Relationship Id="rId82" Type="http://schemas.openxmlformats.org/officeDocument/2006/relationships/tags" Target="../tags/tag145.xml"/><Relationship Id="rId19" Type="http://schemas.openxmlformats.org/officeDocument/2006/relationships/tags" Target="../tags/tag82.xml"/><Relationship Id="rId14" Type="http://schemas.openxmlformats.org/officeDocument/2006/relationships/tags" Target="../tags/tag77.xml"/><Relationship Id="rId30" Type="http://schemas.openxmlformats.org/officeDocument/2006/relationships/tags" Target="../tags/tag93.xml"/><Relationship Id="rId35" Type="http://schemas.openxmlformats.org/officeDocument/2006/relationships/tags" Target="../tags/tag98.xml"/><Relationship Id="rId56" Type="http://schemas.openxmlformats.org/officeDocument/2006/relationships/tags" Target="../tags/tag119.xml"/><Relationship Id="rId77" Type="http://schemas.openxmlformats.org/officeDocument/2006/relationships/tags" Target="../tags/tag14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6.xml.rels><?xml version="1.0" encoding="UTF-8" standalone="yes"?>
<Relationships xmlns="http://schemas.openxmlformats.org/package/2006/relationships"><Relationship Id="rId8" Type="http://schemas.openxmlformats.org/officeDocument/2006/relationships/tags" Target="../tags/tag164.xml"/><Relationship Id="rId13" Type="http://schemas.openxmlformats.org/officeDocument/2006/relationships/tags" Target="../tags/tag169.xml"/><Relationship Id="rId18" Type="http://schemas.openxmlformats.org/officeDocument/2006/relationships/tags" Target="../tags/tag174.xml"/><Relationship Id="rId3" Type="http://schemas.openxmlformats.org/officeDocument/2006/relationships/tags" Target="../tags/tag159.xml"/><Relationship Id="rId21" Type="http://schemas.openxmlformats.org/officeDocument/2006/relationships/slideLayout" Target="../slideLayouts/slideLayout40.xml"/><Relationship Id="rId7" Type="http://schemas.openxmlformats.org/officeDocument/2006/relationships/tags" Target="../tags/tag163.xml"/><Relationship Id="rId12" Type="http://schemas.openxmlformats.org/officeDocument/2006/relationships/tags" Target="../tags/tag168.xml"/><Relationship Id="rId17" Type="http://schemas.openxmlformats.org/officeDocument/2006/relationships/tags" Target="../tags/tag173.xml"/><Relationship Id="rId2" Type="http://schemas.openxmlformats.org/officeDocument/2006/relationships/tags" Target="../tags/tag158.xml"/><Relationship Id="rId16" Type="http://schemas.openxmlformats.org/officeDocument/2006/relationships/tags" Target="../tags/tag172.xml"/><Relationship Id="rId20" Type="http://schemas.openxmlformats.org/officeDocument/2006/relationships/tags" Target="../tags/tag176.xml"/><Relationship Id="rId1" Type="http://schemas.openxmlformats.org/officeDocument/2006/relationships/tags" Target="../tags/tag157.xml"/><Relationship Id="rId6" Type="http://schemas.openxmlformats.org/officeDocument/2006/relationships/tags" Target="../tags/tag162.xml"/><Relationship Id="rId11" Type="http://schemas.openxmlformats.org/officeDocument/2006/relationships/tags" Target="../tags/tag167.xml"/><Relationship Id="rId5" Type="http://schemas.openxmlformats.org/officeDocument/2006/relationships/tags" Target="../tags/tag161.xml"/><Relationship Id="rId15" Type="http://schemas.openxmlformats.org/officeDocument/2006/relationships/tags" Target="../tags/tag171.xml"/><Relationship Id="rId10" Type="http://schemas.openxmlformats.org/officeDocument/2006/relationships/tags" Target="../tags/tag166.xml"/><Relationship Id="rId19" Type="http://schemas.openxmlformats.org/officeDocument/2006/relationships/tags" Target="../tags/tag175.xml"/><Relationship Id="rId4" Type="http://schemas.openxmlformats.org/officeDocument/2006/relationships/tags" Target="../tags/tag160.xml"/><Relationship Id="rId9" Type="http://schemas.openxmlformats.org/officeDocument/2006/relationships/tags" Target="../tags/tag165.xml"/><Relationship Id="rId14" Type="http://schemas.openxmlformats.org/officeDocument/2006/relationships/tags" Target="../tags/tag170.xml"/><Relationship Id="rId22" Type="http://schemas.openxmlformats.org/officeDocument/2006/relationships/image" Target="../media/image2.png"/></Relationships>
</file>

<file path=ppt/slides/_rels/slide5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0.xml"/></Relationships>
</file>

<file path=ppt/slides/_rels/slide58.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6.png"/><Relationship Id="rId1" Type="http://schemas.openxmlformats.org/officeDocument/2006/relationships/slideLayout" Target="../slideLayouts/slideLayout41.xml"/></Relationships>
</file>

<file path=ppt/slides/_rels/slide59.xml.rels><?xml version="1.0" encoding="UTF-8" standalone="yes"?>
<Relationships xmlns="http://schemas.openxmlformats.org/package/2006/relationships"><Relationship Id="rId8" Type="http://schemas.openxmlformats.org/officeDocument/2006/relationships/image" Target="../media/image118.jpeg"/><Relationship Id="rId13" Type="http://schemas.openxmlformats.org/officeDocument/2006/relationships/image" Target="../media/image123.jpeg"/><Relationship Id="rId3" Type="http://schemas.openxmlformats.org/officeDocument/2006/relationships/image" Target="../media/image113.jpeg"/><Relationship Id="rId7" Type="http://schemas.openxmlformats.org/officeDocument/2006/relationships/image" Target="../media/image117.jpeg"/><Relationship Id="rId12" Type="http://schemas.openxmlformats.org/officeDocument/2006/relationships/image" Target="../media/image122.jpeg"/><Relationship Id="rId2" Type="http://schemas.openxmlformats.org/officeDocument/2006/relationships/image" Target="../media/image16.png"/><Relationship Id="rId1" Type="http://schemas.openxmlformats.org/officeDocument/2006/relationships/slideLayout" Target="../slideLayouts/slideLayout40.xml"/><Relationship Id="rId6" Type="http://schemas.openxmlformats.org/officeDocument/2006/relationships/image" Target="../media/image116.jpeg"/><Relationship Id="rId11" Type="http://schemas.openxmlformats.org/officeDocument/2006/relationships/image" Target="../media/image121.jpeg"/><Relationship Id="rId5" Type="http://schemas.openxmlformats.org/officeDocument/2006/relationships/image" Target="../media/image115.jpeg"/><Relationship Id="rId10" Type="http://schemas.openxmlformats.org/officeDocument/2006/relationships/image" Target="../media/image120.jpeg"/><Relationship Id="rId4" Type="http://schemas.openxmlformats.org/officeDocument/2006/relationships/image" Target="../media/image114.jpeg"/><Relationship Id="rId9" Type="http://schemas.openxmlformats.org/officeDocument/2006/relationships/image" Target="../media/image119.jpeg"/><Relationship Id="rId14" Type="http://schemas.openxmlformats.org/officeDocument/2006/relationships/image" Target="../media/image124.jpeg"/></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0.xml"/></Relationships>
</file>

<file path=ppt/slides/_rels/slide61.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image" Target="../media/image125.png"/><Relationship Id="rId7" Type="http://schemas.openxmlformats.org/officeDocument/2006/relationships/image" Target="../media/image129.png"/><Relationship Id="rId2" Type="http://schemas.openxmlformats.org/officeDocument/2006/relationships/image" Target="../media/image16.png"/><Relationship Id="rId1" Type="http://schemas.openxmlformats.org/officeDocument/2006/relationships/slideLayout" Target="../slideLayouts/slideLayout40.xml"/><Relationship Id="rId6" Type="http://schemas.openxmlformats.org/officeDocument/2006/relationships/image" Target="../media/image128.png"/><Relationship Id="rId5" Type="http://schemas.openxmlformats.org/officeDocument/2006/relationships/image" Target="../media/image127.png"/><Relationship Id="rId10" Type="http://schemas.openxmlformats.org/officeDocument/2006/relationships/image" Target="../media/image132.png"/><Relationship Id="rId4" Type="http://schemas.openxmlformats.org/officeDocument/2006/relationships/image" Target="../media/image126.png"/><Relationship Id="rId9" Type="http://schemas.openxmlformats.org/officeDocument/2006/relationships/image" Target="../media/image131.png"/></Relationships>
</file>

<file path=ppt/slides/_rels/slide62.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6.png"/><Relationship Id="rId1" Type="http://schemas.openxmlformats.org/officeDocument/2006/relationships/slideLayout" Target="../slideLayouts/slideLayout40.xml"/><Relationship Id="rId6" Type="http://schemas.openxmlformats.org/officeDocument/2006/relationships/image" Target="../media/image136.png"/><Relationship Id="rId5" Type="http://schemas.openxmlformats.org/officeDocument/2006/relationships/image" Target="../media/image135.png"/><Relationship Id="rId4" Type="http://schemas.openxmlformats.org/officeDocument/2006/relationships/image" Target="../media/image134.png"/></Relationships>
</file>

<file path=ppt/slides/_rels/slide6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0.xml"/></Relationships>
</file>

<file path=ppt/slides/_rels/slide6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6.png"/><Relationship Id="rId1" Type="http://schemas.openxmlformats.org/officeDocument/2006/relationships/slideLayout" Target="../slideLayouts/slideLayout40.xml"/><Relationship Id="rId5" Type="http://schemas.openxmlformats.org/officeDocument/2006/relationships/image" Target="../media/image139.png"/><Relationship Id="rId4" Type="http://schemas.openxmlformats.org/officeDocument/2006/relationships/image" Target="../media/image138.png"/></Relationships>
</file>

<file path=ppt/slides/_rels/slide65.xml.rels><?xml version="1.0" encoding="UTF-8" standalone="yes"?>
<Relationships xmlns="http://schemas.openxmlformats.org/package/2006/relationships"><Relationship Id="rId3" Type="http://schemas.openxmlformats.org/officeDocument/2006/relationships/image" Target="../media/image140.gif"/><Relationship Id="rId2" Type="http://schemas.openxmlformats.org/officeDocument/2006/relationships/image" Target="../media/image16.png"/><Relationship Id="rId1" Type="http://schemas.openxmlformats.org/officeDocument/2006/relationships/slideLayout" Target="../slideLayouts/slideLayout40.xml"/></Relationships>
</file>

<file path=ppt/slides/_rels/slide66.xml.rels><?xml version="1.0" encoding="UTF-8" standalone="yes"?>
<Relationships xmlns="http://schemas.openxmlformats.org/package/2006/relationships"><Relationship Id="rId3" Type="http://schemas.openxmlformats.org/officeDocument/2006/relationships/image" Target="../media/image141.gif"/><Relationship Id="rId2" Type="http://schemas.openxmlformats.org/officeDocument/2006/relationships/image" Target="../media/image16.png"/><Relationship Id="rId1" Type="http://schemas.openxmlformats.org/officeDocument/2006/relationships/slideLayout" Target="../slideLayouts/slideLayout40.xml"/></Relationships>
</file>

<file path=ppt/slides/_rels/slide67.xml.rels><?xml version="1.0" encoding="UTF-8" standalone="yes"?>
<Relationships xmlns="http://schemas.openxmlformats.org/package/2006/relationships"><Relationship Id="rId3" Type="http://schemas.openxmlformats.org/officeDocument/2006/relationships/image" Target="../media/image142.gif"/><Relationship Id="rId2" Type="http://schemas.openxmlformats.org/officeDocument/2006/relationships/image" Target="../media/image16.png"/><Relationship Id="rId1" Type="http://schemas.openxmlformats.org/officeDocument/2006/relationships/slideLayout" Target="../slideLayouts/slideLayout40.xml"/></Relationships>
</file>

<file path=ppt/slides/_rels/slide6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0.xml"/></Relationships>
</file>

<file path=ppt/slides/_rels/slide69.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4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45.xml"/></Relationships>
</file>

<file path=ppt/slides/_rels/slide71.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45.xml"/></Relationships>
</file>

<file path=ppt/slides/_rels/slide7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DF1DD349-5083-4A07-A705-EADDAF61D9F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文本框 2">
            <a:extLst>
              <a:ext uri="{FF2B5EF4-FFF2-40B4-BE49-F238E27FC236}">
                <a16:creationId xmlns="" xmlns:a16="http://schemas.microsoft.com/office/drawing/2014/main" id="{D26EA0F4-67A5-45CF-9665-49DC21B8E8AC}"/>
              </a:ext>
            </a:extLst>
          </p:cNvPr>
          <p:cNvSpPr txBox="1"/>
          <p:nvPr/>
        </p:nvSpPr>
        <p:spPr>
          <a:xfrm>
            <a:off x="206248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cs"/>
              </a:rPr>
              <a:t>傅明玉</a:t>
            </a:r>
          </a:p>
        </p:txBody>
      </p:sp>
      <p:sp>
        <p:nvSpPr>
          <p:cNvPr id="4" name="文本框 3">
            <a:extLst>
              <a:ext uri="{FF2B5EF4-FFF2-40B4-BE49-F238E27FC236}">
                <a16:creationId xmlns="" xmlns:a16="http://schemas.microsoft.com/office/drawing/2014/main" id="{78548914-3E4E-4257-834D-9CB015A0D895}"/>
              </a:ext>
            </a:extLst>
          </p:cNvPr>
          <p:cNvSpPr txBox="1"/>
          <p:nvPr/>
        </p:nvSpPr>
        <p:spPr>
          <a:xfrm>
            <a:off x="7894320" y="5743642"/>
            <a:ext cx="3291840" cy="400110"/>
          </a:xfrm>
          <a:prstGeom prst="rect">
            <a:avLst/>
          </a:prstGeom>
          <a:noFill/>
        </p:spPr>
        <p:txBody>
          <a:bodyPr wrap="square" rtlCol="0">
            <a:spAutoFit/>
          </a:bodyPr>
          <a:lstStyle>
            <a:defPPr>
              <a:defRPr lang="en-US"/>
            </a:defPPr>
            <a:lvl1pPr>
              <a:defRPr sz="20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cs"/>
              </a:rPr>
              <a:t>江西师范大学</a:t>
            </a:r>
          </a:p>
        </p:txBody>
      </p:sp>
    </p:spTree>
    <p:extLst>
      <p:ext uri="{BB962C8B-B14F-4D97-AF65-F5344CB8AC3E}">
        <p14:creationId xmlns:p14="http://schemas.microsoft.com/office/powerpoint/2010/main" val="33714225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直接连接符 48">
            <a:extLst>
              <a:ext uri="{FF2B5EF4-FFF2-40B4-BE49-F238E27FC236}">
                <a16:creationId xmlns="" xmlns:a16="http://schemas.microsoft.com/office/drawing/2014/main" id="{12B8825E-E93B-4CB4-AAFF-59907E608FB4}"/>
              </a:ext>
            </a:extLst>
          </p:cNvPr>
          <p:cNvCxnSpPr/>
          <p:nvPr/>
        </p:nvCxnSpPr>
        <p:spPr>
          <a:xfrm>
            <a:off x="6385306" y="3417020"/>
            <a:ext cx="601884" cy="0"/>
          </a:xfrm>
          <a:prstGeom prst="line">
            <a:avLst/>
          </a:prstGeom>
          <a:ln w="50800">
            <a:gradFill flip="none" rotWithShape="1">
              <a:gsLst>
                <a:gs pos="0">
                  <a:schemeClr val="accent2"/>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7" name="文本占位符 6">
            <a:extLst>
              <a:ext uri="{FF2B5EF4-FFF2-40B4-BE49-F238E27FC236}">
                <a16:creationId xmlns="" xmlns:a16="http://schemas.microsoft.com/office/drawing/2014/main" id="{7943A4A5-1B05-40C9-8024-A3E417FD0CDC}"/>
              </a:ext>
            </a:extLst>
          </p:cNvPr>
          <p:cNvSpPr>
            <a:spLocks noGrp="1"/>
          </p:cNvSpPr>
          <p:nvPr>
            <p:ph type="body" sz="quarter" idx="10"/>
          </p:nvPr>
        </p:nvSpPr>
        <p:spPr>
          <a:xfrm>
            <a:off x="970251" y="1334788"/>
            <a:ext cx="4622967" cy="4508927"/>
          </a:xfrm>
        </p:spPr>
        <p:txBody>
          <a:bodyPr/>
          <a:lstStyle/>
          <a:p>
            <a:pPr>
              <a:buNone/>
            </a:pPr>
            <a:r>
              <a:rPr lang="en-US" altLang="zh-CN" dirty="0"/>
              <a:t>01</a:t>
            </a:r>
            <a:endParaRPr lang="zh-CN" altLang="en-US" dirty="0"/>
          </a:p>
        </p:txBody>
      </p:sp>
      <p:sp>
        <p:nvSpPr>
          <p:cNvPr id="8" name="文本占位符 7">
            <a:extLst>
              <a:ext uri="{FF2B5EF4-FFF2-40B4-BE49-F238E27FC236}">
                <a16:creationId xmlns="" xmlns:a16="http://schemas.microsoft.com/office/drawing/2014/main" id="{52547FF3-CE43-4DC6-A0E0-78ECD9BAE89B}"/>
              </a:ext>
            </a:extLst>
          </p:cNvPr>
          <p:cNvSpPr>
            <a:spLocks noGrp="1"/>
          </p:cNvSpPr>
          <p:nvPr>
            <p:ph type="body" sz="quarter" idx="11"/>
          </p:nvPr>
        </p:nvSpPr>
        <p:spPr>
          <a:xfrm>
            <a:off x="6234993" y="2458608"/>
            <a:ext cx="2998898" cy="646331"/>
          </a:xfrm>
        </p:spPr>
        <p:txBody>
          <a:bodyPr/>
          <a:lstStyle/>
          <a:p>
            <a:pPr>
              <a:buNone/>
            </a:pPr>
            <a:r>
              <a:rPr lang="zh-CN" altLang="en-US" dirty="0">
                <a:gradFill>
                  <a:gsLst>
                    <a:gs pos="0">
                      <a:schemeClr val="accent2"/>
                    </a:gs>
                    <a:gs pos="100000">
                      <a:schemeClr val="accent1"/>
                    </a:gs>
                  </a:gsLst>
                  <a:lin ang="2700000" scaled="1"/>
                </a:gradFill>
              </a:rPr>
              <a:t>输入章节标题</a:t>
            </a:r>
          </a:p>
        </p:txBody>
      </p:sp>
      <p:sp>
        <p:nvSpPr>
          <p:cNvPr id="9" name="文本占位符 8">
            <a:extLst>
              <a:ext uri="{FF2B5EF4-FFF2-40B4-BE49-F238E27FC236}">
                <a16:creationId xmlns="" xmlns:a16="http://schemas.microsoft.com/office/drawing/2014/main" id="{A3075150-1B88-4B16-AF88-FC41F0DB19D9}"/>
              </a:ext>
            </a:extLst>
          </p:cNvPr>
          <p:cNvSpPr>
            <a:spLocks noGrp="1"/>
          </p:cNvSpPr>
          <p:nvPr>
            <p:ph type="body" sz="quarter" idx="12"/>
          </p:nvPr>
        </p:nvSpPr>
        <p:spPr>
          <a:xfrm>
            <a:off x="6234993" y="3749490"/>
            <a:ext cx="4622966" cy="1754326"/>
          </a:xfrm>
        </p:spPr>
        <p:txBody>
          <a:bodyPr/>
          <a:lstStyle/>
          <a:p>
            <a:pPr>
              <a:buNone/>
            </a:pPr>
            <a:r>
              <a:rPr lang="zh-CN" altLang="en-US" dirty="0"/>
              <a:t>章节介绍性文字放这里章节介绍性文字放这里章节介绍性文字放这里章节介绍性文字放这里章节介绍性文字放这里章节介绍性文字放这里章节介绍性文字放这里章节介绍性文字放这里。</a:t>
            </a:r>
          </a:p>
          <a:p>
            <a:pPr>
              <a:buNone/>
            </a:pPr>
            <a:endParaRPr lang="zh-CN" altLang="en-US" dirty="0"/>
          </a:p>
        </p:txBody>
      </p:sp>
    </p:spTree>
    <p:extLst>
      <p:ext uri="{BB962C8B-B14F-4D97-AF65-F5344CB8AC3E}">
        <p14:creationId xmlns:p14="http://schemas.microsoft.com/office/powerpoint/2010/main" val="2482950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 xmlns:a16="http://schemas.microsoft.com/office/drawing/2014/main" id="{FCB8272E-7F1D-495A-9451-8EB9BACC3FB7}"/>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1" y="0"/>
            <a:ext cx="12191998" cy="6858000"/>
          </a:xfrm>
          <a:prstGeom prst="rect">
            <a:avLst/>
          </a:prstGeom>
        </p:spPr>
      </p:pic>
      <p:sp>
        <p:nvSpPr>
          <p:cNvPr id="24" name="矩形 23">
            <a:extLst>
              <a:ext uri="{FF2B5EF4-FFF2-40B4-BE49-F238E27FC236}">
                <a16:creationId xmlns="" xmlns:a16="http://schemas.microsoft.com/office/drawing/2014/main" id="{AACEBDCE-F236-411D-8290-8767AF921DC3}"/>
              </a:ext>
            </a:extLst>
          </p:cNvPr>
          <p:cNvSpPr/>
          <p:nvPr/>
        </p:nvSpPr>
        <p:spPr>
          <a:xfrm>
            <a:off x="1" y="0"/>
            <a:ext cx="12191997" cy="6858000"/>
          </a:xfrm>
          <a:prstGeom prst="rect">
            <a:avLst/>
          </a:prstGeom>
          <a:gradFill flip="none" rotWithShape="1">
            <a:gsLst>
              <a:gs pos="45000">
                <a:srgbClr val="FFFFFF"/>
              </a:gs>
              <a:gs pos="100000">
                <a:srgbClr val="FFFFFF">
                  <a:tint val="0"/>
                  <a:alpha val="0"/>
                </a:srgbClr>
              </a:gs>
            </a:gsLst>
            <a:lin ang="540000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 xmlns:a16="http://schemas.microsoft.com/office/drawing/2014/main" id="{527F34FA-691E-408D-B836-C0DB975BB5A4}"/>
              </a:ext>
            </a:extLst>
          </p:cNvPr>
          <p:cNvGrpSpPr/>
          <p:nvPr/>
        </p:nvGrpSpPr>
        <p:grpSpPr>
          <a:xfrm>
            <a:off x="2670507" y="-5976068"/>
            <a:ext cx="6850985" cy="18737111"/>
            <a:chOff x="5673849" y="-2571066"/>
            <a:chExt cx="6850985" cy="18737111"/>
          </a:xfrm>
        </p:grpSpPr>
        <p:sp>
          <p:nvSpPr>
            <p:cNvPr id="37" name="图形 97">
              <a:extLst>
                <a:ext uri="{FF2B5EF4-FFF2-40B4-BE49-F238E27FC236}">
                  <a16:creationId xmlns="" xmlns:a16="http://schemas.microsoft.com/office/drawing/2014/main" id="{A6501B7C-FC6F-43DC-AE04-44CA7696F173}"/>
                </a:ext>
              </a:extLst>
            </p:cNvPr>
            <p:cNvSpPr/>
            <p:nvPr/>
          </p:nvSpPr>
          <p:spPr>
            <a:xfrm rot="17209789">
              <a:off x="1418895" y="5060105"/>
              <a:ext cx="18737110" cy="3474769"/>
            </a:xfrm>
            <a:custGeom>
              <a:avLst/>
              <a:gdLst>
                <a:gd name="connsiteX0" fmla="*/ 17995904 w 17991143"/>
                <a:gd name="connsiteY0" fmla="*/ 2073814 h 2636797"/>
                <a:gd name="connsiteX1" fmla="*/ 16437623 w 17991143"/>
                <a:gd name="connsiteY1" fmla="*/ 2443157 h 2636797"/>
                <a:gd name="connsiteX2" fmla="*/ 15310559 w 17991143"/>
                <a:gd name="connsiteY2" fmla="*/ 2576424 h 2636797"/>
                <a:gd name="connsiteX3" fmla="*/ 13309638 w 17991143"/>
                <a:gd name="connsiteY3" fmla="*/ 2630683 h 2636797"/>
                <a:gd name="connsiteX4" fmla="*/ 12245401 w 17991143"/>
                <a:gd name="connsiteY4" fmla="*/ 2577376 h 2636797"/>
                <a:gd name="connsiteX5" fmla="*/ 11341084 w 17991143"/>
                <a:gd name="connsiteY5" fmla="*/ 2497415 h 2636797"/>
                <a:gd name="connsiteX6" fmla="*/ 10392027 w 17991143"/>
                <a:gd name="connsiteY6" fmla="*/ 2357484 h 2636797"/>
                <a:gd name="connsiteX7" fmla="*/ 9114561 w 17991143"/>
                <a:gd name="connsiteY7" fmla="*/ 2115699 h 2636797"/>
                <a:gd name="connsiteX8" fmla="*/ 7186939 w 17991143"/>
                <a:gd name="connsiteY8" fmla="*/ 1634031 h 2636797"/>
                <a:gd name="connsiteX9" fmla="*/ 5064174 w 17991143"/>
                <a:gd name="connsiteY9" fmla="*/ 907722 h 2636797"/>
                <a:gd name="connsiteX10" fmla="*/ 2966159 w 17991143"/>
                <a:gd name="connsiteY10" fmla="*/ 266133 h 2636797"/>
                <a:gd name="connsiteX11" fmla="*/ 1941901 w 17991143"/>
                <a:gd name="connsiteY11" fmla="*/ 119539 h 2636797"/>
                <a:gd name="connsiteX12" fmla="*/ 1201313 w 17991143"/>
                <a:gd name="connsiteY12" fmla="*/ 92885 h 2636797"/>
                <a:gd name="connsiteX13" fmla="*/ 24750 w 17991143"/>
                <a:gd name="connsiteY13" fmla="*/ 294690 h 2636797"/>
                <a:gd name="connsiteX14" fmla="*/ 0 w 17991143"/>
                <a:gd name="connsiteY14" fmla="*/ 290883 h 2636797"/>
                <a:gd name="connsiteX15" fmla="*/ 353159 w 17991143"/>
                <a:gd name="connsiteY15" fmla="*/ 181413 h 2636797"/>
                <a:gd name="connsiteX16" fmla="*/ 1472608 w 17991143"/>
                <a:gd name="connsiteY16" fmla="*/ 7213 h 2636797"/>
                <a:gd name="connsiteX17" fmla="*/ 2930938 w 17991143"/>
                <a:gd name="connsiteY17" fmla="*/ 99548 h 2636797"/>
                <a:gd name="connsiteX18" fmla="*/ 5112721 w 17991143"/>
                <a:gd name="connsiteY18" fmla="*/ 675455 h 2636797"/>
                <a:gd name="connsiteX19" fmla="*/ 7154573 w 17991143"/>
                <a:gd name="connsiteY19" fmla="*/ 1283727 h 2636797"/>
                <a:gd name="connsiteX20" fmla="*/ 8651932 w 17991143"/>
                <a:gd name="connsiteY20" fmla="*/ 1668300 h 2636797"/>
                <a:gd name="connsiteX21" fmla="*/ 9751391 w 17991143"/>
                <a:gd name="connsiteY21" fmla="*/ 1875817 h 2636797"/>
                <a:gd name="connsiteX22" fmla="*/ 10688073 w 17991143"/>
                <a:gd name="connsiteY22" fmla="*/ 1996710 h 2636797"/>
                <a:gd name="connsiteX23" fmla="*/ 11626658 w 17991143"/>
                <a:gd name="connsiteY23" fmla="*/ 2065247 h 2636797"/>
                <a:gd name="connsiteX24" fmla="*/ 12706127 w 17991143"/>
                <a:gd name="connsiteY24" fmla="*/ 2082382 h 2636797"/>
                <a:gd name="connsiteX25" fmla="*/ 13593309 w 17991143"/>
                <a:gd name="connsiteY25" fmla="*/ 2028123 h 2636797"/>
                <a:gd name="connsiteX26" fmla="*/ 15812216 w 17991143"/>
                <a:gd name="connsiteY26" fmla="*/ 1503619 h 2636797"/>
                <a:gd name="connsiteX27" fmla="*/ 17871204 w 17991143"/>
                <a:gd name="connsiteY27" fmla="*/ 336575 h 2636797"/>
                <a:gd name="connsiteX28" fmla="*/ 17996856 w 17991143"/>
                <a:gd name="connsiteY28" fmla="*/ 235672 h 2636797"/>
                <a:gd name="connsiteX29" fmla="*/ 17995904 w 17991143"/>
                <a:gd name="connsiteY29" fmla="*/ 2073814 h 263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7991143" h="2636797">
                  <a:moveTo>
                    <a:pt x="17995904" y="2073814"/>
                  </a:moveTo>
                  <a:cubicBezTo>
                    <a:pt x="17489486" y="2250870"/>
                    <a:pt x="16967838" y="2366052"/>
                    <a:pt x="16437623" y="2443157"/>
                  </a:cubicBezTo>
                  <a:cubicBezTo>
                    <a:pt x="16063521" y="2497415"/>
                    <a:pt x="15687516" y="2540251"/>
                    <a:pt x="15310559" y="2576424"/>
                  </a:cubicBezTo>
                  <a:cubicBezTo>
                    <a:pt x="14645172" y="2640202"/>
                    <a:pt x="13976930" y="2646866"/>
                    <a:pt x="13309638" y="2630683"/>
                  </a:cubicBezTo>
                  <a:cubicBezTo>
                    <a:pt x="12954576" y="2622116"/>
                    <a:pt x="12599512" y="2600222"/>
                    <a:pt x="12245401" y="2577376"/>
                  </a:cubicBezTo>
                  <a:cubicBezTo>
                    <a:pt x="11943644" y="2557386"/>
                    <a:pt x="11641888" y="2532636"/>
                    <a:pt x="11341084" y="2497415"/>
                  </a:cubicBezTo>
                  <a:cubicBezTo>
                    <a:pt x="11024097" y="2459339"/>
                    <a:pt x="10707111" y="2412695"/>
                    <a:pt x="10392027" y="2357484"/>
                  </a:cubicBezTo>
                  <a:cubicBezTo>
                    <a:pt x="9964619" y="2283235"/>
                    <a:pt x="9539114" y="2204227"/>
                    <a:pt x="9114561" y="2115699"/>
                  </a:cubicBezTo>
                  <a:cubicBezTo>
                    <a:pt x="8466309" y="1978623"/>
                    <a:pt x="7824720" y="1814894"/>
                    <a:pt x="7186939" y="1634031"/>
                  </a:cubicBezTo>
                  <a:cubicBezTo>
                    <a:pt x="6466341" y="1430322"/>
                    <a:pt x="5752407" y="1203767"/>
                    <a:pt x="5064174" y="907722"/>
                  </a:cubicBezTo>
                  <a:cubicBezTo>
                    <a:pt x="4387364" y="617389"/>
                    <a:pt x="3685805" y="414631"/>
                    <a:pt x="2966159" y="266133"/>
                  </a:cubicBezTo>
                  <a:cubicBezTo>
                    <a:pt x="2628230" y="196643"/>
                    <a:pt x="2286494" y="141432"/>
                    <a:pt x="1941901" y="119539"/>
                  </a:cubicBezTo>
                  <a:cubicBezTo>
                    <a:pt x="1695356" y="104308"/>
                    <a:pt x="1447859" y="87173"/>
                    <a:pt x="1201313" y="92885"/>
                  </a:cubicBezTo>
                  <a:cubicBezTo>
                    <a:pt x="800558" y="102404"/>
                    <a:pt x="409322" y="180461"/>
                    <a:pt x="24750" y="294690"/>
                  </a:cubicBezTo>
                  <a:cubicBezTo>
                    <a:pt x="17134" y="296594"/>
                    <a:pt x="10471" y="299450"/>
                    <a:pt x="0" y="290883"/>
                  </a:cubicBezTo>
                  <a:cubicBezTo>
                    <a:pt x="118037" y="254710"/>
                    <a:pt x="235122" y="214730"/>
                    <a:pt x="353159" y="181413"/>
                  </a:cubicBezTo>
                  <a:cubicBezTo>
                    <a:pt x="719646" y="81462"/>
                    <a:pt x="1093747" y="26251"/>
                    <a:pt x="1472608" y="7213"/>
                  </a:cubicBezTo>
                  <a:cubicBezTo>
                    <a:pt x="1962843" y="-17537"/>
                    <a:pt x="2446415" y="23395"/>
                    <a:pt x="2930938" y="99548"/>
                  </a:cubicBezTo>
                  <a:cubicBezTo>
                    <a:pt x="3678189" y="216634"/>
                    <a:pt x="4393076" y="450804"/>
                    <a:pt x="5112721" y="675455"/>
                  </a:cubicBezTo>
                  <a:cubicBezTo>
                    <a:pt x="5790483" y="886780"/>
                    <a:pt x="6471100" y="1090489"/>
                    <a:pt x="7154573" y="1283727"/>
                  </a:cubicBezTo>
                  <a:cubicBezTo>
                    <a:pt x="7650520" y="1424610"/>
                    <a:pt x="8150274" y="1551215"/>
                    <a:pt x="8651932" y="1668300"/>
                  </a:cubicBezTo>
                  <a:cubicBezTo>
                    <a:pt x="9014610" y="1752068"/>
                    <a:pt x="9383000" y="1815846"/>
                    <a:pt x="9751391" y="1875817"/>
                  </a:cubicBezTo>
                  <a:cubicBezTo>
                    <a:pt x="10061714" y="1926268"/>
                    <a:pt x="10374893" y="1965296"/>
                    <a:pt x="10688073" y="1996710"/>
                  </a:cubicBezTo>
                  <a:cubicBezTo>
                    <a:pt x="11000299" y="2028123"/>
                    <a:pt x="11313479" y="2052872"/>
                    <a:pt x="11626658" y="2065247"/>
                  </a:cubicBezTo>
                  <a:cubicBezTo>
                    <a:pt x="11986480" y="2080478"/>
                    <a:pt x="12346303" y="2088093"/>
                    <a:pt x="12706127" y="2082382"/>
                  </a:cubicBezTo>
                  <a:cubicBezTo>
                    <a:pt x="13002171" y="2077622"/>
                    <a:pt x="13298216" y="2054776"/>
                    <a:pt x="13593309" y="2028123"/>
                  </a:cubicBezTo>
                  <a:cubicBezTo>
                    <a:pt x="14356742" y="1957681"/>
                    <a:pt x="15095427" y="1773962"/>
                    <a:pt x="15812216" y="1503619"/>
                  </a:cubicBezTo>
                  <a:cubicBezTo>
                    <a:pt x="16558516" y="1221853"/>
                    <a:pt x="17252460" y="844896"/>
                    <a:pt x="17871204" y="336575"/>
                  </a:cubicBezTo>
                  <a:cubicBezTo>
                    <a:pt x="17913088" y="302306"/>
                    <a:pt x="17954970" y="268989"/>
                    <a:pt x="17996856" y="235672"/>
                  </a:cubicBezTo>
                  <a:cubicBezTo>
                    <a:pt x="17995904" y="848703"/>
                    <a:pt x="17995904" y="1460783"/>
                    <a:pt x="17995904" y="2073814"/>
                  </a:cubicBezTo>
                  <a:close/>
                </a:path>
              </a:pathLst>
            </a:custGeom>
            <a:gradFill>
              <a:gsLst>
                <a:gs pos="20000">
                  <a:schemeClr val="accent2">
                    <a:alpha val="0"/>
                  </a:schemeClr>
                </a:gs>
                <a:gs pos="100000">
                  <a:schemeClr val="accent2">
                    <a:alpha val="31000"/>
                  </a:schemeClr>
                </a:gs>
              </a:gsLst>
              <a:lin ang="17400000" scaled="0"/>
            </a:gradFill>
            <a:ln w="12700" cap="flat">
              <a:gradFill>
                <a:gsLst>
                  <a:gs pos="54000">
                    <a:schemeClr val="accent2">
                      <a:alpha val="0"/>
                    </a:schemeClr>
                  </a:gs>
                  <a:gs pos="100000">
                    <a:schemeClr val="accent2">
                      <a:alpha val="94000"/>
                    </a:schemeClr>
                  </a:gs>
                </a:gsLst>
                <a:lin ang="0" scaled="0"/>
              </a:gradFill>
              <a:prstDash val="solid"/>
              <a:miter/>
            </a:ln>
          </p:spPr>
          <p:txBody>
            <a:bodyPr rtlCol="0" anchor="ctr"/>
            <a:lstStyle/>
            <a:p>
              <a:endParaRPr lang="zh-CN" altLang="en-US"/>
            </a:p>
          </p:txBody>
        </p:sp>
        <p:sp>
          <p:nvSpPr>
            <p:cNvPr id="38" name="图形 97">
              <a:extLst>
                <a:ext uri="{FF2B5EF4-FFF2-40B4-BE49-F238E27FC236}">
                  <a16:creationId xmlns="" xmlns:a16="http://schemas.microsoft.com/office/drawing/2014/main" id="{0694F38E-AB76-4F8E-B92C-B1A2D8C3C20D}"/>
                </a:ext>
              </a:extLst>
            </p:cNvPr>
            <p:cNvSpPr/>
            <p:nvPr/>
          </p:nvSpPr>
          <p:spPr>
            <a:xfrm rot="4390211" flipH="1">
              <a:off x="-1957321" y="5060104"/>
              <a:ext cx="18737110" cy="3474769"/>
            </a:xfrm>
            <a:custGeom>
              <a:avLst/>
              <a:gdLst>
                <a:gd name="connsiteX0" fmla="*/ 17995904 w 17991143"/>
                <a:gd name="connsiteY0" fmla="*/ 2073814 h 2636797"/>
                <a:gd name="connsiteX1" fmla="*/ 16437623 w 17991143"/>
                <a:gd name="connsiteY1" fmla="*/ 2443157 h 2636797"/>
                <a:gd name="connsiteX2" fmla="*/ 15310559 w 17991143"/>
                <a:gd name="connsiteY2" fmla="*/ 2576424 h 2636797"/>
                <a:gd name="connsiteX3" fmla="*/ 13309638 w 17991143"/>
                <a:gd name="connsiteY3" fmla="*/ 2630683 h 2636797"/>
                <a:gd name="connsiteX4" fmla="*/ 12245401 w 17991143"/>
                <a:gd name="connsiteY4" fmla="*/ 2577376 h 2636797"/>
                <a:gd name="connsiteX5" fmla="*/ 11341084 w 17991143"/>
                <a:gd name="connsiteY5" fmla="*/ 2497415 h 2636797"/>
                <a:gd name="connsiteX6" fmla="*/ 10392027 w 17991143"/>
                <a:gd name="connsiteY6" fmla="*/ 2357484 h 2636797"/>
                <a:gd name="connsiteX7" fmla="*/ 9114561 w 17991143"/>
                <a:gd name="connsiteY7" fmla="*/ 2115699 h 2636797"/>
                <a:gd name="connsiteX8" fmla="*/ 7186939 w 17991143"/>
                <a:gd name="connsiteY8" fmla="*/ 1634031 h 2636797"/>
                <a:gd name="connsiteX9" fmla="*/ 5064174 w 17991143"/>
                <a:gd name="connsiteY9" fmla="*/ 907722 h 2636797"/>
                <a:gd name="connsiteX10" fmla="*/ 2966159 w 17991143"/>
                <a:gd name="connsiteY10" fmla="*/ 266133 h 2636797"/>
                <a:gd name="connsiteX11" fmla="*/ 1941901 w 17991143"/>
                <a:gd name="connsiteY11" fmla="*/ 119539 h 2636797"/>
                <a:gd name="connsiteX12" fmla="*/ 1201313 w 17991143"/>
                <a:gd name="connsiteY12" fmla="*/ 92885 h 2636797"/>
                <a:gd name="connsiteX13" fmla="*/ 24750 w 17991143"/>
                <a:gd name="connsiteY13" fmla="*/ 294690 h 2636797"/>
                <a:gd name="connsiteX14" fmla="*/ 0 w 17991143"/>
                <a:gd name="connsiteY14" fmla="*/ 290883 h 2636797"/>
                <a:gd name="connsiteX15" fmla="*/ 353159 w 17991143"/>
                <a:gd name="connsiteY15" fmla="*/ 181413 h 2636797"/>
                <a:gd name="connsiteX16" fmla="*/ 1472608 w 17991143"/>
                <a:gd name="connsiteY16" fmla="*/ 7213 h 2636797"/>
                <a:gd name="connsiteX17" fmla="*/ 2930938 w 17991143"/>
                <a:gd name="connsiteY17" fmla="*/ 99548 h 2636797"/>
                <a:gd name="connsiteX18" fmla="*/ 5112721 w 17991143"/>
                <a:gd name="connsiteY18" fmla="*/ 675455 h 2636797"/>
                <a:gd name="connsiteX19" fmla="*/ 7154573 w 17991143"/>
                <a:gd name="connsiteY19" fmla="*/ 1283727 h 2636797"/>
                <a:gd name="connsiteX20" fmla="*/ 8651932 w 17991143"/>
                <a:gd name="connsiteY20" fmla="*/ 1668300 h 2636797"/>
                <a:gd name="connsiteX21" fmla="*/ 9751391 w 17991143"/>
                <a:gd name="connsiteY21" fmla="*/ 1875817 h 2636797"/>
                <a:gd name="connsiteX22" fmla="*/ 10688073 w 17991143"/>
                <a:gd name="connsiteY22" fmla="*/ 1996710 h 2636797"/>
                <a:gd name="connsiteX23" fmla="*/ 11626658 w 17991143"/>
                <a:gd name="connsiteY23" fmla="*/ 2065247 h 2636797"/>
                <a:gd name="connsiteX24" fmla="*/ 12706127 w 17991143"/>
                <a:gd name="connsiteY24" fmla="*/ 2082382 h 2636797"/>
                <a:gd name="connsiteX25" fmla="*/ 13593309 w 17991143"/>
                <a:gd name="connsiteY25" fmla="*/ 2028123 h 2636797"/>
                <a:gd name="connsiteX26" fmla="*/ 15812216 w 17991143"/>
                <a:gd name="connsiteY26" fmla="*/ 1503619 h 2636797"/>
                <a:gd name="connsiteX27" fmla="*/ 17871204 w 17991143"/>
                <a:gd name="connsiteY27" fmla="*/ 336575 h 2636797"/>
                <a:gd name="connsiteX28" fmla="*/ 17996856 w 17991143"/>
                <a:gd name="connsiteY28" fmla="*/ 235672 h 2636797"/>
                <a:gd name="connsiteX29" fmla="*/ 17995904 w 17991143"/>
                <a:gd name="connsiteY29" fmla="*/ 2073814 h 263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7991143" h="2636797">
                  <a:moveTo>
                    <a:pt x="17995904" y="2073814"/>
                  </a:moveTo>
                  <a:cubicBezTo>
                    <a:pt x="17489486" y="2250870"/>
                    <a:pt x="16967838" y="2366052"/>
                    <a:pt x="16437623" y="2443157"/>
                  </a:cubicBezTo>
                  <a:cubicBezTo>
                    <a:pt x="16063521" y="2497415"/>
                    <a:pt x="15687516" y="2540251"/>
                    <a:pt x="15310559" y="2576424"/>
                  </a:cubicBezTo>
                  <a:cubicBezTo>
                    <a:pt x="14645172" y="2640202"/>
                    <a:pt x="13976930" y="2646866"/>
                    <a:pt x="13309638" y="2630683"/>
                  </a:cubicBezTo>
                  <a:cubicBezTo>
                    <a:pt x="12954576" y="2622116"/>
                    <a:pt x="12599512" y="2600222"/>
                    <a:pt x="12245401" y="2577376"/>
                  </a:cubicBezTo>
                  <a:cubicBezTo>
                    <a:pt x="11943644" y="2557386"/>
                    <a:pt x="11641888" y="2532636"/>
                    <a:pt x="11341084" y="2497415"/>
                  </a:cubicBezTo>
                  <a:cubicBezTo>
                    <a:pt x="11024097" y="2459339"/>
                    <a:pt x="10707111" y="2412695"/>
                    <a:pt x="10392027" y="2357484"/>
                  </a:cubicBezTo>
                  <a:cubicBezTo>
                    <a:pt x="9964619" y="2283235"/>
                    <a:pt x="9539114" y="2204227"/>
                    <a:pt x="9114561" y="2115699"/>
                  </a:cubicBezTo>
                  <a:cubicBezTo>
                    <a:pt x="8466309" y="1978623"/>
                    <a:pt x="7824720" y="1814894"/>
                    <a:pt x="7186939" y="1634031"/>
                  </a:cubicBezTo>
                  <a:cubicBezTo>
                    <a:pt x="6466341" y="1430322"/>
                    <a:pt x="5752407" y="1203767"/>
                    <a:pt x="5064174" y="907722"/>
                  </a:cubicBezTo>
                  <a:cubicBezTo>
                    <a:pt x="4387364" y="617389"/>
                    <a:pt x="3685805" y="414631"/>
                    <a:pt x="2966159" y="266133"/>
                  </a:cubicBezTo>
                  <a:cubicBezTo>
                    <a:pt x="2628230" y="196643"/>
                    <a:pt x="2286494" y="141432"/>
                    <a:pt x="1941901" y="119539"/>
                  </a:cubicBezTo>
                  <a:cubicBezTo>
                    <a:pt x="1695356" y="104308"/>
                    <a:pt x="1447859" y="87173"/>
                    <a:pt x="1201313" y="92885"/>
                  </a:cubicBezTo>
                  <a:cubicBezTo>
                    <a:pt x="800558" y="102404"/>
                    <a:pt x="409322" y="180461"/>
                    <a:pt x="24750" y="294690"/>
                  </a:cubicBezTo>
                  <a:cubicBezTo>
                    <a:pt x="17134" y="296594"/>
                    <a:pt x="10471" y="299450"/>
                    <a:pt x="0" y="290883"/>
                  </a:cubicBezTo>
                  <a:cubicBezTo>
                    <a:pt x="118037" y="254710"/>
                    <a:pt x="235122" y="214730"/>
                    <a:pt x="353159" y="181413"/>
                  </a:cubicBezTo>
                  <a:cubicBezTo>
                    <a:pt x="719646" y="81462"/>
                    <a:pt x="1093747" y="26251"/>
                    <a:pt x="1472608" y="7213"/>
                  </a:cubicBezTo>
                  <a:cubicBezTo>
                    <a:pt x="1962843" y="-17537"/>
                    <a:pt x="2446415" y="23395"/>
                    <a:pt x="2930938" y="99548"/>
                  </a:cubicBezTo>
                  <a:cubicBezTo>
                    <a:pt x="3678189" y="216634"/>
                    <a:pt x="4393076" y="450804"/>
                    <a:pt x="5112721" y="675455"/>
                  </a:cubicBezTo>
                  <a:cubicBezTo>
                    <a:pt x="5790483" y="886780"/>
                    <a:pt x="6471100" y="1090489"/>
                    <a:pt x="7154573" y="1283727"/>
                  </a:cubicBezTo>
                  <a:cubicBezTo>
                    <a:pt x="7650520" y="1424610"/>
                    <a:pt x="8150274" y="1551215"/>
                    <a:pt x="8651932" y="1668300"/>
                  </a:cubicBezTo>
                  <a:cubicBezTo>
                    <a:pt x="9014610" y="1752068"/>
                    <a:pt x="9383000" y="1815846"/>
                    <a:pt x="9751391" y="1875817"/>
                  </a:cubicBezTo>
                  <a:cubicBezTo>
                    <a:pt x="10061714" y="1926268"/>
                    <a:pt x="10374893" y="1965296"/>
                    <a:pt x="10688073" y="1996710"/>
                  </a:cubicBezTo>
                  <a:cubicBezTo>
                    <a:pt x="11000299" y="2028123"/>
                    <a:pt x="11313479" y="2052872"/>
                    <a:pt x="11626658" y="2065247"/>
                  </a:cubicBezTo>
                  <a:cubicBezTo>
                    <a:pt x="11986480" y="2080478"/>
                    <a:pt x="12346303" y="2088093"/>
                    <a:pt x="12706127" y="2082382"/>
                  </a:cubicBezTo>
                  <a:cubicBezTo>
                    <a:pt x="13002171" y="2077622"/>
                    <a:pt x="13298216" y="2054776"/>
                    <a:pt x="13593309" y="2028123"/>
                  </a:cubicBezTo>
                  <a:cubicBezTo>
                    <a:pt x="14356742" y="1957681"/>
                    <a:pt x="15095427" y="1773962"/>
                    <a:pt x="15812216" y="1503619"/>
                  </a:cubicBezTo>
                  <a:cubicBezTo>
                    <a:pt x="16558516" y="1221853"/>
                    <a:pt x="17252460" y="844896"/>
                    <a:pt x="17871204" y="336575"/>
                  </a:cubicBezTo>
                  <a:cubicBezTo>
                    <a:pt x="17913088" y="302306"/>
                    <a:pt x="17954970" y="268989"/>
                    <a:pt x="17996856" y="235672"/>
                  </a:cubicBezTo>
                  <a:cubicBezTo>
                    <a:pt x="17995904" y="848703"/>
                    <a:pt x="17995904" y="1460783"/>
                    <a:pt x="17995904" y="2073814"/>
                  </a:cubicBezTo>
                  <a:close/>
                </a:path>
              </a:pathLst>
            </a:custGeom>
            <a:gradFill>
              <a:gsLst>
                <a:gs pos="20000">
                  <a:schemeClr val="accent2">
                    <a:alpha val="0"/>
                  </a:schemeClr>
                </a:gs>
                <a:gs pos="100000">
                  <a:schemeClr val="accent2">
                    <a:alpha val="81000"/>
                  </a:schemeClr>
                </a:gs>
              </a:gsLst>
              <a:lin ang="17400000" scaled="0"/>
            </a:gradFill>
            <a:ln w="12700" cap="flat">
              <a:gradFill>
                <a:gsLst>
                  <a:gs pos="55000">
                    <a:schemeClr val="accent2">
                      <a:alpha val="0"/>
                    </a:schemeClr>
                  </a:gs>
                  <a:gs pos="100000">
                    <a:schemeClr val="accent2">
                      <a:alpha val="94000"/>
                    </a:schemeClr>
                  </a:gs>
                </a:gsLst>
                <a:lin ang="0" scaled="0"/>
              </a:gradFill>
              <a:prstDash val="solid"/>
              <a:miter/>
            </a:ln>
          </p:spPr>
          <p:txBody>
            <a:bodyPr rtlCol="0" anchor="ctr"/>
            <a:lstStyle/>
            <a:p>
              <a:endParaRPr lang="zh-CN" altLang="en-US"/>
            </a:p>
          </p:txBody>
        </p:sp>
      </p:grpSp>
      <p:grpSp>
        <p:nvGrpSpPr>
          <p:cNvPr id="39" name="组合 38">
            <a:extLst>
              <a:ext uri="{FF2B5EF4-FFF2-40B4-BE49-F238E27FC236}">
                <a16:creationId xmlns="" xmlns:a16="http://schemas.microsoft.com/office/drawing/2014/main" id="{97F14BD4-B642-4303-B2DA-FC423F387BD7}"/>
              </a:ext>
            </a:extLst>
          </p:cNvPr>
          <p:cNvGrpSpPr/>
          <p:nvPr/>
        </p:nvGrpSpPr>
        <p:grpSpPr>
          <a:xfrm>
            <a:off x="-7783467" y="2278077"/>
            <a:ext cx="27758933" cy="1642710"/>
            <a:chOff x="-4882823" y="5683079"/>
            <a:chExt cx="27758933" cy="1642710"/>
          </a:xfrm>
        </p:grpSpPr>
        <p:sp>
          <p:nvSpPr>
            <p:cNvPr id="40" name="图形 97">
              <a:extLst>
                <a:ext uri="{FF2B5EF4-FFF2-40B4-BE49-F238E27FC236}">
                  <a16:creationId xmlns="" xmlns:a16="http://schemas.microsoft.com/office/drawing/2014/main" id="{E7030125-9236-4908-97B9-B0FD9CCD4AB1}"/>
                </a:ext>
              </a:extLst>
            </p:cNvPr>
            <p:cNvSpPr/>
            <p:nvPr/>
          </p:nvSpPr>
          <p:spPr>
            <a:xfrm rot="20330444">
              <a:off x="4139000" y="5683079"/>
              <a:ext cx="18737110" cy="1642710"/>
            </a:xfrm>
            <a:custGeom>
              <a:avLst/>
              <a:gdLst>
                <a:gd name="connsiteX0" fmla="*/ 17995904 w 17991143"/>
                <a:gd name="connsiteY0" fmla="*/ 2073814 h 2636797"/>
                <a:gd name="connsiteX1" fmla="*/ 16437623 w 17991143"/>
                <a:gd name="connsiteY1" fmla="*/ 2443157 h 2636797"/>
                <a:gd name="connsiteX2" fmla="*/ 15310559 w 17991143"/>
                <a:gd name="connsiteY2" fmla="*/ 2576424 h 2636797"/>
                <a:gd name="connsiteX3" fmla="*/ 13309638 w 17991143"/>
                <a:gd name="connsiteY3" fmla="*/ 2630683 h 2636797"/>
                <a:gd name="connsiteX4" fmla="*/ 12245401 w 17991143"/>
                <a:gd name="connsiteY4" fmla="*/ 2577376 h 2636797"/>
                <a:gd name="connsiteX5" fmla="*/ 11341084 w 17991143"/>
                <a:gd name="connsiteY5" fmla="*/ 2497415 h 2636797"/>
                <a:gd name="connsiteX6" fmla="*/ 10392027 w 17991143"/>
                <a:gd name="connsiteY6" fmla="*/ 2357484 h 2636797"/>
                <a:gd name="connsiteX7" fmla="*/ 9114561 w 17991143"/>
                <a:gd name="connsiteY7" fmla="*/ 2115699 h 2636797"/>
                <a:gd name="connsiteX8" fmla="*/ 7186939 w 17991143"/>
                <a:gd name="connsiteY8" fmla="*/ 1634031 h 2636797"/>
                <a:gd name="connsiteX9" fmla="*/ 5064174 w 17991143"/>
                <a:gd name="connsiteY9" fmla="*/ 907722 h 2636797"/>
                <a:gd name="connsiteX10" fmla="*/ 2966159 w 17991143"/>
                <a:gd name="connsiteY10" fmla="*/ 266133 h 2636797"/>
                <a:gd name="connsiteX11" fmla="*/ 1941901 w 17991143"/>
                <a:gd name="connsiteY11" fmla="*/ 119539 h 2636797"/>
                <a:gd name="connsiteX12" fmla="*/ 1201313 w 17991143"/>
                <a:gd name="connsiteY12" fmla="*/ 92885 h 2636797"/>
                <a:gd name="connsiteX13" fmla="*/ 24750 w 17991143"/>
                <a:gd name="connsiteY13" fmla="*/ 294690 h 2636797"/>
                <a:gd name="connsiteX14" fmla="*/ 0 w 17991143"/>
                <a:gd name="connsiteY14" fmla="*/ 290883 h 2636797"/>
                <a:gd name="connsiteX15" fmla="*/ 353159 w 17991143"/>
                <a:gd name="connsiteY15" fmla="*/ 181413 h 2636797"/>
                <a:gd name="connsiteX16" fmla="*/ 1472608 w 17991143"/>
                <a:gd name="connsiteY16" fmla="*/ 7213 h 2636797"/>
                <a:gd name="connsiteX17" fmla="*/ 2930938 w 17991143"/>
                <a:gd name="connsiteY17" fmla="*/ 99548 h 2636797"/>
                <a:gd name="connsiteX18" fmla="*/ 5112721 w 17991143"/>
                <a:gd name="connsiteY18" fmla="*/ 675455 h 2636797"/>
                <a:gd name="connsiteX19" fmla="*/ 7154573 w 17991143"/>
                <a:gd name="connsiteY19" fmla="*/ 1283727 h 2636797"/>
                <a:gd name="connsiteX20" fmla="*/ 8651932 w 17991143"/>
                <a:gd name="connsiteY20" fmla="*/ 1668300 h 2636797"/>
                <a:gd name="connsiteX21" fmla="*/ 9751391 w 17991143"/>
                <a:gd name="connsiteY21" fmla="*/ 1875817 h 2636797"/>
                <a:gd name="connsiteX22" fmla="*/ 10688073 w 17991143"/>
                <a:gd name="connsiteY22" fmla="*/ 1996710 h 2636797"/>
                <a:gd name="connsiteX23" fmla="*/ 11626658 w 17991143"/>
                <a:gd name="connsiteY23" fmla="*/ 2065247 h 2636797"/>
                <a:gd name="connsiteX24" fmla="*/ 12706127 w 17991143"/>
                <a:gd name="connsiteY24" fmla="*/ 2082382 h 2636797"/>
                <a:gd name="connsiteX25" fmla="*/ 13593309 w 17991143"/>
                <a:gd name="connsiteY25" fmla="*/ 2028123 h 2636797"/>
                <a:gd name="connsiteX26" fmla="*/ 15812216 w 17991143"/>
                <a:gd name="connsiteY26" fmla="*/ 1503619 h 2636797"/>
                <a:gd name="connsiteX27" fmla="*/ 17871204 w 17991143"/>
                <a:gd name="connsiteY27" fmla="*/ 336575 h 2636797"/>
                <a:gd name="connsiteX28" fmla="*/ 17996856 w 17991143"/>
                <a:gd name="connsiteY28" fmla="*/ 235672 h 2636797"/>
                <a:gd name="connsiteX29" fmla="*/ 17995904 w 17991143"/>
                <a:gd name="connsiteY29" fmla="*/ 2073814 h 263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7991143" h="2636797">
                  <a:moveTo>
                    <a:pt x="17995904" y="2073814"/>
                  </a:moveTo>
                  <a:cubicBezTo>
                    <a:pt x="17489486" y="2250870"/>
                    <a:pt x="16967838" y="2366052"/>
                    <a:pt x="16437623" y="2443157"/>
                  </a:cubicBezTo>
                  <a:cubicBezTo>
                    <a:pt x="16063521" y="2497415"/>
                    <a:pt x="15687516" y="2540251"/>
                    <a:pt x="15310559" y="2576424"/>
                  </a:cubicBezTo>
                  <a:cubicBezTo>
                    <a:pt x="14645172" y="2640202"/>
                    <a:pt x="13976930" y="2646866"/>
                    <a:pt x="13309638" y="2630683"/>
                  </a:cubicBezTo>
                  <a:cubicBezTo>
                    <a:pt x="12954576" y="2622116"/>
                    <a:pt x="12599512" y="2600222"/>
                    <a:pt x="12245401" y="2577376"/>
                  </a:cubicBezTo>
                  <a:cubicBezTo>
                    <a:pt x="11943644" y="2557386"/>
                    <a:pt x="11641888" y="2532636"/>
                    <a:pt x="11341084" y="2497415"/>
                  </a:cubicBezTo>
                  <a:cubicBezTo>
                    <a:pt x="11024097" y="2459339"/>
                    <a:pt x="10707111" y="2412695"/>
                    <a:pt x="10392027" y="2357484"/>
                  </a:cubicBezTo>
                  <a:cubicBezTo>
                    <a:pt x="9964619" y="2283235"/>
                    <a:pt x="9539114" y="2204227"/>
                    <a:pt x="9114561" y="2115699"/>
                  </a:cubicBezTo>
                  <a:cubicBezTo>
                    <a:pt x="8466309" y="1978623"/>
                    <a:pt x="7824720" y="1814894"/>
                    <a:pt x="7186939" y="1634031"/>
                  </a:cubicBezTo>
                  <a:cubicBezTo>
                    <a:pt x="6466341" y="1430322"/>
                    <a:pt x="5752407" y="1203767"/>
                    <a:pt x="5064174" y="907722"/>
                  </a:cubicBezTo>
                  <a:cubicBezTo>
                    <a:pt x="4387364" y="617389"/>
                    <a:pt x="3685805" y="414631"/>
                    <a:pt x="2966159" y="266133"/>
                  </a:cubicBezTo>
                  <a:cubicBezTo>
                    <a:pt x="2628230" y="196643"/>
                    <a:pt x="2286494" y="141432"/>
                    <a:pt x="1941901" y="119539"/>
                  </a:cubicBezTo>
                  <a:cubicBezTo>
                    <a:pt x="1695356" y="104308"/>
                    <a:pt x="1447859" y="87173"/>
                    <a:pt x="1201313" y="92885"/>
                  </a:cubicBezTo>
                  <a:cubicBezTo>
                    <a:pt x="800558" y="102404"/>
                    <a:pt x="409322" y="180461"/>
                    <a:pt x="24750" y="294690"/>
                  </a:cubicBezTo>
                  <a:cubicBezTo>
                    <a:pt x="17134" y="296594"/>
                    <a:pt x="10471" y="299450"/>
                    <a:pt x="0" y="290883"/>
                  </a:cubicBezTo>
                  <a:cubicBezTo>
                    <a:pt x="118037" y="254710"/>
                    <a:pt x="235122" y="214730"/>
                    <a:pt x="353159" y="181413"/>
                  </a:cubicBezTo>
                  <a:cubicBezTo>
                    <a:pt x="719646" y="81462"/>
                    <a:pt x="1093747" y="26251"/>
                    <a:pt x="1472608" y="7213"/>
                  </a:cubicBezTo>
                  <a:cubicBezTo>
                    <a:pt x="1962843" y="-17537"/>
                    <a:pt x="2446415" y="23395"/>
                    <a:pt x="2930938" y="99548"/>
                  </a:cubicBezTo>
                  <a:cubicBezTo>
                    <a:pt x="3678189" y="216634"/>
                    <a:pt x="4393076" y="450804"/>
                    <a:pt x="5112721" y="675455"/>
                  </a:cubicBezTo>
                  <a:cubicBezTo>
                    <a:pt x="5790483" y="886780"/>
                    <a:pt x="6471100" y="1090489"/>
                    <a:pt x="7154573" y="1283727"/>
                  </a:cubicBezTo>
                  <a:cubicBezTo>
                    <a:pt x="7650520" y="1424610"/>
                    <a:pt x="8150274" y="1551215"/>
                    <a:pt x="8651932" y="1668300"/>
                  </a:cubicBezTo>
                  <a:cubicBezTo>
                    <a:pt x="9014610" y="1752068"/>
                    <a:pt x="9383000" y="1815846"/>
                    <a:pt x="9751391" y="1875817"/>
                  </a:cubicBezTo>
                  <a:cubicBezTo>
                    <a:pt x="10061714" y="1926268"/>
                    <a:pt x="10374893" y="1965296"/>
                    <a:pt x="10688073" y="1996710"/>
                  </a:cubicBezTo>
                  <a:cubicBezTo>
                    <a:pt x="11000299" y="2028123"/>
                    <a:pt x="11313479" y="2052872"/>
                    <a:pt x="11626658" y="2065247"/>
                  </a:cubicBezTo>
                  <a:cubicBezTo>
                    <a:pt x="11986480" y="2080478"/>
                    <a:pt x="12346303" y="2088093"/>
                    <a:pt x="12706127" y="2082382"/>
                  </a:cubicBezTo>
                  <a:cubicBezTo>
                    <a:pt x="13002171" y="2077622"/>
                    <a:pt x="13298216" y="2054776"/>
                    <a:pt x="13593309" y="2028123"/>
                  </a:cubicBezTo>
                  <a:cubicBezTo>
                    <a:pt x="14356742" y="1957681"/>
                    <a:pt x="15095427" y="1773962"/>
                    <a:pt x="15812216" y="1503619"/>
                  </a:cubicBezTo>
                  <a:cubicBezTo>
                    <a:pt x="16558516" y="1221853"/>
                    <a:pt x="17252460" y="844896"/>
                    <a:pt x="17871204" y="336575"/>
                  </a:cubicBezTo>
                  <a:cubicBezTo>
                    <a:pt x="17913088" y="302306"/>
                    <a:pt x="17954970" y="268989"/>
                    <a:pt x="17996856" y="235672"/>
                  </a:cubicBezTo>
                  <a:cubicBezTo>
                    <a:pt x="17995904" y="848703"/>
                    <a:pt x="17995904" y="1460783"/>
                    <a:pt x="17995904" y="2073814"/>
                  </a:cubicBezTo>
                  <a:close/>
                </a:path>
              </a:pathLst>
            </a:custGeom>
            <a:gradFill>
              <a:gsLst>
                <a:gs pos="20000">
                  <a:schemeClr val="accent2">
                    <a:alpha val="0"/>
                  </a:schemeClr>
                </a:gs>
                <a:gs pos="100000">
                  <a:schemeClr val="accent2">
                    <a:alpha val="31000"/>
                  </a:schemeClr>
                </a:gs>
              </a:gsLst>
              <a:lin ang="17400000" scaled="0"/>
            </a:gradFill>
            <a:ln w="12700" cap="flat">
              <a:gradFill>
                <a:gsLst>
                  <a:gs pos="55000">
                    <a:schemeClr val="accent2">
                      <a:alpha val="0"/>
                    </a:schemeClr>
                  </a:gs>
                  <a:gs pos="100000">
                    <a:schemeClr val="accent2">
                      <a:alpha val="37000"/>
                    </a:schemeClr>
                  </a:gs>
                </a:gsLst>
                <a:lin ang="0" scaled="0"/>
              </a:gradFill>
              <a:prstDash val="solid"/>
              <a:miter/>
            </a:ln>
          </p:spPr>
          <p:txBody>
            <a:bodyPr rtlCol="0" anchor="ctr"/>
            <a:lstStyle/>
            <a:p>
              <a:endParaRPr lang="zh-CN" altLang="en-US"/>
            </a:p>
          </p:txBody>
        </p:sp>
        <p:sp>
          <p:nvSpPr>
            <p:cNvPr id="41" name="图形 97">
              <a:extLst>
                <a:ext uri="{FF2B5EF4-FFF2-40B4-BE49-F238E27FC236}">
                  <a16:creationId xmlns="" xmlns:a16="http://schemas.microsoft.com/office/drawing/2014/main" id="{50F2259A-A463-4C5B-B0C7-C2AE9957DC47}"/>
                </a:ext>
              </a:extLst>
            </p:cNvPr>
            <p:cNvSpPr/>
            <p:nvPr/>
          </p:nvSpPr>
          <p:spPr>
            <a:xfrm rot="1269556" flipH="1">
              <a:off x="-4882823" y="5683079"/>
              <a:ext cx="18737110" cy="1642710"/>
            </a:xfrm>
            <a:custGeom>
              <a:avLst/>
              <a:gdLst>
                <a:gd name="connsiteX0" fmla="*/ 17995904 w 17991143"/>
                <a:gd name="connsiteY0" fmla="*/ 2073814 h 2636797"/>
                <a:gd name="connsiteX1" fmla="*/ 16437623 w 17991143"/>
                <a:gd name="connsiteY1" fmla="*/ 2443157 h 2636797"/>
                <a:gd name="connsiteX2" fmla="*/ 15310559 w 17991143"/>
                <a:gd name="connsiteY2" fmla="*/ 2576424 h 2636797"/>
                <a:gd name="connsiteX3" fmla="*/ 13309638 w 17991143"/>
                <a:gd name="connsiteY3" fmla="*/ 2630683 h 2636797"/>
                <a:gd name="connsiteX4" fmla="*/ 12245401 w 17991143"/>
                <a:gd name="connsiteY4" fmla="*/ 2577376 h 2636797"/>
                <a:gd name="connsiteX5" fmla="*/ 11341084 w 17991143"/>
                <a:gd name="connsiteY5" fmla="*/ 2497415 h 2636797"/>
                <a:gd name="connsiteX6" fmla="*/ 10392027 w 17991143"/>
                <a:gd name="connsiteY6" fmla="*/ 2357484 h 2636797"/>
                <a:gd name="connsiteX7" fmla="*/ 9114561 w 17991143"/>
                <a:gd name="connsiteY7" fmla="*/ 2115699 h 2636797"/>
                <a:gd name="connsiteX8" fmla="*/ 7186939 w 17991143"/>
                <a:gd name="connsiteY8" fmla="*/ 1634031 h 2636797"/>
                <a:gd name="connsiteX9" fmla="*/ 5064174 w 17991143"/>
                <a:gd name="connsiteY9" fmla="*/ 907722 h 2636797"/>
                <a:gd name="connsiteX10" fmla="*/ 2966159 w 17991143"/>
                <a:gd name="connsiteY10" fmla="*/ 266133 h 2636797"/>
                <a:gd name="connsiteX11" fmla="*/ 1941901 w 17991143"/>
                <a:gd name="connsiteY11" fmla="*/ 119539 h 2636797"/>
                <a:gd name="connsiteX12" fmla="*/ 1201313 w 17991143"/>
                <a:gd name="connsiteY12" fmla="*/ 92885 h 2636797"/>
                <a:gd name="connsiteX13" fmla="*/ 24750 w 17991143"/>
                <a:gd name="connsiteY13" fmla="*/ 294690 h 2636797"/>
                <a:gd name="connsiteX14" fmla="*/ 0 w 17991143"/>
                <a:gd name="connsiteY14" fmla="*/ 290883 h 2636797"/>
                <a:gd name="connsiteX15" fmla="*/ 353159 w 17991143"/>
                <a:gd name="connsiteY15" fmla="*/ 181413 h 2636797"/>
                <a:gd name="connsiteX16" fmla="*/ 1472608 w 17991143"/>
                <a:gd name="connsiteY16" fmla="*/ 7213 h 2636797"/>
                <a:gd name="connsiteX17" fmla="*/ 2930938 w 17991143"/>
                <a:gd name="connsiteY17" fmla="*/ 99548 h 2636797"/>
                <a:gd name="connsiteX18" fmla="*/ 5112721 w 17991143"/>
                <a:gd name="connsiteY18" fmla="*/ 675455 h 2636797"/>
                <a:gd name="connsiteX19" fmla="*/ 7154573 w 17991143"/>
                <a:gd name="connsiteY19" fmla="*/ 1283727 h 2636797"/>
                <a:gd name="connsiteX20" fmla="*/ 8651932 w 17991143"/>
                <a:gd name="connsiteY20" fmla="*/ 1668300 h 2636797"/>
                <a:gd name="connsiteX21" fmla="*/ 9751391 w 17991143"/>
                <a:gd name="connsiteY21" fmla="*/ 1875817 h 2636797"/>
                <a:gd name="connsiteX22" fmla="*/ 10688073 w 17991143"/>
                <a:gd name="connsiteY22" fmla="*/ 1996710 h 2636797"/>
                <a:gd name="connsiteX23" fmla="*/ 11626658 w 17991143"/>
                <a:gd name="connsiteY23" fmla="*/ 2065247 h 2636797"/>
                <a:gd name="connsiteX24" fmla="*/ 12706127 w 17991143"/>
                <a:gd name="connsiteY24" fmla="*/ 2082382 h 2636797"/>
                <a:gd name="connsiteX25" fmla="*/ 13593309 w 17991143"/>
                <a:gd name="connsiteY25" fmla="*/ 2028123 h 2636797"/>
                <a:gd name="connsiteX26" fmla="*/ 15812216 w 17991143"/>
                <a:gd name="connsiteY26" fmla="*/ 1503619 h 2636797"/>
                <a:gd name="connsiteX27" fmla="*/ 17871204 w 17991143"/>
                <a:gd name="connsiteY27" fmla="*/ 336575 h 2636797"/>
                <a:gd name="connsiteX28" fmla="*/ 17996856 w 17991143"/>
                <a:gd name="connsiteY28" fmla="*/ 235672 h 2636797"/>
                <a:gd name="connsiteX29" fmla="*/ 17995904 w 17991143"/>
                <a:gd name="connsiteY29" fmla="*/ 2073814 h 263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7991143" h="2636797">
                  <a:moveTo>
                    <a:pt x="17995904" y="2073814"/>
                  </a:moveTo>
                  <a:cubicBezTo>
                    <a:pt x="17489486" y="2250870"/>
                    <a:pt x="16967838" y="2366052"/>
                    <a:pt x="16437623" y="2443157"/>
                  </a:cubicBezTo>
                  <a:cubicBezTo>
                    <a:pt x="16063521" y="2497415"/>
                    <a:pt x="15687516" y="2540251"/>
                    <a:pt x="15310559" y="2576424"/>
                  </a:cubicBezTo>
                  <a:cubicBezTo>
                    <a:pt x="14645172" y="2640202"/>
                    <a:pt x="13976930" y="2646866"/>
                    <a:pt x="13309638" y="2630683"/>
                  </a:cubicBezTo>
                  <a:cubicBezTo>
                    <a:pt x="12954576" y="2622116"/>
                    <a:pt x="12599512" y="2600222"/>
                    <a:pt x="12245401" y="2577376"/>
                  </a:cubicBezTo>
                  <a:cubicBezTo>
                    <a:pt x="11943644" y="2557386"/>
                    <a:pt x="11641888" y="2532636"/>
                    <a:pt x="11341084" y="2497415"/>
                  </a:cubicBezTo>
                  <a:cubicBezTo>
                    <a:pt x="11024097" y="2459339"/>
                    <a:pt x="10707111" y="2412695"/>
                    <a:pt x="10392027" y="2357484"/>
                  </a:cubicBezTo>
                  <a:cubicBezTo>
                    <a:pt x="9964619" y="2283235"/>
                    <a:pt x="9539114" y="2204227"/>
                    <a:pt x="9114561" y="2115699"/>
                  </a:cubicBezTo>
                  <a:cubicBezTo>
                    <a:pt x="8466309" y="1978623"/>
                    <a:pt x="7824720" y="1814894"/>
                    <a:pt x="7186939" y="1634031"/>
                  </a:cubicBezTo>
                  <a:cubicBezTo>
                    <a:pt x="6466341" y="1430322"/>
                    <a:pt x="5752407" y="1203767"/>
                    <a:pt x="5064174" y="907722"/>
                  </a:cubicBezTo>
                  <a:cubicBezTo>
                    <a:pt x="4387364" y="617389"/>
                    <a:pt x="3685805" y="414631"/>
                    <a:pt x="2966159" y="266133"/>
                  </a:cubicBezTo>
                  <a:cubicBezTo>
                    <a:pt x="2628230" y="196643"/>
                    <a:pt x="2286494" y="141432"/>
                    <a:pt x="1941901" y="119539"/>
                  </a:cubicBezTo>
                  <a:cubicBezTo>
                    <a:pt x="1695356" y="104308"/>
                    <a:pt x="1447859" y="87173"/>
                    <a:pt x="1201313" y="92885"/>
                  </a:cubicBezTo>
                  <a:cubicBezTo>
                    <a:pt x="800558" y="102404"/>
                    <a:pt x="409322" y="180461"/>
                    <a:pt x="24750" y="294690"/>
                  </a:cubicBezTo>
                  <a:cubicBezTo>
                    <a:pt x="17134" y="296594"/>
                    <a:pt x="10471" y="299450"/>
                    <a:pt x="0" y="290883"/>
                  </a:cubicBezTo>
                  <a:cubicBezTo>
                    <a:pt x="118037" y="254710"/>
                    <a:pt x="235122" y="214730"/>
                    <a:pt x="353159" y="181413"/>
                  </a:cubicBezTo>
                  <a:cubicBezTo>
                    <a:pt x="719646" y="81462"/>
                    <a:pt x="1093747" y="26251"/>
                    <a:pt x="1472608" y="7213"/>
                  </a:cubicBezTo>
                  <a:cubicBezTo>
                    <a:pt x="1962843" y="-17537"/>
                    <a:pt x="2446415" y="23395"/>
                    <a:pt x="2930938" y="99548"/>
                  </a:cubicBezTo>
                  <a:cubicBezTo>
                    <a:pt x="3678189" y="216634"/>
                    <a:pt x="4393076" y="450804"/>
                    <a:pt x="5112721" y="675455"/>
                  </a:cubicBezTo>
                  <a:cubicBezTo>
                    <a:pt x="5790483" y="886780"/>
                    <a:pt x="6471100" y="1090489"/>
                    <a:pt x="7154573" y="1283727"/>
                  </a:cubicBezTo>
                  <a:cubicBezTo>
                    <a:pt x="7650520" y="1424610"/>
                    <a:pt x="8150274" y="1551215"/>
                    <a:pt x="8651932" y="1668300"/>
                  </a:cubicBezTo>
                  <a:cubicBezTo>
                    <a:pt x="9014610" y="1752068"/>
                    <a:pt x="9383000" y="1815846"/>
                    <a:pt x="9751391" y="1875817"/>
                  </a:cubicBezTo>
                  <a:cubicBezTo>
                    <a:pt x="10061714" y="1926268"/>
                    <a:pt x="10374893" y="1965296"/>
                    <a:pt x="10688073" y="1996710"/>
                  </a:cubicBezTo>
                  <a:cubicBezTo>
                    <a:pt x="11000299" y="2028123"/>
                    <a:pt x="11313479" y="2052872"/>
                    <a:pt x="11626658" y="2065247"/>
                  </a:cubicBezTo>
                  <a:cubicBezTo>
                    <a:pt x="11986480" y="2080478"/>
                    <a:pt x="12346303" y="2088093"/>
                    <a:pt x="12706127" y="2082382"/>
                  </a:cubicBezTo>
                  <a:cubicBezTo>
                    <a:pt x="13002171" y="2077622"/>
                    <a:pt x="13298216" y="2054776"/>
                    <a:pt x="13593309" y="2028123"/>
                  </a:cubicBezTo>
                  <a:cubicBezTo>
                    <a:pt x="14356742" y="1957681"/>
                    <a:pt x="15095427" y="1773962"/>
                    <a:pt x="15812216" y="1503619"/>
                  </a:cubicBezTo>
                  <a:cubicBezTo>
                    <a:pt x="16558516" y="1221853"/>
                    <a:pt x="17252460" y="844896"/>
                    <a:pt x="17871204" y="336575"/>
                  </a:cubicBezTo>
                  <a:cubicBezTo>
                    <a:pt x="17913088" y="302306"/>
                    <a:pt x="17954970" y="268989"/>
                    <a:pt x="17996856" y="235672"/>
                  </a:cubicBezTo>
                  <a:cubicBezTo>
                    <a:pt x="17995904" y="848703"/>
                    <a:pt x="17995904" y="1460783"/>
                    <a:pt x="17995904" y="2073814"/>
                  </a:cubicBezTo>
                  <a:close/>
                </a:path>
              </a:pathLst>
            </a:custGeom>
            <a:gradFill>
              <a:gsLst>
                <a:gs pos="20000">
                  <a:schemeClr val="accent2">
                    <a:alpha val="0"/>
                  </a:schemeClr>
                </a:gs>
                <a:gs pos="100000">
                  <a:schemeClr val="accent2">
                    <a:alpha val="31000"/>
                  </a:schemeClr>
                </a:gs>
              </a:gsLst>
              <a:lin ang="17400000" scaled="0"/>
            </a:gradFill>
            <a:ln w="12700" cap="flat">
              <a:gradFill>
                <a:gsLst>
                  <a:gs pos="55000">
                    <a:schemeClr val="accent2">
                      <a:alpha val="0"/>
                    </a:schemeClr>
                  </a:gs>
                  <a:gs pos="100000">
                    <a:schemeClr val="accent2">
                      <a:alpha val="37000"/>
                    </a:schemeClr>
                  </a:gs>
                </a:gsLst>
                <a:lin ang="0" scaled="0"/>
              </a:gradFill>
              <a:prstDash val="solid"/>
              <a:miter/>
            </a:ln>
          </p:spPr>
          <p:txBody>
            <a:bodyPr rtlCol="0" anchor="ctr"/>
            <a:lstStyle/>
            <a:p>
              <a:endParaRPr lang="zh-CN" altLang="en-US"/>
            </a:p>
          </p:txBody>
        </p:sp>
      </p:grpSp>
      <p:sp>
        <p:nvSpPr>
          <p:cNvPr id="42" name="矩形 41">
            <a:extLst>
              <a:ext uri="{FF2B5EF4-FFF2-40B4-BE49-F238E27FC236}">
                <a16:creationId xmlns="" xmlns:a16="http://schemas.microsoft.com/office/drawing/2014/main" id="{532128EB-F119-4CA7-92E5-9D1C46DB566A}"/>
              </a:ext>
            </a:extLst>
          </p:cNvPr>
          <p:cNvSpPr/>
          <p:nvPr/>
        </p:nvSpPr>
        <p:spPr>
          <a:xfrm>
            <a:off x="2916820" y="258155"/>
            <a:ext cx="6358360" cy="6341690"/>
          </a:xfrm>
          <a:prstGeom prst="rect">
            <a:avLst/>
          </a:prstGeom>
          <a:blipFill dpi="0" rotWithShape="1">
            <a:blip r:embed="rId3">
              <a:alphaModFix amt="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 xmlns:a16="http://schemas.microsoft.com/office/drawing/2014/main" id="{0D64D7E3-6203-47BE-BF5C-F6FF3369043E}"/>
              </a:ext>
            </a:extLst>
          </p:cNvPr>
          <p:cNvSpPr txBox="1"/>
          <p:nvPr/>
        </p:nvSpPr>
        <p:spPr>
          <a:xfrm>
            <a:off x="4876800" y="914400"/>
            <a:ext cx="2438400" cy="2215991"/>
          </a:xfrm>
          <a:prstGeom prst="rect">
            <a:avLst/>
          </a:prstGeom>
          <a:noFill/>
        </p:spPr>
        <p:txBody>
          <a:bodyPr wrap="square" rtlCol="0">
            <a:spAutoFit/>
          </a:bodyPr>
          <a:lstStyle/>
          <a:p>
            <a:r>
              <a:rPr lang="en-US" altLang="zh-CN" sz="13800" dirty="0">
                <a:gradFill flip="none" rotWithShape="1">
                  <a:gsLst>
                    <a:gs pos="0">
                      <a:schemeClr val="accent1"/>
                    </a:gs>
                    <a:gs pos="69000">
                      <a:schemeClr val="accent2">
                        <a:alpha val="0"/>
                      </a:schemeClr>
                    </a:gs>
                  </a:gsLst>
                  <a:lin ang="5400000" scaled="1"/>
                  <a:tileRect/>
                </a:gradFill>
                <a:latin typeface="+mj-ea"/>
                <a:ea typeface="+mj-ea"/>
              </a:rPr>
              <a:t>01</a:t>
            </a:r>
            <a:endParaRPr lang="zh-CN" altLang="en-US" sz="13800" dirty="0">
              <a:gradFill flip="none" rotWithShape="1">
                <a:gsLst>
                  <a:gs pos="0">
                    <a:schemeClr val="accent1"/>
                  </a:gs>
                  <a:gs pos="69000">
                    <a:schemeClr val="accent2">
                      <a:alpha val="0"/>
                    </a:schemeClr>
                  </a:gs>
                </a:gsLst>
                <a:lin ang="5400000" scaled="1"/>
                <a:tileRect/>
              </a:gradFill>
              <a:latin typeface="+mj-ea"/>
              <a:ea typeface="+mj-ea"/>
            </a:endParaRPr>
          </a:p>
        </p:txBody>
      </p:sp>
      <p:sp>
        <p:nvSpPr>
          <p:cNvPr id="43" name="文本占位符 7">
            <a:extLst>
              <a:ext uri="{FF2B5EF4-FFF2-40B4-BE49-F238E27FC236}">
                <a16:creationId xmlns="" xmlns:a16="http://schemas.microsoft.com/office/drawing/2014/main" id="{1104DDF0-4640-4E0E-8A4C-D8A6581CC70D}"/>
              </a:ext>
            </a:extLst>
          </p:cNvPr>
          <p:cNvSpPr txBox="1">
            <a:spLocks/>
          </p:cNvSpPr>
          <p:nvPr/>
        </p:nvSpPr>
        <p:spPr>
          <a:xfrm>
            <a:off x="4208208" y="2133214"/>
            <a:ext cx="3891667" cy="53369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400" dirty="0">
                <a:gradFill>
                  <a:gsLst>
                    <a:gs pos="0">
                      <a:schemeClr val="accent2"/>
                    </a:gs>
                    <a:gs pos="100000">
                      <a:schemeClr val="accent1"/>
                    </a:gs>
                  </a:gsLst>
                  <a:lin ang="2700000" scaled="1"/>
                </a:gradFill>
                <a:latin typeface="+mj-ea"/>
                <a:ea typeface="+mj-ea"/>
              </a:rPr>
              <a:t>输入章节标题</a:t>
            </a:r>
          </a:p>
        </p:txBody>
      </p:sp>
      <p:sp>
        <p:nvSpPr>
          <p:cNvPr id="44" name="文本占位符 8">
            <a:extLst>
              <a:ext uri="{FF2B5EF4-FFF2-40B4-BE49-F238E27FC236}">
                <a16:creationId xmlns="" xmlns:a16="http://schemas.microsoft.com/office/drawing/2014/main" id="{68CF3E47-34A8-4261-9B7C-93500D01995D}"/>
              </a:ext>
            </a:extLst>
          </p:cNvPr>
          <p:cNvSpPr txBox="1">
            <a:spLocks/>
          </p:cNvSpPr>
          <p:nvPr/>
        </p:nvSpPr>
        <p:spPr>
          <a:xfrm>
            <a:off x="2676570" y="2749685"/>
            <a:ext cx="6838860" cy="846956"/>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2000" dirty="0"/>
              <a:t>章节介绍性文字放这里章节介绍性文字放这里章节介绍性文字放这里章节介绍性文字放这里。</a:t>
            </a:r>
          </a:p>
          <a:p>
            <a:pPr algn="ctr">
              <a:lnSpc>
                <a:spcPct val="130000"/>
              </a:lnSpc>
            </a:pPr>
            <a:endParaRPr lang="zh-CN" altLang="en-US" sz="2000" dirty="0"/>
          </a:p>
        </p:txBody>
      </p:sp>
    </p:spTree>
    <p:extLst>
      <p:ext uri="{BB962C8B-B14F-4D97-AF65-F5344CB8AC3E}">
        <p14:creationId xmlns:p14="http://schemas.microsoft.com/office/powerpoint/2010/main" val="33447279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 xmlns:a16="http://schemas.microsoft.com/office/drawing/2014/main" id="{CF6C6C5B-373F-45E7-BC19-E1723EA42BCB}"/>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
        <p:nvSpPr>
          <p:cNvPr id="10" name="平行四边形 9">
            <a:extLst>
              <a:ext uri="{FF2B5EF4-FFF2-40B4-BE49-F238E27FC236}">
                <a16:creationId xmlns="" xmlns:a16="http://schemas.microsoft.com/office/drawing/2014/main" id="{2DF30480-8324-4D0F-90E8-A0E7D39CE724}"/>
              </a:ext>
            </a:extLst>
          </p:cNvPr>
          <p:cNvSpPr/>
          <p:nvPr/>
        </p:nvSpPr>
        <p:spPr>
          <a:xfrm>
            <a:off x="6096000" y="-1501786"/>
            <a:ext cx="1550990" cy="6918738"/>
          </a:xfrm>
          <a:prstGeom prst="parallelogram">
            <a:avLst>
              <a:gd name="adj" fmla="val 9043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a:extLst>
              <a:ext uri="{FF2B5EF4-FFF2-40B4-BE49-F238E27FC236}">
                <a16:creationId xmlns="" xmlns:a16="http://schemas.microsoft.com/office/drawing/2014/main" id="{A6C23587-D7F7-4DEA-932E-682AEAD1F2E9}"/>
              </a:ext>
            </a:extLst>
          </p:cNvPr>
          <p:cNvSpPr/>
          <p:nvPr/>
        </p:nvSpPr>
        <p:spPr>
          <a:xfrm>
            <a:off x="4978005" y="4630979"/>
            <a:ext cx="1688122" cy="6965950"/>
          </a:xfrm>
          <a:prstGeom prst="parallelogram">
            <a:avLst>
              <a:gd name="adj" fmla="val 9255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a:extLst>
              <a:ext uri="{FF2B5EF4-FFF2-40B4-BE49-F238E27FC236}">
                <a16:creationId xmlns="" xmlns:a16="http://schemas.microsoft.com/office/drawing/2014/main" id="{3E3B0832-2939-4344-882F-61D544BFB954}"/>
              </a:ext>
            </a:extLst>
          </p:cNvPr>
          <p:cNvSpPr/>
          <p:nvPr/>
        </p:nvSpPr>
        <p:spPr>
          <a:xfrm>
            <a:off x="9904437" y="3800716"/>
            <a:ext cx="1688123" cy="6736956"/>
          </a:xfrm>
          <a:prstGeom prst="parallelogram">
            <a:avLst>
              <a:gd name="adj" fmla="val 8416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a:extLst>
              <a:ext uri="{FF2B5EF4-FFF2-40B4-BE49-F238E27FC236}">
                <a16:creationId xmlns="" xmlns:a16="http://schemas.microsoft.com/office/drawing/2014/main" id="{5A72005B-CA1B-4E56-ABB7-24212FFA5A84}"/>
              </a:ext>
            </a:extLst>
          </p:cNvPr>
          <p:cNvSpPr/>
          <p:nvPr/>
        </p:nvSpPr>
        <p:spPr>
          <a:xfrm>
            <a:off x="-122581" y="4738929"/>
            <a:ext cx="2963032" cy="6858000"/>
          </a:xfrm>
          <a:prstGeom prst="parallelogram">
            <a:avLst>
              <a:gd name="adj" fmla="val 42729"/>
            </a:avLst>
          </a:prstGeom>
          <a:gradFill flip="none" rotWithShape="1">
            <a:gsLst>
              <a:gs pos="0">
                <a:schemeClr val="accent2">
                  <a:alpha val="0"/>
                </a:schemeClr>
              </a:gs>
              <a:gs pos="100000">
                <a:schemeClr val="accent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a:extLst>
              <a:ext uri="{FF2B5EF4-FFF2-40B4-BE49-F238E27FC236}">
                <a16:creationId xmlns="" xmlns:a16="http://schemas.microsoft.com/office/drawing/2014/main" id="{DAE3C16C-E739-45DD-8F4B-839E61799FCD}"/>
              </a:ext>
            </a:extLst>
          </p:cNvPr>
          <p:cNvSpPr/>
          <p:nvPr/>
        </p:nvSpPr>
        <p:spPr>
          <a:xfrm>
            <a:off x="2281657" y="2764194"/>
            <a:ext cx="2963032" cy="6858000"/>
          </a:xfrm>
          <a:prstGeom prst="parallelogram">
            <a:avLst>
              <a:gd name="adj" fmla="val 42729"/>
            </a:avLst>
          </a:prstGeom>
          <a:gradFill flip="none" rotWithShape="1">
            <a:gsLst>
              <a:gs pos="0">
                <a:schemeClr val="accent1">
                  <a:alpha val="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占位符 33">
            <a:extLst>
              <a:ext uri="{FF2B5EF4-FFF2-40B4-BE49-F238E27FC236}">
                <a16:creationId xmlns="" xmlns:a16="http://schemas.microsoft.com/office/drawing/2014/main" id="{0B01E3BB-A17D-49D7-8D46-7BE468F3EBA8}"/>
              </a:ext>
            </a:extLst>
          </p:cNvPr>
          <p:cNvSpPr txBox="1">
            <a:spLocks/>
          </p:cNvSpPr>
          <p:nvPr/>
        </p:nvSpPr>
        <p:spPr>
          <a:xfrm>
            <a:off x="523141" y="2441028"/>
            <a:ext cx="2998898" cy="6463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None/>
            </a:pPr>
            <a:r>
              <a:rPr lang="zh-CN" altLang="en-US" sz="3600" b="1" spc="120" dirty="0">
                <a:gradFill>
                  <a:gsLst>
                    <a:gs pos="0">
                      <a:schemeClr val="accent2"/>
                    </a:gs>
                    <a:gs pos="100000">
                      <a:schemeClr val="accent1"/>
                    </a:gs>
                  </a:gsLst>
                  <a:lin ang="2700000" scaled="1"/>
                </a:gradFill>
                <a:latin typeface="+mj-ea"/>
                <a:ea typeface="+mj-ea"/>
              </a:rPr>
              <a:t>输入章节标题</a:t>
            </a:r>
          </a:p>
        </p:txBody>
      </p:sp>
      <p:sp>
        <p:nvSpPr>
          <p:cNvPr id="18" name="文本占位符 34">
            <a:extLst>
              <a:ext uri="{FF2B5EF4-FFF2-40B4-BE49-F238E27FC236}">
                <a16:creationId xmlns="" xmlns:a16="http://schemas.microsoft.com/office/drawing/2014/main" id="{351EA0C6-134A-4802-BE3E-BAD137F51520}"/>
              </a:ext>
            </a:extLst>
          </p:cNvPr>
          <p:cNvSpPr txBox="1">
            <a:spLocks/>
          </p:cNvSpPr>
          <p:nvPr/>
        </p:nvSpPr>
        <p:spPr>
          <a:xfrm>
            <a:off x="523141" y="3334204"/>
            <a:ext cx="4940181" cy="20137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Font typeface="Arial" panose="020B0604020202020204" pitchFamily="34" charset="0"/>
              <a:buNone/>
            </a:pPr>
            <a:r>
              <a:rPr lang="zh-CN" altLang="en-US" sz="2000" dirty="0">
                <a:latin typeface="+mn-ea"/>
              </a:rPr>
              <a:t>章节介绍性文字放这里章节介绍性文字放这里章节介绍性文字放这里章节介绍性文字放这里章节介绍性文字放这里章节介绍性文字放这里章节介绍性文字放这里章节介绍性文字放这里。</a:t>
            </a:r>
          </a:p>
        </p:txBody>
      </p:sp>
      <p:cxnSp>
        <p:nvCxnSpPr>
          <p:cNvPr id="19" name="直接连接符 18">
            <a:extLst>
              <a:ext uri="{FF2B5EF4-FFF2-40B4-BE49-F238E27FC236}">
                <a16:creationId xmlns="" xmlns:a16="http://schemas.microsoft.com/office/drawing/2014/main" id="{15FF6E92-B8D0-41BD-BA84-39C6F1B523DA}"/>
              </a:ext>
            </a:extLst>
          </p:cNvPr>
          <p:cNvCxnSpPr/>
          <p:nvPr/>
        </p:nvCxnSpPr>
        <p:spPr>
          <a:xfrm>
            <a:off x="660400" y="3224305"/>
            <a:ext cx="601884" cy="0"/>
          </a:xfrm>
          <a:prstGeom prst="line">
            <a:avLst/>
          </a:prstGeom>
          <a:ln w="50800">
            <a:gradFill flip="none" rotWithShape="1">
              <a:gsLst>
                <a:gs pos="0">
                  <a:schemeClr val="accent2"/>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 xmlns:a16="http://schemas.microsoft.com/office/drawing/2014/main" id="{A5368582-95B8-4F28-8E2C-6759051C42C0}"/>
              </a:ext>
            </a:extLst>
          </p:cNvPr>
          <p:cNvSpPr txBox="1"/>
          <p:nvPr/>
        </p:nvSpPr>
        <p:spPr>
          <a:xfrm>
            <a:off x="523140" y="1514027"/>
            <a:ext cx="993239" cy="830997"/>
          </a:xfrm>
          <a:prstGeom prst="rect">
            <a:avLst/>
          </a:prstGeom>
          <a:noFill/>
        </p:spPr>
        <p:txBody>
          <a:bodyPr wrap="square" rtlCol="0">
            <a:spAutoFit/>
          </a:bodyPr>
          <a:lstStyle/>
          <a:p>
            <a:r>
              <a:rPr lang="en-US" altLang="zh-CN" sz="4800" b="1" dirty="0">
                <a:gradFill flip="none" rotWithShape="1">
                  <a:gsLst>
                    <a:gs pos="0">
                      <a:schemeClr val="accent2"/>
                    </a:gs>
                    <a:gs pos="100000">
                      <a:schemeClr val="accent1">
                        <a:alpha val="0"/>
                      </a:schemeClr>
                    </a:gs>
                  </a:gsLst>
                  <a:lin ang="5400000" scaled="1"/>
                  <a:tileRect/>
                </a:gradFill>
                <a:latin typeface="+mj-ea"/>
                <a:ea typeface="+mj-ea"/>
              </a:rPr>
              <a:t>01</a:t>
            </a:r>
            <a:endParaRPr lang="zh-CN" altLang="en-US" sz="4800" b="1" dirty="0">
              <a:gradFill flip="none" rotWithShape="1">
                <a:gsLst>
                  <a:gs pos="0">
                    <a:schemeClr val="accent2"/>
                  </a:gs>
                  <a:gs pos="100000">
                    <a:schemeClr val="accent1">
                      <a:alpha val="0"/>
                    </a:schemeClr>
                  </a:gs>
                </a:gsLst>
                <a:lin ang="5400000" scaled="1"/>
                <a:tileRect/>
              </a:gradFill>
              <a:latin typeface="+mj-ea"/>
              <a:ea typeface="+mj-ea"/>
            </a:endParaRPr>
          </a:p>
        </p:txBody>
      </p:sp>
    </p:spTree>
    <p:extLst>
      <p:ext uri="{BB962C8B-B14F-4D97-AF65-F5344CB8AC3E}">
        <p14:creationId xmlns:p14="http://schemas.microsoft.com/office/powerpoint/2010/main" val="37906177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FD7D68F-82C9-44DE-87EE-979630F1F104}"/>
              </a:ext>
            </a:extLst>
          </p:cNvPr>
          <p:cNvPicPr>
            <a:picLocks noChangeAspect="1"/>
          </p:cNvPicPr>
          <p:nvPr/>
        </p:nvPicPr>
        <p:blipFill>
          <a:blip r:embed="rId26" cstate="email">
            <a:extLst>
              <a:ext uri="{28A0092B-C50C-407E-A947-70E740481C1C}">
                <a14:useLocalDpi xmlns:a14="http://schemas.microsoft.com/office/drawing/2010/main"/>
              </a:ext>
            </a:extLst>
          </a:blip>
          <a:stretch>
            <a:fillRect/>
          </a:stretch>
        </p:blipFill>
        <p:spPr>
          <a:xfrm>
            <a:off x="1130" y="0"/>
            <a:ext cx="12189739" cy="6858000"/>
          </a:xfrm>
          <a:prstGeom prst="rect">
            <a:avLst/>
          </a:prstGeom>
        </p:spPr>
      </p:pic>
      <p:cxnSp>
        <p:nvCxnSpPr>
          <p:cNvPr id="9" name="PA-直接连接符 12">
            <a:extLst>
              <a:ext uri="{FF2B5EF4-FFF2-40B4-BE49-F238E27FC236}">
                <a16:creationId xmlns="" xmlns:a16="http://schemas.microsoft.com/office/drawing/2014/main" id="{FBD54FFA-F419-41C0-A467-AF015F0A5FFD}"/>
              </a:ext>
            </a:extLst>
          </p:cNvPr>
          <p:cNvCxnSpPr>
            <a:cxnSpLocks/>
          </p:cNvCxnSpPr>
          <p:nvPr>
            <p:custDataLst>
              <p:tags r:id="rId1"/>
            </p:custDataLst>
          </p:nvPr>
        </p:nvCxnSpPr>
        <p:spPr>
          <a:xfrm>
            <a:off x="11719249" y="1070427"/>
            <a:ext cx="0" cy="4931539"/>
          </a:xfrm>
          <a:prstGeom prst="line">
            <a:avLst/>
          </a:prstGeom>
          <a:ln w="19050">
            <a:solidFill>
              <a:srgbClr val="2DB4FF"/>
            </a:solidFill>
            <a:prstDash val="lgDash"/>
          </a:ln>
        </p:spPr>
        <p:style>
          <a:lnRef idx="1">
            <a:schemeClr val="accent1"/>
          </a:lnRef>
          <a:fillRef idx="0">
            <a:schemeClr val="accent1"/>
          </a:fillRef>
          <a:effectRef idx="0">
            <a:schemeClr val="accent1"/>
          </a:effectRef>
          <a:fontRef idx="minor">
            <a:schemeClr val="tx1"/>
          </a:fontRef>
        </p:style>
      </p:cxnSp>
      <p:sp>
        <p:nvSpPr>
          <p:cNvPr id="10" name="PA-文本框 16">
            <a:extLst>
              <a:ext uri="{FF2B5EF4-FFF2-40B4-BE49-F238E27FC236}">
                <a16:creationId xmlns="" xmlns:a16="http://schemas.microsoft.com/office/drawing/2014/main" id="{E5EE1E5B-E8C9-4201-A9E4-4814C9EBD005}"/>
              </a:ext>
            </a:extLst>
          </p:cNvPr>
          <p:cNvSpPr txBox="1"/>
          <p:nvPr>
            <p:custDataLst>
              <p:tags r:id="rId2"/>
            </p:custDataLst>
          </p:nvPr>
        </p:nvSpPr>
        <p:spPr>
          <a:xfrm>
            <a:off x="9730112" y="6175076"/>
            <a:ext cx="2052210" cy="261610"/>
          </a:xfrm>
          <a:prstGeom prst="rect">
            <a:avLst/>
          </a:prstGeom>
          <a:noFill/>
        </p:spPr>
        <p:txBody>
          <a:bodyPr wrap="square" rtlCol="0">
            <a:spAutoFit/>
          </a:bodyPr>
          <a:lstStyle/>
          <a:p>
            <a:pPr algn="ctr"/>
            <a:r>
              <a:rPr lang="zh-CN" altLang="en-US" sz="1100" spc="300" dirty="0">
                <a:solidFill>
                  <a:srgbClr val="726DD1"/>
                </a:solidFill>
                <a:latin typeface="微软雅黑 Light" panose="020B0502040204020203" pitchFamily="34" charset="-122"/>
                <a:ea typeface="微软雅黑 Light" panose="020B0502040204020203" pitchFamily="34" charset="-122"/>
              </a:rPr>
              <a:t>微信公众号：明玉</a:t>
            </a:r>
            <a:r>
              <a:rPr lang="en-US" altLang="zh-CN" sz="1100" spc="300" dirty="0">
                <a:solidFill>
                  <a:srgbClr val="726DD1"/>
                </a:solidFill>
                <a:latin typeface="微软雅黑 Light" panose="020B0502040204020203" pitchFamily="34" charset="-122"/>
                <a:ea typeface="微软雅黑 Light" panose="020B0502040204020203" pitchFamily="34" charset="-122"/>
              </a:rPr>
              <a:t>PPT</a:t>
            </a:r>
          </a:p>
        </p:txBody>
      </p:sp>
      <p:pic>
        <p:nvPicPr>
          <p:cNvPr id="12" name="PA-图片 82">
            <a:extLst>
              <a:ext uri="{FF2B5EF4-FFF2-40B4-BE49-F238E27FC236}">
                <a16:creationId xmlns="" xmlns:a16="http://schemas.microsoft.com/office/drawing/2014/main" id="{82AD5536-8C8B-4F0D-A17E-9B0132942308}"/>
              </a:ext>
            </a:extLst>
          </p:cNvPr>
          <p:cNvPicPr>
            <a:picLocks/>
          </p:cNvPicPr>
          <p:nvPr>
            <p:custDataLst>
              <p:tags r:id="rId3"/>
            </p:custDataLst>
          </p:nvPr>
        </p:nvPicPr>
        <p:blipFill>
          <a:blip r:embed="rId27" cstate="email">
            <a:duotone>
              <a:prstClr val="black"/>
              <a:schemeClr val="accent6">
                <a:tint val="45000"/>
                <a:satMod val="400000"/>
              </a:schemeClr>
            </a:duotone>
            <a:extLst>
              <a:ext uri="{BEBA8EAE-BF5A-486C-A8C5-ECC9F3942E4B}">
                <a14:imgProps xmlns:a14="http://schemas.microsoft.com/office/drawing/2010/main">
                  <a14:imgLayer r:embed="rId28">
                    <a14:imgEffect>
                      <a14:colorTemperature colorTemp="5900"/>
                    </a14:imgEffect>
                    <a14:imgEffect>
                      <a14:brightnessContrast bright="20000"/>
                    </a14:imgEffect>
                  </a14:imgLayer>
                </a14:imgProps>
              </a:ext>
              <a:ext uri="{28A0092B-C50C-407E-A947-70E740481C1C}">
                <a14:useLocalDpi xmlns:a14="http://schemas.microsoft.com/office/drawing/2010/main"/>
              </a:ext>
            </a:extLst>
          </a:blip>
          <a:stretch>
            <a:fillRect/>
          </a:stretch>
        </p:blipFill>
        <p:spPr>
          <a:xfrm rot="10920000">
            <a:off x="2811730" y="6172282"/>
            <a:ext cx="6367092" cy="406612"/>
          </a:xfrm>
          <a:prstGeom prst="rect">
            <a:avLst/>
          </a:prstGeom>
        </p:spPr>
      </p:pic>
      <p:sp>
        <p:nvSpPr>
          <p:cNvPr id="17" name="PA-椭圆 34">
            <a:extLst>
              <a:ext uri="{FF2B5EF4-FFF2-40B4-BE49-F238E27FC236}">
                <a16:creationId xmlns="" xmlns:a16="http://schemas.microsoft.com/office/drawing/2014/main" id="{0FFB0CB2-B0C9-481C-8B59-99648D4D2689}"/>
              </a:ext>
            </a:extLst>
          </p:cNvPr>
          <p:cNvSpPr/>
          <p:nvPr>
            <p:custDataLst>
              <p:tags r:id="rId4"/>
            </p:custDataLst>
          </p:nvPr>
        </p:nvSpPr>
        <p:spPr>
          <a:xfrm>
            <a:off x="-891910" y="-2583102"/>
            <a:ext cx="14780108" cy="8516306"/>
          </a:xfrm>
          <a:prstGeom prst="ellipse">
            <a:avLst/>
          </a:prstGeom>
          <a:noFill/>
          <a:ln w="19050">
            <a:gradFill flip="none" rotWithShape="1">
              <a:gsLst>
                <a:gs pos="0">
                  <a:schemeClr val="accent2">
                    <a:alpha val="0"/>
                  </a:schemeClr>
                </a:gs>
                <a:gs pos="99000">
                  <a:schemeClr val="accent2"/>
                </a:gs>
              </a:gsLst>
              <a:lin ang="5400000" scaled="1"/>
              <a:tileRect/>
            </a:gradFill>
          </a:ln>
          <a:scene3d>
            <a:camera prst="perspectiveRelaxedModerately"/>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35">
            <a:extLst>
              <a:ext uri="{FF2B5EF4-FFF2-40B4-BE49-F238E27FC236}">
                <a16:creationId xmlns="" xmlns:a16="http://schemas.microsoft.com/office/drawing/2014/main" id="{C7D905CD-7848-4545-BBDB-F8EBC9259F32}"/>
              </a:ext>
            </a:extLst>
          </p:cNvPr>
          <p:cNvSpPr/>
          <p:nvPr>
            <p:custDataLst>
              <p:tags r:id="rId5"/>
            </p:custDataLst>
          </p:nvPr>
        </p:nvSpPr>
        <p:spPr>
          <a:xfrm>
            <a:off x="-1563774" y="-1991983"/>
            <a:ext cx="16123836" cy="8516306"/>
          </a:xfrm>
          <a:prstGeom prst="ellipse">
            <a:avLst/>
          </a:prstGeom>
          <a:noFill/>
          <a:ln w="15875">
            <a:gradFill flip="none" rotWithShape="1">
              <a:gsLst>
                <a:gs pos="0">
                  <a:schemeClr val="accent2">
                    <a:alpha val="0"/>
                  </a:schemeClr>
                </a:gs>
                <a:gs pos="100000">
                  <a:schemeClr val="accent2"/>
                </a:gs>
              </a:gsLst>
              <a:lin ang="5400000" scaled="1"/>
              <a:tileRect/>
            </a:gradFill>
            <a:prstDash val="dash"/>
          </a:ln>
          <a:scene3d>
            <a:camera prst="perspectiveRelaxedModerately"/>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9" name="组合 18">
            <a:extLst>
              <a:ext uri="{FF2B5EF4-FFF2-40B4-BE49-F238E27FC236}">
                <a16:creationId xmlns="" xmlns:a16="http://schemas.microsoft.com/office/drawing/2014/main" id="{E643E9FD-71C8-4109-B9BF-61A8E1B23881}"/>
              </a:ext>
            </a:extLst>
          </p:cNvPr>
          <p:cNvGrpSpPr/>
          <p:nvPr/>
        </p:nvGrpSpPr>
        <p:grpSpPr>
          <a:xfrm>
            <a:off x="-1599902" y="2762990"/>
            <a:ext cx="16194105" cy="3613494"/>
            <a:chOff x="-1483440" y="2456388"/>
            <a:chExt cx="15961208" cy="3776793"/>
          </a:xfrm>
        </p:grpSpPr>
        <p:cxnSp>
          <p:nvCxnSpPr>
            <p:cNvPr id="21" name="PA-直接连接符 39">
              <a:extLst>
                <a:ext uri="{FF2B5EF4-FFF2-40B4-BE49-F238E27FC236}">
                  <a16:creationId xmlns="" xmlns:a16="http://schemas.microsoft.com/office/drawing/2014/main" id="{0A19E53B-98D9-4D73-9E54-519EBF58E8DE}"/>
                </a:ext>
              </a:extLst>
            </p:cNvPr>
            <p:cNvCxnSpPr>
              <a:cxnSpLocks/>
            </p:cNvCxnSpPr>
            <p:nvPr>
              <p:custDataLst>
                <p:tags r:id="rId10"/>
              </p:custDataLst>
            </p:nvPr>
          </p:nvCxnSpPr>
          <p:spPr>
            <a:xfrm rot="17160353">
              <a:off x="14333085" y="2318530"/>
              <a:ext cx="0" cy="289367"/>
            </a:xfrm>
            <a:prstGeom prst="line">
              <a:avLst/>
            </a:prstGeom>
            <a:ln w="38100">
              <a:gradFill>
                <a:gsLst>
                  <a:gs pos="0">
                    <a:schemeClr val="accent2"/>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PA-直接连接符 41">
              <a:extLst>
                <a:ext uri="{FF2B5EF4-FFF2-40B4-BE49-F238E27FC236}">
                  <a16:creationId xmlns="" xmlns:a16="http://schemas.microsoft.com/office/drawing/2014/main" id="{872CD017-7654-492C-9692-5BC95ACC3745}"/>
                </a:ext>
              </a:extLst>
            </p:cNvPr>
            <p:cNvCxnSpPr>
              <a:cxnSpLocks/>
            </p:cNvCxnSpPr>
            <p:nvPr>
              <p:custDataLst>
                <p:tags r:id="rId11"/>
              </p:custDataLst>
            </p:nvPr>
          </p:nvCxnSpPr>
          <p:spPr>
            <a:xfrm rot="18664590">
              <a:off x="13669363" y="3486734"/>
              <a:ext cx="0" cy="289367"/>
            </a:xfrm>
            <a:prstGeom prst="line">
              <a:avLst/>
            </a:prstGeom>
            <a:ln w="38100">
              <a:gradFill>
                <a:gsLst>
                  <a:gs pos="0">
                    <a:schemeClr val="accent2"/>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 name="PA-直接连接符 43">
              <a:extLst>
                <a:ext uri="{FF2B5EF4-FFF2-40B4-BE49-F238E27FC236}">
                  <a16:creationId xmlns="" xmlns:a16="http://schemas.microsoft.com/office/drawing/2014/main" id="{8EFBF165-2210-41D7-8882-244A35B50341}"/>
                </a:ext>
              </a:extLst>
            </p:cNvPr>
            <p:cNvCxnSpPr>
              <a:cxnSpLocks/>
            </p:cNvCxnSpPr>
            <p:nvPr>
              <p:custDataLst>
                <p:tags r:id="rId12"/>
              </p:custDataLst>
            </p:nvPr>
          </p:nvCxnSpPr>
          <p:spPr>
            <a:xfrm rot="19581495">
              <a:off x="12644925" y="4365290"/>
              <a:ext cx="0" cy="289367"/>
            </a:xfrm>
            <a:prstGeom prst="line">
              <a:avLst/>
            </a:prstGeom>
            <a:ln w="38100">
              <a:gradFill>
                <a:gsLst>
                  <a:gs pos="0">
                    <a:schemeClr val="accent2"/>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 name="PA-直接连接符 45">
              <a:extLst>
                <a:ext uri="{FF2B5EF4-FFF2-40B4-BE49-F238E27FC236}">
                  <a16:creationId xmlns="" xmlns:a16="http://schemas.microsoft.com/office/drawing/2014/main" id="{036C8E66-1AF0-46F6-8445-4BFA22BC39EC}"/>
                </a:ext>
              </a:extLst>
            </p:cNvPr>
            <p:cNvCxnSpPr>
              <a:cxnSpLocks/>
            </p:cNvCxnSpPr>
            <p:nvPr>
              <p:custDataLst>
                <p:tags r:id="rId13"/>
              </p:custDataLst>
            </p:nvPr>
          </p:nvCxnSpPr>
          <p:spPr>
            <a:xfrm rot="20188715">
              <a:off x="11452959" y="5005563"/>
              <a:ext cx="0" cy="289367"/>
            </a:xfrm>
            <a:prstGeom prst="line">
              <a:avLst/>
            </a:prstGeom>
            <a:ln w="38100">
              <a:gradFill>
                <a:gsLst>
                  <a:gs pos="0">
                    <a:schemeClr val="accent2"/>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 name="PA-直接连接符 47">
              <a:extLst>
                <a:ext uri="{FF2B5EF4-FFF2-40B4-BE49-F238E27FC236}">
                  <a16:creationId xmlns="" xmlns:a16="http://schemas.microsoft.com/office/drawing/2014/main" id="{53B85F0D-7812-466B-BFA9-5B0F93BDE526}"/>
                </a:ext>
              </a:extLst>
            </p:cNvPr>
            <p:cNvCxnSpPr>
              <a:cxnSpLocks/>
            </p:cNvCxnSpPr>
            <p:nvPr>
              <p:custDataLst>
                <p:tags r:id="rId14"/>
              </p:custDataLst>
            </p:nvPr>
          </p:nvCxnSpPr>
          <p:spPr>
            <a:xfrm rot="20645607">
              <a:off x="10175451" y="5458586"/>
              <a:ext cx="0" cy="289367"/>
            </a:xfrm>
            <a:prstGeom prst="line">
              <a:avLst/>
            </a:prstGeom>
            <a:ln w="38100">
              <a:gradFill>
                <a:gsLst>
                  <a:gs pos="0">
                    <a:schemeClr val="accent2"/>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1" name="PA-直接连接符 49">
              <a:extLst>
                <a:ext uri="{FF2B5EF4-FFF2-40B4-BE49-F238E27FC236}">
                  <a16:creationId xmlns="" xmlns:a16="http://schemas.microsoft.com/office/drawing/2014/main" id="{B93A5F34-27B6-4F69-AF72-850B90969D95}"/>
                </a:ext>
              </a:extLst>
            </p:cNvPr>
            <p:cNvCxnSpPr>
              <a:cxnSpLocks/>
            </p:cNvCxnSpPr>
            <p:nvPr>
              <p:custDataLst>
                <p:tags r:id="rId15"/>
              </p:custDataLst>
            </p:nvPr>
          </p:nvCxnSpPr>
          <p:spPr>
            <a:xfrm rot="21024961">
              <a:off x="8963116" y="5728532"/>
              <a:ext cx="0" cy="289368"/>
            </a:xfrm>
            <a:prstGeom prst="line">
              <a:avLst/>
            </a:prstGeom>
            <a:ln w="38100">
              <a:gradFill>
                <a:gsLst>
                  <a:gs pos="0">
                    <a:schemeClr val="accent2"/>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PA-直接连接符 51">
              <a:extLst>
                <a:ext uri="{FF2B5EF4-FFF2-40B4-BE49-F238E27FC236}">
                  <a16:creationId xmlns="" xmlns:a16="http://schemas.microsoft.com/office/drawing/2014/main" id="{1579C150-2372-4F2E-8247-1A309813EA75}"/>
                </a:ext>
              </a:extLst>
            </p:cNvPr>
            <p:cNvCxnSpPr>
              <a:cxnSpLocks/>
            </p:cNvCxnSpPr>
            <p:nvPr>
              <p:custDataLst>
                <p:tags r:id="rId16"/>
              </p:custDataLst>
            </p:nvPr>
          </p:nvCxnSpPr>
          <p:spPr>
            <a:xfrm rot="21361648">
              <a:off x="7506637" y="5913269"/>
              <a:ext cx="0" cy="289367"/>
            </a:xfrm>
            <a:prstGeom prst="line">
              <a:avLst/>
            </a:prstGeom>
            <a:ln w="38100">
              <a:gradFill>
                <a:gsLst>
                  <a:gs pos="0">
                    <a:schemeClr val="accent2"/>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PA-直接连接符 53">
              <a:extLst>
                <a:ext uri="{FF2B5EF4-FFF2-40B4-BE49-F238E27FC236}">
                  <a16:creationId xmlns="" xmlns:a16="http://schemas.microsoft.com/office/drawing/2014/main" id="{8A44853C-48A6-4E1A-9CAE-27842C07ECFC}"/>
                </a:ext>
              </a:extLst>
            </p:cNvPr>
            <p:cNvCxnSpPr>
              <a:cxnSpLocks/>
            </p:cNvCxnSpPr>
            <p:nvPr>
              <p:custDataLst>
                <p:tags r:id="rId17"/>
              </p:custDataLst>
            </p:nvPr>
          </p:nvCxnSpPr>
          <p:spPr>
            <a:xfrm rot="76238">
              <a:off x="6322802" y="5943814"/>
              <a:ext cx="0" cy="289367"/>
            </a:xfrm>
            <a:prstGeom prst="line">
              <a:avLst/>
            </a:prstGeom>
            <a:ln w="38100">
              <a:gradFill>
                <a:gsLst>
                  <a:gs pos="0">
                    <a:schemeClr val="accent2"/>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PA-直接连接符 55">
              <a:extLst>
                <a:ext uri="{FF2B5EF4-FFF2-40B4-BE49-F238E27FC236}">
                  <a16:creationId xmlns="" xmlns:a16="http://schemas.microsoft.com/office/drawing/2014/main" id="{934C3B9D-2EAA-497A-ABC3-0B28B320183A}"/>
                </a:ext>
              </a:extLst>
            </p:cNvPr>
            <p:cNvCxnSpPr>
              <a:cxnSpLocks/>
            </p:cNvCxnSpPr>
            <p:nvPr>
              <p:custDataLst>
                <p:tags r:id="rId18"/>
              </p:custDataLst>
            </p:nvPr>
          </p:nvCxnSpPr>
          <p:spPr>
            <a:xfrm rot="402125">
              <a:off x="4926209" y="5889038"/>
              <a:ext cx="0" cy="289368"/>
            </a:xfrm>
            <a:prstGeom prst="line">
              <a:avLst/>
            </a:prstGeom>
            <a:ln w="38100">
              <a:gradFill>
                <a:gsLst>
                  <a:gs pos="0">
                    <a:schemeClr val="accent2"/>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9" name="PA-直接连接符 57">
              <a:extLst>
                <a:ext uri="{FF2B5EF4-FFF2-40B4-BE49-F238E27FC236}">
                  <a16:creationId xmlns="" xmlns:a16="http://schemas.microsoft.com/office/drawing/2014/main" id="{28DD9941-1E3C-48B5-8D98-E0399AFC0257}"/>
                </a:ext>
              </a:extLst>
            </p:cNvPr>
            <p:cNvCxnSpPr>
              <a:cxnSpLocks/>
            </p:cNvCxnSpPr>
            <p:nvPr>
              <p:custDataLst>
                <p:tags r:id="rId19"/>
              </p:custDataLst>
            </p:nvPr>
          </p:nvCxnSpPr>
          <p:spPr>
            <a:xfrm rot="756094">
              <a:off x="3618459" y="5708056"/>
              <a:ext cx="0" cy="289368"/>
            </a:xfrm>
            <a:prstGeom prst="line">
              <a:avLst/>
            </a:prstGeom>
            <a:ln w="38100">
              <a:gradFill>
                <a:gsLst>
                  <a:gs pos="0">
                    <a:schemeClr val="accent2"/>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1" name="PA-直接连接符 59">
              <a:extLst>
                <a:ext uri="{FF2B5EF4-FFF2-40B4-BE49-F238E27FC236}">
                  <a16:creationId xmlns="" xmlns:a16="http://schemas.microsoft.com/office/drawing/2014/main" id="{446F9350-E7D7-4AC3-87EB-770E264E7CED}"/>
                </a:ext>
              </a:extLst>
            </p:cNvPr>
            <p:cNvCxnSpPr>
              <a:cxnSpLocks/>
            </p:cNvCxnSpPr>
            <p:nvPr>
              <p:custDataLst>
                <p:tags r:id="rId20"/>
              </p:custDataLst>
            </p:nvPr>
          </p:nvCxnSpPr>
          <p:spPr>
            <a:xfrm rot="1167653">
              <a:off x="2284066" y="5322168"/>
              <a:ext cx="0" cy="289368"/>
            </a:xfrm>
            <a:prstGeom prst="line">
              <a:avLst/>
            </a:prstGeom>
            <a:ln w="38100">
              <a:gradFill>
                <a:gsLst>
                  <a:gs pos="0">
                    <a:schemeClr val="accent2"/>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2" name="PA-直接连接符 60">
              <a:extLst>
                <a:ext uri="{FF2B5EF4-FFF2-40B4-BE49-F238E27FC236}">
                  <a16:creationId xmlns="" xmlns:a16="http://schemas.microsoft.com/office/drawing/2014/main" id="{91DFBCAD-85CC-4C00-9243-A92C1A88BEFD}"/>
                </a:ext>
              </a:extLst>
            </p:cNvPr>
            <p:cNvCxnSpPr>
              <a:cxnSpLocks/>
            </p:cNvCxnSpPr>
            <p:nvPr>
              <p:custDataLst>
                <p:tags r:id="rId21"/>
              </p:custDataLst>
            </p:nvPr>
          </p:nvCxnSpPr>
          <p:spPr>
            <a:xfrm rot="1409718">
              <a:off x="1407155" y="4965982"/>
              <a:ext cx="0" cy="289368"/>
            </a:xfrm>
            <a:prstGeom prst="line">
              <a:avLst/>
            </a:prstGeom>
            <a:ln w="38100">
              <a:gradFill>
                <a:gsLst>
                  <a:gs pos="0">
                    <a:schemeClr val="accent2"/>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PA-直接连接符 62">
              <a:extLst>
                <a:ext uri="{FF2B5EF4-FFF2-40B4-BE49-F238E27FC236}">
                  <a16:creationId xmlns="" xmlns:a16="http://schemas.microsoft.com/office/drawing/2014/main" id="{2640EF99-48E2-417F-974F-47EF350FF225}"/>
                </a:ext>
              </a:extLst>
            </p:cNvPr>
            <p:cNvCxnSpPr>
              <a:cxnSpLocks/>
            </p:cNvCxnSpPr>
            <p:nvPr>
              <p:custDataLst>
                <p:tags r:id="rId22"/>
              </p:custDataLst>
            </p:nvPr>
          </p:nvCxnSpPr>
          <p:spPr>
            <a:xfrm rot="23616940">
              <a:off x="343662" y="4360168"/>
              <a:ext cx="0" cy="289367"/>
            </a:xfrm>
            <a:prstGeom prst="line">
              <a:avLst/>
            </a:prstGeom>
            <a:ln w="38100">
              <a:gradFill>
                <a:gsLst>
                  <a:gs pos="0">
                    <a:schemeClr val="accent2"/>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6" name="PA-直接连接符 64">
              <a:extLst>
                <a:ext uri="{FF2B5EF4-FFF2-40B4-BE49-F238E27FC236}">
                  <a16:creationId xmlns="" xmlns:a16="http://schemas.microsoft.com/office/drawing/2014/main" id="{7B8DA821-9B50-4B0F-B03E-6E871175D61F}"/>
                </a:ext>
              </a:extLst>
            </p:cNvPr>
            <p:cNvCxnSpPr>
              <a:cxnSpLocks/>
            </p:cNvCxnSpPr>
            <p:nvPr>
              <p:custDataLst>
                <p:tags r:id="rId23"/>
              </p:custDataLst>
            </p:nvPr>
          </p:nvCxnSpPr>
          <p:spPr>
            <a:xfrm rot="24533824">
              <a:off x="-678341" y="3480695"/>
              <a:ext cx="0" cy="289367"/>
            </a:xfrm>
            <a:prstGeom prst="line">
              <a:avLst/>
            </a:prstGeom>
            <a:ln w="38100">
              <a:gradFill>
                <a:gsLst>
                  <a:gs pos="0">
                    <a:srgbClr val="F5EAD4"/>
                  </a:gs>
                  <a:gs pos="100000">
                    <a:srgbClr val="E1BF7B"/>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8" name="PA-直接连接符 66">
              <a:extLst>
                <a:ext uri="{FF2B5EF4-FFF2-40B4-BE49-F238E27FC236}">
                  <a16:creationId xmlns="" xmlns:a16="http://schemas.microsoft.com/office/drawing/2014/main" id="{41DDBA2B-3DA5-41FC-829D-1CB4F11E1D7C}"/>
                </a:ext>
              </a:extLst>
            </p:cNvPr>
            <p:cNvCxnSpPr>
              <a:cxnSpLocks/>
            </p:cNvCxnSpPr>
            <p:nvPr>
              <p:custDataLst>
                <p:tags r:id="rId24"/>
              </p:custDataLst>
            </p:nvPr>
          </p:nvCxnSpPr>
          <p:spPr>
            <a:xfrm rot="26037865">
              <a:off x="-1338756" y="2311704"/>
              <a:ext cx="0" cy="289367"/>
            </a:xfrm>
            <a:prstGeom prst="line">
              <a:avLst/>
            </a:prstGeom>
            <a:ln w="38100">
              <a:gradFill>
                <a:gsLst>
                  <a:gs pos="0">
                    <a:srgbClr val="F5EAD4"/>
                  </a:gs>
                  <a:gs pos="100000">
                    <a:srgbClr val="E1BF7B"/>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51" name="PA-文本框 69">
            <a:extLst>
              <a:ext uri="{FF2B5EF4-FFF2-40B4-BE49-F238E27FC236}">
                <a16:creationId xmlns="" xmlns:a16="http://schemas.microsoft.com/office/drawing/2014/main" id="{0A0FA1B1-6333-4392-B467-B91D3B9F4A46}"/>
              </a:ext>
            </a:extLst>
          </p:cNvPr>
          <p:cNvSpPr txBox="1"/>
          <p:nvPr>
            <p:custDataLst>
              <p:tags r:id="rId6"/>
            </p:custDataLst>
          </p:nvPr>
        </p:nvSpPr>
        <p:spPr>
          <a:xfrm rot="20465406">
            <a:off x="10522492" y="5317336"/>
            <a:ext cx="781990" cy="523220"/>
          </a:xfrm>
          <a:prstGeom prst="rect">
            <a:avLst/>
          </a:prstGeom>
          <a:noFill/>
        </p:spPr>
        <p:txBody>
          <a:bodyPr wrap="square" rtlCol="0">
            <a:spAutoFit/>
          </a:bodyPr>
          <a:lstStyle/>
          <a:p>
            <a:r>
              <a:rPr lang="en-US" altLang="zh-CN" sz="2800" dirty="0">
                <a:gradFill>
                  <a:gsLst>
                    <a:gs pos="100000">
                      <a:schemeClr val="accent1"/>
                    </a:gs>
                    <a:gs pos="56000">
                      <a:schemeClr val="accent2"/>
                    </a:gs>
                    <a:gs pos="0">
                      <a:schemeClr val="accent2"/>
                    </a:gs>
                  </a:gsLst>
                  <a:lin ang="5400000" scaled="1"/>
                </a:gradFill>
                <a:latin typeface="Bahnschrift Condensed" panose="020B0502040204020203" pitchFamily="34" charset="0"/>
              </a:rPr>
              <a:t>2016</a:t>
            </a:r>
            <a:endParaRPr lang="zh-CN" altLang="en-US" sz="2800" dirty="0">
              <a:gradFill>
                <a:gsLst>
                  <a:gs pos="100000">
                    <a:schemeClr val="accent1"/>
                  </a:gs>
                  <a:gs pos="56000">
                    <a:schemeClr val="accent2"/>
                  </a:gs>
                  <a:gs pos="0">
                    <a:schemeClr val="accent2"/>
                  </a:gs>
                </a:gsLst>
                <a:lin ang="5400000" scaled="1"/>
              </a:gradFill>
              <a:latin typeface="Bahnschrift Condensed" panose="020B0502040204020203" pitchFamily="34" charset="0"/>
            </a:endParaRPr>
          </a:p>
        </p:txBody>
      </p:sp>
      <p:sp>
        <p:nvSpPr>
          <p:cNvPr id="52" name="PA-文本框 69">
            <a:extLst>
              <a:ext uri="{FF2B5EF4-FFF2-40B4-BE49-F238E27FC236}">
                <a16:creationId xmlns="" xmlns:a16="http://schemas.microsoft.com/office/drawing/2014/main" id="{42719EC4-4354-4E10-B11E-6590F91ABFE2}"/>
              </a:ext>
            </a:extLst>
          </p:cNvPr>
          <p:cNvSpPr txBox="1"/>
          <p:nvPr>
            <p:custDataLst>
              <p:tags r:id="rId7"/>
            </p:custDataLst>
          </p:nvPr>
        </p:nvSpPr>
        <p:spPr>
          <a:xfrm rot="1373862">
            <a:off x="1454714" y="5257120"/>
            <a:ext cx="891722" cy="523220"/>
          </a:xfrm>
          <a:prstGeom prst="rect">
            <a:avLst/>
          </a:prstGeom>
          <a:noFill/>
        </p:spPr>
        <p:txBody>
          <a:bodyPr wrap="square" rtlCol="0">
            <a:spAutoFit/>
          </a:bodyPr>
          <a:lstStyle/>
          <a:p>
            <a:r>
              <a:rPr lang="en-US" altLang="zh-CN" sz="2800" dirty="0">
                <a:gradFill>
                  <a:gsLst>
                    <a:gs pos="100000">
                      <a:schemeClr val="accent1"/>
                    </a:gs>
                    <a:gs pos="56000">
                      <a:schemeClr val="accent2"/>
                    </a:gs>
                    <a:gs pos="0">
                      <a:schemeClr val="accent2"/>
                    </a:gs>
                  </a:gsLst>
                  <a:lin ang="5400000" scaled="1"/>
                </a:gradFill>
                <a:latin typeface="Bahnschrift Condensed" panose="020B0502040204020203" pitchFamily="34" charset="0"/>
              </a:rPr>
              <a:t>2020</a:t>
            </a:r>
            <a:endParaRPr lang="zh-CN" altLang="en-US" sz="2800" dirty="0">
              <a:gradFill>
                <a:gsLst>
                  <a:gs pos="100000">
                    <a:schemeClr val="accent1"/>
                  </a:gs>
                  <a:gs pos="56000">
                    <a:schemeClr val="accent2"/>
                  </a:gs>
                  <a:gs pos="0">
                    <a:schemeClr val="accent2"/>
                  </a:gs>
                </a:gsLst>
                <a:lin ang="5400000" scaled="1"/>
              </a:gradFill>
              <a:latin typeface="Bahnschrift Condensed" panose="020B0502040204020203" pitchFamily="34" charset="0"/>
            </a:endParaRPr>
          </a:p>
        </p:txBody>
      </p:sp>
      <p:sp>
        <p:nvSpPr>
          <p:cNvPr id="57" name="PA-任意多边形 83">
            <a:extLst>
              <a:ext uri="{FF2B5EF4-FFF2-40B4-BE49-F238E27FC236}">
                <a16:creationId xmlns="" xmlns:a16="http://schemas.microsoft.com/office/drawing/2014/main" id="{33D5F35F-DDF5-4101-BDC8-CDB562E91B07}"/>
              </a:ext>
            </a:extLst>
          </p:cNvPr>
          <p:cNvSpPr/>
          <p:nvPr>
            <p:custDataLst>
              <p:tags r:id="rId8"/>
            </p:custDataLst>
          </p:nvPr>
        </p:nvSpPr>
        <p:spPr>
          <a:xfrm rot="4500078">
            <a:off x="1927289" y="200532"/>
            <a:ext cx="4544852" cy="5463668"/>
          </a:xfrm>
          <a:custGeom>
            <a:avLst/>
            <a:gdLst>
              <a:gd name="connsiteX0" fmla="*/ 0 w 3206187"/>
              <a:gd name="connsiteY0" fmla="*/ 312517 h 3854370"/>
              <a:gd name="connsiteX1" fmla="*/ 2916820 w 3206187"/>
              <a:gd name="connsiteY1" fmla="*/ 3854370 h 3854370"/>
              <a:gd name="connsiteX2" fmla="*/ 3136739 w 3206187"/>
              <a:gd name="connsiteY2" fmla="*/ 3842795 h 3854370"/>
              <a:gd name="connsiteX3" fmla="*/ 3206187 w 3206187"/>
              <a:gd name="connsiteY3" fmla="*/ 3622876 h 3854370"/>
              <a:gd name="connsiteX4" fmla="*/ 451413 w 3206187"/>
              <a:gd name="connsiteY4" fmla="*/ 0 h 3854370"/>
              <a:gd name="connsiteX5" fmla="*/ 0 w 3206187"/>
              <a:gd name="connsiteY5" fmla="*/ 312517 h 385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6187" h="3854370">
                <a:moveTo>
                  <a:pt x="0" y="312517"/>
                </a:moveTo>
                <a:lnTo>
                  <a:pt x="2916820" y="3854370"/>
                </a:lnTo>
                <a:lnTo>
                  <a:pt x="3136739" y="3842795"/>
                </a:lnTo>
                <a:lnTo>
                  <a:pt x="3206187" y="3622876"/>
                </a:lnTo>
                <a:lnTo>
                  <a:pt x="451413" y="0"/>
                </a:lnTo>
                <a:lnTo>
                  <a:pt x="0" y="312517"/>
                </a:lnTo>
                <a:close/>
              </a:path>
            </a:pathLst>
          </a:custGeom>
          <a:gradFill>
            <a:gsLst>
              <a:gs pos="1000">
                <a:schemeClr val="accent2">
                  <a:alpha val="0"/>
                </a:schemeClr>
              </a:gs>
              <a:gs pos="100000">
                <a:schemeClr val="accent2"/>
              </a:gs>
            </a:gsLst>
            <a:lin ang="4200000" scaled="0"/>
          </a:gradFill>
          <a:ln w="19050">
            <a:gradFill flip="none" rotWithShape="1">
              <a:gsLst>
                <a:gs pos="87000">
                  <a:schemeClr val="accent2"/>
                </a:gs>
                <a:gs pos="26000">
                  <a:schemeClr val="accent2">
                    <a:alpha val="0"/>
                  </a:schemeClr>
                </a:gs>
                <a:gs pos="100000">
                  <a:schemeClr val="accent2"/>
                </a:gs>
              </a:gsLst>
              <a:lin ang="4200000" scaled="0"/>
              <a:tileRect/>
            </a:gradFill>
          </a:ln>
          <a:effectLst>
            <a:outerShdw blurRad="381000" sx="120000" sy="120000" algn="ctr" rotWithShape="0">
              <a:schemeClr val="accent2">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任意多边形 83">
            <a:extLst>
              <a:ext uri="{FF2B5EF4-FFF2-40B4-BE49-F238E27FC236}">
                <a16:creationId xmlns="" xmlns:a16="http://schemas.microsoft.com/office/drawing/2014/main" id="{6D7B9A4A-579B-4FD5-B2E7-9376BE7B6600}"/>
              </a:ext>
            </a:extLst>
          </p:cNvPr>
          <p:cNvSpPr/>
          <p:nvPr>
            <p:custDataLst>
              <p:tags r:id="rId9"/>
            </p:custDataLst>
          </p:nvPr>
        </p:nvSpPr>
        <p:spPr>
          <a:xfrm rot="21313016">
            <a:off x="6416376" y="45784"/>
            <a:ext cx="4805923" cy="5777519"/>
          </a:xfrm>
          <a:custGeom>
            <a:avLst/>
            <a:gdLst>
              <a:gd name="connsiteX0" fmla="*/ 0 w 3206187"/>
              <a:gd name="connsiteY0" fmla="*/ 312517 h 3854370"/>
              <a:gd name="connsiteX1" fmla="*/ 2916820 w 3206187"/>
              <a:gd name="connsiteY1" fmla="*/ 3854370 h 3854370"/>
              <a:gd name="connsiteX2" fmla="*/ 3136739 w 3206187"/>
              <a:gd name="connsiteY2" fmla="*/ 3842795 h 3854370"/>
              <a:gd name="connsiteX3" fmla="*/ 3206187 w 3206187"/>
              <a:gd name="connsiteY3" fmla="*/ 3622876 h 3854370"/>
              <a:gd name="connsiteX4" fmla="*/ 451413 w 3206187"/>
              <a:gd name="connsiteY4" fmla="*/ 0 h 3854370"/>
              <a:gd name="connsiteX5" fmla="*/ 0 w 3206187"/>
              <a:gd name="connsiteY5" fmla="*/ 312517 h 385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6187" h="3854370">
                <a:moveTo>
                  <a:pt x="0" y="312517"/>
                </a:moveTo>
                <a:lnTo>
                  <a:pt x="2916820" y="3854370"/>
                </a:lnTo>
                <a:lnTo>
                  <a:pt x="3136739" y="3842795"/>
                </a:lnTo>
                <a:lnTo>
                  <a:pt x="3206187" y="3622876"/>
                </a:lnTo>
                <a:lnTo>
                  <a:pt x="451413" y="0"/>
                </a:lnTo>
                <a:lnTo>
                  <a:pt x="0" y="312517"/>
                </a:lnTo>
                <a:close/>
              </a:path>
            </a:pathLst>
          </a:custGeom>
          <a:noFill/>
          <a:ln w="31750">
            <a:gradFill flip="none" rotWithShape="1">
              <a:gsLst>
                <a:gs pos="1000">
                  <a:schemeClr val="accent1">
                    <a:alpha val="0"/>
                  </a:schemeClr>
                </a:gs>
                <a:gs pos="100000">
                  <a:schemeClr val="accent2"/>
                </a:gs>
              </a:gsLst>
              <a:lin ang="42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占位符 20">
            <a:extLst>
              <a:ext uri="{FF2B5EF4-FFF2-40B4-BE49-F238E27FC236}">
                <a16:creationId xmlns="" xmlns:a16="http://schemas.microsoft.com/office/drawing/2014/main" id="{B7FC80DB-0C0B-4C8C-810D-4EF3F57448B4}"/>
              </a:ext>
            </a:extLst>
          </p:cNvPr>
          <p:cNvSpPr txBox="1">
            <a:spLocks/>
          </p:cNvSpPr>
          <p:nvPr/>
        </p:nvSpPr>
        <p:spPr>
          <a:xfrm>
            <a:off x="4673111" y="1513366"/>
            <a:ext cx="3021516" cy="66157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dist">
              <a:buNone/>
            </a:pPr>
            <a:r>
              <a:rPr lang="zh-CN" altLang="en-US" sz="4800" dirty="0">
                <a:gradFill flip="none" rotWithShape="1">
                  <a:gsLst>
                    <a:gs pos="100000">
                      <a:schemeClr val="accent1"/>
                    </a:gs>
                    <a:gs pos="0">
                      <a:schemeClr val="accent2"/>
                    </a:gs>
                  </a:gsLst>
                  <a:lin ang="5400000" scaled="1"/>
                  <a:tileRect/>
                </a:gradFill>
                <a:latin typeface="+mj-ea"/>
                <a:ea typeface="+mj-ea"/>
              </a:rPr>
              <a:t>感谢观看</a:t>
            </a:r>
          </a:p>
        </p:txBody>
      </p:sp>
      <p:sp>
        <p:nvSpPr>
          <p:cNvPr id="16" name="文本占位符 7">
            <a:extLst>
              <a:ext uri="{FF2B5EF4-FFF2-40B4-BE49-F238E27FC236}">
                <a16:creationId xmlns="" xmlns:a16="http://schemas.microsoft.com/office/drawing/2014/main" id="{A52BA37C-6BB2-42A7-B827-CB507D814178}"/>
              </a:ext>
            </a:extLst>
          </p:cNvPr>
          <p:cNvSpPr txBox="1">
            <a:spLocks/>
          </p:cNvSpPr>
          <p:nvPr/>
        </p:nvSpPr>
        <p:spPr>
          <a:xfrm>
            <a:off x="4784267" y="2119794"/>
            <a:ext cx="2799205" cy="20023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en-US" altLang="zh-CN" sz="1050" dirty="0"/>
              <a:t>THANKS FOR LISTENING</a:t>
            </a:r>
          </a:p>
        </p:txBody>
      </p:sp>
      <p:pic>
        <p:nvPicPr>
          <p:cNvPr id="5" name="图片 4">
            <a:extLst>
              <a:ext uri="{FF2B5EF4-FFF2-40B4-BE49-F238E27FC236}">
                <a16:creationId xmlns="" xmlns:a16="http://schemas.microsoft.com/office/drawing/2014/main" id="{65633CD1-FD4E-4AC9-87A6-C5AA3F0A4C9B}"/>
              </a:ext>
            </a:extLst>
          </p:cNvPr>
          <p:cNvPicPr>
            <a:picLocks noChangeAspect="1"/>
          </p:cNvPicPr>
          <p:nvPr/>
        </p:nvPicPr>
        <p:blipFill rotWithShape="1">
          <a:blip r:embed="rId29" cstate="email">
            <a:extLst>
              <a:ext uri="{28A0092B-C50C-407E-A947-70E740481C1C}">
                <a14:useLocalDpi xmlns:a14="http://schemas.microsoft.com/office/drawing/2010/main"/>
              </a:ext>
            </a:extLst>
          </a:blip>
          <a:srcRect/>
          <a:stretch/>
        </p:blipFill>
        <p:spPr>
          <a:xfrm>
            <a:off x="5151121" y="1584960"/>
            <a:ext cx="2133600" cy="4206240"/>
          </a:xfrm>
          <a:prstGeom prst="rect">
            <a:avLst/>
          </a:prstGeom>
          <a:effectLst>
            <a:outerShdw blurRad="139700" sx="102000" sy="102000" algn="ctr" rotWithShape="0">
              <a:prstClr val="black">
                <a:alpha val="5000"/>
              </a:prstClr>
            </a:outerShdw>
          </a:effectLst>
        </p:spPr>
      </p:pic>
      <p:sp>
        <p:nvSpPr>
          <p:cNvPr id="58" name="矩形 57">
            <a:extLst>
              <a:ext uri="{FF2B5EF4-FFF2-40B4-BE49-F238E27FC236}">
                <a16:creationId xmlns="" xmlns:a16="http://schemas.microsoft.com/office/drawing/2014/main" id="{D2346B4D-4116-4FA8-9753-65D005B1E6C9}"/>
              </a:ext>
            </a:extLst>
          </p:cNvPr>
          <p:cNvSpPr/>
          <p:nvPr/>
        </p:nvSpPr>
        <p:spPr>
          <a:xfrm>
            <a:off x="4134364" y="934685"/>
            <a:ext cx="4186736" cy="4175760"/>
          </a:xfrm>
          <a:prstGeom prst="rect">
            <a:avLst/>
          </a:prstGeom>
          <a:blipFill dpi="0" rotWithShape="1">
            <a:blip r:embed="rId30" cstate="email">
              <a:alphaModFix amt="5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图片 58" descr="图片包含 天空&#10;&#10;自动生成的说明">
            <a:extLst>
              <a:ext uri="{FF2B5EF4-FFF2-40B4-BE49-F238E27FC236}">
                <a16:creationId xmlns="" xmlns:a16="http://schemas.microsoft.com/office/drawing/2014/main" id="{A405CD8F-3079-47AF-B1D8-56455FDE0DB3}"/>
              </a:ext>
            </a:extLst>
          </p:cNvPr>
          <p:cNvPicPr>
            <a:picLocks noChangeAspect="1"/>
          </p:cNvPicPr>
          <p:nvPr/>
        </p:nvPicPr>
        <p:blipFill>
          <a:blip r:embed="rId31" cstate="email">
            <a:extLst>
              <a:ext uri="{28A0092B-C50C-407E-A947-70E740481C1C}">
                <a14:useLocalDpi xmlns:a14="http://schemas.microsoft.com/office/drawing/2010/main"/>
              </a:ext>
            </a:extLst>
          </a:blip>
          <a:srcRect/>
          <a:stretch>
            <a:fillRect/>
          </a:stretch>
        </p:blipFill>
        <p:spPr>
          <a:xfrm>
            <a:off x="3462499" y="1264570"/>
            <a:ext cx="1933245" cy="831378"/>
          </a:xfrm>
          <a:custGeom>
            <a:avLst/>
            <a:gdLst>
              <a:gd name="connsiteX0" fmla="*/ 2114403 w 4110843"/>
              <a:gd name="connsiteY0" fmla="*/ 0 h 1767840"/>
              <a:gd name="connsiteX1" fmla="*/ 4110843 w 4110843"/>
              <a:gd name="connsiteY1" fmla="*/ 91440 h 1767840"/>
              <a:gd name="connsiteX2" fmla="*/ 3623163 w 4110843"/>
              <a:gd name="connsiteY2" fmla="*/ 609600 h 1767840"/>
              <a:gd name="connsiteX3" fmla="*/ 3348843 w 4110843"/>
              <a:gd name="connsiteY3" fmla="*/ 1447800 h 1767840"/>
              <a:gd name="connsiteX4" fmla="*/ 2403963 w 4110843"/>
              <a:gd name="connsiteY4" fmla="*/ 1767840 h 1767840"/>
              <a:gd name="connsiteX5" fmla="*/ 0 w 4110843"/>
              <a:gd name="connsiteY5" fmla="*/ 1567510 h 1767840"/>
              <a:gd name="connsiteX6" fmla="*/ 0 w 4110843"/>
              <a:gd name="connsiteY6" fmla="*/ 11879 h 1767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0843" h="1767840">
                <a:moveTo>
                  <a:pt x="2114403" y="0"/>
                </a:moveTo>
                <a:lnTo>
                  <a:pt x="4110843" y="91440"/>
                </a:lnTo>
                <a:lnTo>
                  <a:pt x="3623163" y="609600"/>
                </a:lnTo>
                <a:lnTo>
                  <a:pt x="3348843" y="1447800"/>
                </a:lnTo>
                <a:lnTo>
                  <a:pt x="2403963" y="1767840"/>
                </a:lnTo>
                <a:lnTo>
                  <a:pt x="0" y="1567510"/>
                </a:lnTo>
                <a:lnTo>
                  <a:pt x="0" y="11879"/>
                </a:lnTo>
                <a:close/>
              </a:path>
            </a:pathLst>
          </a:custGeom>
        </p:spPr>
      </p:pic>
      <p:pic>
        <p:nvPicPr>
          <p:cNvPr id="61" name="图片 60" descr="图片包含 天空&#10;&#10;自动生成的说明">
            <a:extLst>
              <a:ext uri="{FF2B5EF4-FFF2-40B4-BE49-F238E27FC236}">
                <a16:creationId xmlns="" xmlns:a16="http://schemas.microsoft.com/office/drawing/2014/main" id="{50F920B0-10CB-4766-8993-E15115FA511A}"/>
              </a:ext>
            </a:extLst>
          </p:cNvPr>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a:xfrm>
            <a:off x="472750" y="2787671"/>
            <a:ext cx="1406410" cy="604817"/>
          </a:xfrm>
          <a:custGeom>
            <a:avLst/>
            <a:gdLst>
              <a:gd name="connsiteX0" fmla="*/ 2114403 w 4110843"/>
              <a:gd name="connsiteY0" fmla="*/ 0 h 1767840"/>
              <a:gd name="connsiteX1" fmla="*/ 4110843 w 4110843"/>
              <a:gd name="connsiteY1" fmla="*/ 91440 h 1767840"/>
              <a:gd name="connsiteX2" fmla="*/ 3623163 w 4110843"/>
              <a:gd name="connsiteY2" fmla="*/ 609600 h 1767840"/>
              <a:gd name="connsiteX3" fmla="*/ 3348843 w 4110843"/>
              <a:gd name="connsiteY3" fmla="*/ 1447800 h 1767840"/>
              <a:gd name="connsiteX4" fmla="*/ 2403963 w 4110843"/>
              <a:gd name="connsiteY4" fmla="*/ 1767840 h 1767840"/>
              <a:gd name="connsiteX5" fmla="*/ 0 w 4110843"/>
              <a:gd name="connsiteY5" fmla="*/ 1567510 h 1767840"/>
              <a:gd name="connsiteX6" fmla="*/ 0 w 4110843"/>
              <a:gd name="connsiteY6" fmla="*/ 11879 h 1767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0843" h="1767840">
                <a:moveTo>
                  <a:pt x="2114403" y="0"/>
                </a:moveTo>
                <a:lnTo>
                  <a:pt x="4110843" y="91440"/>
                </a:lnTo>
                <a:lnTo>
                  <a:pt x="3623163" y="609600"/>
                </a:lnTo>
                <a:lnTo>
                  <a:pt x="3348843" y="1447800"/>
                </a:lnTo>
                <a:lnTo>
                  <a:pt x="2403963" y="1767840"/>
                </a:lnTo>
                <a:lnTo>
                  <a:pt x="0" y="1567510"/>
                </a:lnTo>
                <a:lnTo>
                  <a:pt x="0" y="11879"/>
                </a:lnTo>
                <a:close/>
              </a:path>
            </a:pathLst>
          </a:custGeom>
        </p:spPr>
      </p:pic>
      <p:pic>
        <p:nvPicPr>
          <p:cNvPr id="62" name="图片 61" descr="图片包含 树, 户外&#10;&#10;自动生成的说明">
            <a:extLst>
              <a:ext uri="{FF2B5EF4-FFF2-40B4-BE49-F238E27FC236}">
                <a16:creationId xmlns="" xmlns:a16="http://schemas.microsoft.com/office/drawing/2014/main" id="{FAA887D7-6F52-4B52-BD63-5287B078381B}"/>
              </a:ext>
            </a:extLst>
          </p:cNvPr>
          <p:cNvPicPr>
            <a:picLocks noChangeAspect="1"/>
          </p:cNvPicPr>
          <p:nvPr/>
        </p:nvPicPr>
        <p:blipFill rotWithShape="1">
          <a:blip r:embed="rId33" cstate="email">
            <a:extLst>
              <a:ext uri="{28A0092B-C50C-407E-A947-70E740481C1C}">
                <a14:useLocalDpi xmlns:a14="http://schemas.microsoft.com/office/drawing/2010/main"/>
              </a:ext>
            </a:extLst>
          </a:blip>
          <a:srcRect/>
          <a:stretch/>
        </p:blipFill>
        <p:spPr>
          <a:xfrm>
            <a:off x="4517287" y="30365"/>
            <a:ext cx="3542996" cy="1301352"/>
          </a:xfrm>
          <a:prstGeom prst="rect">
            <a:avLst/>
          </a:prstGeom>
        </p:spPr>
      </p:pic>
      <p:pic>
        <p:nvPicPr>
          <p:cNvPr id="63" name="图片 62" descr="图片包含 天空&#10;&#10;自动生成的说明">
            <a:extLst>
              <a:ext uri="{FF2B5EF4-FFF2-40B4-BE49-F238E27FC236}">
                <a16:creationId xmlns="" xmlns:a16="http://schemas.microsoft.com/office/drawing/2014/main" id="{3F2D882F-A437-4854-AD16-6899B9D4D52D}"/>
              </a:ext>
            </a:extLst>
          </p:cNvPr>
          <p:cNvPicPr>
            <a:picLocks noChangeAspect="1"/>
          </p:cNvPicPr>
          <p:nvPr/>
        </p:nvPicPr>
        <p:blipFill>
          <a:blip r:embed="rId34" cstate="email">
            <a:extLst>
              <a:ext uri="{28A0092B-C50C-407E-A947-70E740481C1C}">
                <a14:useLocalDpi xmlns:a14="http://schemas.microsoft.com/office/drawing/2010/main"/>
              </a:ext>
            </a:extLst>
          </a:blip>
          <a:srcRect/>
          <a:stretch>
            <a:fillRect/>
          </a:stretch>
        </p:blipFill>
        <p:spPr>
          <a:xfrm>
            <a:off x="7020136" y="1593325"/>
            <a:ext cx="1890378" cy="1631653"/>
          </a:xfrm>
          <a:custGeom>
            <a:avLst/>
            <a:gdLst>
              <a:gd name="connsiteX0" fmla="*/ 2291788 w 2747424"/>
              <a:gd name="connsiteY0" fmla="*/ 0 h 2371400"/>
              <a:gd name="connsiteX1" fmla="*/ 2747424 w 2747424"/>
              <a:gd name="connsiteY1" fmla="*/ 1123196 h 2371400"/>
              <a:gd name="connsiteX2" fmla="*/ 2747424 w 2747424"/>
              <a:gd name="connsiteY2" fmla="*/ 1317484 h 2371400"/>
              <a:gd name="connsiteX3" fmla="*/ 2257810 w 2747424"/>
              <a:gd name="connsiteY3" fmla="*/ 2371400 h 2371400"/>
              <a:gd name="connsiteX4" fmla="*/ 1064021 w 2747424"/>
              <a:gd name="connsiteY4" fmla="*/ 2371400 h 2371400"/>
              <a:gd name="connsiteX5" fmla="*/ 1309753 w 2747424"/>
              <a:gd name="connsiteY5" fmla="*/ 1826516 h 2371400"/>
              <a:gd name="connsiteX6" fmla="*/ 456313 w 2747424"/>
              <a:gd name="connsiteY6" fmla="*/ 1658876 h 2371400"/>
              <a:gd name="connsiteX7" fmla="*/ 64253 w 2747424"/>
              <a:gd name="connsiteY7" fmla="*/ 1630872 h 2371400"/>
              <a:gd name="connsiteX8" fmla="*/ 0 w 2747424"/>
              <a:gd name="connsiteY8" fmla="*/ 185195 h 237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7424" h="2371400">
                <a:moveTo>
                  <a:pt x="2291788" y="0"/>
                </a:moveTo>
                <a:lnTo>
                  <a:pt x="2747424" y="1123196"/>
                </a:lnTo>
                <a:lnTo>
                  <a:pt x="2747424" y="1317484"/>
                </a:lnTo>
                <a:lnTo>
                  <a:pt x="2257810" y="2371400"/>
                </a:lnTo>
                <a:lnTo>
                  <a:pt x="1064021" y="2371400"/>
                </a:lnTo>
                <a:lnTo>
                  <a:pt x="1309753" y="1826516"/>
                </a:lnTo>
                <a:lnTo>
                  <a:pt x="456313" y="1658876"/>
                </a:lnTo>
                <a:lnTo>
                  <a:pt x="64253" y="1630872"/>
                </a:lnTo>
                <a:lnTo>
                  <a:pt x="0" y="185195"/>
                </a:lnTo>
                <a:close/>
              </a:path>
            </a:pathLst>
          </a:custGeom>
        </p:spPr>
      </p:pic>
      <p:sp>
        <p:nvSpPr>
          <p:cNvPr id="6" name="矩形 5">
            <a:extLst>
              <a:ext uri="{FF2B5EF4-FFF2-40B4-BE49-F238E27FC236}">
                <a16:creationId xmlns="" xmlns:a16="http://schemas.microsoft.com/office/drawing/2014/main" id="{DA5452A6-60D6-4376-AC5A-78121874A00A}"/>
              </a:ext>
            </a:extLst>
          </p:cNvPr>
          <p:cNvSpPr/>
          <p:nvPr/>
        </p:nvSpPr>
        <p:spPr>
          <a:xfrm>
            <a:off x="10077696" y="741225"/>
            <a:ext cx="1496930" cy="549826"/>
          </a:xfrm>
          <a:prstGeom prst="rect">
            <a:avLst/>
          </a:prstGeom>
          <a:blipFill dpi="0" rotWithShape="1">
            <a:blip r:embed="rId35">
              <a:alphaModFix amt="5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片 63" descr="图片包含 天空&#10;&#10;自动生成的说明">
            <a:extLst>
              <a:ext uri="{FF2B5EF4-FFF2-40B4-BE49-F238E27FC236}">
                <a16:creationId xmlns="" xmlns:a16="http://schemas.microsoft.com/office/drawing/2014/main" id="{959C79EB-7592-4556-B114-62CADB5FC836}"/>
              </a:ext>
            </a:extLst>
          </p:cNvPr>
          <p:cNvPicPr>
            <a:picLocks noChangeAspect="1"/>
          </p:cNvPicPr>
          <p:nvPr/>
        </p:nvPicPr>
        <p:blipFill>
          <a:blip r:embed="rId34" cstate="email">
            <a:extLst>
              <a:ext uri="{28A0092B-C50C-407E-A947-70E740481C1C}">
                <a14:useLocalDpi xmlns:a14="http://schemas.microsoft.com/office/drawing/2010/main"/>
              </a:ext>
            </a:extLst>
          </a:blip>
          <a:srcRect/>
          <a:stretch>
            <a:fillRect/>
          </a:stretch>
        </p:blipFill>
        <p:spPr>
          <a:xfrm>
            <a:off x="617374" y="188781"/>
            <a:ext cx="1890378" cy="1631653"/>
          </a:xfrm>
          <a:custGeom>
            <a:avLst/>
            <a:gdLst>
              <a:gd name="connsiteX0" fmla="*/ 2291788 w 2747424"/>
              <a:gd name="connsiteY0" fmla="*/ 0 h 2371400"/>
              <a:gd name="connsiteX1" fmla="*/ 2747424 w 2747424"/>
              <a:gd name="connsiteY1" fmla="*/ 1123196 h 2371400"/>
              <a:gd name="connsiteX2" fmla="*/ 2747424 w 2747424"/>
              <a:gd name="connsiteY2" fmla="*/ 1317484 h 2371400"/>
              <a:gd name="connsiteX3" fmla="*/ 2257810 w 2747424"/>
              <a:gd name="connsiteY3" fmla="*/ 2371400 h 2371400"/>
              <a:gd name="connsiteX4" fmla="*/ 1064021 w 2747424"/>
              <a:gd name="connsiteY4" fmla="*/ 2371400 h 2371400"/>
              <a:gd name="connsiteX5" fmla="*/ 1309753 w 2747424"/>
              <a:gd name="connsiteY5" fmla="*/ 1826516 h 2371400"/>
              <a:gd name="connsiteX6" fmla="*/ 456313 w 2747424"/>
              <a:gd name="connsiteY6" fmla="*/ 1658876 h 2371400"/>
              <a:gd name="connsiteX7" fmla="*/ 64253 w 2747424"/>
              <a:gd name="connsiteY7" fmla="*/ 1630872 h 2371400"/>
              <a:gd name="connsiteX8" fmla="*/ 0 w 2747424"/>
              <a:gd name="connsiteY8" fmla="*/ 185195 h 237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7424" h="2371400">
                <a:moveTo>
                  <a:pt x="2291788" y="0"/>
                </a:moveTo>
                <a:lnTo>
                  <a:pt x="2747424" y="1123196"/>
                </a:lnTo>
                <a:lnTo>
                  <a:pt x="2747424" y="1317484"/>
                </a:lnTo>
                <a:lnTo>
                  <a:pt x="2257810" y="2371400"/>
                </a:lnTo>
                <a:lnTo>
                  <a:pt x="1064021" y="2371400"/>
                </a:lnTo>
                <a:lnTo>
                  <a:pt x="1309753" y="1826516"/>
                </a:lnTo>
                <a:lnTo>
                  <a:pt x="456313" y="1658876"/>
                </a:lnTo>
                <a:lnTo>
                  <a:pt x="64253" y="1630872"/>
                </a:lnTo>
                <a:lnTo>
                  <a:pt x="0" y="185195"/>
                </a:lnTo>
                <a:close/>
              </a:path>
            </a:pathLst>
          </a:custGeom>
        </p:spPr>
      </p:pic>
    </p:spTree>
    <p:extLst>
      <p:ext uri="{BB962C8B-B14F-4D97-AF65-F5344CB8AC3E}">
        <p14:creationId xmlns:p14="http://schemas.microsoft.com/office/powerpoint/2010/main" val="39806216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PA-任意多边形 7">
            <a:extLst>
              <a:ext uri="{FF2B5EF4-FFF2-40B4-BE49-F238E27FC236}">
                <a16:creationId xmlns="" xmlns:a16="http://schemas.microsoft.com/office/drawing/2014/main" id="{A2785B81-6D31-4A5C-825C-07202C04BB4B}"/>
              </a:ext>
            </a:extLst>
          </p:cNvPr>
          <p:cNvSpPr/>
          <p:nvPr>
            <p:custDataLst>
              <p:tags r:id="rId2"/>
            </p:custDataLst>
          </p:nvPr>
        </p:nvSpPr>
        <p:spPr>
          <a:xfrm>
            <a:off x="0" y="1"/>
            <a:ext cx="12192000" cy="5562599"/>
          </a:xfrm>
          <a:custGeom>
            <a:avLst/>
            <a:gdLst>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857053 w 12192000"/>
              <a:gd name="connsiteY4" fmla="*/ 949124 h 4058617"/>
              <a:gd name="connsiteX5" fmla="*/ 8924081 w 12192000"/>
              <a:gd name="connsiteY5" fmla="*/ 1319514 h 4058617"/>
              <a:gd name="connsiteX6" fmla="*/ 6354501 w 12192000"/>
              <a:gd name="connsiteY6" fmla="*/ 2569580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840375 w 12192000"/>
              <a:gd name="connsiteY10" fmla="*/ 2546430 h 4058617"/>
              <a:gd name="connsiteX11" fmla="*/ 21135 w 12192000"/>
              <a:gd name="connsiteY11" fmla="*/ 4040896 h 4058617"/>
              <a:gd name="connsiteX12" fmla="*/ 0 w 12192000"/>
              <a:gd name="connsiteY12" fmla="*/ 4058617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857053 w 12192000"/>
              <a:gd name="connsiteY4" fmla="*/ 949124 h 4058617"/>
              <a:gd name="connsiteX5" fmla="*/ 8924081 w 12192000"/>
              <a:gd name="connsiteY5" fmla="*/ 1319514 h 4058617"/>
              <a:gd name="connsiteX6" fmla="*/ 6285053 w 12192000"/>
              <a:gd name="connsiteY6" fmla="*/ 2314937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840375 w 12192000"/>
              <a:gd name="connsiteY10" fmla="*/ 2546430 h 4058617"/>
              <a:gd name="connsiteX11" fmla="*/ 21135 w 12192000"/>
              <a:gd name="connsiteY11" fmla="*/ 4040896 h 4058617"/>
              <a:gd name="connsiteX12" fmla="*/ 0 w 12192000"/>
              <a:gd name="connsiteY12" fmla="*/ 4058617 h 4058617"/>
              <a:gd name="connsiteX13" fmla="*/ 0 w 12192000"/>
              <a:gd name="connsiteY13" fmla="*/ 0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857053 w 12192000"/>
              <a:gd name="connsiteY4" fmla="*/ 949124 h 4058617"/>
              <a:gd name="connsiteX5" fmla="*/ 8819909 w 12192000"/>
              <a:gd name="connsiteY5" fmla="*/ 1365812 h 4058617"/>
              <a:gd name="connsiteX6" fmla="*/ 6285053 w 12192000"/>
              <a:gd name="connsiteY6" fmla="*/ 2314937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840375 w 12192000"/>
              <a:gd name="connsiteY10" fmla="*/ 2546430 h 4058617"/>
              <a:gd name="connsiteX11" fmla="*/ 21135 w 12192000"/>
              <a:gd name="connsiteY11" fmla="*/ 4040896 h 4058617"/>
              <a:gd name="connsiteX12" fmla="*/ 0 w 12192000"/>
              <a:gd name="connsiteY12" fmla="*/ 4058617 h 4058617"/>
              <a:gd name="connsiteX13" fmla="*/ 0 w 12192000"/>
              <a:gd name="connsiteY13" fmla="*/ 0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857053 w 12192000"/>
              <a:gd name="connsiteY4" fmla="*/ 949124 h 4058617"/>
              <a:gd name="connsiteX5" fmla="*/ 8819909 w 12192000"/>
              <a:gd name="connsiteY5" fmla="*/ 1365812 h 4058617"/>
              <a:gd name="connsiteX6" fmla="*/ 6412375 w 12192000"/>
              <a:gd name="connsiteY6" fmla="*/ 2372811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840375 w 12192000"/>
              <a:gd name="connsiteY10" fmla="*/ 2546430 h 4058617"/>
              <a:gd name="connsiteX11" fmla="*/ 21135 w 12192000"/>
              <a:gd name="connsiteY11" fmla="*/ 4040896 h 4058617"/>
              <a:gd name="connsiteX12" fmla="*/ 0 w 12192000"/>
              <a:gd name="connsiteY12" fmla="*/ 4058617 h 4058617"/>
              <a:gd name="connsiteX13" fmla="*/ 0 w 12192000"/>
              <a:gd name="connsiteY13" fmla="*/ 0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301468 w 12192000"/>
              <a:gd name="connsiteY4" fmla="*/ 937550 h 4058617"/>
              <a:gd name="connsiteX5" fmla="*/ 8819909 w 12192000"/>
              <a:gd name="connsiteY5" fmla="*/ 1365812 h 4058617"/>
              <a:gd name="connsiteX6" fmla="*/ 6412375 w 12192000"/>
              <a:gd name="connsiteY6" fmla="*/ 2372811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840375 w 12192000"/>
              <a:gd name="connsiteY10" fmla="*/ 2546430 h 4058617"/>
              <a:gd name="connsiteX11" fmla="*/ 21135 w 12192000"/>
              <a:gd name="connsiteY11" fmla="*/ 4040896 h 4058617"/>
              <a:gd name="connsiteX12" fmla="*/ 0 w 12192000"/>
              <a:gd name="connsiteY12" fmla="*/ 4058617 h 4058617"/>
              <a:gd name="connsiteX13" fmla="*/ 0 w 12192000"/>
              <a:gd name="connsiteY13" fmla="*/ 0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301468 w 12192000"/>
              <a:gd name="connsiteY4" fmla="*/ 937550 h 4058617"/>
              <a:gd name="connsiteX5" fmla="*/ 8819909 w 12192000"/>
              <a:gd name="connsiteY5" fmla="*/ 1365812 h 4058617"/>
              <a:gd name="connsiteX6" fmla="*/ 6412375 w 12192000"/>
              <a:gd name="connsiteY6" fmla="*/ 2372811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972455 w 12192000"/>
              <a:gd name="connsiteY10" fmla="*/ 2536270 h 4058617"/>
              <a:gd name="connsiteX11" fmla="*/ 21135 w 12192000"/>
              <a:gd name="connsiteY11" fmla="*/ 4040896 h 4058617"/>
              <a:gd name="connsiteX12" fmla="*/ 0 w 12192000"/>
              <a:gd name="connsiteY12" fmla="*/ 4058617 h 4058617"/>
              <a:gd name="connsiteX13" fmla="*/ 0 w 12192000"/>
              <a:gd name="connsiteY13" fmla="*/ 0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301468 w 12192000"/>
              <a:gd name="connsiteY4" fmla="*/ 937550 h 4058617"/>
              <a:gd name="connsiteX5" fmla="*/ 8819909 w 12192000"/>
              <a:gd name="connsiteY5" fmla="*/ 1365812 h 4058617"/>
              <a:gd name="connsiteX6" fmla="*/ 6412375 w 12192000"/>
              <a:gd name="connsiteY6" fmla="*/ 2372811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972455 w 12192000"/>
              <a:gd name="connsiteY10" fmla="*/ 2536270 h 4058617"/>
              <a:gd name="connsiteX11" fmla="*/ 924560 w 12192000"/>
              <a:gd name="connsiteY11" fmla="*/ 3251199 h 4058617"/>
              <a:gd name="connsiteX12" fmla="*/ 21135 w 12192000"/>
              <a:gd name="connsiteY12" fmla="*/ 4040896 h 4058617"/>
              <a:gd name="connsiteX13" fmla="*/ 0 w 12192000"/>
              <a:gd name="connsiteY13" fmla="*/ 4058617 h 4058617"/>
              <a:gd name="connsiteX14" fmla="*/ 0 w 12192000"/>
              <a:gd name="connsiteY14" fmla="*/ 0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301468 w 12192000"/>
              <a:gd name="connsiteY4" fmla="*/ 937550 h 4058617"/>
              <a:gd name="connsiteX5" fmla="*/ 8819909 w 12192000"/>
              <a:gd name="connsiteY5" fmla="*/ 1365812 h 4058617"/>
              <a:gd name="connsiteX6" fmla="*/ 6412375 w 12192000"/>
              <a:gd name="connsiteY6" fmla="*/ 2372811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972455 w 12192000"/>
              <a:gd name="connsiteY10" fmla="*/ 2536270 h 4058617"/>
              <a:gd name="connsiteX11" fmla="*/ 782320 w 12192000"/>
              <a:gd name="connsiteY11" fmla="*/ 3251199 h 4058617"/>
              <a:gd name="connsiteX12" fmla="*/ 21135 w 12192000"/>
              <a:gd name="connsiteY12" fmla="*/ 4040896 h 4058617"/>
              <a:gd name="connsiteX13" fmla="*/ 0 w 12192000"/>
              <a:gd name="connsiteY13" fmla="*/ 4058617 h 4058617"/>
              <a:gd name="connsiteX14" fmla="*/ 0 w 12192000"/>
              <a:gd name="connsiteY14" fmla="*/ 0 h 4058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4058617">
                <a:moveTo>
                  <a:pt x="0" y="0"/>
                </a:moveTo>
                <a:lnTo>
                  <a:pt x="12192000" y="0"/>
                </a:lnTo>
                <a:lnTo>
                  <a:pt x="12192000" y="1285948"/>
                </a:lnTo>
                <a:lnTo>
                  <a:pt x="12146726" y="1267880"/>
                </a:lnTo>
                <a:cubicBezTo>
                  <a:pt x="11806900" y="1135042"/>
                  <a:pt x="10855938" y="921228"/>
                  <a:pt x="10301468" y="937550"/>
                </a:cubicBezTo>
                <a:cubicBezTo>
                  <a:pt x="9746998" y="953872"/>
                  <a:pt x="9468091" y="1126602"/>
                  <a:pt x="8819909" y="1365812"/>
                </a:cubicBezTo>
                <a:cubicBezTo>
                  <a:pt x="8171727" y="1605022"/>
                  <a:pt x="6879220" y="2201120"/>
                  <a:pt x="6412375" y="2372811"/>
                </a:cubicBezTo>
                <a:cubicBezTo>
                  <a:pt x="5945530" y="2544502"/>
                  <a:pt x="6186669" y="2401747"/>
                  <a:pt x="6018836" y="2395959"/>
                </a:cubicBezTo>
                <a:cubicBezTo>
                  <a:pt x="5851003" y="2390172"/>
                  <a:pt x="5764193" y="2341944"/>
                  <a:pt x="5405377" y="2338086"/>
                </a:cubicBezTo>
                <a:cubicBezTo>
                  <a:pt x="5046562" y="2334228"/>
                  <a:pt x="4438098" y="2339779"/>
                  <a:pt x="3865944" y="2372810"/>
                </a:cubicBezTo>
                <a:cubicBezTo>
                  <a:pt x="3293790" y="2405841"/>
                  <a:pt x="2462686" y="2389872"/>
                  <a:pt x="1972455" y="2536270"/>
                </a:cubicBezTo>
                <a:cubicBezTo>
                  <a:pt x="1482224" y="2682668"/>
                  <a:pt x="1107540" y="3000428"/>
                  <a:pt x="782320" y="3251199"/>
                </a:cubicBezTo>
                <a:cubicBezTo>
                  <a:pt x="457100" y="3501970"/>
                  <a:pt x="175228" y="3906326"/>
                  <a:pt x="21135" y="4040896"/>
                </a:cubicBezTo>
                <a:lnTo>
                  <a:pt x="0" y="4058617"/>
                </a:lnTo>
                <a:lnTo>
                  <a:pt x="0" y="0"/>
                </a:lnTo>
                <a:close/>
              </a:path>
            </a:pathLst>
          </a:custGeom>
          <a:gradFill>
            <a:gsLst>
              <a:gs pos="0">
                <a:schemeClr val="accent1">
                  <a:alpha val="13000"/>
                </a:schemeClr>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2" name="图片 121">
            <a:extLst>
              <a:ext uri="{FF2B5EF4-FFF2-40B4-BE49-F238E27FC236}">
                <a16:creationId xmlns="" xmlns:a16="http://schemas.microsoft.com/office/drawing/2014/main" id="{150FF6E1-84A4-4AB5-B785-BA64D62B5551}"/>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0" y="0"/>
            <a:ext cx="12192000" cy="5062982"/>
          </a:xfrm>
          <a:custGeom>
            <a:avLst/>
            <a:gdLst>
              <a:gd name="connsiteX0" fmla="*/ 0 w 12192000"/>
              <a:gd name="connsiteY0" fmla="*/ 0 h 5062982"/>
              <a:gd name="connsiteX1" fmla="*/ 12192000 w 12192000"/>
              <a:gd name="connsiteY1" fmla="*/ 0 h 5062982"/>
              <a:gd name="connsiteX2" fmla="*/ 12192000 w 12192000"/>
              <a:gd name="connsiteY2" fmla="*/ 1295987 h 5062982"/>
              <a:gd name="connsiteX3" fmla="*/ 11810047 w 12192000"/>
              <a:gd name="connsiteY3" fmla="*/ 1182750 h 5062982"/>
              <a:gd name="connsiteX4" fmla="*/ 9997440 w 12192000"/>
              <a:gd name="connsiteY4" fmla="*/ 1065258 h 5062982"/>
              <a:gd name="connsiteX5" fmla="*/ 5623563 w 12192000"/>
              <a:gd name="connsiteY5" fmla="*/ 3634409 h 5062982"/>
              <a:gd name="connsiteX6" fmla="*/ 1859280 w 12192000"/>
              <a:gd name="connsiteY6" fmla="*/ 3529972 h 5062982"/>
              <a:gd name="connsiteX7" fmla="*/ 50840 w 12192000"/>
              <a:gd name="connsiteY7" fmla="*/ 4996171 h 5062982"/>
              <a:gd name="connsiteX8" fmla="*/ 0 w 12192000"/>
              <a:gd name="connsiteY8" fmla="*/ 5062982 h 506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5062982">
                <a:moveTo>
                  <a:pt x="0" y="0"/>
                </a:moveTo>
                <a:lnTo>
                  <a:pt x="12192000" y="0"/>
                </a:lnTo>
                <a:lnTo>
                  <a:pt x="12192000" y="1295987"/>
                </a:lnTo>
                <a:lnTo>
                  <a:pt x="11810047" y="1182750"/>
                </a:lnTo>
                <a:cubicBezTo>
                  <a:pt x="11256645" y="1022613"/>
                  <a:pt x="10624820" y="879012"/>
                  <a:pt x="9997440" y="1065258"/>
                </a:cubicBezTo>
                <a:cubicBezTo>
                  <a:pt x="8742680" y="1437750"/>
                  <a:pt x="6979921" y="3223624"/>
                  <a:pt x="5623563" y="3634409"/>
                </a:cubicBezTo>
                <a:cubicBezTo>
                  <a:pt x="4267201" y="4045195"/>
                  <a:pt x="2847341" y="3223624"/>
                  <a:pt x="1859280" y="3529972"/>
                </a:cubicBezTo>
                <a:cubicBezTo>
                  <a:pt x="1118235" y="3759734"/>
                  <a:pt x="480060" y="4449671"/>
                  <a:pt x="50840" y="4996171"/>
                </a:cubicBezTo>
                <a:lnTo>
                  <a:pt x="0" y="5062982"/>
                </a:lnTo>
                <a:close/>
              </a:path>
            </a:pathLst>
          </a:custGeom>
        </p:spPr>
      </p:pic>
      <p:sp>
        <p:nvSpPr>
          <p:cNvPr id="118" name="PA-任意多边形 4">
            <a:extLst>
              <a:ext uri="{FF2B5EF4-FFF2-40B4-BE49-F238E27FC236}">
                <a16:creationId xmlns="" xmlns:a16="http://schemas.microsoft.com/office/drawing/2014/main" id="{C0E4B395-007F-4914-BD20-CA23C56646FF}"/>
              </a:ext>
            </a:extLst>
          </p:cNvPr>
          <p:cNvSpPr/>
          <p:nvPr>
            <p:custDataLst>
              <p:tags r:id="rId3"/>
            </p:custDataLst>
          </p:nvPr>
        </p:nvSpPr>
        <p:spPr>
          <a:xfrm>
            <a:off x="0" y="-1"/>
            <a:ext cx="12192000" cy="5062982"/>
          </a:xfrm>
          <a:custGeom>
            <a:avLst/>
            <a:gdLst>
              <a:gd name="connsiteX0" fmla="*/ 0 w 12192000"/>
              <a:gd name="connsiteY0" fmla="*/ 0 h 3694084"/>
              <a:gd name="connsiteX1" fmla="*/ 12192000 w 12192000"/>
              <a:gd name="connsiteY1" fmla="*/ 0 h 3694084"/>
              <a:gd name="connsiteX2" fmla="*/ 12192000 w 12192000"/>
              <a:gd name="connsiteY2" fmla="*/ 945586 h 3694084"/>
              <a:gd name="connsiteX3" fmla="*/ 11810047 w 12192000"/>
              <a:gd name="connsiteY3" fmla="*/ 862965 h 3694084"/>
              <a:gd name="connsiteX4" fmla="*/ 9997440 w 12192000"/>
              <a:gd name="connsiteY4" fmla="*/ 777240 h 3694084"/>
              <a:gd name="connsiteX5" fmla="*/ 5623561 w 12192000"/>
              <a:gd name="connsiteY5" fmla="*/ 2651760 h 3694084"/>
              <a:gd name="connsiteX6" fmla="*/ 1859280 w 12192000"/>
              <a:gd name="connsiteY6" fmla="*/ 2575560 h 3694084"/>
              <a:gd name="connsiteX7" fmla="*/ 50840 w 12192000"/>
              <a:gd name="connsiteY7" fmla="*/ 3645337 h 3694084"/>
              <a:gd name="connsiteX8" fmla="*/ 0 w 12192000"/>
              <a:gd name="connsiteY8" fmla="*/ 3694084 h 369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694084">
                <a:moveTo>
                  <a:pt x="0" y="0"/>
                </a:moveTo>
                <a:lnTo>
                  <a:pt x="12192000" y="0"/>
                </a:lnTo>
                <a:lnTo>
                  <a:pt x="12192000" y="945586"/>
                </a:lnTo>
                <a:lnTo>
                  <a:pt x="11810047" y="862965"/>
                </a:lnTo>
                <a:cubicBezTo>
                  <a:pt x="11256645" y="746125"/>
                  <a:pt x="10624820" y="641350"/>
                  <a:pt x="9997440" y="777240"/>
                </a:cubicBezTo>
                <a:cubicBezTo>
                  <a:pt x="8742680" y="1049020"/>
                  <a:pt x="6979920" y="2352040"/>
                  <a:pt x="5623561" y="2651760"/>
                </a:cubicBezTo>
                <a:cubicBezTo>
                  <a:pt x="4267200" y="2951480"/>
                  <a:pt x="2847340" y="2352040"/>
                  <a:pt x="1859280" y="2575560"/>
                </a:cubicBezTo>
                <a:cubicBezTo>
                  <a:pt x="1118235" y="2743200"/>
                  <a:pt x="480060" y="3246596"/>
                  <a:pt x="50840" y="3645337"/>
                </a:cubicBezTo>
                <a:lnTo>
                  <a:pt x="0" y="3694084"/>
                </a:lnTo>
                <a:close/>
              </a:path>
            </a:pathLst>
          </a:custGeom>
          <a:gradFill>
            <a:gsLst>
              <a:gs pos="0">
                <a:schemeClr val="accent1">
                  <a:alpha val="95000"/>
                </a:schemeClr>
              </a:gs>
              <a:gs pos="92000">
                <a:schemeClr val="accent2">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3" name="图片 112">
            <a:extLst>
              <a:ext uri="{FF2B5EF4-FFF2-40B4-BE49-F238E27FC236}">
                <a16:creationId xmlns="" xmlns:a16="http://schemas.microsoft.com/office/drawing/2014/main" id="{B25FCA25-5455-4B93-938C-F3EA2344C812}"/>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20980" y="2423160"/>
            <a:ext cx="6635335" cy="4145887"/>
          </a:xfrm>
          <a:prstGeom prst="rect">
            <a:avLst/>
          </a:prstGeom>
          <a:effectLst>
            <a:outerShdw blurRad="241300" sx="102000" sy="102000" algn="ctr" rotWithShape="0">
              <a:prstClr val="black">
                <a:alpha val="18000"/>
              </a:prstClr>
            </a:outerShdw>
          </a:effectLst>
        </p:spPr>
      </p:pic>
      <p:pic>
        <p:nvPicPr>
          <p:cNvPr id="123" name="PA-图片 59">
            <a:extLst>
              <a:ext uri="{FF2B5EF4-FFF2-40B4-BE49-F238E27FC236}">
                <a16:creationId xmlns="" xmlns:a16="http://schemas.microsoft.com/office/drawing/2014/main" id="{4265A4AD-0894-41F6-9C43-D77C13A5B299}"/>
              </a:ext>
            </a:extLst>
          </p:cNvPr>
          <p:cNvPicPr>
            <a:picLocks noChangeAspect="1"/>
          </p:cNvPicPr>
          <p:nvPr>
            <p:custDataLst>
              <p:tags r:id="rId4"/>
            </p:custDataLst>
          </p:nvPr>
        </p:nvPicPr>
        <p:blipFill>
          <a:blip r:embed="rId8" cstate="email">
            <a:extLst>
              <a:ext uri="{28A0092B-C50C-407E-A947-70E740481C1C}">
                <a14:useLocalDpi xmlns:a14="http://schemas.microsoft.com/office/drawing/2010/main"/>
              </a:ext>
            </a:extLst>
          </a:blip>
          <a:stretch>
            <a:fillRect/>
          </a:stretch>
        </p:blipFill>
        <p:spPr>
          <a:xfrm>
            <a:off x="9686885" y="398778"/>
            <a:ext cx="1832015" cy="393702"/>
          </a:xfrm>
          <a:prstGeom prst="rect">
            <a:avLst/>
          </a:prstGeom>
        </p:spPr>
      </p:pic>
      <p:sp>
        <p:nvSpPr>
          <p:cNvPr id="3" name="文本占位符 2">
            <a:extLst>
              <a:ext uri="{FF2B5EF4-FFF2-40B4-BE49-F238E27FC236}">
                <a16:creationId xmlns="" xmlns:a16="http://schemas.microsoft.com/office/drawing/2014/main" id="{C9F9018E-7EE6-4028-945D-486CE08DA5FF}"/>
              </a:ext>
            </a:extLst>
          </p:cNvPr>
          <p:cNvSpPr>
            <a:spLocks noGrp="1"/>
          </p:cNvSpPr>
          <p:nvPr>
            <p:ph type="body" sz="quarter" idx="12"/>
          </p:nvPr>
        </p:nvSpPr>
        <p:spPr>
          <a:xfrm>
            <a:off x="7710897" y="5177428"/>
            <a:ext cx="639919" cy="344325"/>
          </a:xfrm>
        </p:spPr>
        <p:txBody>
          <a:bodyPr/>
          <a:lstStyle/>
          <a:p>
            <a:r>
              <a:rPr lang="zh-CN" altLang="en-US" dirty="0"/>
              <a:t>明玉</a:t>
            </a:r>
          </a:p>
        </p:txBody>
      </p:sp>
      <p:sp>
        <p:nvSpPr>
          <p:cNvPr id="4" name="文本占位符 3">
            <a:extLst>
              <a:ext uri="{FF2B5EF4-FFF2-40B4-BE49-F238E27FC236}">
                <a16:creationId xmlns="" xmlns:a16="http://schemas.microsoft.com/office/drawing/2014/main" id="{0ABB70D6-BCC8-4BD9-85C0-351186BDDFC1}"/>
              </a:ext>
            </a:extLst>
          </p:cNvPr>
          <p:cNvSpPr>
            <a:spLocks noGrp="1"/>
          </p:cNvSpPr>
          <p:nvPr>
            <p:ph type="body" sz="quarter" idx="13"/>
          </p:nvPr>
        </p:nvSpPr>
        <p:spPr>
          <a:xfrm>
            <a:off x="10693583" y="5177428"/>
            <a:ext cx="639919" cy="344325"/>
          </a:xfrm>
        </p:spPr>
        <p:txBody>
          <a:bodyPr/>
          <a:lstStyle/>
          <a:p>
            <a:r>
              <a:rPr lang="zh-CN" altLang="en-US" dirty="0"/>
              <a:t>明玉</a:t>
            </a:r>
          </a:p>
        </p:txBody>
      </p:sp>
      <p:sp>
        <p:nvSpPr>
          <p:cNvPr id="15" name="文本占位符 7">
            <a:extLst>
              <a:ext uri="{FF2B5EF4-FFF2-40B4-BE49-F238E27FC236}">
                <a16:creationId xmlns="" xmlns:a16="http://schemas.microsoft.com/office/drawing/2014/main" id="{A4052A67-098C-40EC-BDC0-4E28627E95BD}"/>
              </a:ext>
            </a:extLst>
          </p:cNvPr>
          <p:cNvSpPr txBox="1">
            <a:spLocks/>
          </p:cNvSpPr>
          <p:nvPr/>
        </p:nvSpPr>
        <p:spPr>
          <a:xfrm>
            <a:off x="9237874" y="3886112"/>
            <a:ext cx="2314294" cy="473075"/>
          </a:xfrm>
          <a:prstGeom prst="rect">
            <a:avLst/>
          </a:prstGeom>
        </p:spPr>
        <p:txBody>
          <a:bodyPr/>
          <a:lstStyle>
            <a:lvl1pPr marL="0" indent="0" algn="r"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Thanks for listening</a:t>
            </a:r>
          </a:p>
        </p:txBody>
      </p:sp>
      <p:sp>
        <p:nvSpPr>
          <p:cNvPr id="16" name="文本占位符 20">
            <a:extLst>
              <a:ext uri="{FF2B5EF4-FFF2-40B4-BE49-F238E27FC236}">
                <a16:creationId xmlns="" xmlns:a16="http://schemas.microsoft.com/office/drawing/2014/main" id="{F8210B56-854B-4AA2-A3BD-A912534B3946}"/>
              </a:ext>
            </a:extLst>
          </p:cNvPr>
          <p:cNvSpPr>
            <a:spLocks noGrp="1"/>
          </p:cNvSpPr>
          <p:nvPr>
            <p:ph type="body" sz="quarter" idx="14"/>
          </p:nvPr>
        </p:nvSpPr>
        <p:spPr>
          <a:xfrm>
            <a:off x="6096000" y="2880272"/>
            <a:ext cx="5539801" cy="1097608"/>
          </a:xfrm>
        </p:spPr>
        <p:txBody>
          <a:bodyPr/>
          <a:lstStyle/>
          <a:p>
            <a:pPr>
              <a:buNone/>
            </a:pPr>
            <a:r>
              <a:rPr lang="zh-CN" altLang="en-US" sz="5400" dirty="0">
                <a:latin typeface="+mn-ea"/>
              </a:rPr>
              <a:t>感谢观看</a:t>
            </a:r>
            <a:endParaRPr lang="zh-CN" altLang="en-US" sz="4000" b="0" dirty="0">
              <a:solidFill>
                <a:schemeClr val="accent1"/>
              </a:solidFill>
              <a:latin typeface="+mn-ea"/>
            </a:endParaRPr>
          </a:p>
        </p:txBody>
      </p:sp>
    </p:spTree>
    <p:custDataLst>
      <p:tags r:id="rId1"/>
    </p:custDataLst>
    <p:extLst>
      <p:ext uri="{BB962C8B-B14F-4D97-AF65-F5344CB8AC3E}">
        <p14:creationId xmlns:p14="http://schemas.microsoft.com/office/powerpoint/2010/main" val="28613038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alphaModFix amt="39000"/>
          </a:blip>
          <a:stretch>
            <a:fillRect/>
          </a:stretch>
        </a:blipFill>
        <a:effectLst/>
      </p:bgPr>
    </p:bg>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9794678A-9CC8-412D-879B-75336ABAC343}"/>
              </a:ext>
            </a:extLst>
          </p:cNvPr>
          <p:cNvSpPr/>
          <p:nvPr/>
        </p:nvSpPr>
        <p:spPr>
          <a:xfrm>
            <a:off x="0" y="0"/>
            <a:ext cx="12192000" cy="6858000"/>
          </a:xfrm>
          <a:prstGeom prst="rect">
            <a:avLst/>
          </a:prstGeom>
          <a:blipFill dpi="0" rotWithShape="1">
            <a:blip r:embed="rId2">
              <a:alphaModFix amt="3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307AC05-AB62-4744-A0AA-7A0A7AB50FE8}"/>
              </a:ext>
            </a:extLst>
          </p:cNvPr>
          <p:cNvSpPr/>
          <p:nvPr/>
        </p:nvSpPr>
        <p:spPr>
          <a:xfrm>
            <a:off x="0" y="6559296"/>
            <a:ext cx="12192000" cy="298704"/>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 xmlns:a16="http://schemas.microsoft.com/office/drawing/2014/main" id="{45C77542-6883-4AEB-A8A0-4AA4B65D8841}"/>
              </a:ext>
            </a:extLst>
          </p:cNvPr>
          <p:cNvPicPr>
            <a:picLocks noChangeAspect="1"/>
          </p:cNvPicPr>
          <p:nvPr/>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60400" y="6617771"/>
            <a:ext cx="1594112" cy="200429"/>
          </a:xfrm>
          <a:prstGeom prst="rect">
            <a:avLst/>
          </a:prstGeom>
        </p:spPr>
      </p:pic>
      <p:sp>
        <p:nvSpPr>
          <p:cNvPr id="10" name="íślîḋe">
            <a:extLst>
              <a:ext uri="{FF2B5EF4-FFF2-40B4-BE49-F238E27FC236}">
                <a16:creationId xmlns="" xmlns:a16="http://schemas.microsoft.com/office/drawing/2014/main" id="{BD783273-F839-4BE6-8B91-AA1FBD31D59B}"/>
              </a:ext>
            </a:extLst>
          </p:cNvPr>
          <p:cNvSpPr/>
          <p:nvPr/>
        </p:nvSpPr>
        <p:spPr bwMode="auto">
          <a:xfrm>
            <a:off x="8699500" y="6660559"/>
            <a:ext cx="2832100" cy="114852"/>
          </a:xfrm>
          <a:custGeom>
            <a:avLst/>
            <a:gdLst>
              <a:gd name="connsiteX0" fmla="*/ 3339520 w 6594582"/>
              <a:gd name="connsiteY0" fmla="*/ 41369 h 164536"/>
              <a:gd name="connsiteX1" fmla="*/ 3312098 w 6594582"/>
              <a:gd name="connsiteY1" fmla="*/ 96528 h 164536"/>
              <a:gd name="connsiteX2" fmla="*/ 3360087 w 6594582"/>
              <a:gd name="connsiteY2" fmla="*/ 96528 h 164536"/>
              <a:gd name="connsiteX3" fmla="*/ 3339520 w 6594582"/>
              <a:gd name="connsiteY3" fmla="*/ 41369 h 164536"/>
              <a:gd name="connsiteX4" fmla="*/ 519384 w 6594582"/>
              <a:gd name="connsiteY4" fmla="*/ 41369 h 164536"/>
              <a:gd name="connsiteX5" fmla="*/ 498817 w 6594582"/>
              <a:gd name="connsiteY5" fmla="*/ 96528 h 164536"/>
              <a:gd name="connsiteX6" fmla="*/ 539951 w 6594582"/>
              <a:gd name="connsiteY6" fmla="*/ 96528 h 164536"/>
              <a:gd name="connsiteX7" fmla="*/ 519384 w 6594582"/>
              <a:gd name="connsiteY7" fmla="*/ 41369 h 164536"/>
              <a:gd name="connsiteX8" fmla="*/ 5473957 w 6594582"/>
              <a:gd name="connsiteY8" fmla="*/ 6895 h 164536"/>
              <a:gd name="connsiteX9" fmla="*/ 5460520 w 6594582"/>
              <a:gd name="connsiteY9" fmla="*/ 13790 h 164536"/>
              <a:gd name="connsiteX10" fmla="*/ 5460520 w 6594582"/>
              <a:gd name="connsiteY10" fmla="*/ 68949 h 164536"/>
              <a:gd name="connsiteX11" fmla="*/ 5494113 w 6594582"/>
              <a:gd name="connsiteY11" fmla="*/ 68949 h 164536"/>
              <a:gd name="connsiteX12" fmla="*/ 5500832 w 6594582"/>
              <a:gd name="connsiteY12" fmla="*/ 41369 h 164536"/>
              <a:gd name="connsiteX13" fmla="*/ 5473957 w 6594582"/>
              <a:gd name="connsiteY13" fmla="*/ 6895 h 164536"/>
              <a:gd name="connsiteX14" fmla="*/ 2711270 w 6594582"/>
              <a:gd name="connsiteY14" fmla="*/ 6895 h 164536"/>
              <a:gd name="connsiteX15" fmla="*/ 2697558 w 6594582"/>
              <a:gd name="connsiteY15" fmla="*/ 13790 h 164536"/>
              <a:gd name="connsiteX16" fmla="*/ 2697558 w 6594582"/>
              <a:gd name="connsiteY16" fmla="*/ 68949 h 164536"/>
              <a:gd name="connsiteX17" fmla="*/ 2731837 w 6594582"/>
              <a:gd name="connsiteY17" fmla="*/ 68949 h 164536"/>
              <a:gd name="connsiteX18" fmla="*/ 2738692 w 6594582"/>
              <a:gd name="connsiteY18" fmla="*/ 41369 h 164536"/>
              <a:gd name="connsiteX19" fmla="*/ 2711270 w 6594582"/>
              <a:gd name="connsiteY19" fmla="*/ 6895 h 164536"/>
              <a:gd name="connsiteX20" fmla="*/ 2415249 w 6594582"/>
              <a:gd name="connsiteY20" fmla="*/ 6881 h 164536"/>
              <a:gd name="connsiteX21" fmla="*/ 2374181 w 6594582"/>
              <a:gd name="connsiteY21" fmla="*/ 75687 h 164536"/>
              <a:gd name="connsiteX22" fmla="*/ 2415249 w 6594582"/>
              <a:gd name="connsiteY22" fmla="*/ 144493 h 164536"/>
              <a:gd name="connsiteX23" fmla="*/ 2456317 w 6594582"/>
              <a:gd name="connsiteY23" fmla="*/ 75687 h 164536"/>
              <a:gd name="connsiteX24" fmla="*/ 2415249 w 6594582"/>
              <a:gd name="connsiteY24" fmla="*/ 6881 h 164536"/>
              <a:gd name="connsiteX25" fmla="*/ 6433336 w 6594582"/>
              <a:gd name="connsiteY25" fmla="*/ 0 h 164536"/>
              <a:gd name="connsiteX26" fmla="*/ 6513959 w 6594582"/>
              <a:gd name="connsiteY26" fmla="*/ 0 h 164536"/>
              <a:gd name="connsiteX27" fmla="*/ 6513959 w 6594582"/>
              <a:gd name="connsiteY27" fmla="*/ 6895 h 164536"/>
              <a:gd name="connsiteX28" fmla="*/ 6493803 w 6594582"/>
              <a:gd name="connsiteY28" fmla="*/ 13790 h 164536"/>
              <a:gd name="connsiteX29" fmla="*/ 6500522 w 6594582"/>
              <a:gd name="connsiteY29" fmla="*/ 20685 h 164536"/>
              <a:gd name="connsiteX30" fmla="*/ 6500522 w 6594582"/>
              <a:gd name="connsiteY30" fmla="*/ 27580 h 164536"/>
              <a:gd name="connsiteX31" fmla="*/ 6527396 w 6594582"/>
              <a:gd name="connsiteY31" fmla="*/ 75844 h 164536"/>
              <a:gd name="connsiteX32" fmla="*/ 6554270 w 6594582"/>
              <a:gd name="connsiteY32" fmla="*/ 34474 h 164536"/>
              <a:gd name="connsiteX33" fmla="*/ 6567708 w 6594582"/>
              <a:gd name="connsiteY33" fmla="*/ 13790 h 164536"/>
              <a:gd name="connsiteX34" fmla="*/ 6547552 w 6594582"/>
              <a:gd name="connsiteY34" fmla="*/ 6895 h 164536"/>
              <a:gd name="connsiteX35" fmla="*/ 6547552 w 6594582"/>
              <a:gd name="connsiteY35" fmla="*/ 0 h 164536"/>
              <a:gd name="connsiteX36" fmla="*/ 6594582 w 6594582"/>
              <a:gd name="connsiteY36" fmla="*/ 0 h 164536"/>
              <a:gd name="connsiteX37" fmla="*/ 6594582 w 6594582"/>
              <a:gd name="connsiteY37" fmla="*/ 6895 h 164536"/>
              <a:gd name="connsiteX38" fmla="*/ 6581145 w 6594582"/>
              <a:gd name="connsiteY38" fmla="*/ 13790 h 164536"/>
              <a:gd name="connsiteX39" fmla="*/ 6534115 w 6594582"/>
              <a:gd name="connsiteY39" fmla="*/ 82738 h 164536"/>
              <a:gd name="connsiteX40" fmla="*/ 6534115 w 6594582"/>
              <a:gd name="connsiteY40" fmla="*/ 124108 h 164536"/>
              <a:gd name="connsiteX41" fmla="*/ 6540833 w 6594582"/>
              <a:gd name="connsiteY41" fmla="*/ 137897 h 164536"/>
              <a:gd name="connsiteX42" fmla="*/ 6554270 w 6594582"/>
              <a:gd name="connsiteY42" fmla="*/ 144792 h 164536"/>
              <a:gd name="connsiteX43" fmla="*/ 6473648 w 6594582"/>
              <a:gd name="connsiteY43" fmla="*/ 144792 h 164536"/>
              <a:gd name="connsiteX44" fmla="*/ 6493803 w 6594582"/>
              <a:gd name="connsiteY44" fmla="*/ 137897 h 164536"/>
              <a:gd name="connsiteX45" fmla="*/ 6493803 w 6594582"/>
              <a:gd name="connsiteY45" fmla="*/ 124108 h 164536"/>
              <a:gd name="connsiteX46" fmla="*/ 6493803 w 6594582"/>
              <a:gd name="connsiteY46" fmla="*/ 89633 h 164536"/>
              <a:gd name="connsiteX47" fmla="*/ 6453492 w 6594582"/>
              <a:gd name="connsiteY47" fmla="*/ 20685 h 164536"/>
              <a:gd name="connsiteX48" fmla="*/ 6433336 w 6594582"/>
              <a:gd name="connsiteY48" fmla="*/ 6895 h 164536"/>
              <a:gd name="connsiteX49" fmla="*/ 6433336 w 6594582"/>
              <a:gd name="connsiteY49" fmla="*/ 0 h 164536"/>
              <a:gd name="connsiteX50" fmla="*/ 6156916 w 6594582"/>
              <a:gd name="connsiteY50" fmla="*/ 0 h 164536"/>
              <a:gd name="connsiteX51" fmla="*/ 6301707 w 6594582"/>
              <a:gd name="connsiteY51" fmla="*/ 0 h 164536"/>
              <a:gd name="connsiteX52" fmla="*/ 6301707 w 6594582"/>
              <a:gd name="connsiteY52" fmla="*/ 41369 h 164536"/>
              <a:gd name="connsiteX53" fmla="*/ 6294812 w 6594582"/>
              <a:gd name="connsiteY53" fmla="*/ 41369 h 164536"/>
              <a:gd name="connsiteX54" fmla="*/ 6246549 w 6594582"/>
              <a:gd name="connsiteY54" fmla="*/ 6895 h 164536"/>
              <a:gd name="connsiteX55" fmla="*/ 6246549 w 6594582"/>
              <a:gd name="connsiteY55" fmla="*/ 124108 h 164536"/>
              <a:gd name="connsiteX56" fmla="*/ 6253443 w 6594582"/>
              <a:gd name="connsiteY56" fmla="*/ 137897 h 164536"/>
              <a:gd name="connsiteX57" fmla="*/ 6274128 w 6594582"/>
              <a:gd name="connsiteY57" fmla="*/ 144792 h 164536"/>
              <a:gd name="connsiteX58" fmla="*/ 6184495 w 6594582"/>
              <a:gd name="connsiteY58" fmla="*/ 144792 h 164536"/>
              <a:gd name="connsiteX59" fmla="*/ 6205180 w 6594582"/>
              <a:gd name="connsiteY59" fmla="*/ 137897 h 164536"/>
              <a:gd name="connsiteX60" fmla="*/ 6212074 w 6594582"/>
              <a:gd name="connsiteY60" fmla="*/ 124108 h 164536"/>
              <a:gd name="connsiteX61" fmla="*/ 6212074 w 6594582"/>
              <a:gd name="connsiteY61" fmla="*/ 6895 h 164536"/>
              <a:gd name="connsiteX62" fmla="*/ 6163811 w 6594582"/>
              <a:gd name="connsiteY62" fmla="*/ 41369 h 164536"/>
              <a:gd name="connsiteX63" fmla="*/ 6156916 w 6594582"/>
              <a:gd name="connsiteY63" fmla="*/ 41369 h 164536"/>
              <a:gd name="connsiteX64" fmla="*/ 6156916 w 6594582"/>
              <a:gd name="connsiteY64" fmla="*/ 0 h 164536"/>
              <a:gd name="connsiteX65" fmla="*/ 5939730 w 6594582"/>
              <a:gd name="connsiteY65" fmla="*/ 0 h 164536"/>
              <a:gd name="connsiteX66" fmla="*/ 6028580 w 6594582"/>
              <a:gd name="connsiteY66" fmla="*/ 0 h 164536"/>
              <a:gd name="connsiteX67" fmla="*/ 6028580 w 6594582"/>
              <a:gd name="connsiteY67" fmla="*/ 6895 h 164536"/>
              <a:gd name="connsiteX68" fmla="*/ 6001242 w 6594582"/>
              <a:gd name="connsiteY68" fmla="*/ 20685 h 164536"/>
              <a:gd name="connsiteX69" fmla="*/ 6001242 w 6594582"/>
              <a:gd name="connsiteY69" fmla="*/ 124108 h 164536"/>
              <a:gd name="connsiteX70" fmla="*/ 6028580 w 6594582"/>
              <a:gd name="connsiteY70" fmla="*/ 144792 h 164536"/>
              <a:gd name="connsiteX71" fmla="*/ 5939730 w 6594582"/>
              <a:gd name="connsiteY71" fmla="*/ 144792 h 164536"/>
              <a:gd name="connsiteX72" fmla="*/ 5960234 w 6594582"/>
              <a:gd name="connsiteY72" fmla="*/ 137897 h 164536"/>
              <a:gd name="connsiteX73" fmla="*/ 5967068 w 6594582"/>
              <a:gd name="connsiteY73" fmla="*/ 124108 h 164536"/>
              <a:gd name="connsiteX74" fmla="*/ 5967068 w 6594582"/>
              <a:gd name="connsiteY74" fmla="*/ 20685 h 164536"/>
              <a:gd name="connsiteX75" fmla="*/ 5939730 w 6594582"/>
              <a:gd name="connsiteY75" fmla="*/ 6895 h 164536"/>
              <a:gd name="connsiteX76" fmla="*/ 5939730 w 6594582"/>
              <a:gd name="connsiteY76" fmla="*/ 0 h 164536"/>
              <a:gd name="connsiteX77" fmla="*/ 5747125 w 6594582"/>
              <a:gd name="connsiteY77" fmla="*/ 0 h 164536"/>
              <a:gd name="connsiteX78" fmla="*/ 5774226 w 6594582"/>
              <a:gd name="connsiteY78" fmla="*/ 0 h 164536"/>
              <a:gd name="connsiteX79" fmla="*/ 5787776 w 6594582"/>
              <a:gd name="connsiteY79" fmla="*/ 6881 h 164536"/>
              <a:gd name="connsiteX80" fmla="*/ 5794551 w 6594582"/>
              <a:gd name="connsiteY80" fmla="*/ 0 h 164536"/>
              <a:gd name="connsiteX81" fmla="*/ 5801326 w 6594582"/>
              <a:gd name="connsiteY81" fmla="*/ 0 h 164536"/>
              <a:gd name="connsiteX82" fmla="*/ 5801326 w 6594582"/>
              <a:gd name="connsiteY82" fmla="*/ 41284 h 164536"/>
              <a:gd name="connsiteX83" fmla="*/ 5794551 w 6594582"/>
              <a:gd name="connsiteY83" fmla="*/ 41284 h 164536"/>
              <a:gd name="connsiteX84" fmla="*/ 5747125 w 6594582"/>
              <a:gd name="connsiteY84" fmla="*/ 6881 h 164536"/>
              <a:gd name="connsiteX85" fmla="*/ 5720025 w 6594582"/>
              <a:gd name="connsiteY85" fmla="*/ 20642 h 164536"/>
              <a:gd name="connsiteX86" fmla="*/ 5726800 w 6594582"/>
              <a:gd name="connsiteY86" fmla="*/ 41284 h 164536"/>
              <a:gd name="connsiteX87" fmla="*/ 5747125 w 6594582"/>
              <a:gd name="connsiteY87" fmla="*/ 48164 h 164536"/>
              <a:gd name="connsiteX88" fmla="*/ 5781001 w 6594582"/>
              <a:gd name="connsiteY88" fmla="*/ 68806 h 164536"/>
              <a:gd name="connsiteX89" fmla="*/ 5808101 w 6594582"/>
              <a:gd name="connsiteY89" fmla="*/ 103209 h 164536"/>
              <a:gd name="connsiteX90" fmla="*/ 5747125 w 6594582"/>
              <a:gd name="connsiteY90" fmla="*/ 151373 h 164536"/>
              <a:gd name="connsiteX91" fmla="*/ 5720025 w 6594582"/>
              <a:gd name="connsiteY91" fmla="*/ 144493 h 164536"/>
              <a:gd name="connsiteX92" fmla="*/ 5706475 w 6594582"/>
              <a:gd name="connsiteY92" fmla="*/ 144493 h 164536"/>
              <a:gd name="connsiteX93" fmla="*/ 5699700 w 6594582"/>
              <a:gd name="connsiteY93" fmla="*/ 151373 h 164536"/>
              <a:gd name="connsiteX94" fmla="*/ 5692925 w 6594582"/>
              <a:gd name="connsiteY94" fmla="*/ 151373 h 164536"/>
              <a:gd name="connsiteX95" fmla="*/ 5692925 w 6594582"/>
              <a:gd name="connsiteY95" fmla="*/ 96328 h 164536"/>
              <a:gd name="connsiteX96" fmla="*/ 5699700 w 6594582"/>
              <a:gd name="connsiteY96" fmla="*/ 96328 h 164536"/>
              <a:gd name="connsiteX97" fmla="*/ 5747125 w 6594582"/>
              <a:gd name="connsiteY97" fmla="*/ 144493 h 164536"/>
              <a:gd name="connsiteX98" fmla="*/ 5781001 w 6594582"/>
              <a:gd name="connsiteY98" fmla="*/ 116970 h 164536"/>
              <a:gd name="connsiteX99" fmla="*/ 5753901 w 6594582"/>
              <a:gd name="connsiteY99" fmla="*/ 96328 h 164536"/>
              <a:gd name="connsiteX100" fmla="*/ 5733575 w 6594582"/>
              <a:gd name="connsiteY100" fmla="*/ 82567 h 164536"/>
              <a:gd name="connsiteX101" fmla="*/ 5692925 w 6594582"/>
              <a:gd name="connsiteY101" fmla="*/ 41284 h 164536"/>
              <a:gd name="connsiteX102" fmla="*/ 5747125 w 6594582"/>
              <a:gd name="connsiteY102" fmla="*/ 0 h 164536"/>
              <a:gd name="connsiteX103" fmla="*/ 5400053 w 6594582"/>
              <a:gd name="connsiteY103" fmla="*/ 0 h 164536"/>
              <a:gd name="connsiteX104" fmla="*/ 5473957 w 6594582"/>
              <a:gd name="connsiteY104" fmla="*/ 0 h 164536"/>
              <a:gd name="connsiteX105" fmla="*/ 5541143 w 6594582"/>
              <a:gd name="connsiteY105" fmla="*/ 41369 h 164536"/>
              <a:gd name="connsiteX106" fmla="*/ 5507550 w 6594582"/>
              <a:gd name="connsiteY106" fmla="*/ 75844 h 164536"/>
              <a:gd name="connsiteX107" fmla="*/ 5554580 w 6594582"/>
              <a:gd name="connsiteY107" fmla="*/ 137897 h 164536"/>
              <a:gd name="connsiteX108" fmla="*/ 5561299 w 6594582"/>
              <a:gd name="connsiteY108" fmla="*/ 144792 h 164536"/>
              <a:gd name="connsiteX109" fmla="*/ 5514269 w 6594582"/>
              <a:gd name="connsiteY109" fmla="*/ 144792 h 164536"/>
              <a:gd name="connsiteX110" fmla="*/ 5467239 w 6594582"/>
              <a:gd name="connsiteY110" fmla="*/ 75844 h 164536"/>
              <a:gd name="connsiteX111" fmla="*/ 5460520 w 6594582"/>
              <a:gd name="connsiteY111" fmla="*/ 75844 h 164536"/>
              <a:gd name="connsiteX112" fmla="*/ 5460520 w 6594582"/>
              <a:gd name="connsiteY112" fmla="*/ 124108 h 164536"/>
              <a:gd name="connsiteX113" fmla="*/ 5460520 w 6594582"/>
              <a:gd name="connsiteY113" fmla="*/ 137897 h 164536"/>
              <a:gd name="connsiteX114" fmla="*/ 5480676 w 6594582"/>
              <a:gd name="connsiteY114" fmla="*/ 144792 h 164536"/>
              <a:gd name="connsiteX115" fmla="*/ 5400053 w 6594582"/>
              <a:gd name="connsiteY115" fmla="*/ 144792 h 164536"/>
              <a:gd name="connsiteX116" fmla="*/ 5413490 w 6594582"/>
              <a:gd name="connsiteY116" fmla="*/ 137897 h 164536"/>
              <a:gd name="connsiteX117" fmla="*/ 5420209 w 6594582"/>
              <a:gd name="connsiteY117" fmla="*/ 124108 h 164536"/>
              <a:gd name="connsiteX118" fmla="*/ 5420209 w 6594582"/>
              <a:gd name="connsiteY118" fmla="*/ 27580 h 164536"/>
              <a:gd name="connsiteX119" fmla="*/ 5413490 w 6594582"/>
              <a:gd name="connsiteY119" fmla="*/ 6895 h 164536"/>
              <a:gd name="connsiteX120" fmla="*/ 5400053 w 6594582"/>
              <a:gd name="connsiteY120" fmla="*/ 6895 h 164536"/>
              <a:gd name="connsiteX121" fmla="*/ 5400053 w 6594582"/>
              <a:gd name="connsiteY121" fmla="*/ 0 h 164536"/>
              <a:gd name="connsiteX122" fmla="*/ 5117052 w 6594582"/>
              <a:gd name="connsiteY122" fmla="*/ 0 h 164536"/>
              <a:gd name="connsiteX123" fmla="*/ 5254664 w 6594582"/>
              <a:gd name="connsiteY123" fmla="*/ 0 h 164536"/>
              <a:gd name="connsiteX124" fmla="*/ 5254664 w 6594582"/>
              <a:gd name="connsiteY124" fmla="*/ 41369 h 164536"/>
              <a:gd name="connsiteX125" fmla="*/ 5247783 w 6594582"/>
              <a:gd name="connsiteY125" fmla="*/ 41369 h 164536"/>
              <a:gd name="connsiteX126" fmla="*/ 5234022 w 6594582"/>
              <a:gd name="connsiteY126" fmla="*/ 13790 h 164536"/>
              <a:gd name="connsiteX127" fmla="*/ 5192738 w 6594582"/>
              <a:gd name="connsiteY127" fmla="*/ 6895 h 164536"/>
              <a:gd name="connsiteX128" fmla="*/ 5172097 w 6594582"/>
              <a:gd name="connsiteY128" fmla="*/ 20685 h 164536"/>
              <a:gd name="connsiteX129" fmla="*/ 5172097 w 6594582"/>
              <a:gd name="connsiteY129" fmla="*/ 68949 h 164536"/>
              <a:gd name="connsiteX130" fmla="*/ 5206500 w 6594582"/>
              <a:gd name="connsiteY130" fmla="*/ 62054 h 164536"/>
              <a:gd name="connsiteX131" fmla="*/ 5213380 w 6594582"/>
              <a:gd name="connsiteY131" fmla="*/ 34474 h 164536"/>
              <a:gd name="connsiteX132" fmla="*/ 5220261 w 6594582"/>
              <a:gd name="connsiteY132" fmla="*/ 34474 h 164536"/>
              <a:gd name="connsiteX133" fmla="*/ 5220261 w 6594582"/>
              <a:gd name="connsiteY133" fmla="*/ 110318 h 164536"/>
              <a:gd name="connsiteX134" fmla="*/ 5213380 w 6594582"/>
              <a:gd name="connsiteY134" fmla="*/ 110318 h 164536"/>
              <a:gd name="connsiteX135" fmla="*/ 5206500 w 6594582"/>
              <a:gd name="connsiteY135" fmla="*/ 82738 h 164536"/>
              <a:gd name="connsiteX136" fmla="*/ 5172097 w 6594582"/>
              <a:gd name="connsiteY136" fmla="*/ 75844 h 164536"/>
              <a:gd name="connsiteX137" fmla="*/ 5172097 w 6594582"/>
              <a:gd name="connsiteY137" fmla="*/ 131002 h 164536"/>
              <a:gd name="connsiteX138" fmla="*/ 5192738 w 6594582"/>
              <a:gd name="connsiteY138" fmla="*/ 137897 h 164536"/>
              <a:gd name="connsiteX139" fmla="*/ 5261544 w 6594582"/>
              <a:gd name="connsiteY139" fmla="*/ 103423 h 164536"/>
              <a:gd name="connsiteX140" fmla="*/ 5268425 w 6594582"/>
              <a:gd name="connsiteY140" fmla="*/ 103423 h 164536"/>
              <a:gd name="connsiteX141" fmla="*/ 5254664 w 6594582"/>
              <a:gd name="connsiteY141" fmla="*/ 144792 h 164536"/>
              <a:gd name="connsiteX142" fmla="*/ 5117052 w 6594582"/>
              <a:gd name="connsiteY142" fmla="*/ 144792 h 164536"/>
              <a:gd name="connsiteX143" fmla="*/ 5130813 w 6594582"/>
              <a:gd name="connsiteY143" fmla="*/ 137897 h 164536"/>
              <a:gd name="connsiteX144" fmla="*/ 5137694 w 6594582"/>
              <a:gd name="connsiteY144" fmla="*/ 124108 h 164536"/>
              <a:gd name="connsiteX145" fmla="*/ 5137694 w 6594582"/>
              <a:gd name="connsiteY145" fmla="*/ 20685 h 164536"/>
              <a:gd name="connsiteX146" fmla="*/ 5117052 w 6594582"/>
              <a:gd name="connsiteY146" fmla="*/ 6895 h 164536"/>
              <a:gd name="connsiteX147" fmla="*/ 4824179 w 6594582"/>
              <a:gd name="connsiteY147" fmla="*/ 0 h 164536"/>
              <a:gd name="connsiteX148" fmla="*/ 4906446 w 6594582"/>
              <a:gd name="connsiteY148" fmla="*/ 0 h 164536"/>
              <a:gd name="connsiteX149" fmla="*/ 4906446 w 6594582"/>
              <a:gd name="connsiteY149" fmla="*/ 6881 h 164536"/>
              <a:gd name="connsiteX150" fmla="*/ 4885880 w 6594582"/>
              <a:gd name="connsiteY150" fmla="*/ 6881 h 164536"/>
              <a:gd name="connsiteX151" fmla="*/ 4885880 w 6594582"/>
              <a:gd name="connsiteY151" fmla="*/ 13761 h 164536"/>
              <a:gd name="connsiteX152" fmla="*/ 4892735 w 6594582"/>
              <a:gd name="connsiteY152" fmla="*/ 34403 h 164536"/>
              <a:gd name="connsiteX153" fmla="*/ 4920158 w 6594582"/>
              <a:gd name="connsiteY153" fmla="*/ 103209 h 164536"/>
              <a:gd name="connsiteX154" fmla="*/ 4954436 w 6594582"/>
              <a:gd name="connsiteY154" fmla="*/ 27522 h 164536"/>
              <a:gd name="connsiteX155" fmla="*/ 4961292 w 6594582"/>
              <a:gd name="connsiteY155" fmla="*/ 13761 h 164536"/>
              <a:gd name="connsiteX156" fmla="*/ 4954436 w 6594582"/>
              <a:gd name="connsiteY156" fmla="*/ 6881 h 164536"/>
              <a:gd name="connsiteX157" fmla="*/ 4933869 w 6594582"/>
              <a:gd name="connsiteY157" fmla="*/ 6881 h 164536"/>
              <a:gd name="connsiteX158" fmla="*/ 4933869 w 6594582"/>
              <a:gd name="connsiteY158" fmla="*/ 0 h 164536"/>
              <a:gd name="connsiteX159" fmla="*/ 4988714 w 6594582"/>
              <a:gd name="connsiteY159" fmla="*/ 0 h 164536"/>
              <a:gd name="connsiteX160" fmla="*/ 4988714 w 6594582"/>
              <a:gd name="connsiteY160" fmla="*/ 6881 h 164536"/>
              <a:gd name="connsiteX161" fmla="*/ 4968147 w 6594582"/>
              <a:gd name="connsiteY161" fmla="*/ 20642 h 164536"/>
              <a:gd name="connsiteX162" fmla="*/ 4913302 w 6594582"/>
              <a:gd name="connsiteY162" fmla="*/ 151373 h 164536"/>
              <a:gd name="connsiteX163" fmla="*/ 4906446 w 6594582"/>
              <a:gd name="connsiteY163" fmla="*/ 151373 h 164536"/>
              <a:gd name="connsiteX164" fmla="*/ 4844746 w 6594582"/>
              <a:gd name="connsiteY164" fmla="*/ 20642 h 164536"/>
              <a:gd name="connsiteX165" fmla="*/ 4824179 w 6594582"/>
              <a:gd name="connsiteY165" fmla="*/ 6881 h 164536"/>
              <a:gd name="connsiteX166" fmla="*/ 4824179 w 6594582"/>
              <a:gd name="connsiteY166" fmla="*/ 0 h 164536"/>
              <a:gd name="connsiteX167" fmla="*/ 4610283 w 6594582"/>
              <a:gd name="connsiteY167" fmla="*/ 0 h 164536"/>
              <a:gd name="connsiteX168" fmla="*/ 4692552 w 6594582"/>
              <a:gd name="connsiteY168" fmla="*/ 0 h 164536"/>
              <a:gd name="connsiteX169" fmla="*/ 4692552 w 6594582"/>
              <a:gd name="connsiteY169" fmla="*/ 6895 h 164536"/>
              <a:gd name="connsiteX170" fmla="*/ 4671985 w 6594582"/>
              <a:gd name="connsiteY170" fmla="*/ 20685 h 164536"/>
              <a:gd name="connsiteX171" fmla="*/ 4671985 w 6594582"/>
              <a:gd name="connsiteY171" fmla="*/ 124108 h 164536"/>
              <a:gd name="connsiteX172" fmla="*/ 4692552 w 6594582"/>
              <a:gd name="connsiteY172" fmla="*/ 144792 h 164536"/>
              <a:gd name="connsiteX173" fmla="*/ 4610283 w 6594582"/>
              <a:gd name="connsiteY173" fmla="*/ 144792 h 164536"/>
              <a:gd name="connsiteX174" fmla="*/ 4623994 w 6594582"/>
              <a:gd name="connsiteY174" fmla="*/ 137897 h 164536"/>
              <a:gd name="connsiteX175" fmla="*/ 4630850 w 6594582"/>
              <a:gd name="connsiteY175" fmla="*/ 124108 h 164536"/>
              <a:gd name="connsiteX176" fmla="*/ 4630850 w 6594582"/>
              <a:gd name="connsiteY176" fmla="*/ 20685 h 164536"/>
              <a:gd name="connsiteX177" fmla="*/ 4610283 w 6594582"/>
              <a:gd name="connsiteY177" fmla="*/ 6895 h 164536"/>
              <a:gd name="connsiteX178" fmla="*/ 4610283 w 6594582"/>
              <a:gd name="connsiteY178" fmla="*/ 0 h 164536"/>
              <a:gd name="connsiteX179" fmla="*/ 4317409 w 6594582"/>
              <a:gd name="connsiteY179" fmla="*/ 0 h 164536"/>
              <a:gd name="connsiteX180" fmla="*/ 4365398 w 6594582"/>
              <a:gd name="connsiteY180" fmla="*/ 0 h 164536"/>
              <a:gd name="connsiteX181" fmla="*/ 4454521 w 6594582"/>
              <a:gd name="connsiteY181" fmla="*/ 89448 h 164536"/>
              <a:gd name="connsiteX182" fmla="*/ 4454521 w 6594582"/>
              <a:gd name="connsiteY182" fmla="*/ 27522 h 164536"/>
              <a:gd name="connsiteX183" fmla="*/ 4427099 w 6594582"/>
              <a:gd name="connsiteY183" fmla="*/ 6881 h 164536"/>
              <a:gd name="connsiteX184" fmla="*/ 4427099 w 6594582"/>
              <a:gd name="connsiteY184" fmla="*/ 0 h 164536"/>
              <a:gd name="connsiteX185" fmla="*/ 4481944 w 6594582"/>
              <a:gd name="connsiteY185" fmla="*/ 0 h 164536"/>
              <a:gd name="connsiteX186" fmla="*/ 4481944 w 6594582"/>
              <a:gd name="connsiteY186" fmla="*/ 6881 h 164536"/>
              <a:gd name="connsiteX187" fmla="*/ 4461377 w 6594582"/>
              <a:gd name="connsiteY187" fmla="*/ 20642 h 164536"/>
              <a:gd name="connsiteX188" fmla="*/ 4461377 w 6594582"/>
              <a:gd name="connsiteY188" fmla="*/ 151373 h 164536"/>
              <a:gd name="connsiteX189" fmla="*/ 4454521 w 6594582"/>
              <a:gd name="connsiteY189" fmla="*/ 151373 h 164536"/>
              <a:gd name="connsiteX190" fmla="*/ 4351687 w 6594582"/>
              <a:gd name="connsiteY190" fmla="*/ 34403 h 164536"/>
              <a:gd name="connsiteX191" fmla="*/ 4351687 w 6594582"/>
              <a:gd name="connsiteY191" fmla="*/ 116970 h 164536"/>
              <a:gd name="connsiteX192" fmla="*/ 4372254 w 6594582"/>
              <a:gd name="connsiteY192" fmla="*/ 144493 h 164536"/>
              <a:gd name="connsiteX193" fmla="*/ 4317409 w 6594582"/>
              <a:gd name="connsiteY193" fmla="*/ 144493 h 164536"/>
              <a:gd name="connsiteX194" fmla="*/ 4331120 w 6594582"/>
              <a:gd name="connsiteY194" fmla="*/ 137612 h 164536"/>
              <a:gd name="connsiteX195" fmla="*/ 4337976 w 6594582"/>
              <a:gd name="connsiteY195" fmla="*/ 123851 h 164536"/>
              <a:gd name="connsiteX196" fmla="*/ 4337976 w 6594582"/>
              <a:gd name="connsiteY196" fmla="*/ 20642 h 164536"/>
              <a:gd name="connsiteX197" fmla="*/ 4317409 w 6594582"/>
              <a:gd name="connsiteY197" fmla="*/ 6881 h 164536"/>
              <a:gd name="connsiteX198" fmla="*/ 4317409 w 6594582"/>
              <a:gd name="connsiteY198" fmla="*/ 0 h 164536"/>
              <a:gd name="connsiteX199" fmla="*/ 4024537 w 6594582"/>
              <a:gd name="connsiteY199" fmla="*/ 0 h 164536"/>
              <a:gd name="connsiteX200" fmla="*/ 4106804 w 6594582"/>
              <a:gd name="connsiteY200" fmla="*/ 0 h 164536"/>
              <a:gd name="connsiteX201" fmla="*/ 4106804 w 6594582"/>
              <a:gd name="connsiteY201" fmla="*/ 6881 h 164536"/>
              <a:gd name="connsiteX202" fmla="*/ 4086237 w 6594582"/>
              <a:gd name="connsiteY202" fmla="*/ 6881 h 164536"/>
              <a:gd name="connsiteX203" fmla="*/ 4086237 w 6594582"/>
              <a:gd name="connsiteY203" fmla="*/ 27522 h 164536"/>
              <a:gd name="connsiteX204" fmla="*/ 4086237 w 6594582"/>
              <a:gd name="connsiteY204" fmla="*/ 96328 h 164536"/>
              <a:gd name="connsiteX205" fmla="*/ 4120516 w 6594582"/>
              <a:gd name="connsiteY205" fmla="*/ 137612 h 164536"/>
              <a:gd name="connsiteX206" fmla="*/ 4161649 w 6594582"/>
              <a:gd name="connsiteY206" fmla="*/ 96328 h 164536"/>
              <a:gd name="connsiteX207" fmla="*/ 4161649 w 6594582"/>
              <a:gd name="connsiteY207" fmla="*/ 27522 h 164536"/>
              <a:gd name="connsiteX208" fmla="*/ 4141082 w 6594582"/>
              <a:gd name="connsiteY208" fmla="*/ 6881 h 164536"/>
              <a:gd name="connsiteX209" fmla="*/ 4141082 w 6594582"/>
              <a:gd name="connsiteY209" fmla="*/ 0 h 164536"/>
              <a:gd name="connsiteX210" fmla="*/ 4189072 w 6594582"/>
              <a:gd name="connsiteY210" fmla="*/ 0 h 164536"/>
              <a:gd name="connsiteX211" fmla="*/ 4189072 w 6594582"/>
              <a:gd name="connsiteY211" fmla="*/ 6881 h 164536"/>
              <a:gd name="connsiteX212" fmla="*/ 4168505 w 6594582"/>
              <a:gd name="connsiteY212" fmla="*/ 20642 h 164536"/>
              <a:gd name="connsiteX213" fmla="*/ 4168505 w 6594582"/>
              <a:gd name="connsiteY213" fmla="*/ 96328 h 164536"/>
              <a:gd name="connsiteX214" fmla="*/ 4161649 w 6594582"/>
              <a:gd name="connsiteY214" fmla="*/ 137612 h 164536"/>
              <a:gd name="connsiteX215" fmla="*/ 4113660 w 6594582"/>
              <a:gd name="connsiteY215" fmla="*/ 151373 h 164536"/>
              <a:gd name="connsiteX216" fmla="*/ 4058815 w 6594582"/>
              <a:gd name="connsiteY216" fmla="*/ 137612 h 164536"/>
              <a:gd name="connsiteX217" fmla="*/ 4045104 w 6594582"/>
              <a:gd name="connsiteY217" fmla="*/ 96328 h 164536"/>
              <a:gd name="connsiteX218" fmla="*/ 4045104 w 6594582"/>
              <a:gd name="connsiteY218" fmla="*/ 27522 h 164536"/>
              <a:gd name="connsiteX219" fmla="*/ 4038248 w 6594582"/>
              <a:gd name="connsiteY219" fmla="*/ 13761 h 164536"/>
              <a:gd name="connsiteX220" fmla="*/ 4024537 w 6594582"/>
              <a:gd name="connsiteY220" fmla="*/ 6881 h 164536"/>
              <a:gd name="connsiteX221" fmla="*/ 4024537 w 6594582"/>
              <a:gd name="connsiteY221" fmla="*/ 0 h 164536"/>
              <a:gd name="connsiteX222" fmla="*/ 3563838 w 6594582"/>
              <a:gd name="connsiteY222" fmla="*/ 0 h 164536"/>
              <a:gd name="connsiteX223" fmla="*/ 3646405 w 6594582"/>
              <a:gd name="connsiteY223" fmla="*/ 0 h 164536"/>
              <a:gd name="connsiteX224" fmla="*/ 3646405 w 6594582"/>
              <a:gd name="connsiteY224" fmla="*/ 6895 h 164536"/>
              <a:gd name="connsiteX225" fmla="*/ 3632644 w 6594582"/>
              <a:gd name="connsiteY225" fmla="*/ 6895 h 164536"/>
              <a:gd name="connsiteX226" fmla="*/ 3625763 w 6594582"/>
              <a:gd name="connsiteY226" fmla="*/ 27580 h 164536"/>
              <a:gd name="connsiteX227" fmla="*/ 3625763 w 6594582"/>
              <a:gd name="connsiteY227" fmla="*/ 131002 h 164536"/>
              <a:gd name="connsiteX228" fmla="*/ 3646405 w 6594582"/>
              <a:gd name="connsiteY228" fmla="*/ 137897 h 164536"/>
              <a:gd name="connsiteX229" fmla="*/ 3708330 w 6594582"/>
              <a:gd name="connsiteY229" fmla="*/ 96528 h 164536"/>
              <a:gd name="connsiteX230" fmla="*/ 3715211 w 6594582"/>
              <a:gd name="connsiteY230" fmla="*/ 96528 h 164536"/>
              <a:gd name="connsiteX231" fmla="*/ 3708330 w 6594582"/>
              <a:gd name="connsiteY231" fmla="*/ 144792 h 164536"/>
              <a:gd name="connsiteX232" fmla="*/ 3563838 w 6594582"/>
              <a:gd name="connsiteY232" fmla="*/ 144792 h 164536"/>
              <a:gd name="connsiteX233" fmla="*/ 3577599 w 6594582"/>
              <a:gd name="connsiteY233" fmla="*/ 137897 h 164536"/>
              <a:gd name="connsiteX234" fmla="*/ 3584480 w 6594582"/>
              <a:gd name="connsiteY234" fmla="*/ 124108 h 164536"/>
              <a:gd name="connsiteX235" fmla="*/ 3584480 w 6594582"/>
              <a:gd name="connsiteY235" fmla="*/ 20685 h 164536"/>
              <a:gd name="connsiteX236" fmla="*/ 3563838 w 6594582"/>
              <a:gd name="connsiteY236" fmla="*/ 6895 h 164536"/>
              <a:gd name="connsiteX237" fmla="*/ 3563838 w 6594582"/>
              <a:gd name="connsiteY237" fmla="*/ 0 h 164536"/>
              <a:gd name="connsiteX238" fmla="*/ 3346376 w 6594582"/>
              <a:gd name="connsiteY238" fmla="*/ 0 h 164536"/>
              <a:gd name="connsiteX239" fmla="*/ 3353231 w 6594582"/>
              <a:gd name="connsiteY239" fmla="*/ 0 h 164536"/>
              <a:gd name="connsiteX240" fmla="*/ 3408076 w 6594582"/>
              <a:gd name="connsiteY240" fmla="*/ 110318 h 164536"/>
              <a:gd name="connsiteX241" fmla="*/ 3421788 w 6594582"/>
              <a:gd name="connsiteY241" fmla="*/ 137897 h 164536"/>
              <a:gd name="connsiteX242" fmla="*/ 3435499 w 6594582"/>
              <a:gd name="connsiteY242" fmla="*/ 144792 h 164536"/>
              <a:gd name="connsiteX243" fmla="*/ 3360087 w 6594582"/>
              <a:gd name="connsiteY243" fmla="*/ 144792 h 164536"/>
              <a:gd name="connsiteX244" fmla="*/ 3373798 w 6594582"/>
              <a:gd name="connsiteY244" fmla="*/ 131002 h 164536"/>
              <a:gd name="connsiteX245" fmla="*/ 3366943 w 6594582"/>
              <a:gd name="connsiteY245" fmla="*/ 103423 h 164536"/>
              <a:gd name="connsiteX246" fmla="*/ 3312098 w 6594582"/>
              <a:gd name="connsiteY246" fmla="*/ 103423 h 164536"/>
              <a:gd name="connsiteX247" fmla="*/ 3298386 w 6594582"/>
              <a:gd name="connsiteY247" fmla="*/ 131002 h 164536"/>
              <a:gd name="connsiteX248" fmla="*/ 3318953 w 6594582"/>
              <a:gd name="connsiteY248" fmla="*/ 144792 h 164536"/>
              <a:gd name="connsiteX249" fmla="*/ 3270964 w 6594582"/>
              <a:gd name="connsiteY249" fmla="*/ 144792 h 164536"/>
              <a:gd name="connsiteX250" fmla="*/ 3291531 w 6594582"/>
              <a:gd name="connsiteY250" fmla="*/ 117213 h 164536"/>
              <a:gd name="connsiteX251" fmla="*/ 3346376 w 6594582"/>
              <a:gd name="connsiteY251" fmla="*/ 0 h 164536"/>
              <a:gd name="connsiteX252" fmla="*/ 2928731 w 6594582"/>
              <a:gd name="connsiteY252" fmla="*/ 0 h 164536"/>
              <a:gd name="connsiteX253" fmla="*/ 2990740 w 6594582"/>
              <a:gd name="connsiteY253" fmla="*/ 0 h 164536"/>
              <a:gd name="connsiteX254" fmla="*/ 3038970 w 6594582"/>
              <a:gd name="connsiteY254" fmla="*/ 103423 h 164536"/>
              <a:gd name="connsiteX255" fmla="*/ 3087200 w 6594582"/>
              <a:gd name="connsiteY255" fmla="*/ 0 h 164536"/>
              <a:gd name="connsiteX256" fmla="*/ 3149210 w 6594582"/>
              <a:gd name="connsiteY256" fmla="*/ 0 h 164536"/>
              <a:gd name="connsiteX257" fmla="*/ 3149210 w 6594582"/>
              <a:gd name="connsiteY257" fmla="*/ 6895 h 164536"/>
              <a:gd name="connsiteX258" fmla="*/ 3128540 w 6594582"/>
              <a:gd name="connsiteY258" fmla="*/ 6895 h 164536"/>
              <a:gd name="connsiteX259" fmla="*/ 3121650 w 6594582"/>
              <a:gd name="connsiteY259" fmla="*/ 27580 h 164536"/>
              <a:gd name="connsiteX260" fmla="*/ 3121650 w 6594582"/>
              <a:gd name="connsiteY260" fmla="*/ 124108 h 164536"/>
              <a:gd name="connsiteX261" fmla="*/ 3128540 w 6594582"/>
              <a:gd name="connsiteY261" fmla="*/ 137897 h 164536"/>
              <a:gd name="connsiteX262" fmla="*/ 3149210 w 6594582"/>
              <a:gd name="connsiteY262" fmla="*/ 144792 h 164536"/>
              <a:gd name="connsiteX263" fmla="*/ 3066530 w 6594582"/>
              <a:gd name="connsiteY263" fmla="*/ 144792 h 164536"/>
              <a:gd name="connsiteX264" fmla="*/ 3080310 w 6594582"/>
              <a:gd name="connsiteY264" fmla="*/ 137897 h 164536"/>
              <a:gd name="connsiteX265" fmla="*/ 3087200 w 6594582"/>
              <a:gd name="connsiteY265" fmla="*/ 124108 h 164536"/>
              <a:gd name="connsiteX266" fmla="*/ 3087200 w 6594582"/>
              <a:gd name="connsiteY266" fmla="*/ 13790 h 164536"/>
              <a:gd name="connsiteX267" fmla="*/ 3025190 w 6594582"/>
              <a:gd name="connsiteY267" fmla="*/ 144792 h 164536"/>
              <a:gd name="connsiteX268" fmla="*/ 3018300 w 6594582"/>
              <a:gd name="connsiteY268" fmla="*/ 144792 h 164536"/>
              <a:gd name="connsiteX269" fmla="*/ 2956291 w 6594582"/>
              <a:gd name="connsiteY269" fmla="*/ 20685 h 164536"/>
              <a:gd name="connsiteX270" fmla="*/ 2956291 w 6594582"/>
              <a:gd name="connsiteY270" fmla="*/ 117213 h 164536"/>
              <a:gd name="connsiteX271" fmla="*/ 2963181 w 6594582"/>
              <a:gd name="connsiteY271" fmla="*/ 137897 h 164536"/>
              <a:gd name="connsiteX272" fmla="*/ 2983851 w 6594582"/>
              <a:gd name="connsiteY272" fmla="*/ 144792 h 164536"/>
              <a:gd name="connsiteX273" fmla="*/ 2928731 w 6594582"/>
              <a:gd name="connsiteY273" fmla="*/ 144792 h 164536"/>
              <a:gd name="connsiteX274" fmla="*/ 2942511 w 6594582"/>
              <a:gd name="connsiteY274" fmla="*/ 137897 h 164536"/>
              <a:gd name="connsiteX275" fmla="*/ 2949401 w 6594582"/>
              <a:gd name="connsiteY275" fmla="*/ 124108 h 164536"/>
              <a:gd name="connsiteX276" fmla="*/ 2949401 w 6594582"/>
              <a:gd name="connsiteY276" fmla="*/ 20685 h 164536"/>
              <a:gd name="connsiteX277" fmla="*/ 2928731 w 6594582"/>
              <a:gd name="connsiteY277" fmla="*/ 6895 h 164536"/>
              <a:gd name="connsiteX278" fmla="*/ 2928731 w 6594582"/>
              <a:gd name="connsiteY278" fmla="*/ 0 h 164536"/>
              <a:gd name="connsiteX279" fmla="*/ 2635858 w 6594582"/>
              <a:gd name="connsiteY279" fmla="*/ 0 h 164536"/>
              <a:gd name="connsiteX280" fmla="*/ 2711270 w 6594582"/>
              <a:gd name="connsiteY280" fmla="*/ 0 h 164536"/>
              <a:gd name="connsiteX281" fmla="*/ 2779826 w 6594582"/>
              <a:gd name="connsiteY281" fmla="*/ 41369 h 164536"/>
              <a:gd name="connsiteX282" fmla="*/ 2745548 w 6594582"/>
              <a:gd name="connsiteY282" fmla="*/ 75844 h 164536"/>
              <a:gd name="connsiteX283" fmla="*/ 2793537 w 6594582"/>
              <a:gd name="connsiteY283" fmla="*/ 137897 h 164536"/>
              <a:gd name="connsiteX284" fmla="*/ 2800393 w 6594582"/>
              <a:gd name="connsiteY284" fmla="*/ 144792 h 164536"/>
              <a:gd name="connsiteX285" fmla="*/ 2752403 w 6594582"/>
              <a:gd name="connsiteY285" fmla="*/ 144792 h 164536"/>
              <a:gd name="connsiteX286" fmla="*/ 2704414 w 6594582"/>
              <a:gd name="connsiteY286" fmla="*/ 75844 h 164536"/>
              <a:gd name="connsiteX287" fmla="*/ 2697558 w 6594582"/>
              <a:gd name="connsiteY287" fmla="*/ 75844 h 164536"/>
              <a:gd name="connsiteX288" fmla="*/ 2697558 w 6594582"/>
              <a:gd name="connsiteY288" fmla="*/ 124108 h 164536"/>
              <a:gd name="connsiteX289" fmla="*/ 2704414 w 6594582"/>
              <a:gd name="connsiteY289" fmla="*/ 137897 h 164536"/>
              <a:gd name="connsiteX290" fmla="*/ 2718125 w 6594582"/>
              <a:gd name="connsiteY290" fmla="*/ 144792 h 164536"/>
              <a:gd name="connsiteX291" fmla="*/ 2635858 w 6594582"/>
              <a:gd name="connsiteY291" fmla="*/ 144792 h 164536"/>
              <a:gd name="connsiteX292" fmla="*/ 2656425 w 6594582"/>
              <a:gd name="connsiteY292" fmla="*/ 137897 h 164536"/>
              <a:gd name="connsiteX293" fmla="*/ 2656425 w 6594582"/>
              <a:gd name="connsiteY293" fmla="*/ 124108 h 164536"/>
              <a:gd name="connsiteX294" fmla="*/ 2656425 w 6594582"/>
              <a:gd name="connsiteY294" fmla="*/ 27580 h 164536"/>
              <a:gd name="connsiteX295" fmla="*/ 2656425 w 6594582"/>
              <a:gd name="connsiteY295" fmla="*/ 6895 h 164536"/>
              <a:gd name="connsiteX296" fmla="*/ 2635858 w 6594582"/>
              <a:gd name="connsiteY296" fmla="*/ 6895 h 164536"/>
              <a:gd name="connsiteX297" fmla="*/ 2635858 w 6594582"/>
              <a:gd name="connsiteY297" fmla="*/ 0 h 164536"/>
              <a:gd name="connsiteX298" fmla="*/ 2415249 w 6594582"/>
              <a:gd name="connsiteY298" fmla="*/ 0 h 164536"/>
              <a:gd name="connsiteX299" fmla="*/ 2504230 w 6594582"/>
              <a:gd name="connsiteY299" fmla="*/ 75687 h 164536"/>
              <a:gd name="connsiteX300" fmla="*/ 2415249 w 6594582"/>
              <a:gd name="connsiteY300" fmla="*/ 151373 h 164536"/>
              <a:gd name="connsiteX301" fmla="*/ 2333113 w 6594582"/>
              <a:gd name="connsiteY301" fmla="*/ 75687 h 164536"/>
              <a:gd name="connsiteX302" fmla="*/ 2415249 w 6594582"/>
              <a:gd name="connsiteY302" fmla="*/ 0 h 164536"/>
              <a:gd name="connsiteX303" fmla="*/ 2033658 w 6594582"/>
              <a:gd name="connsiteY303" fmla="*/ 0 h 164536"/>
              <a:gd name="connsiteX304" fmla="*/ 2088503 w 6594582"/>
              <a:gd name="connsiteY304" fmla="*/ 0 h 164536"/>
              <a:gd name="connsiteX305" fmla="*/ 2170770 w 6594582"/>
              <a:gd name="connsiteY305" fmla="*/ 89448 h 164536"/>
              <a:gd name="connsiteX306" fmla="*/ 2170770 w 6594582"/>
              <a:gd name="connsiteY306" fmla="*/ 27522 h 164536"/>
              <a:gd name="connsiteX307" fmla="*/ 2150203 w 6594582"/>
              <a:gd name="connsiteY307" fmla="*/ 6881 h 164536"/>
              <a:gd name="connsiteX308" fmla="*/ 2150203 w 6594582"/>
              <a:gd name="connsiteY308" fmla="*/ 0 h 164536"/>
              <a:gd name="connsiteX309" fmla="*/ 2198193 w 6594582"/>
              <a:gd name="connsiteY309" fmla="*/ 0 h 164536"/>
              <a:gd name="connsiteX310" fmla="*/ 2198193 w 6594582"/>
              <a:gd name="connsiteY310" fmla="*/ 6881 h 164536"/>
              <a:gd name="connsiteX311" fmla="*/ 2177626 w 6594582"/>
              <a:gd name="connsiteY311" fmla="*/ 20642 h 164536"/>
              <a:gd name="connsiteX312" fmla="*/ 2177626 w 6594582"/>
              <a:gd name="connsiteY312" fmla="*/ 151373 h 164536"/>
              <a:gd name="connsiteX313" fmla="*/ 2170770 w 6594582"/>
              <a:gd name="connsiteY313" fmla="*/ 151373 h 164536"/>
              <a:gd name="connsiteX314" fmla="*/ 2067936 w 6594582"/>
              <a:gd name="connsiteY314" fmla="*/ 34403 h 164536"/>
              <a:gd name="connsiteX315" fmla="*/ 2067936 w 6594582"/>
              <a:gd name="connsiteY315" fmla="*/ 116970 h 164536"/>
              <a:gd name="connsiteX316" fmla="*/ 2088503 w 6594582"/>
              <a:gd name="connsiteY316" fmla="*/ 144493 h 164536"/>
              <a:gd name="connsiteX317" fmla="*/ 2033658 w 6594582"/>
              <a:gd name="connsiteY317" fmla="*/ 144493 h 164536"/>
              <a:gd name="connsiteX318" fmla="*/ 2054225 w 6594582"/>
              <a:gd name="connsiteY318" fmla="*/ 137612 h 164536"/>
              <a:gd name="connsiteX319" fmla="*/ 2054225 w 6594582"/>
              <a:gd name="connsiteY319" fmla="*/ 123851 h 164536"/>
              <a:gd name="connsiteX320" fmla="*/ 2054225 w 6594582"/>
              <a:gd name="connsiteY320" fmla="*/ 20642 h 164536"/>
              <a:gd name="connsiteX321" fmla="*/ 2033658 w 6594582"/>
              <a:gd name="connsiteY321" fmla="*/ 6881 h 164536"/>
              <a:gd name="connsiteX322" fmla="*/ 2033658 w 6594582"/>
              <a:gd name="connsiteY322" fmla="*/ 0 h 164536"/>
              <a:gd name="connsiteX323" fmla="*/ 1642065 w 6594582"/>
              <a:gd name="connsiteY323" fmla="*/ 0 h 164536"/>
              <a:gd name="connsiteX324" fmla="*/ 1724334 w 6594582"/>
              <a:gd name="connsiteY324" fmla="*/ 0 h 164536"/>
              <a:gd name="connsiteX325" fmla="*/ 1724334 w 6594582"/>
              <a:gd name="connsiteY325" fmla="*/ 6895 h 164536"/>
              <a:gd name="connsiteX326" fmla="*/ 1703767 w 6594582"/>
              <a:gd name="connsiteY326" fmla="*/ 20685 h 164536"/>
              <a:gd name="connsiteX327" fmla="*/ 1703767 w 6594582"/>
              <a:gd name="connsiteY327" fmla="*/ 124108 h 164536"/>
              <a:gd name="connsiteX328" fmla="*/ 1724334 w 6594582"/>
              <a:gd name="connsiteY328" fmla="*/ 144792 h 164536"/>
              <a:gd name="connsiteX329" fmla="*/ 1642065 w 6594582"/>
              <a:gd name="connsiteY329" fmla="*/ 144792 h 164536"/>
              <a:gd name="connsiteX330" fmla="*/ 1662632 w 6594582"/>
              <a:gd name="connsiteY330" fmla="*/ 137897 h 164536"/>
              <a:gd name="connsiteX331" fmla="*/ 1662632 w 6594582"/>
              <a:gd name="connsiteY331" fmla="*/ 124108 h 164536"/>
              <a:gd name="connsiteX332" fmla="*/ 1662632 w 6594582"/>
              <a:gd name="connsiteY332" fmla="*/ 20685 h 164536"/>
              <a:gd name="connsiteX333" fmla="*/ 1642065 w 6594582"/>
              <a:gd name="connsiteY333" fmla="*/ 6895 h 164536"/>
              <a:gd name="connsiteX334" fmla="*/ 1642065 w 6594582"/>
              <a:gd name="connsiteY334" fmla="*/ 0 h 164536"/>
              <a:gd name="connsiteX335" fmla="*/ 1349190 w 6594582"/>
              <a:gd name="connsiteY335" fmla="*/ 0 h 164536"/>
              <a:gd name="connsiteX336" fmla="*/ 1431457 w 6594582"/>
              <a:gd name="connsiteY336" fmla="*/ 0 h 164536"/>
              <a:gd name="connsiteX337" fmla="*/ 1431457 w 6594582"/>
              <a:gd name="connsiteY337" fmla="*/ 6895 h 164536"/>
              <a:gd name="connsiteX338" fmla="*/ 1417746 w 6594582"/>
              <a:gd name="connsiteY338" fmla="*/ 6895 h 164536"/>
              <a:gd name="connsiteX339" fmla="*/ 1410890 w 6594582"/>
              <a:gd name="connsiteY339" fmla="*/ 13790 h 164536"/>
              <a:gd name="connsiteX340" fmla="*/ 1417746 w 6594582"/>
              <a:gd name="connsiteY340" fmla="*/ 20685 h 164536"/>
              <a:gd name="connsiteX341" fmla="*/ 1438313 w 6594582"/>
              <a:gd name="connsiteY341" fmla="*/ 55159 h 164536"/>
              <a:gd name="connsiteX342" fmla="*/ 1465735 w 6594582"/>
              <a:gd name="connsiteY342" fmla="*/ 20685 h 164536"/>
              <a:gd name="connsiteX343" fmla="*/ 1465735 w 6594582"/>
              <a:gd name="connsiteY343" fmla="*/ 13790 h 164536"/>
              <a:gd name="connsiteX344" fmla="*/ 1452024 w 6594582"/>
              <a:gd name="connsiteY344" fmla="*/ 6895 h 164536"/>
              <a:gd name="connsiteX345" fmla="*/ 1452024 w 6594582"/>
              <a:gd name="connsiteY345" fmla="*/ 0 h 164536"/>
              <a:gd name="connsiteX346" fmla="*/ 1513725 w 6594582"/>
              <a:gd name="connsiteY346" fmla="*/ 0 h 164536"/>
              <a:gd name="connsiteX347" fmla="*/ 1513725 w 6594582"/>
              <a:gd name="connsiteY347" fmla="*/ 6895 h 164536"/>
              <a:gd name="connsiteX348" fmla="*/ 1486302 w 6594582"/>
              <a:gd name="connsiteY348" fmla="*/ 13790 h 164536"/>
              <a:gd name="connsiteX349" fmla="*/ 1445169 w 6594582"/>
              <a:gd name="connsiteY349" fmla="*/ 62054 h 164536"/>
              <a:gd name="connsiteX350" fmla="*/ 1493158 w 6594582"/>
              <a:gd name="connsiteY350" fmla="*/ 124108 h 164536"/>
              <a:gd name="connsiteX351" fmla="*/ 1506869 w 6594582"/>
              <a:gd name="connsiteY351" fmla="*/ 137897 h 164536"/>
              <a:gd name="connsiteX352" fmla="*/ 1513725 w 6594582"/>
              <a:gd name="connsiteY352" fmla="*/ 144792 h 164536"/>
              <a:gd name="connsiteX353" fmla="*/ 1431457 w 6594582"/>
              <a:gd name="connsiteY353" fmla="*/ 144792 h 164536"/>
              <a:gd name="connsiteX354" fmla="*/ 1452024 w 6594582"/>
              <a:gd name="connsiteY354" fmla="*/ 131002 h 164536"/>
              <a:gd name="connsiteX355" fmla="*/ 1445169 w 6594582"/>
              <a:gd name="connsiteY355" fmla="*/ 124108 h 164536"/>
              <a:gd name="connsiteX356" fmla="*/ 1424602 w 6594582"/>
              <a:gd name="connsiteY356" fmla="*/ 89633 h 164536"/>
              <a:gd name="connsiteX357" fmla="*/ 1410890 w 6594582"/>
              <a:gd name="connsiteY357" fmla="*/ 96528 h 164536"/>
              <a:gd name="connsiteX358" fmla="*/ 1390324 w 6594582"/>
              <a:gd name="connsiteY358" fmla="*/ 131002 h 164536"/>
              <a:gd name="connsiteX359" fmla="*/ 1410890 w 6594582"/>
              <a:gd name="connsiteY359" fmla="*/ 144792 h 164536"/>
              <a:gd name="connsiteX360" fmla="*/ 1349190 w 6594582"/>
              <a:gd name="connsiteY360" fmla="*/ 144792 h 164536"/>
              <a:gd name="connsiteX361" fmla="*/ 1376612 w 6594582"/>
              <a:gd name="connsiteY361" fmla="*/ 131002 h 164536"/>
              <a:gd name="connsiteX362" fmla="*/ 1417746 w 6594582"/>
              <a:gd name="connsiteY362" fmla="*/ 82738 h 164536"/>
              <a:gd name="connsiteX363" fmla="*/ 1369757 w 6594582"/>
              <a:gd name="connsiteY363" fmla="*/ 20685 h 164536"/>
              <a:gd name="connsiteX364" fmla="*/ 1349190 w 6594582"/>
              <a:gd name="connsiteY364" fmla="*/ 6895 h 164536"/>
              <a:gd name="connsiteX365" fmla="*/ 1349190 w 6594582"/>
              <a:gd name="connsiteY365" fmla="*/ 0 h 164536"/>
              <a:gd name="connsiteX366" fmla="*/ 1128581 w 6594582"/>
              <a:gd name="connsiteY366" fmla="*/ 0 h 164536"/>
              <a:gd name="connsiteX367" fmla="*/ 1169649 w 6594582"/>
              <a:gd name="connsiteY367" fmla="*/ 6881 h 164536"/>
              <a:gd name="connsiteX368" fmla="*/ 1176494 w 6594582"/>
              <a:gd name="connsiteY368" fmla="*/ 6881 h 164536"/>
              <a:gd name="connsiteX369" fmla="*/ 1190183 w 6594582"/>
              <a:gd name="connsiteY369" fmla="*/ 0 h 164536"/>
              <a:gd name="connsiteX370" fmla="*/ 1197028 w 6594582"/>
              <a:gd name="connsiteY370" fmla="*/ 0 h 164536"/>
              <a:gd name="connsiteX371" fmla="*/ 1197028 w 6594582"/>
              <a:gd name="connsiteY371" fmla="*/ 48164 h 164536"/>
              <a:gd name="connsiteX372" fmla="*/ 1190183 w 6594582"/>
              <a:gd name="connsiteY372" fmla="*/ 48164 h 164536"/>
              <a:gd name="connsiteX373" fmla="*/ 1135426 w 6594582"/>
              <a:gd name="connsiteY373" fmla="*/ 6881 h 164536"/>
              <a:gd name="connsiteX374" fmla="*/ 1087513 w 6594582"/>
              <a:gd name="connsiteY374" fmla="*/ 75687 h 164536"/>
              <a:gd name="connsiteX375" fmla="*/ 1135426 w 6594582"/>
              <a:gd name="connsiteY375" fmla="*/ 144493 h 164536"/>
              <a:gd name="connsiteX376" fmla="*/ 1162804 w 6594582"/>
              <a:gd name="connsiteY376" fmla="*/ 130731 h 164536"/>
              <a:gd name="connsiteX377" fmla="*/ 1162804 w 6594582"/>
              <a:gd name="connsiteY377" fmla="*/ 103209 h 164536"/>
              <a:gd name="connsiteX378" fmla="*/ 1155960 w 6594582"/>
              <a:gd name="connsiteY378" fmla="*/ 96328 h 164536"/>
              <a:gd name="connsiteX379" fmla="*/ 1135426 w 6594582"/>
              <a:gd name="connsiteY379" fmla="*/ 89448 h 164536"/>
              <a:gd name="connsiteX380" fmla="*/ 1135426 w 6594582"/>
              <a:gd name="connsiteY380" fmla="*/ 82567 h 164536"/>
              <a:gd name="connsiteX381" fmla="*/ 1217562 w 6594582"/>
              <a:gd name="connsiteY381" fmla="*/ 82567 h 164536"/>
              <a:gd name="connsiteX382" fmla="*/ 1217562 w 6594582"/>
              <a:gd name="connsiteY382" fmla="*/ 89448 h 164536"/>
              <a:gd name="connsiteX383" fmla="*/ 1203872 w 6594582"/>
              <a:gd name="connsiteY383" fmla="*/ 96328 h 164536"/>
              <a:gd name="connsiteX384" fmla="*/ 1197028 w 6594582"/>
              <a:gd name="connsiteY384" fmla="*/ 110090 h 164536"/>
              <a:gd name="connsiteX385" fmla="*/ 1197028 w 6594582"/>
              <a:gd name="connsiteY385" fmla="*/ 137612 h 164536"/>
              <a:gd name="connsiteX386" fmla="*/ 1135426 w 6594582"/>
              <a:gd name="connsiteY386" fmla="*/ 151373 h 164536"/>
              <a:gd name="connsiteX387" fmla="*/ 1046445 w 6594582"/>
              <a:gd name="connsiteY387" fmla="*/ 75687 h 164536"/>
              <a:gd name="connsiteX388" fmla="*/ 1128581 w 6594582"/>
              <a:gd name="connsiteY388" fmla="*/ 0 h 164536"/>
              <a:gd name="connsiteX389" fmla="*/ 746992 w 6594582"/>
              <a:gd name="connsiteY389" fmla="*/ 0 h 164536"/>
              <a:gd name="connsiteX390" fmla="*/ 801837 w 6594582"/>
              <a:gd name="connsiteY390" fmla="*/ 0 h 164536"/>
              <a:gd name="connsiteX391" fmla="*/ 884104 w 6594582"/>
              <a:gd name="connsiteY391" fmla="*/ 89448 h 164536"/>
              <a:gd name="connsiteX392" fmla="*/ 884104 w 6594582"/>
              <a:gd name="connsiteY392" fmla="*/ 27522 h 164536"/>
              <a:gd name="connsiteX393" fmla="*/ 863537 w 6594582"/>
              <a:gd name="connsiteY393" fmla="*/ 6881 h 164536"/>
              <a:gd name="connsiteX394" fmla="*/ 863537 w 6594582"/>
              <a:gd name="connsiteY394" fmla="*/ 0 h 164536"/>
              <a:gd name="connsiteX395" fmla="*/ 911527 w 6594582"/>
              <a:gd name="connsiteY395" fmla="*/ 0 h 164536"/>
              <a:gd name="connsiteX396" fmla="*/ 911527 w 6594582"/>
              <a:gd name="connsiteY396" fmla="*/ 6881 h 164536"/>
              <a:gd name="connsiteX397" fmla="*/ 897816 w 6594582"/>
              <a:gd name="connsiteY397" fmla="*/ 20642 h 164536"/>
              <a:gd name="connsiteX398" fmla="*/ 897816 w 6594582"/>
              <a:gd name="connsiteY398" fmla="*/ 151373 h 164536"/>
              <a:gd name="connsiteX399" fmla="*/ 890960 w 6594582"/>
              <a:gd name="connsiteY399" fmla="*/ 151373 h 164536"/>
              <a:gd name="connsiteX400" fmla="*/ 781270 w 6594582"/>
              <a:gd name="connsiteY400" fmla="*/ 34403 h 164536"/>
              <a:gd name="connsiteX401" fmla="*/ 781270 w 6594582"/>
              <a:gd name="connsiteY401" fmla="*/ 116970 h 164536"/>
              <a:gd name="connsiteX402" fmla="*/ 801837 w 6594582"/>
              <a:gd name="connsiteY402" fmla="*/ 144493 h 164536"/>
              <a:gd name="connsiteX403" fmla="*/ 746992 w 6594582"/>
              <a:gd name="connsiteY403" fmla="*/ 144493 h 164536"/>
              <a:gd name="connsiteX404" fmla="*/ 767559 w 6594582"/>
              <a:gd name="connsiteY404" fmla="*/ 137612 h 164536"/>
              <a:gd name="connsiteX405" fmla="*/ 767559 w 6594582"/>
              <a:gd name="connsiteY405" fmla="*/ 123851 h 164536"/>
              <a:gd name="connsiteX406" fmla="*/ 767559 w 6594582"/>
              <a:gd name="connsiteY406" fmla="*/ 20642 h 164536"/>
              <a:gd name="connsiteX407" fmla="*/ 746992 w 6594582"/>
              <a:gd name="connsiteY407" fmla="*/ 6881 h 164536"/>
              <a:gd name="connsiteX408" fmla="*/ 746992 w 6594582"/>
              <a:gd name="connsiteY408" fmla="*/ 0 h 164536"/>
              <a:gd name="connsiteX409" fmla="*/ 533095 w 6594582"/>
              <a:gd name="connsiteY409" fmla="*/ 0 h 164536"/>
              <a:gd name="connsiteX410" fmla="*/ 587940 w 6594582"/>
              <a:gd name="connsiteY410" fmla="*/ 110318 h 164536"/>
              <a:gd name="connsiteX411" fmla="*/ 601652 w 6594582"/>
              <a:gd name="connsiteY411" fmla="*/ 137897 h 164536"/>
              <a:gd name="connsiteX412" fmla="*/ 615363 w 6594582"/>
              <a:gd name="connsiteY412" fmla="*/ 144792 h 164536"/>
              <a:gd name="connsiteX413" fmla="*/ 539951 w 6594582"/>
              <a:gd name="connsiteY413" fmla="*/ 144792 h 164536"/>
              <a:gd name="connsiteX414" fmla="*/ 560518 w 6594582"/>
              <a:gd name="connsiteY414" fmla="*/ 131002 h 164536"/>
              <a:gd name="connsiteX415" fmla="*/ 546807 w 6594582"/>
              <a:gd name="connsiteY415" fmla="*/ 103423 h 164536"/>
              <a:gd name="connsiteX416" fmla="*/ 491962 w 6594582"/>
              <a:gd name="connsiteY416" fmla="*/ 103423 h 164536"/>
              <a:gd name="connsiteX417" fmla="*/ 478250 w 6594582"/>
              <a:gd name="connsiteY417" fmla="*/ 131002 h 164536"/>
              <a:gd name="connsiteX418" fmla="*/ 498817 w 6594582"/>
              <a:gd name="connsiteY418" fmla="*/ 144792 h 164536"/>
              <a:gd name="connsiteX419" fmla="*/ 450828 w 6594582"/>
              <a:gd name="connsiteY419" fmla="*/ 144792 h 164536"/>
              <a:gd name="connsiteX420" fmla="*/ 478250 w 6594582"/>
              <a:gd name="connsiteY420" fmla="*/ 117213 h 164536"/>
              <a:gd name="connsiteX421" fmla="*/ 533095 w 6594582"/>
              <a:gd name="connsiteY421" fmla="*/ 0 h 164536"/>
              <a:gd name="connsiteX422" fmla="*/ 246804 w 6594582"/>
              <a:gd name="connsiteY422" fmla="*/ 0 h 164536"/>
              <a:gd name="connsiteX423" fmla="*/ 329073 w 6594582"/>
              <a:gd name="connsiteY423" fmla="*/ 0 h 164536"/>
              <a:gd name="connsiteX424" fmla="*/ 329073 w 6594582"/>
              <a:gd name="connsiteY424" fmla="*/ 6895 h 164536"/>
              <a:gd name="connsiteX425" fmla="*/ 308506 w 6594582"/>
              <a:gd name="connsiteY425" fmla="*/ 20685 h 164536"/>
              <a:gd name="connsiteX426" fmla="*/ 308506 w 6594582"/>
              <a:gd name="connsiteY426" fmla="*/ 124108 h 164536"/>
              <a:gd name="connsiteX427" fmla="*/ 329073 w 6594582"/>
              <a:gd name="connsiteY427" fmla="*/ 144792 h 164536"/>
              <a:gd name="connsiteX428" fmla="*/ 246804 w 6594582"/>
              <a:gd name="connsiteY428" fmla="*/ 144792 h 164536"/>
              <a:gd name="connsiteX429" fmla="*/ 260515 w 6594582"/>
              <a:gd name="connsiteY429" fmla="*/ 137897 h 164536"/>
              <a:gd name="connsiteX430" fmla="*/ 267371 w 6594582"/>
              <a:gd name="connsiteY430" fmla="*/ 124108 h 164536"/>
              <a:gd name="connsiteX431" fmla="*/ 267371 w 6594582"/>
              <a:gd name="connsiteY431" fmla="*/ 20685 h 164536"/>
              <a:gd name="connsiteX432" fmla="*/ 246804 w 6594582"/>
              <a:gd name="connsiteY432" fmla="*/ 6895 h 164536"/>
              <a:gd name="connsiteX433" fmla="*/ 246804 w 6594582"/>
              <a:gd name="connsiteY433" fmla="*/ 0 h 164536"/>
              <a:gd name="connsiteX434" fmla="*/ 27874 w 6594582"/>
              <a:gd name="connsiteY434" fmla="*/ 0 h 164536"/>
              <a:gd name="connsiteX435" fmla="*/ 118465 w 6594582"/>
              <a:gd name="connsiteY435" fmla="*/ 0 h 164536"/>
              <a:gd name="connsiteX436" fmla="*/ 118465 w 6594582"/>
              <a:gd name="connsiteY436" fmla="*/ 6856 h 164536"/>
              <a:gd name="connsiteX437" fmla="*/ 97559 w 6594582"/>
              <a:gd name="connsiteY437" fmla="*/ 6856 h 164536"/>
              <a:gd name="connsiteX438" fmla="*/ 97559 w 6594582"/>
              <a:gd name="connsiteY438" fmla="*/ 27423 h 164536"/>
              <a:gd name="connsiteX439" fmla="*/ 97559 w 6594582"/>
              <a:gd name="connsiteY439" fmla="*/ 116546 h 164536"/>
              <a:gd name="connsiteX440" fmla="*/ 41811 w 6594582"/>
              <a:gd name="connsiteY440" fmla="*/ 164536 h 164536"/>
              <a:gd name="connsiteX441" fmla="*/ 0 w 6594582"/>
              <a:gd name="connsiteY441" fmla="*/ 137113 h 164536"/>
              <a:gd name="connsiteX442" fmla="*/ 13937 w 6594582"/>
              <a:gd name="connsiteY442" fmla="*/ 123402 h 164536"/>
              <a:gd name="connsiteX443" fmla="*/ 34843 w 6594582"/>
              <a:gd name="connsiteY443" fmla="*/ 137113 h 164536"/>
              <a:gd name="connsiteX444" fmla="*/ 27874 w 6594582"/>
              <a:gd name="connsiteY444" fmla="*/ 143969 h 164536"/>
              <a:gd name="connsiteX445" fmla="*/ 27874 w 6594582"/>
              <a:gd name="connsiteY445" fmla="*/ 150825 h 164536"/>
              <a:gd name="connsiteX446" fmla="*/ 41811 w 6594582"/>
              <a:gd name="connsiteY446" fmla="*/ 157680 h 164536"/>
              <a:gd name="connsiteX447" fmla="*/ 55748 w 6594582"/>
              <a:gd name="connsiteY447" fmla="*/ 143969 h 164536"/>
              <a:gd name="connsiteX448" fmla="*/ 55748 w 6594582"/>
              <a:gd name="connsiteY448" fmla="*/ 20567 h 164536"/>
              <a:gd name="connsiteX449" fmla="*/ 48780 w 6594582"/>
              <a:gd name="connsiteY449" fmla="*/ 6856 h 164536"/>
              <a:gd name="connsiteX450" fmla="*/ 27874 w 6594582"/>
              <a:gd name="connsiteY450" fmla="*/ 6856 h 164536"/>
              <a:gd name="connsiteX451" fmla="*/ 27874 w 6594582"/>
              <a:gd name="connsiteY451" fmla="*/ 0 h 16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6594582" h="164536">
                <a:moveTo>
                  <a:pt x="3339520" y="41369"/>
                </a:moveTo>
                <a:cubicBezTo>
                  <a:pt x="3312098" y="96528"/>
                  <a:pt x="3312098" y="96528"/>
                  <a:pt x="3312098" y="96528"/>
                </a:cubicBezTo>
                <a:lnTo>
                  <a:pt x="3360087" y="96528"/>
                </a:lnTo>
                <a:cubicBezTo>
                  <a:pt x="3339520" y="41369"/>
                  <a:pt x="3339520" y="41369"/>
                  <a:pt x="3339520" y="41369"/>
                </a:cubicBezTo>
                <a:close/>
                <a:moveTo>
                  <a:pt x="519384" y="41369"/>
                </a:moveTo>
                <a:cubicBezTo>
                  <a:pt x="498817" y="96528"/>
                  <a:pt x="498817" y="96528"/>
                  <a:pt x="498817" y="96528"/>
                </a:cubicBezTo>
                <a:lnTo>
                  <a:pt x="539951" y="96528"/>
                </a:lnTo>
                <a:cubicBezTo>
                  <a:pt x="519384" y="41369"/>
                  <a:pt x="519384" y="41369"/>
                  <a:pt x="519384" y="41369"/>
                </a:cubicBezTo>
                <a:close/>
                <a:moveTo>
                  <a:pt x="5473957" y="6895"/>
                </a:moveTo>
                <a:cubicBezTo>
                  <a:pt x="5460520" y="6895"/>
                  <a:pt x="5460520" y="6895"/>
                  <a:pt x="5460520" y="13790"/>
                </a:cubicBezTo>
                <a:lnTo>
                  <a:pt x="5460520" y="68949"/>
                </a:lnTo>
                <a:cubicBezTo>
                  <a:pt x="5473957" y="68949"/>
                  <a:pt x="5487395" y="68949"/>
                  <a:pt x="5494113" y="68949"/>
                </a:cubicBezTo>
                <a:cubicBezTo>
                  <a:pt x="5500832" y="62054"/>
                  <a:pt x="5500832" y="55159"/>
                  <a:pt x="5500832" y="41369"/>
                </a:cubicBezTo>
                <a:cubicBezTo>
                  <a:pt x="5500832" y="20685"/>
                  <a:pt x="5494113" y="6895"/>
                  <a:pt x="5473957" y="6895"/>
                </a:cubicBezTo>
                <a:close/>
                <a:moveTo>
                  <a:pt x="2711270" y="6895"/>
                </a:moveTo>
                <a:cubicBezTo>
                  <a:pt x="2704414" y="6895"/>
                  <a:pt x="2697558" y="6895"/>
                  <a:pt x="2697558" y="13790"/>
                </a:cubicBezTo>
                <a:lnTo>
                  <a:pt x="2697558" y="68949"/>
                </a:lnTo>
                <a:cubicBezTo>
                  <a:pt x="2718125" y="68949"/>
                  <a:pt x="2724981" y="68949"/>
                  <a:pt x="2731837" y="68949"/>
                </a:cubicBezTo>
                <a:cubicBezTo>
                  <a:pt x="2738692" y="62054"/>
                  <a:pt x="2738692" y="55159"/>
                  <a:pt x="2738692" y="41369"/>
                </a:cubicBezTo>
                <a:cubicBezTo>
                  <a:pt x="2738692" y="20685"/>
                  <a:pt x="2731837" y="6895"/>
                  <a:pt x="2711270" y="6895"/>
                </a:cubicBezTo>
                <a:close/>
                <a:moveTo>
                  <a:pt x="2415249" y="6881"/>
                </a:moveTo>
                <a:cubicBezTo>
                  <a:pt x="2387870" y="6881"/>
                  <a:pt x="2374181" y="27522"/>
                  <a:pt x="2374181" y="75687"/>
                </a:cubicBezTo>
                <a:cubicBezTo>
                  <a:pt x="2374181" y="116970"/>
                  <a:pt x="2387870" y="144493"/>
                  <a:pt x="2415249" y="144493"/>
                </a:cubicBezTo>
                <a:cubicBezTo>
                  <a:pt x="2442628" y="144493"/>
                  <a:pt x="2456317" y="116970"/>
                  <a:pt x="2456317" y="75687"/>
                </a:cubicBezTo>
                <a:cubicBezTo>
                  <a:pt x="2456317" y="27522"/>
                  <a:pt x="2442628" y="6881"/>
                  <a:pt x="2415249" y="6881"/>
                </a:cubicBezTo>
                <a:close/>
                <a:moveTo>
                  <a:pt x="6433336" y="0"/>
                </a:moveTo>
                <a:cubicBezTo>
                  <a:pt x="6513959" y="0"/>
                  <a:pt x="6513959" y="0"/>
                  <a:pt x="6513959" y="0"/>
                </a:cubicBezTo>
                <a:cubicBezTo>
                  <a:pt x="6513959" y="6895"/>
                  <a:pt x="6513959" y="6895"/>
                  <a:pt x="6513959" y="6895"/>
                </a:cubicBezTo>
                <a:cubicBezTo>
                  <a:pt x="6500522" y="6895"/>
                  <a:pt x="6493803" y="6895"/>
                  <a:pt x="6493803" y="13790"/>
                </a:cubicBezTo>
                <a:cubicBezTo>
                  <a:pt x="6493803" y="13790"/>
                  <a:pt x="6493803" y="20685"/>
                  <a:pt x="6500522" y="20685"/>
                </a:cubicBezTo>
                <a:cubicBezTo>
                  <a:pt x="6500522" y="27580"/>
                  <a:pt x="6500522" y="27580"/>
                  <a:pt x="6500522" y="27580"/>
                </a:cubicBezTo>
                <a:cubicBezTo>
                  <a:pt x="6527396" y="75844"/>
                  <a:pt x="6527396" y="75844"/>
                  <a:pt x="6527396" y="75844"/>
                </a:cubicBezTo>
                <a:cubicBezTo>
                  <a:pt x="6554270" y="34474"/>
                  <a:pt x="6554270" y="34474"/>
                  <a:pt x="6554270" y="34474"/>
                </a:cubicBezTo>
                <a:cubicBezTo>
                  <a:pt x="6560989" y="27580"/>
                  <a:pt x="6560989" y="20685"/>
                  <a:pt x="6567708" y="13790"/>
                </a:cubicBezTo>
                <a:cubicBezTo>
                  <a:pt x="6567708" y="6895"/>
                  <a:pt x="6560989" y="6895"/>
                  <a:pt x="6547552" y="6895"/>
                </a:cubicBezTo>
                <a:cubicBezTo>
                  <a:pt x="6547552" y="0"/>
                  <a:pt x="6547552" y="0"/>
                  <a:pt x="6547552" y="0"/>
                </a:cubicBezTo>
                <a:cubicBezTo>
                  <a:pt x="6594582" y="0"/>
                  <a:pt x="6594582" y="0"/>
                  <a:pt x="6594582" y="0"/>
                </a:cubicBezTo>
                <a:lnTo>
                  <a:pt x="6594582" y="6895"/>
                </a:lnTo>
                <a:cubicBezTo>
                  <a:pt x="6587863" y="6895"/>
                  <a:pt x="6581145" y="6895"/>
                  <a:pt x="6581145" y="13790"/>
                </a:cubicBezTo>
                <a:cubicBezTo>
                  <a:pt x="6534115" y="82738"/>
                  <a:pt x="6534115" y="82738"/>
                  <a:pt x="6534115" y="82738"/>
                </a:cubicBezTo>
                <a:cubicBezTo>
                  <a:pt x="6534115" y="124108"/>
                  <a:pt x="6534115" y="124108"/>
                  <a:pt x="6534115" y="124108"/>
                </a:cubicBezTo>
                <a:cubicBezTo>
                  <a:pt x="6534115" y="131002"/>
                  <a:pt x="6534115" y="137897"/>
                  <a:pt x="6540833" y="137897"/>
                </a:cubicBezTo>
                <a:cubicBezTo>
                  <a:pt x="6540833" y="137897"/>
                  <a:pt x="6547552" y="137897"/>
                  <a:pt x="6554270" y="144792"/>
                </a:cubicBezTo>
                <a:cubicBezTo>
                  <a:pt x="6473648" y="144792"/>
                  <a:pt x="6473648" y="144792"/>
                  <a:pt x="6473648" y="144792"/>
                </a:cubicBezTo>
                <a:cubicBezTo>
                  <a:pt x="6487085" y="137897"/>
                  <a:pt x="6487085" y="137897"/>
                  <a:pt x="6493803" y="137897"/>
                </a:cubicBezTo>
                <a:cubicBezTo>
                  <a:pt x="6493803" y="131002"/>
                  <a:pt x="6493803" y="131002"/>
                  <a:pt x="6493803" y="124108"/>
                </a:cubicBezTo>
                <a:cubicBezTo>
                  <a:pt x="6493803" y="89633"/>
                  <a:pt x="6493803" y="89633"/>
                  <a:pt x="6493803" y="89633"/>
                </a:cubicBezTo>
                <a:cubicBezTo>
                  <a:pt x="6453492" y="20685"/>
                  <a:pt x="6453492" y="20685"/>
                  <a:pt x="6453492" y="20685"/>
                </a:cubicBezTo>
                <a:cubicBezTo>
                  <a:pt x="6446773" y="6895"/>
                  <a:pt x="6440055" y="6895"/>
                  <a:pt x="6433336" y="6895"/>
                </a:cubicBezTo>
                <a:cubicBezTo>
                  <a:pt x="6433336" y="0"/>
                  <a:pt x="6433336" y="0"/>
                  <a:pt x="6433336" y="0"/>
                </a:cubicBezTo>
                <a:close/>
                <a:moveTo>
                  <a:pt x="6156916" y="0"/>
                </a:moveTo>
                <a:cubicBezTo>
                  <a:pt x="6301707" y="0"/>
                  <a:pt x="6301707" y="0"/>
                  <a:pt x="6301707" y="0"/>
                </a:cubicBezTo>
                <a:cubicBezTo>
                  <a:pt x="6301707" y="41369"/>
                  <a:pt x="6301707" y="41369"/>
                  <a:pt x="6301707" y="41369"/>
                </a:cubicBezTo>
                <a:cubicBezTo>
                  <a:pt x="6294812" y="41369"/>
                  <a:pt x="6294812" y="41369"/>
                  <a:pt x="6294812" y="41369"/>
                </a:cubicBezTo>
                <a:cubicBezTo>
                  <a:pt x="6294812" y="20685"/>
                  <a:pt x="6281023" y="6895"/>
                  <a:pt x="6246549" y="6895"/>
                </a:cubicBezTo>
                <a:cubicBezTo>
                  <a:pt x="6246549" y="124108"/>
                  <a:pt x="6246549" y="124108"/>
                  <a:pt x="6246549" y="124108"/>
                </a:cubicBezTo>
                <a:cubicBezTo>
                  <a:pt x="6246549" y="131002"/>
                  <a:pt x="6253443" y="137897"/>
                  <a:pt x="6253443" y="137897"/>
                </a:cubicBezTo>
                <a:cubicBezTo>
                  <a:pt x="6253443" y="137897"/>
                  <a:pt x="6260338" y="137897"/>
                  <a:pt x="6274128" y="144792"/>
                </a:cubicBezTo>
                <a:cubicBezTo>
                  <a:pt x="6184495" y="144792"/>
                  <a:pt x="6184495" y="144792"/>
                  <a:pt x="6184495" y="144792"/>
                </a:cubicBezTo>
                <a:cubicBezTo>
                  <a:pt x="6198285" y="137897"/>
                  <a:pt x="6205180" y="137897"/>
                  <a:pt x="6205180" y="137897"/>
                </a:cubicBezTo>
                <a:cubicBezTo>
                  <a:pt x="6212074" y="137897"/>
                  <a:pt x="6212074" y="131002"/>
                  <a:pt x="6212074" y="124108"/>
                </a:cubicBezTo>
                <a:cubicBezTo>
                  <a:pt x="6212074" y="6895"/>
                  <a:pt x="6212074" y="6895"/>
                  <a:pt x="6212074" y="6895"/>
                </a:cubicBezTo>
                <a:cubicBezTo>
                  <a:pt x="6184495" y="6895"/>
                  <a:pt x="6163811" y="20685"/>
                  <a:pt x="6163811" y="41369"/>
                </a:cubicBezTo>
                <a:cubicBezTo>
                  <a:pt x="6156916" y="41369"/>
                  <a:pt x="6156916" y="41369"/>
                  <a:pt x="6156916" y="41369"/>
                </a:cubicBezTo>
                <a:cubicBezTo>
                  <a:pt x="6156916" y="0"/>
                  <a:pt x="6156916" y="0"/>
                  <a:pt x="6156916" y="0"/>
                </a:cubicBezTo>
                <a:close/>
                <a:moveTo>
                  <a:pt x="5939730" y="0"/>
                </a:moveTo>
                <a:cubicBezTo>
                  <a:pt x="6028580" y="0"/>
                  <a:pt x="6028580" y="0"/>
                  <a:pt x="6028580" y="0"/>
                </a:cubicBezTo>
                <a:cubicBezTo>
                  <a:pt x="6028580" y="6895"/>
                  <a:pt x="6028580" y="6895"/>
                  <a:pt x="6028580" y="6895"/>
                </a:cubicBezTo>
                <a:cubicBezTo>
                  <a:pt x="6008076" y="6895"/>
                  <a:pt x="6001242" y="13790"/>
                  <a:pt x="6001242" y="20685"/>
                </a:cubicBezTo>
                <a:cubicBezTo>
                  <a:pt x="6001242" y="124108"/>
                  <a:pt x="6001242" y="124108"/>
                  <a:pt x="6001242" y="124108"/>
                </a:cubicBezTo>
                <a:cubicBezTo>
                  <a:pt x="6001242" y="137897"/>
                  <a:pt x="6008076" y="144792"/>
                  <a:pt x="6028580" y="144792"/>
                </a:cubicBezTo>
                <a:cubicBezTo>
                  <a:pt x="5939730" y="144792"/>
                  <a:pt x="5939730" y="144792"/>
                  <a:pt x="5939730" y="144792"/>
                </a:cubicBezTo>
                <a:cubicBezTo>
                  <a:pt x="5953399" y="137897"/>
                  <a:pt x="5960234" y="137897"/>
                  <a:pt x="5960234" y="137897"/>
                </a:cubicBezTo>
                <a:cubicBezTo>
                  <a:pt x="5960234" y="137897"/>
                  <a:pt x="5967068" y="131002"/>
                  <a:pt x="5967068" y="124108"/>
                </a:cubicBezTo>
                <a:cubicBezTo>
                  <a:pt x="5967068" y="20685"/>
                  <a:pt x="5967068" y="20685"/>
                  <a:pt x="5967068" y="20685"/>
                </a:cubicBezTo>
                <a:cubicBezTo>
                  <a:pt x="5967068" y="13790"/>
                  <a:pt x="5960234" y="6895"/>
                  <a:pt x="5939730" y="6895"/>
                </a:cubicBezTo>
                <a:cubicBezTo>
                  <a:pt x="5939730" y="0"/>
                  <a:pt x="5939730" y="0"/>
                  <a:pt x="5939730" y="0"/>
                </a:cubicBezTo>
                <a:close/>
                <a:moveTo>
                  <a:pt x="5747125" y="0"/>
                </a:moveTo>
                <a:cubicBezTo>
                  <a:pt x="5753901" y="0"/>
                  <a:pt x="5767451" y="0"/>
                  <a:pt x="5774226" y="0"/>
                </a:cubicBezTo>
                <a:cubicBezTo>
                  <a:pt x="5781001" y="6881"/>
                  <a:pt x="5781001" y="6881"/>
                  <a:pt x="5787776" y="6881"/>
                </a:cubicBezTo>
                <a:cubicBezTo>
                  <a:pt x="5787776" y="6881"/>
                  <a:pt x="5794551" y="0"/>
                  <a:pt x="5794551" y="0"/>
                </a:cubicBezTo>
                <a:cubicBezTo>
                  <a:pt x="5801326" y="0"/>
                  <a:pt x="5801326" y="0"/>
                  <a:pt x="5801326" y="0"/>
                </a:cubicBezTo>
                <a:cubicBezTo>
                  <a:pt x="5801326" y="41284"/>
                  <a:pt x="5801326" y="41284"/>
                  <a:pt x="5801326" y="41284"/>
                </a:cubicBezTo>
                <a:lnTo>
                  <a:pt x="5794551" y="41284"/>
                </a:lnTo>
                <a:cubicBezTo>
                  <a:pt x="5781001" y="20642"/>
                  <a:pt x="5767451" y="6881"/>
                  <a:pt x="5747125" y="6881"/>
                </a:cubicBezTo>
                <a:cubicBezTo>
                  <a:pt x="5726800" y="6881"/>
                  <a:pt x="5720025" y="13761"/>
                  <a:pt x="5720025" y="20642"/>
                </a:cubicBezTo>
                <a:cubicBezTo>
                  <a:pt x="5720025" y="27522"/>
                  <a:pt x="5720025" y="34403"/>
                  <a:pt x="5726800" y="41284"/>
                </a:cubicBezTo>
                <a:cubicBezTo>
                  <a:pt x="5726800" y="41284"/>
                  <a:pt x="5733575" y="48164"/>
                  <a:pt x="5747125" y="48164"/>
                </a:cubicBezTo>
                <a:cubicBezTo>
                  <a:pt x="5781001" y="68806"/>
                  <a:pt x="5781001" y="68806"/>
                  <a:pt x="5781001" y="68806"/>
                </a:cubicBezTo>
                <a:cubicBezTo>
                  <a:pt x="5794551" y="75687"/>
                  <a:pt x="5808101" y="89448"/>
                  <a:pt x="5808101" y="103209"/>
                </a:cubicBezTo>
                <a:cubicBezTo>
                  <a:pt x="5801326" y="130731"/>
                  <a:pt x="5787776" y="151373"/>
                  <a:pt x="5747125" y="151373"/>
                </a:cubicBezTo>
                <a:cubicBezTo>
                  <a:pt x="5740350" y="151373"/>
                  <a:pt x="5726800" y="144493"/>
                  <a:pt x="5720025" y="144493"/>
                </a:cubicBezTo>
                <a:cubicBezTo>
                  <a:pt x="5713250" y="144493"/>
                  <a:pt x="5706475" y="144493"/>
                  <a:pt x="5706475" y="144493"/>
                </a:cubicBezTo>
                <a:cubicBezTo>
                  <a:pt x="5699700" y="144493"/>
                  <a:pt x="5699700" y="144493"/>
                  <a:pt x="5699700" y="151373"/>
                </a:cubicBezTo>
                <a:cubicBezTo>
                  <a:pt x="5692925" y="151373"/>
                  <a:pt x="5692925" y="151373"/>
                  <a:pt x="5692925" y="151373"/>
                </a:cubicBezTo>
                <a:cubicBezTo>
                  <a:pt x="5692925" y="96328"/>
                  <a:pt x="5692925" y="96328"/>
                  <a:pt x="5692925" y="96328"/>
                </a:cubicBezTo>
                <a:cubicBezTo>
                  <a:pt x="5699700" y="96328"/>
                  <a:pt x="5699700" y="96328"/>
                  <a:pt x="5699700" y="96328"/>
                </a:cubicBezTo>
                <a:cubicBezTo>
                  <a:pt x="5706475" y="130731"/>
                  <a:pt x="5726800" y="144493"/>
                  <a:pt x="5747125" y="144493"/>
                </a:cubicBezTo>
                <a:cubicBezTo>
                  <a:pt x="5767451" y="144493"/>
                  <a:pt x="5774226" y="137612"/>
                  <a:pt x="5781001" y="116970"/>
                </a:cubicBezTo>
                <a:cubicBezTo>
                  <a:pt x="5781001" y="110090"/>
                  <a:pt x="5767451" y="96328"/>
                  <a:pt x="5753901" y="96328"/>
                </a:cubicBezTo>
                <a:cubicBezTo>
                  <a:pt x="5733575" y="82567"/>
                  <a:pt x="5733575" y="82567"/>
                  <a:pt x="5733575" y="82567"/>
                </a:cubicBezTo>
                <a:cubicBezTo>
                  <a:pt x="5706475" y="75687"/>
                  <a:pt x="5692925" y="55045"/>
                  <a:pt x="5692925" y="41284"/>
                </a:cubicBezTo>
                <a:cubicBezTo>
                  <a:pt x="5692925" y="13761"/>
                  <a:pt x="5713250" y="0"/>
                  <a:pt x="5747125" y="0"/>
                </a:cubicBezTo>
                <a:close/>
                <a:moveTo>
                  <a:pt x="5400053" y="0"/>
                </a:moveTo>
                <a:cubicBezTo>
                  <a:pt x="5473957" y="0"/>
                  <a:pt x="5473957" y="0"/>
                  <a:pt x="5473957" y="0"/>
                </a:cubicBezTo>
                <a:cubicBezTo>
                  <a:pt x="5520988" y="0"/>
                  <a:pt x="5541143" y="13790"/>
                  <a:pt x="5541143" y="41369"/>
                </a:cubicBezTo>
                <a:cubicBezTo>
                  <a:pt x="5541143" y="55159"/>
                  <a:pt x="5527706" y="68949"/>
                  <a:pt x="5507550" y="75844"/>
                </a:cubicBezTo>
                <a:cubicBezTo>
                  <a:pt x="5554580" y="137897"/>
                  <a:pt x="5554580" y="137897"/>
                  <a:pt x="5554580" y="137897"/>
                </a:cubicBezTo>
                <a:cubicBezTo>
                  <a:pt x="5554580" y="137897"/>
                  <a:pt x="5561299" y="144792"/>
                  <a:pt x="5561299" y="144792"/>
                </a:cubicBezTo>
                <a:cubicBezTo>
                  <a:pt x="5514269" y="144792"/>
                  <a:pt x="5514269" y="144792"/>
                  <a:pt x="5514269" y="144792"/>
                </a:cubicBezTo>
                <a:cubicBezTo>
                  <a:pt x="5467239" y="75844"/>
                  <a:pt x="5467239" y="75844"/>
                  <a:pt x="5467239" y="75844"/>
                </a:cubicBezTo>
                <a:cubicBezTo>
                  <a:pt x="5460520" y="75844"/>
                  <a:pt x="5460520" y="75844"/>
                  <a:pt x="5460520" y="75844"/>
                </a:cubicBezTo>
                <a:cubicBezTo>
                  <a:pt x="5460520" y="124108"/>
                  <a:pt x="5460520" y="124108"/>
                  <a:pt x="5460520" y="124108"/>
                </a:cubicBezTo>
                <a:cubicBezTo>
                  <a:pt x="5460520" y="131002"/>
                  <a:pt x="5460520" y="131002"/>
                  <a:pt x="5460520" y="137897"/>
                </a:cubicBezTo>
                <a:cubicBezTo>
                  <a:pt x="5460520" y="137897"/>
                  <a:pt x="5467239" y="137897"/>
                  <a:pt x="5480676" y="144792"/>
                </a:cubicBezTo>
                <a:cubicBezTo>
                  <a:pt x="5400053" y="144792"/>
                  <a:pt x="5400053" y="144792"/>
                  <a:pt x="5400053" y="144792"/>
                </a:cubicBezTo>
                <a:cubicBezTo>
                  <a:pt x="5406772" y="137897"/>
                  <a:pt x="5413490" y="137897"/>
                  <a:pt x="5413490" y="137897"/>
                </a:cubicBezTo>
                <a:cubicBezTo>
                  <a:pt x="5420209" y="137897"/>
                  <a:pt x="5420209" y="131002"/>
                  <a:pt x="5420209" y="124108"/>
                </a:cubicBezTo>
                <a:cubicBezTo>
                  <a:pt x="5420209" y="27580"/>
                  <a:pt x="5420209" y="27580"/>
                  <a:pt x="5420209" y="27580"/>
                </a:cubicBezTo>
                <a:cubicBezTo>
                  <a:pt x="5420209" y="20685"/>
                  <a:pt x="5420209" y="13790"/>
                  <a:pt x="5413490" y="6895"/>
                </a:cubicBezTo>
                <a:cubicBezTo>
                  <a:pt x="5413490" y="6895"/>
                  <a:pt x="5406772" y="6895"/>
                  <a:pt x="5400053" y="6895"/>
                </a:cubicBezTo>
                <a:cubicBezTo>
                  <a:pt x="5400053" y="0"/>
                  <a:pt x="5400053" y="0"/>
                  <a:pt x="5400053" y="0"/>
                </a:cubicBezTo>
                <a:close/>
                <a:moveTo>
                  <a:pt x="5117052" y="0"/>
                </a:moveTo>
                <a:cubicBezTo>
                  <a:pt x="5254664" y="0"/>
                  <a:pt x="5254664" y="0"/>
                  <a:pt x="5254664" y="0"/>
                </a:cubicBezTo>
                <a:cubicBezTo>
                  <a:pt x="5254664" y="41369"/>
                  <a:pt x="5254664" y="41369"/>
                  <a:pt x="5254664" y="41369"/>
                </a:cubicBezTo>
                <a:cubicBezTo>
                  <a:pt x="5247783" y="41369"/>
                  <a:pt x="5247783" y="41369"/>
                  <a:pt x="5247783" y="41369"/>
                </a:cubicBezTo>
                <a:cubicBezTo>
                  <a:pt x="5247783" y="27580"/>
                  <a:pt x="5240903" y="20685"/>
                  <a:pt x="5234022" y="13790"/>
                </a:cubicBezTo>
                <a:cubicBezTo>
                  <a:pt x="5227141" y="13790"/>
                  <a:pt x="5213380" y="6895"/>
                  <a:pt x="5192738" y="6895"/>
                </a:cubicBezTo>
                <a:cubicBezTo>
                  <a:pt x="5178977" y="6895"/>
                  <a:pt x="5172097" y="6895"/>
                  <a:pt x="5172097" y="20685"/>
                </a:cubicBezTo>
                <a:cubicBezTo>
                  <a:pt x="5172097" y="68949"/>
                  <a:pt x="5172097" y="68949"/>
                  <a:pt x="5172097" y="68949"/>
                </a:cubicBezTo>
                <a:cubicBezTo>
                  <a:pt x="5185858" y="68949"/>
                  <a:pt x="5199619" y="68949"/>
                  <a:pt x="5206500" y="62054"/>
                </a:cubicBezTo>
                <a:cubicBezTo>
                  <a:pt x="5206500" y="55159"/>
                  <a:pt x="5213380" y="48264"/>
                  <a:pt x="5213380" y="34474"/>
                </a:cubicBezTo>
                <a:cubicBezTo>
                  <a:pt x="5220261" y="34474"/>
                  <a:pt x="5220261" y="34474"/>
                  <a:pt x="5220261" y="34474"/>
                </a:cubicBezTo>
                <a:cubicBezTo>
                  <a:pt x="5220261" y="110318"/>
                  <a:pt x="5220261" y="110318"/>
                  <a:pt x="5220261" y="110318"/>
                </a:cubicBezTo>
                <a:cubicBezTo>
                  <a:pt x="5213380" y="110318"/>
                  <a:pt x="5213380" y="110318"/>
                  <a:pt x="5213380" y="110318"/>
                </a:cubicBezTo>
                <a:cubicBezTo>
                  <a:pt x="5213380" y="96528"/>
                  <a:pt x="5206500" y="89633"/>
                  <a:pt x="5206500" y="82738"/>
                </a:cubicBezTo>
                <a:cubicBezTo>
                  <a:pt x="5199619" y="75844"/>
                  <a:pt x="5185858" y="75844"/>
                  <a:pt x="5172097" y="75844"/>
                </a:cubicBezTo>
                <a:cubicBezTo>
                  <a:pt x="5172097" y="131002"/>
                  <a:pt x="5172097" y="131002"/>
                  <a:pt x="5172097" y="131002"/>
                </a:cubicBezTo>
                <a:cubicBezTo>
                  <a:pt x="5172097" y="137897"/>
                  <a:pt x="5178977" y="137897"/>
                  <a:pt x="5192738" y="137897"/>
                </a:cubicBezTo>
                <a:cubicBezTo>
                  <a:pt x="5227141" y="137897"/>
                  <a:pt x="5247783" y="131002"/>
                  <a:pt x="5261544" y="103423"/>
                </a:cubicBezTo>
                <a:cubicBezTo>
                  <a:pt x="5268425" y="103423"/>
                  <a:pt x="5268425" y="103423"/>
                  <a:pt x="5268425" y="103423"/>
                </a:cubicBezTo>
                <a:cubicBezTo>
                  <a:pt x="5254664" y="144792"/>
                  <a:pt x="5254664" y="144792"/>
                  <a:pt x="5254664" y="144792"/>
                </a:cubicBezTo>
                <a:cubicBezTo>
                  <a:pt x="5117052" y="144792"/>
                  <a:pt x="5117052" y="144792"/>
                  <a:pt x="5117052" y="144792"/>
                </a:cubicBezTo>
                <a:cubicBezTo>
                  <a:pt x="5123933" y="137897"/>
                  <a:pt x="5130813" y="137897"/>
                  <a:pt x="5130813" y="137897"/>
                </a:cubicBezTo>
                <a:cubicBezTo>
                  <a:pt x="5137694" y="137897"/>
                  <a:pt x="5137694" y="131002"/>
                  <a:pt x="5137694" y="124108"/>
                </a:cubicBezTo>
                <a:cubicBezTo>
                  <a:pt x="5137694" y="20685"/>
                  <a:pt x="5137694" y="20685"/>
                  <a:pt x="5137694" y="20685"/>
                </a:cubicBezTo>
                <a:cubicBezTo>
                  <a:pt x="5137694" y="13790"/>
                  <a:pt x="5130813" y="6895"/>
                  <a:pt x="5117052" y="6895"/>
                </a:cubicBezTo>
                <a:close/>
                <a:moveTo>
                  <a:pt x="4824179" y="0"/>
                </a:moveTo>
                <a:cubicBezTo>
                  <a:pt x="4906446" y="0"/>
                  <a:pt x="4906446" y="0"/>
                  <a:pt x="4906446" y="0"/>
                </a:cubicBezTo>
                <a:cubicBezTo>
                  <a:pt x="4906446" y="6881"/>
                  <a:pt x="4906446" y="6881"/>
                  <a:pt x="4906446" y="6881"/>
                </a:cubicBezTo>
                <a:cubicBezTo>
                  <a:pt x="4892735" y="6881"/>
                  <a:pt x="4885880" y="6881"/>
                  <a:pt x="4885880" y="6881"/>
                </a:cubicBezTo>
                <a:cubicBezTo>
                  <a:pt x="4885880" y="6881"/>
                  <a:pt x="4885880" y="13761"/>
                  <a:pt x="4885880" y="13761"/>
                </a:cubicBezTo>
                <a:cubicBezTo>
                  <a:pt x="4885880" y="20642"/>
                  <a:pt x="4885880" y="27522"/>
                  <a:pt x="4892735" y="34403"/>
                </a:cubicBezTo>
                <a:cubicBezTo>
                  <a:pt x="4920158" y="103209"/>
                  <a:pt x="4920158" y="103209"/>
                  <a:pt x="4920158" y="103209"/>
                </a:cubicBezTo>
                <a:cubicBezTo>
                  <a:pt x="4954436" y="27522"/>
                  <a:pt x="4954436" y="27522"/>
                  <a:pt x="4954436" y="27522"/>
                </a:cubicBezTo>
                <a:cubicBezTo>
                  <a:pt x="4954436" y="20642"/>
                  <a:pt x="4961292" y="20642"/>
                  <a:pt x="4961292" y="13761"/>
                </a:cubicBezTo>
                <a:cubicBezTo>
                  <a:pt x="4961292" y="13761"/>
                  <a:pt x="4954436" y="6881"/>
                  <a:pt x="4954436" y="6881"/>
                </a:cubicBezTo>
                <a:cubicBezTo>
                  <a:pt x="4954436" y="6881"/>
                  <a:pt x="4947580" y="6881"/>
                  <a:pt x="4933869" y="6881"/>
                </a:cubicBezTo>
                <a:cubicBezTo>
                  <a:pt x="4933869" y="0"/>
                  <a:pt x="4933869" y="0"/>
                  <a:pt x="4933869" y="0"/>
                </a:cubicBezTo>
                <a:cubicBezTo>
                  <a:pt x="4988714" y="0"/>
                  <a:pt x="4988714" y="0"/>
                  <a:pt x="4988714" y="0"/>
                </a:cubicBezTo>
                <a:lnTo>
                  <a:pt x="4988714" y="6881"/>
                </a:lnTo>
                <a:cubicBezTo>
                  <a:pt x="4975003" y="6881"/>
                  <a:pt x="4968147" y="13761"/>
                  <a:pt x="4968147" y="20642"/>
                </a:cubicBezTo>
                <a:cubicBezTo>
                  <a:pt x="4913302" y="151373"/>
                  <a:pt x="4913302" y="151373"/>
                  <a:pt x="4913302" y="151373"/>
                </a:cubicBezTo>
                <a:cubicBezTo>
                  <a:pt x="4906446" y="151373"/>
                  <a:pt x="4906446" y="151373"/>
                  <a:pt x="4906446" y="151373"/>
                </a:cubicBezTo>
                <a:cubicBezTo>
                  <a:pt x="4844746" y="20642"/>
                  <a:pt x="4844746" y="20642"/>
                  <a:pt x="4844746" y="20642"/>
                </a:cubicBezTo>
                <a:cubicBezTo>
                  <a:pt x="4837890" y="13761"/>
                  <a:pt x="4831035" y="6881"/>
                  <a:pt x="4824179" y="6881"/>
                </a:cubicBezTo>
                <a:cubicBezTo>
                  <a:pt x="4824179" y="0"/>
                  <a:pt x="4824179" y="0"/>
                  <a:pt x="4824179" y="0"/>
                </a:cubicBezTo>
                <a:close/>
                <a:moveTo>
                  <a:pt x="4610283" y="0"/>
                </a:moveTo>
                <a:cubicBezTo>
                  <a:pt x="4692552" y="0"/>
                  <a:pt x="4692552" y="0"/>
                  <a:pt x="4692552" y="0"/>
                </a:cubicBezTo>
                <a:cubicBezTo>
                  <a:pt x="4692552" y="6895"/>
                  <a:pt x="4692552" y="6895"/>
                  <a:pt x="4692552" y="6895"/>
                </a:cubicBezTo>
                <a:cubicBezTo>
                  <a:pt x="4678840" y="6895"/>
                  <a:pt x="4671985" y="13790"/>
                  <a:pt x="4671985" y="20685"/>
                </a:cubicBezTo>
                <a:cubicBezTo>
                  <a:pt x="4671985" y="124108"/>
                  <a:pt x="4671985" y="124108"/>
                  <a:pt x="4671985" y="124108"/>
                </a:cubicBezTo>
                <a:cubicBezTo>
                  <a:pt x="4671985" y="137897"/>
                  <a:pt x="4678840" y="144792"/>
                  <a:pt x="4692552" y="144792"/>
                </a:cubicBezTo>
                <a:cubicBezTo>
                  <a:pt x="4610283" y="144792"/>
                  <a:pt x="4610283" y="144792"/>
                  <a:pt x="4610283" y="144792"/>
                </a:cubicBezTo>
                <a:cubicBezTo>
                  <a:pt x="4617139" y="137897"/>
                  <a:pt x="4623994" y="137897"/>
                  <a:pt x="4623994" y="137897"/>
                </a:cubicBezTo>
                <a:cubicBezTo>
                  <a:pt x="4630850" y="137897"/>
                  <a:pt x="4630850" y="131002"/>
                  <a:pt x="4630850" y="124108"/>
                </a:cubicBezTo>
                <a:cubicBezTo>
                  <a:pt x="4630850" y="20685"/>
                  <a:pt x="4630850" y="20685"/>
                  <a:pt x="4630850" y="20685"/>
                </a:cubicBezTo>
                <a:cubicBezTo>
                  <a:pt x="4630850" y="13790"/>
                  <a:pt x="4623994" y="6895"/>
                  <a:pt x="4610283" y="6895"/>
                </a:cubicBezTo>
                <a:cubicBezTo>
                  <a:pt x="4610283" y="0"/>
                  <a:pt x="4610283" y="0"/>
                  <a:pt x="4610283" y="0"/>
                </a:cubicBezTo>
                <a:close/>
                <a:moveTo>
                  <a:pt x="4317409" y="0"/>
                </a:moveTo>
                <a:cubicBezTo>
                  <a:pt x="4365398" y="0"/>
                  <a:pt x="4365398" y="0"/>
                  <a:pt x="4365398" y="0"/>
                </a:cubicBezTo>
                <a:cubicBezTo>
                  <a:pt x="4454521" y="89448"/>
                  <a:pt x="4454521" y="89448"/>
                  <a:pt x="4454521" y="89448"/>
                </a:cubicBezTo>
                <a:cubicBezTo>
                  <a:pt x="4454521" y="27522"/>
                  <a:pt x="4454521" y="27522"/>
                  <a:pt x="4454521" y="27522"/>
                </a:cubicBezTo>
                <a:cubicBezTo>
                  <a:pt x="4454521" y="13761"/>
                  <a:pt x="4447666" y="6881"/>
                  <a:pt x="4427099" y="6881"/>
                </a:cubicBezTo>
                <a:cubicBezTo>
                  <a:pt x="4427099" y="0"/>
                  <a:pt x="4427099" y="0"/>
                  <a:pt x="4427099" y="0"/>
                </a:cubicBezTo>
                <a:cubicBezTo>
                  <a:pt x="4481944" y="0"/>
                  <a:pt x="4481944" y="0"/>
                  <a:pt x="4481944" y="0"/>
                </a:cubicBezTo>
                <a:cubicBezTo>
                  <a:pt x="4481944" y="6881"/>
                  <a:pt x="4481944" y="6881"/>
                  <a:pt x="4481944" y="6881"/>
                </a:cubicBezTo>
                <a:cubicBezTo>
                  <a:pt x="4468233" y="6881"/>
                  <a:pt x="4461377" y="13761"/>
                  <a:pt x="4461377" y="20642"/>
                </a:cubicBezTo>
                <a:cubicBezTo>
                  <a:pt x="4461377" y="151373"/>
                  <a:pt x="4461377" y="151373"/>
                  <a:pt x="4461377" y="151373"/>
                </a:cubicBezTo>
                <a:cubicBezTo>
                  <a:pt x="4454521" y="151373"/>
                  <a:pt x="4454521" y="151373"/>
                  <a:pt x="4454521" y="151373"/>
                </a:cubicBezTo>
                <a:cubicBezTo>
                  <a:pt x="4351687" y="34403"/>
                  <a:pt x="4351687" y="34403"/>
                  <a:pt x="4351687" y="34403"/>
                </a:cubicBezTo>
                <a:cubicBezTo>
                  <a:pt x="4351687" y="116970"/>
                  <a:pt x="4351687" y="116970"/>
                  <a:pt x="4351687" y="116970"/>
                </a:cubicBezTo>
                <a:cubicBezTo>
                  <a:pt x="4344831" y="130731"/>
                  <a:pt x="4358543" y="144493"/>
                  <a:pt x="4372254" y="144493"/>
                </a:cubicBezTo>
                <a:cubicBezTo>
                  <a:pt x="4317409" y="144493"/>
                  <a:pt x="4317409" y="144493"/>
                  <a:pt x="4317409" y="144493"/>
                </a:cubicBezTo>
                <a:cubicBezTo>
                  <a:pt x="4324264" y="137612"/>
                  <a:pt x="4331120" y="137612"/>
                  <a:pt x="4331120" y="137612"/>
                </a:cubicBezTo>
                <a:cubicBezTo>
                  <a:pt x="4337976" y="130731"/>
                  <a:pt x="4337976" y="130731"/>
                  <a:pt x="4337976" y="123851"/>
                </a:cubicBezTo>
                <a:cubicBezTo>
                  <a:pt x="4337976" y="20642"/>
                  <a:pt x="4337976" y="20642"/>
                  <a:pt x="4337976" y="20642"/>
                </a:cubicBezTo>
                <a:cubicBezTo>
                  <a:pt x="4331120" y="6881"/>
                  <a:pt x="4324264" y="6881"/>
                  <a:pt x="4317409" y="6881"/>
                </a:cubicBezTo>
                <a:cubicBezTo>
                  <a:pt x="4317409" y="0"/>
                  <a:pt x="4317409" y="0"/>
                  <a:pt x="4317409" y="0"/>
                </a:cubicBezTo>
                <a:close/>
                <a:moveTo>
                  <a:pt x="4024537" y="0"/>
                </a:moveTo>
                <a:cubicBezTo>
                  <a:pt x="4106804" y="0"/>
                  <a:pt x="4106804" y="0"/>
                  <a:pt x="4106804" y="0"/>
                </a:cubicBezTo>
                <a:cubicBezTo>
                  <a:pt x="4106804" y="6881"/>
                  <a:pt x="4106804" y="6881"/>
                  <a:pt x="4106804" y="6881"/>
                </a:cubicBezTo>
                <a:cubicBezTo>
                  <a:pt x="4099949" y="6881"/>
                  <a:pt x="4093093" y="6881"/>
                  <a:pt x="4086237" y="6881"/>
                </a:cubicBezTo>
                <a:cubicBezTo>
                  <a:pt x="4086237" y="13761"/>
                  <a:pt x="4086237" y="20642"/>
                  <a:pt x="4086237" y="27522"/>
                </a:cubicBezTo>
                <a:cubicBezTo>
                  <a:pt x="4086237" y="96328"/>
                  <a:pt x="4086237" y="96328"/>
                  <a:pt x="4086237" y="96328"/>
                </a:cubicBezTo>
                <a:cubicBezTo>
                  <a:pt x="4086237" y="123851"/>
                  <a:pt x="4093093" y="137612"/>
                  <a:pt x="4120516" y="137612"/>
                </a:cubicBezTo>
                <a:cubicBezTo>
                  <a:pt x="4147938" y="137612"/>
                  <a:pt x="4161649" y="123851"/>
                  <a:pt x="4161649" y="96328"/>
                </a:cubicBezTo>
                <a:cubicBezTo>
                  <a:pt x="4161649" y="27522"/>
                  <a:pt x="4161649" y="27522"/>
                  <a:pt x="4161649" y="27522"/>
                </a:cubicBezTo>
                <a:cubicBezTo>
                  <a:pt x="4161649" y="13761"/>
                  <a:pt x="4154794" y="6881"/>
                  <a:pt x="4141082" y="6881"/>
                </a:cubicBezTo>
                <a:cubicBezTo>
                  <a:pt x="4141082" y="0"/>
                  <a:pt x="4141082" y="0"/>
                  <a:pt x="4141082" y="0"/>
                </a:cubicBezTo>
                <a:cubicBezTo>
                  <a:pt x="4189072" y="0"/>
                  <a:pt x="4189072" y="0"/>
                  <a:pt x="4189072" y="0"/>
                </a:cubicBezTo>
                <a:lnTo>
                  <a:pt x="4189072" y="6881"/>
                </a:lnTo>
                <a:cubicBezTo>
                  <a:pt x="4175361" y="6881"/>
                  <a:pt x="4168505" y="13761"/>
                  <a:pt x="4168505" y="20642"/>
                </a:cubicBezTo>
                <a:cubicBezTo>
                  <a:pt x="4168505" y="96328"/>
                  <a:pt x="4168505" y="96328"/>
                  <a:pt x="4168505" y="96328"/>
                </a:cubicBezTo>
                <a:cubicBezTo>
                  <a:pt x="4168505" y="110090"/>
                  <a:pt x="4168505" y="123851"/>
                  <a:pt x="4161649" y="137612"/>
                </a:cubicBezTo>
                <a:cubicBezTo>
                  <a:pt x="4147938" y="144493"/>
                  <a:pt x="4134227" y="151373"/>
                  <a:pt x="4113660" y="151373"/>
                </a:cubicBezTo>
                <a:cubicBezTo>
                  <a:pt x="4093093" y="151373"/>
                  <a:pt x="4072526" y="144493"/>
                  <a:pt x="4058815" y="137612"/>
                </a:cubicBezTo>
                <a:cubicBezTo>
                  <a:pt x="4051959" y="130731"/>
                  <a:pt x="4045104" y="116970"/>
                  <a:pt x="4045104" y="96328"/>
                </a:cubicBezTo>
                <a:cubicBezTo>
                  <a:pt x="4045104" y="27522"/>
                  <a:pt x="4045104" y="27522"/>
                  <a:pt x="4045104" y="27522"/>
                </a:cubicBezTo>
                <a:cubicBezTo>
                  <a:pt x="4045104" y="20642"/>
                  <a:pt x="4045104" y="13761"/>
                  <a:pt x="4038248" y="13761"/>
                </a:cubicBezTo>
                <a:cubicBezTo>
                  <a:pt x="4038248" y="6881"/>
                  <a:pt x="4031392" y="6881"/>
                  <a:pt x="4024537" y="6881"/>
                </a:cubicBezTo>
                <a:cubicBezTo>
                  <a:pt x="4024537" y="0"/>
                  <a:pt x="4024537" y="0"/>
                  <a:pt x="4024537" y="0"/>
                </a:cubicBezTo>
                <a:close/>
                <a:moveTo>
                  <a:pt x="3563838" y="0"/>
                </a:moveTo>
                <a:cubicBezTo>
                  <a:pt x="3646405" y="0"/>
                  <a:pt x="3646405" y="0"/>
                  <a:pt x="3646405" y="0"/>
                </a:cubicBezTo>
                <a:cubicBezTo>
                  <a:pt x="3646405" y="6895"/>
                  <a:pt x="3646405" y="6895"/>
                  <a:pt x="3646405" y="6895"/>
                </a:cubicBezTo>
                <a:cubicBezTo>
                  <a:pt x="3639524" y="6895"/>
                  <a:pt x="3632644" y="6895"/>
                  <a:pt x="3632644" y="6895"/>
                </a:cubicBezTo>
                <a:cubicBezTo>
                  <a:pt x="3625763" y="13790"/>
                  <a:pt x="3625763" y="20685"/>
                  <a:pt x="3625763" y="27580"/>
                </a:cubicBezTo>
                <a:cubicBezTo>
                  <a:pt x="3625763" y="131002"/>
                  <a:pt x="3625763" y="131002"/>
                  <a:pt x="3625763" y="131002"/>
                </a:cubicBezTo>
                <a:cubicBezTo>
                  <a:pt x="3625763" y="137897"/>
                  <a:pt x="3632644" y="137897"/>
                  <a:pt x="3646405" y="137897"/>
                </a:cubicBezTo>
                <a:cubicBezTo>
                  <a:pt x="3673927" y="137897"/>
                  <a:pt x="3694569" y="124108"/>
                  <a:pt x="3708330" y="96528"/>
                </a:cubicBezTo>
                <a:cubicBezTo>
                  <a:pt x="3715211" y="96528"/>
                  <a:pt x="3715211" y="96528"/>
                  <a:pt x="3715211" y="96528"/>
                </a:cubicBezTo>
                <a:lnTo>
                  <a:pt x="3708330" y="144792"/>
                </a:lnTo>
                <a:cubicBezTo>
                  <a:pt x="3563838" y="144792"/>
                  <a:pt x="3563838" y="144792"/>
                  <a:pt x="3563838" y="144792"/>
                </a:cubicBezTo>
                <a:cubicBezTo>
                  <a:pt x="3570718" y="137897"/>
                  <a:pt x="3577599" y="137897"/>
                  <a:pt x="3577599" y="137897"/>
                </a:cubicBezTo>
                <a:cubicBezTo>
                  <a:pt x="3584480" y="137897"/>
                  <a:pt x="3584480" y="131002"/>
                  <a:pt x="3584480" y="124108"/>
                </a:cubicBezTo>
                <a:cubicBezTo>
                  <a:pt x="3584480" y="20685"/>
                  <a:pt x="3584480" y="20685"/>
                  <a:pt x="3584480" y="20685"/>
                </a:cubicBezTo>
                <a:cubicBezTo>
                  <a:pt x="3584480" y="13790"/>
                  <a:pt x="3577599" y="6895"/>
                  <a:pt x="3563838" y="6895"/>
                </a:cubicBezTo>
                <a:cubicBezTo>
                  <a:pt x="3563838" y="0"/>
                  <a:pt x="3563838" y="0"/>
                  <a:pt x="3563838" y="0"/>
                </a:cubicBezTo>
                <a:close/>
                <a:moveTo>
                  <a:pt x="3346376" y="0"/>
                </a:moveTo>
                <a:cubicBezTo>
                  <a:pt x="3353231" y="0"/>
                  <a:pt x="3353231" y="0"/>
                  <a:pt x="3353231" y="0"/>
                </a:cubicBezTo>
                <a:cubicBezTo>
                  <a:pt x="3408076" y="110318"/>
                  <a:pt x="3408076" y="110318"/>
                  <a:pt x="3408076" y="110318"/>
                </a:cubicBezTo>
                <a:cubicBezTo>
                  <a:pt x="3414932" y="124108"/>
                  <a:pt x="3421788" y="131002"/>
                  <a:pt x="3421788" y="137897"/>
                </a:cubicBezTo>
                <a:cubicBezTo>
                  <a:pt x="3428643" y="137897"/>
                  <a:pt x="3428643" y="144792"/>
                  <a:pt x="3435499" y="144792"/>
                </a:cubicBezTo>
                <a:lnTo>
                  <a:pt x="3360087" y="144792"/>
                </a:lnTo>
                <a:cubicBezTo>
                  <a:pt x="3373798" y="137897"/>
                  <a:pt x="3380654" y="137897"/>
                  <a:pt x="3373798" y="131002"/>
                </a:cubicBezTo>
                <a:cubicBezTo>
                  <a:pt x="3373798" y="131002"/>
                  <a:pt x="3373798" y="117213"/>
                  <a:pt x="3366943" y="103423"/>
                </a:cubicBezTo>
                <a:cubicBezTo>
                  <a:pt x="3312098" y="103423"/>
                  <a:pt x="3312098" y="103423"/>
                  <a:pt x="3312098" y="103423"/>
                </a:cubicBezTo>
                <a:cubicBezTo>
                  <a:pt x="3305242" y="117213"/>
                  <a:pt x="3298386" y="131002"/>
                  <a:pt x="3298386" y="131002"/>
                </a:cubicBezTo>
                <a:cubicBezTo>
                  <a:pt x="3298386" y="137897"/>
                  <a:pt x="3305242" y="137897"/>
                  <a:pt x="3318953" y="144792"/>
                </a:cubicBezTo>
                <a:cubicBezTo>
                  <a:pt x="3270964" y="144792"/>
                  <a:pt x="3270964" y="144792"/>
                  <a:pt x="3270964" y="144792"/>
                </a:cubicBezTo>
                <a:cubicBezTo>
                  <a:pt x="3277819" y="144792"/>
                  <a:pt x="3291531" y="131002"/>
                  <a:pt x="3291531" y="117213"/>
                </a:cubicBezTo>
                <a:cubicBezTo>
                  <a:pt x="3346376" y="0"/>
                  <a:pt x="3346376" y="0"/>
                  <a:pt x="3346376" y="0"/>
                </a:cubicBezTo>
                <a:close/>
                <a:moveTo>
                  <a:pt x="2928731" y="0"/>
                </a:moveTo>
                <a:cubicBezTo>
                  <a:pt x="2990740" y="0"/>
                  <a:pt x="2990740" y="0"/>
                  <a:pt x="2990740" y="0"/>
                </a:cubicBezTo>
                <a:cubicBezTo>
                  <a:pt x="3038970" y="103423"/>
                  <a:pt x="3038970" y="103423"/>
                  <a:pt x="3038970" y="103423"/>
                </a:cubicBezTo>
                <a:cubicBezTo>
                  <a:pt x="3087200" y="0"/>
                  <a:pt x="3087200" y="0"/>
                  <a:pt x="3087200" y="0"/>
                </a:cubicBezTo>
                <a:cubicBezTo>
                  <a:pt x="3149210" y="0"/>
                  <a:pt x="3149210" y="0"/>
                  <a:pt x="3149210" y="0"/>
                </a:cubicBezTo>
                <a:cubicBezTo>
                  <a:pt x="3149210" y="6895"/>
                  <a:pt x="3149210" y="6895"/>
                  <a:pt x="3149210" y="6895"/>
                </a:cubicBezTo>
                <a:cubicBezTo>
                  <a:pt x="3135430" y="6895"/>
                  <a:pt x="3128540" y="6895"/>
                  <a:pt x="3128540" y="6895"/>
                </a:cubicBezTo>
                <a:cubicBezTo>
                  <a:pt x="3128540" y="13790"/>
                  <a:pt x="3121650" y="20685"/>
                  <a:pt x="3121650" y="27580"/>
                </a:cubicBezTo>
                <a:cubicBezTo>
                  <a:pt x="3121650" y="124108"/>
                  <a:pt x="3121650" y="124108"/>
                  <a:pt x="3121650" y="124108"/>
                </a:cubicBezTo>
                <a:cubicBezTo>
                  <a:pt x="3121650" y="131002"/>
                  <a:pt x="3128540" y="131002"/>
                  <a:pt x="3128540" y="137897"/>
                </a:cubicBezTo>
                <a:cubicBezTo>
                  <a:pt x="3128540" y="137897"/>
                  <a:pt x="3135430" y="137897"/>
                  <a:pt x="3149210" y="144792"/>
                </a:cubicBezTo>
                <a:cubicBezTo>
                  <a:pt x="3066530" y="144792"/>
                  <a:pt x="3066530" y="144792"/>
                  <a:pt x="3066530" y="144792"/>
                </a:cubicBezTo>
                <a:cubicBezTo>
                  <a:pt x="3073420" y="137897"/>
                  <a:pt x="3080310" y="137897"/>
                  <a:pt x="3080310" y="137897"/>
                </a:cubicBezTo>
                <a:cubicBezTo>
                  <a:pt x="3087200" y="137897"/>
                  <a:pt x="3087200" y="131002"/>
                  <a:pt x="3087200" y="124108"/>
                </a:cubicBezTo>
                <a:cubicBezTo>
                  <a:pt x="3087200" y="13790"/>
                  <a:pt x="3087200" y="13790"/>
                  <a:pt x="3087200" y="13790"/>
                </a:cubicBezTo>
                <a:cubicBezTo>
                  <a:pt x="3025190" y="144792"/>
                  <a:pt x="3025190" y="144792"/>
                  <a:pt x="3025190" y="144792"/>
                </a:cubicBezTo>
                <a:cubicBezTo>
                  <a:pt x="3018300" y="144792"/>
                  <a:pt x="3018300" y="144792"/>
                  <a:pt x="3018300" y="144792"/>
                </a:cubicBezTo>
                <a:cubicBezTo>
                  <a:pt x="2956291" y="20685"/>
                  <a:pt x="2956291" y="20685"/>
                  <a:pt x="2956291" y="20685"/>
                </a:cubicBezTo>
                <a:cubicBezTo>
                  <a:pt x="2956291" y="117213"/>
                  <a:pt x="2956291" y="117213"/>
                  <a:pt x="2956291" y="117213"/>
                </a:cubicBezTo>
                <a:cubicBezTo>
                  <a:pt x="2956291" y="131002"/>
                  <a:pt x="2956291" y="131002"/>
                  <a:pt x="2963181" y="137897"/>
                </a:cubicBezTo>
                <a:cubicBezTo>
                  <a:pt x="2963181" y="137897"/>
                  <a:pt x="2970071" y="137897"/>
                  <a:pt x="2983851" y="144792"/>
                </a:cubicBezTo>
                <a:cubicBezTo>
                  <a:pt x="2928731" y="144792"/>
                  <a:pt x="2928731" y="144792"/>
                  <a:pt x="2928731" y="144792"/>
                </a:cubicBezTo>
                <a:cubicBezTo>
                  <a:pt x="2935621" y="137897"/>
                  <a:pt x="2942511" y="137897"/>
                  <a:pt x="2942511" y="137897"/>
                </a:cubicBezTo>
                <a:cubicBezTo>
                  <a:pt x="2949401" y="137897"/>
                  <a:pt x="2949401" y="131002"/>
                  <a:pt x="2949401" y="124108"/>
                </a:cubicBezTo>
                <a:cubicBezTo>
                  <a:pt x="2949401" y="20685"/>
                  <a:pt x="2949401" y="20685"/>
                  <a:pt x="2949401" y="20685"/>
                </a:cubicBezTo>
                <a:cubicBezTo>
                  <a:pt x="2949401" y="13790"/>
                  <a:pt x="2942511" y="6895"/>
                  <a:pt x="2928731" y="6895"/>
                </a:cubicBezTo>
                <a:cubicBezTo>
                  <a:pt x="2928731" y="0"/>
                  <a:pt x="2928731" y="0"/>
                  <a:pt x="2928731" y="0"/>
                </a:cubicBezTo>
                <a:close/>
                <a:moveTo>
                  <a:pt x="2635858" y="0"/>
                </a:moveTo>
                <a:cubicBezTo>
                  <a:pt x="2711270" y="0"/>
                  <a:pt x="2711270" y="0"/>
                  <a:pt x="2711270" y="0"/>
                </a:cubicBezTo>
                <a:cubicBezTo>
                  <a:pt x="2759259" y="0"/>
                  <a:pt x="2779826" y="13790"/>
                  <a:pt x="2779826" y="41369"/>
                </a:cubicBezTo>
                <a:cubicBezTo>
                  <a:pt x="2779826" y="55159"/>
                  <a:pt x="2772970" y="68949"/>
                  <a:pt x="2745548" y="75844"/>
                </a:cubicBezTo>
                <a:cubicBezTo>
                  <a:pt x="2793537" y="137897"/>
                  <a:pt x="2793537" y="137897"/>
                  <a:pt x="2793537" y="137897"/>
                </a:cubicBezTo>
                <a:cubicBezTo>
                  <a:pt x="2800393" y="137897"/>
                  <a:pt x="2800393" y="144792"/>
                  <a:pt x="2800393" y="144792"/>
                </a:cubicBezTo>
                <a:cubicBezTo>
                  <a:pt x="2752403" y="144792"/>
                  <a:pt x="2752403" y="144792"/>
                  <a:pt x="2752403" y="144792"/>
                </a:cubicBezTo>
                <a:cubicBezTo>
                  <a:pt x="2704414" y="75844"/>
                  <a:pt x="2704414" y="75844"/>
                  <a:pt x="2704414" y="75844"/>
                </a:cubicBezTo>
                <a:cubicBezTo>
                  <a:pt x="2697558" y="75844"/>
                  <a:pt x="2697558" y="75844"/>
                  <a:pt x="2697558" y="75844"/>
                </a:cubicBezTo>
                <a:cubicBezTo>
                  <a:pt x="2697558" y="124108"/>
                  <a:pt x="2697558" y="124108"/>
                  <a:pt x="2697558" y="124108"/>
                </a:cubicBezTo>
                <a:cubicBezTo>
                  <a:pt x="2697558" y="131002"/>
                  <a:pt x="2697558" y="131002"/>
                  <a:pt x="2704414" y="137897"/>
                </a:cubicBezTo>
                <a:cubicBezTo>
                  <a:pt x="2704414" y="137897"/>
                  <a:pt x="2711270" y="137897"/>
                  <a:pt x="2718125" y="144792"/>
                </a:cubicBezTo>
                <a:cubicBezTo>
                  <a:pt x="2635858" y="144792"/>
                  <a:pt x="2635858" y="144792"/>
                  <a:pt x="2635858" y="144792"/>
                </a:cubicBezTo>
                <a:cubicBezTo>
                  <a:pt x="2649569" y="137897"/>
                  <a:pt x="2649569" y="137897"/>
                  <a:pt x="2656425" y="137897"/>
                </a:cubicBezTo>
                <a:cubicBezTo>
                  <a:pt x="2656425" y="137897"/>
                  <a:pt x="2656425" y="131002"/>
                  <a:pt x="2656425" y="124108"/>
                </a:cubicBezTo>
                <a:cubicBezTo>
                  <a:pt x="2656425" y="27580"/>
                  <a:pt x="2656425" y="27580"/>
                  <a:pt x="2656425" y="27580"/>
                </a:cubicBezTo>
                <a:cubicBezTo>
                  <a:pt x="2656425" y="20685"/>
                  <a:pt x="2656425" y="13790"/>
                  <a:pt x="2656425" y="6895"/>
                </a:cubicBezTo>
                <a:cubicBezTo>
                  <a:pt x="2649569" y="6895"/>
                  <a:pt x="2642713" y="6895"/>
                  <a:pt x="2635858" y="6895"/>
                </a:cubicBezTo>
                <a:cubicBezTo>
                  <a:pt x="2635858" y="0"/>
                  <a:pt x="2635858" y="0"/>
                  <a:pt x="2635858" y="0"/>
                </a:cubicBezTo>
                <a:close/>
                <a:moveTo>
                  <a:pt x="2415249" y="0"/>
                </a:moveTo>
                <a:cubicBezTo>
                  <a:pt x="2470006" y="0"/>
                  <a:pt x="2497385" y="27522"/>
                  <a:pt x="2504230" y="75687"/>
                </a:cubicBezTo>
                <a:cubicBezTo>
                  <a:pt x="2497385" y="123851"/>
                  <a:pt x="2470006" y="144493"/>
                  <a:pt x="2415249" y="151373"/>
                </a:cubicBezTo>
                <a:cubicBezTo>
                  <a:pt x="2360491" y="144493"/>
                  <a:pt x="2333113" y="123851"/>
                  <a:pt x="2333113" y="75687"/>
                </a:cubicBezTo>
                <a:cubicBezTo>
                  <a:pt x="2333113" y="27522"/>
                  <a:pt x="2360491" y="0"/>
                  <a:pt x="2415249" y="0"/>
                </a:cubicBezTo>
                <a:close/>
                <a:moveTo>
                  <a:pt x="2033658" y="0"/>
                </a:moveTo>
                <a:cubicBezTo>
                  <a:pt x="2088503" y="0"/>
                  <a:pt x="2088503" y="0"/>
                  <a:pt x="2088503" y="0"/>
                </a:cubicBezTo>
                <a:cubicBezTo>
                  <a:pt x="2170770" y="89448"/>
                  <a:pt x="2170770" y="89448"/>
                  <a:pt x="2170770" y="89448"/>
                </a:cubicBezTo>
                <a:cubicBezTo>
                  <a:pt x="2170770" y="27522"/>
                  <a:pt x="2170770" y="27522"/>
                  <a:pt x="2170770" y="27522"/>
                </a:cubicBezTo>
                <a:cubicBezTo>
                  <a:pt x="2170770" y="13761"/>
                  <a:pt x="2163915" y="6881"/>
                  <a:pt x="2150203" y="6881"/>
                </a:cubicBezTo>
                <a:cubicBezTo>
                  <a:pt x="2150203" y="0"/>
                  <a:pt x="2150203" y="0"/>
                  <a:pt x="2150203" y="0"/>
                </a:cubicBezTo>
                <a:cubicBezTo>
                  <a:pt x="2198193" y="0"/>
                  <a:pt x="2198193" y="0"/>
                  <a:pt x="2198193" y="0"/>
                </a:cubicBezTo>
                <a:cubicBezTo>
                  <a:pt x="2198193" y="6881"/>
                  <a:pt x="2198193" y="6881"/>
                  <a:pt x="2198193" y="6881"/>
                </a:cubicBezTo>
                <a:cubicBezTo>
                  <a:pt x="2184482" y="6881"/>
                  <a:pt x="2177626" y="13761"/>
                  <a:pt x="2177626" y="20642"/>
                </a:cubicBezTo>
                <a:cubicBezTo>
                  <a:pt x="2177626" y="151373"/>
                  <a:pt x="2177626" y="151373"/>
                  <a:pt x="2177626" y="151373"/>
                </a:cubicBezTo>
                <a:cubicBezTo>
                  <a:pt x="2170770" y="151373"/>
                  <a:pt x="2170770" y="151373"/>
                  <a:pt x="2170770" y="151373"/>
                </a:cubicBezTo>
                <a:cubicBezTo>
                  <a:pt x="2067936" y="34403"/>
                  <a:pt x="2067936" y="34403"/>
                  <a:pt x="2067936" y="34403"/>
                </a:cubicBezTo>
                <a:cubicBezTo>
                  <a:pt x="2067936" y="116970"/>
                  <a:pt x="2067936" y="116970"/>
                  <a:pt x="2067936" y="116970"/>
                </a:cubicBezTo>
                <a:cubicBezTo>
                  <a:pt x="2067936" y="130731"/>
                  <a:pt x="2074792" y="144493"/>
                  <a:pt x="2088503" y="144493"/>
                </a:cubicBezTo>
                <a:cubicBezTo>
                  <a:pt x="2033658" y="144493"/>
                  <a:pt x="2033658" y="144493"/>
                  <a:pt x="2033658" y="144493"/>
                </a:cubicBezTo>
                <a:cubicBezTo>
                  <a:pt x="2040513" y="137612"/>
                  <a:pt x="2047369" y="137612"/>
                  <a:pt x="2054225" y="137612"/>
                </a:cubicBezTo>
                <a:cubicBezTo>
                  <a:pt x="2054225" y="130731"/>
                  <a:pt x="2054225" y="130731"/>
                  <a:pt x="2054225" y="123851"/>
                </a:cubicBezTo>
                <a:cubicBezTo>
                  <a:pt x="2054225" y="20642"/>
                  <a:pt x="2054225" y="20642"/>
                  <a:pt x="2054225" y="20642"/>
                </a:cubicBezTo>
                <a:cubicBezTo>
                  <a:pt x="2047369" y="6881"/>
                  <a:pt x="2040513" y="6881"/>
                  <a:pt x="2033658" y="6881"/>
                </a:cubicBezTo>
                <a:cubicBezTo>
                  <a:pt x="2033658" y="0"/>
                  <a:pt x="2033658" y="0"/>
                  <a:pt x="2033658" y="0"/>
                </a:cubicBezTo>
                <a:close/>
                <a:moveTo>
                  <a:pt x="1642065" y="0"/>
                </a:moveTo>
                <a:cubicBezTo>
                  <a:pt x="1724334" y="0"/>
                  <a:pt x="1724334" y="0"/>
                  <a:pt x="1724334" y="0"/>
                </a:cubicBezTo>
                <a:cubicBezTo>
                  <a:pt x="1724334" y="6895"/>
                  <a:pt x="1724334" y="6895"/>
                  <a:pt x="1724334" y="6895"/>
                </a:cubicBezTo>
                <a:cubicBezTo>
                  <a:pt x="1710622" y="6895"/>
                  <a:pt x="1703767" y="13790"/>
                  <a:pt x="1703767" y="20685"/>
                </a:cubicBezTo>
                <a:cubicBezTo>
                  <a:pt x="1703767" y="124108"/>
                  <a:pt x="1703767" y="124108"/>
                  <a:pt x="1703767" y="124108"/>
                </a:cubicBezTo>
                <a:cubicBezTo>
                  <a:pt x="1703767" y="137897"/>
                  <a:pt x="1710622" y="144792"/>
                  <a:pt x="1724334" y="144792"/>
                </a:cubicBezTo>
                <a:cubicBezTo>
                  <a:pt x="1642065" y="144792"/>
                  <a:pt x="1642065" y="144792"/>
                  <a:pt x="1642065" y="144792"/>
                </a:cubicBezTo>
                <a:cubicBezTo>
                  <a:pt x="1648921" y="137897"/>
                  <a:pt x="1655776" y="137897"/>
                  <a:pt x="1662632" y="137897"/>
                </a:cubicBezTo>
                <a:cubicBezTo>
                  <a:pt x="1662632" y="137897"/>
                  <a:pt x="1662632" y="131002"/>
                  <a:pt x="1662632" y="124108"/>
                </a:cubicBezTo>
                <a:cubicBezTo>
                  <a:pt x="1662632" y="20685"/>
                  <a:pt x="1662632" y="20685"/>
                  <a:pt x="1662632" y="20685"/>
                </a:cubicBezTo>
                <a:cubicBezTo>
                  <a:pt x="1662632" y="13790"/>
                  <a:pt x="1655776" y="6895"/>
                  <a:pt x="1642065" y="6895"/>
                </a:cubicBezTo>
                <a:cubicBezTo>
                  <a:pt x="1642065" y="0"/>
                  <a:pt x="1642065" y="0"/>
                  <a:pt x="1642065" y="0"/>
                </a:cubicBezTo>
                <a:close/>
                <a:moveTo>
                  <a:pt x="1349190" y="0"/>
                </a:moveTo>
                <a:cubicBezTo>
                  <a:pt x="1431457" y="0"/>
                  <a:pt x="1431457" y="0"/>
                  <a:pt x="1431457" y="0"/>
                </a:cubicBezTo>
                <a:cubicBezTo>
                  <a:pt x="1431457" y="6895"/>
                  <a:pt x="1431457" y="6895"/>
                  <a:pt x="1431457" y="6895"/>
                </a:cubicBezTo>
                <a:cubicBezTo>
                  <a:pt x="1424602" y="6895"/>
                  <a:pt x="1417746" y="6895"/>
                  <a:pt x="1417746" y="6895"/>
                </a:cubicBezTo>
                <a:cubicBezTo>
                  <a:pt x="1417746" y="6895"/>
                  <a:pt x="1410890" y="6895"/>
                  <a:pt x="1410890" y="13790"/>
                </a:cubicBezTo>
                <a:cubicBezTo>
                  <a:pt x="1410890" y="13790"/>
                  <a:pt x="1417746" y="20685"/>
                  <a:pt x="1417746" y="20685"/>
                </a:cubicBezTo>
                <a:cubicBezTo>
                  <a:pt x="1438313" y="55159"/>
                  <a:pt x="1438313" y="55159"/>
                  <a:pt x="1438313" y="55159"/>
                </a:cubicBezTo>
                <a:cubicBezTo>
                  <a:pt x="1458880" y="34474"/>
                  <a:pt x="1465735" y="27580"/>
                  <a:pt x="1465735" y="20685"/>
                </a:cubicBezTo>
                <a:cubicBezTo>
                  <a:pt x="1465735" y="20685"/>
                  <a:pt x="1472591" y="13790"/>
                  <a:pt x="1465735" y="13790"/>
                </a:cubicBezTo>
                <a:cubicBezTo>
                  <a:pt x="1465735" y="6895"/>
                  <a:pt x="1465735" y="6895"/>
                  <a:pt x="1452024" y="6895"/>
                </a:cubicBezTo>
                <a:cubicBezTo>
                  <a:pt x="1452024" y="0"/>
                  <a:pt x="1452024" y="0"/>
                  <a:pt x="1452024" y="0"/>
                </a:cubicBezTo>
                <a:cubicBezTo>
                  <a:pt x="1513725" y="0"/>
                  <a:pt x="1513725" y="0"/>
                  <a:pt x="1513725" y="0"/>
                </a:cubicBezTo>
                <a:lnTo>
                  <a:pt x="1513725" y="6895"/>
                </a:lnTo>
                <a:cubicBezTo>
                  <a:pt x="1500014" y="6895"/>
                  <a:pt x="1493158" y="6895"/>
                  <a:pt x="1486302" y="13790"/>
                </a:cubicBezTo>
                <a:cubicBezTo>
                  <a:pt x="1479447" y="20685"/>
                  <a:pt x="1465735" y="34474"/>
                  <a:pt x="1445169" y="62054"/>
                </a:cubicBezTo>
                <a:cubicBezTo>
                  <a:pt x="1493158" y="124108"/>
                  <a:pt x="1493158" y="124108"/>
                  <a:pt x="1493158" y="124108"/>
                </a:cubicBezTo>
                <a:cubicBezTo>
                  <a:pt x="1493158" y="131002"/>
                  <a:pt x="1500014" y="137897"/>
                  <a:pt x="1506869" y="137897"/>
                </a:cubicBezTo>
                <a:cubicBezTo>
                  <a:pt x="1506869" y="137897"/>
                  <a:pt x="1506869" y="144792"/>
                  <a:pt x="1513725" y="144792"/>
                </a:cubicBezTo>
                <a:cubicBezTo>
                  <a:pt x="1431457" y="144792"/>
                  <a:pt x="1431457" y="144792"/>
                  <a:pt x="1431457" y="144792"/>
                </a:cubicBezTo>
                <a:cubicBezTo>
                  <a:pt x="1445169" y="137897"/>
                  <a:pt x="1452024" y="137897"/>
                  <a:pt x="1452024" y="131002"/>
                </a:cubicBezTo>
                <a:cubicBezTo>
                  <a:pt x="1452024" y="131002"/>
                  <a:pt x="1452024" y="124108"/>
                  <a:pt x="1445169" y="124108"/>
                </a:cubicBezTo>
                <a:cubicBezTo>
                  <a:pt x="1424602" y="89633"/>
                  <a:pt x="1424602" y="89633"/>
                  <a:pt x="1424602" y="89633"/>
                </a:cubicBezTo>
                <a:cubicBezTo>
                  <a:pt x="1410890" y="96528"/>
                  <a:pt x="1410890" y="96528"/>
                  <a:pt x="1410890" y="96528"/>
                </a:cubicBezTo>
                <a:cubicBezTo>
                  <a:pt x="1397179" y="117213"/>
                  <a:pt x="1390324" y="131002"/>
                  <a:pt x="1390324" y="131002"/>
                </a:cubicBezTo>
                <a:cubicBezTo>
                  <a:pt x="1390324" y="137897"/>
                  <a:pt x="1397179" y="137897"/>
                  <a:pt x="1410890" y="144792"/>
                </a:cubicBezTo>
                <a:cubicBezTo>
                  <a:pt x="1349190" y="144792"/>
                  <a:pt x="1349190" y="144792"/>
                  <a:pt x="1349190" y="144792"/>
                </a:cubicBezTo>
                <a:cubicBezTo>
                  <a:pt x="1362901" y="137897"/>
                  <a:pt x="1369757" y="137897"/>
                  <a:pt x="1376612" y="131002"/>
                </a:cubicBezTo>
                <a:cubicBezTo>
                  <a:pt x="1417746" y="82738"/>
                  <a:pt x="1417746" y="82738"/>
                  <a:pt x="1417746" y="82738"/>
                </a:cubicBezTo>
                <a:cubicBezTo>
                  <a:pt x="1369757" y="20685"/>
                  <a:pt x="1369757" y="20685"/>
                  <a:pt x="1369757" y="20685"/>
                </a:cubicBezTo>
                <a:cubicBezTo>
                  <a:pt x="1362901" y="6895"/>
                  <a:pt x="1356045" y="6895"/>
                  <a:pt x="1349190" y="6895"/>
                </a:cubicBezTo>
                <a:cubicBezTo>
                  <a:pt x="1349190" y="0"/>
                  <a:pt x="1349190" y="0"/>
                  <a:pt x="1349190" y="0"/>
                </a:cubicBezTo>
                <a:close/>
                <a:moveTo>
                  <a:pt x="1128581" y="0"/>
                </a:moveTo>
                <a:cubicBezTo>
                  <a:pt x="1142270" y="0"/>
                  <a:pt x="1149115" y="0"/>
                  <a:pt x="1169649" y="6881"/>
                </a:cubicBezTo>
                <a:cubicBezTo>
                  <a:pt x="1169649" y="6881"/>
                  <a:pt x="1176494" y="6881"/>
                  <a:pt x="1176494" y="6881"/>
                </a:cubicBezTo>
                <a:cubicBezTo>
                  <a:pt x="1183338" y="6881"/>
                  <a:pt x="1183338" y="6881"/>
                  <a:pt x="1190183" y="0"/>
                </a:cubicBezTo>
                <a:cubicBezTo>
                  <a:pt x="1197028" y="0"/>
                  <a:pt x="1197028" y="0"/>
                  <a:pt x="1197028" y="0"/>
                </a:cubicBezTo>
                <a:cubicBezTo>
                  <a:pt x="1197028" y="48164"/>
                  <a:pt x="1197028" y="48164"/>
                  <a:pt x="1197028" y="48164"/>
                </a:cubicBezTo>
                <a:cubicBezTo>
                  <a:pt x="1190183" y="48164"/>
                  <a:pt x="1190183" y="48164"/>
                  <a:pt x="1190183" y="48164"/>
                </a:cubicBezTo>
                <a:cubicBezTo>
                  <a:pt x="1176494" y="20642"/>
                  <a:pt x="1155960" y="6881"/>
                  <a:pt x="1135426" y="6881"/>
                </a:cubicBezTo>
                <a:cubicBezTo>
                  <a:pt x="1101202" y="6881"/>
                  <a:pt x="1087513" y="27522"/>
                  <a:pt x="1087513" y="75687"/>
                </a:cubicBezTo>
                <a:cubicBezTo>
                  <a:pt x="1087513" y="116970"/>
                  <a:pt x="1101202" y="144493"/>
                  <a:pt x="1135426" y="144493"/>
                </a:cubicBezTo>
                <a:cubicBezTo>
                  <a:pt x="1155960" y="144493"/>
                  <a:pt x="1162804" y="137612"/>
                  <a:pt x="1162804" y="130731"/>
                </a:cubicBezTo>
                <a:cubicBezTo>
                  <a:pt x="1162804" y="103209"/>
                  <a:pt x="1162804" y="103209"/>
                  <a:pt x="1162804" y="103209"/>
                </a:cubicBezTo>
                <a:cubicBezTo>
                  <a:pt x="1162804" y="96328"/>
                  <a:pt x="1155960" y="96328"/>
                  <a:pt x="1155960" y="96328"/>
                </a:cubicBezTo>
                <a:cubicBezTo>
                  <a:pt x="1155960" y="89448"/>
                  <a:pt x="1149115" y="89448"/>
                  <a:pt x="1135426" y="89448"/>
                </a:cubicBezTo>
                <a:cubicBezTo>
                  <a:pt x="1135426" y="82567"/>
                  <a:pt x="1135426" y="82567"/>
                  <a:pt x="1135426" y="82567"/>
                </a:cubicBezTo>
                <a:cubicBezTo>
                  <a:pt x="1217562" y="82567"/>
                  <a:pt x="1217562" y="82567"/>
                  <a:pt x="1217562" y="82567"/>
                </a:cubicBezTo>
                <a:lnTo>
                  <a:pt x="1217562" y="89448"/>
                </a:lnTo>
                <a:cubicBezTo>
                  <a:pt x="1210717" y="89448"/>
                  <a:pt x="1203872" y="89448"/>
                  <a:pt x="1203872" y="96328"/>
                </a:cubicBezTo>
                <a:cubicBezTo>
                  <a:pt x="1197028" y="96328"/>
                  <a:pt x="1197028" y="103209"/>
                  <a:pt x="1197028" y="110090"/>
                </a:cubicBezTo>
                <a:cubicBezTo>
                  <a:pt x="1197028" y="137612"/>
                  <a:pt x="1197028" y="137612"/>
                  <a:pt x="1197028" y="137612"/>
                </a:cubicBezTo>
                <a:cubicBezTo>
                  <a:pt x="1183338" y="144493"/>
                  <a:pt x="1162804" y="151373"/>
                  <a:pt x="1135426" y="151373"/>
                </a:cubicBezTo>
                <a:cubicBezTo>
                  <a:pt x="1080668" y="144493"/>
                  <a:pt x="1046445" y="123851"/>
                  <a:pt x="1046445" y="75687"/>
                </a:cubicBezTo>
                <a:cubicBezTo>
                  <a:pt x="1046445" y="27522"/>
                  <a:pt x="1080668" y="0"/>
                  <a:pt x="1128581" y="0"/>
                </a:cubicBezTo>
                <a:close/>
                <a:moveTo>
                  <a:pt x="746992" y="0"/>
                </a:moveTo>
                <a:cubicBezTo>
                  <a:pt x="801837" y="0"/>
                  <a:pt x="801837" y="0"/>
                  <a:pt x="801837" y="0"/>
                </a:cubicBezTo>
                <a:cubicBezTo>
                  <a:pt x="884104" y="89448"/>
                  <a:pt x="884104" y="89448"/>
                  <a:pt x="884104" y="89448"/>
                </a:cubicBezTo>
                <a:cubicBezTo>
                  <a:pt x="884104" y="27522"/>
                  <a:pt x="884104" y="27522"/>
                  <a:pt x="884104" y="27522"/>
                </a:cubicBezTo>
                <a:cubicBezTo>
                  <a:pt x="884104" y="13761"/>
                  <a:pt x="877249" y="6881"/>
                  <a:pt x="863537" y="6881"/>
                </a:cubicBezTo>
                <a:cubicBezTo>
                  <a:pt x="863537" y="0"/>
                  <a:pt x="863537" y="0"/>
                  <a:pt x="863537" y="0"/>
                </a:cubicBezTo>
                <a:cubicBezTo>
                  <a:pt x="911527" y="0"/>
                  <a:pt x="911527" y="0"/>
                  <a:pt x="911527" y="0"/>
                </a:cubicBezTo>
                <a:cubicBezTo>
                  <a:pt x="911527" y="6881"/>
                  <a:pt x="911527" y="6881"/>
                  <a:pt x="911527" y="6881"/>
                </a:cubicBezTo>
                <a:cubicBezTo>
                  <a:pt x="897816" y="6881"/>
                  <a:pt x="890960" y="13761"/>
                  <a:pt x="897816" y="20642"/>
                </a:cubicBezTo>
                <a:cubicBezTo>
                  <a:pt x="897816" y="151373"/>
                  <a:pt x="897816" y="151373"/>
                  <a:pt x="897816" y="151373"/>
                </a:cubicBezTo>
                <a:cubicBezTo>
                  <a:pt x="890960" y="151373"/>
                  <a:pt x="890960" y="151373"/>
                  <a:pt x="890960" y="151373"/>
                </a:cubicBezTo>
                <a:cubicBezTo>
                  <a:pt x="781270" y="34403"/>
                  <a:pt x="781270" y="34403"/>
                  <a:pt x="781270" y="34403"/>
                </a:cubicBezTo>
                <a:cubicBezTo>
                  <a:pt x="781270" y="116970"/>
                  <a:pt x="781270" y="116970"/>
                  <a:pt x="781270" y="116970"/>
                </a:cubicBezTo>
                <a:cubicBezTo>
                  <a:pt x="781270" y="130731"/>
                  <a:pt x="788126" y="144493"/>
                  <a:pt x="801837" y="144493"/>
                </a:cubicBezTo>
                <a:cubicBezTo>
                  <a:pt x="746992" y="144493"/>
                  <a:pt x="746992" y="144493"/>
                  <a:pt x="746992" y="144493"/>
                </a:cubicBezTo>
                <a:cubicBezTo>
                  <a:pt x="760703" y="137612"/>
                  <a:pt x="760703" y="137612"/>
                  <a:pt x="767559" y="137612"/>
                </a:cubicBezTo>
                <a:cubicBezTo>
                  <a:pt x="767559" y="130731"/>
                  <a:pt x="767559" y="130731"/>
                  <a:pt x="767559" y="123851"/>
                </a:cubicBezTo>
                <a:cubicBezTo>
                  <a:pt x="767559" y="20642"/>
                  <a:pt x="767559" y="20642"/>
                  <a:pt x="767559" y="20642"/>
                </a:cubicBezTo>
                <a:cubicBezTo>
                  <a:pt x="760703" y="6881"/>
                  <a:pt x="753847" y="6881"/>
                  <a:pt x="746992" y="6881"/>
                </a:cubicBezTo>
                <a:cubicBezTo>
                  <a:pt x="746992" y="0"/>
                  <a:pt x="746992" y="0"/>
                  <a:pt x="746992" y="0"/>
                </a:cubicBezTo>
                <a:close/>
                <a:moveTo>
                  <a:pt x="533095" y="0"/>
                </a:moveTo>
                <a:cubicBezTo>
                  <a:pt x="587940" y="110318"/>
                  <a:pt x="587940" y="110318"/>
                  <a:pt x="587940" y="110318"/>
                </a:cubicBezTo>
                <a:cubicBezTo>
                  <a:pt x="594796" y="124108"/>
                  <a:pt x="601652" y="131002"/>
                  <a:pt x="601652" y="137897"/>
                </a:cubicBezTo>
                <a:cubicBezTo>
                  <a:pt x="608507" y="137897"/>
                  <a:pt x="608507" y="144792"/>
                  <a:pt x="615363" y="144792"/>
                </a:cubicBezTo>
                <a:cubicBezTo>
                  <a:pt x="539951" y="144792"/>
                  <a:pt x="539951" y="144792"/>
                  <a:pt x="539951" y="144792"/>
                </a:cubicBezTo>
                <a:cubicBezTo>
                  <a:pt x="553662" y="137897"/>
                  <a:pt x="560518" y="137897"/>
                  <a:pt x="560518" y="131002"/>
                </a:cubicBezTo>
                <a:cubicBezTo>
                  <a:pt x="560518" y="131002"/>
                  <a:pt x="553662" y="117213"/>
                  <a:pt x="546807" y="103423"/>
                </a:cubicBezTo>
                <a:cubicBezTo>
                  <a:pt x="491962" y="103423"/>
                  <a:pt x="491962" y="103423"/>
                  <a:pt x="491962" y="103423"/>
                </a:cubicBezTo>
                <a:cubicBezTo>
                  <a:pt x="485106" y="117213"/>
                  <a:pt x="478250" y="131002"/>
                  <a:pt x="478250" y="131002"/>
                </a:cubicBezTo>
                <a:cubicBezTo>
                  <a:pt x="478250" y="137897"/>
                  <a:pt x="485106" y="137897"/>
                  <a:pt x="498817" y="144792"/>
                </a:cubicBezTo>
                <a:cubicBezTo>
                  <a:pt x="450828" y="144792"/>
                  <a:pt x="450828" y="144792"/>
                  <a:pt x="450828" y="144792"/>
                </a:cubicBezTo>
                <a:cubicBezTo>
                  <a:pt x="464539" y="144792"/>
                  <a:pt x="471395" y="131002"/>
                  <a:pt x="478250" y="117213"/>
                </a:cubicBezTo>
                <a:cubicBezTo>
                  <a:pt x="533095" y="0"/>
                  <a:pt x="533095" y="0"/>
                  <a:pt x="533095" y="0"/>
                </a:cubicBezTo>
                <a:close/>
                <a:moveTo>
                  <a:pt x="246804" y="0"/>
                </a:moveTo>
                <a:cubicBezTo>
                  <a:pt x="329073" y="0"/>
                  <a:pt x="329073" y="0"/>
                  <a:pt x="329073" y="0"/>
                </a:cubicBezTo>
                <a:cubicBezTo>
                  <a:pt x="329073" y="6895"/>
                  <a:pt x="329073" y="6895"/>
                  <a:pt x="329073" y="6895"/>
                </a:cubicBezTo>
                <a:cubicBezTo>
                  <a:pt x="308506" y="6895"/>
                  <a:pt x="301650" y="13790"/>
                  <a:pt x="308506" y="20685"/>
                </a:cubicBezTo>
                <a:cubicBezTo>
                  <a:pt x="308506" y="124108"/>
                  <a:pt x="308506" y="124108"/>
                  <a:pt x="308506" y="124108"/>
                </a:cubicBezTo>
                <a:cubicBezTo>
                  <a:pt x="301650" y="137897"/>
                  <a:pt x="315361" y="144792"/>
                  <a:pt x="329073" y="144792"/>
                </a:cubicBezTo>
                <a:cubicBezTo>
                  <a:pt x="246804" y="144792"/>
                  <a:pt x="246804" y="144792"/>
                  <a:pt x="246804" y="144792"/>
                </a:cubicBezTo>
                <a:cubicBezTo>
                  <a:pt x="253660" y="137897"/>
                  <a:pt x="260515" y="137897"/>
                  <a:pt x="260515" y="137897"/>
                </a:cubicBezTo>
                <a:cubicBezTo>
                  <a:pt x="267371" y="137897"/>
                  <a:pt x="267371" y="131002"/>
                  <a:pt x="267371" y="124108"/>
                </a:cubicBezTo>
                <a:cubicBezTo>
                  <a:pt x="267371" y="20685"/>
                  <a:pt x="267371" y="20685"/>
                  <a:pt x="267371" y="20685"/>
                </a:cubicBezTo>
                <a:cubicBezTo>
                  <a:pt x="267371" y="13790"/>
                  <a:pt x="260515" y="6895"/>
                  <a:pt x="246804" y="6895"/>
                </a:cubicBezTo>
                <a:cubicBezTo>
                  <a:pt x="246804" y="0"/>
                  <a:pt x="246804" y="0"/>
                  <a:pt x="246804" y="0"/>
                </a:cubicBezTo>
                <a:close/>
                <a:moveTo>
                  <a:pt x="27874" y="0"/>
                </a:moveTo>
                <a:cubicBezTo>
                  <a:pt x="118465" y="0"/>
                  <a:pt x="118465" y="0"/>
                  <a:pt x="118465" y="0"/>
                </a:cubicBezTo>
                <a:lnTo>
                  <a:pt x="118465" y="6856"/>
                </a:lnTo>
                <a:cubicBezTo>
                  <a:pt x="104528" y="6856"/>
                  <a:pt x="104528" y="6856"/>
                  <a:pt x="97559" y="6856"/>
                </a:cubicBezTo>
                <a:cubicBezTo>
                  <a:pt x="97559" y="13711"/>
                  <a:pt x="97559" y="20567"/>
                  <a:pt x="97559" y="27423"/>
                </a:cubicBezTo>
                <a:cubicBezTo>
                  <a:pt x="97559" y="116546"/>
                  <a:pt x="97559" y="116546"/>
                  <a:pt x="97559" y="116546"/>
                </a:cubicBezTo>
                <a:cubicBezTo>
                  <a:pt x="97559" y="150825"/>
                  <a:pt x="76654" y="164536"/>
                  <a:pt x="41811" y="164536"/>
                </a:cubicBezTo>
                <a:cubicBezTo>
                  <a:pt x="13937" y="164536"/>
                  <a:pt x="0" y="157680"/>
                  <a:pt x="0" y="137113"/>
                </a:cubicBezTo>
                <a:cubicBezTo>
                  <a:pt x="0" y="130258"/>
                  <a:pt x="6968" y="123402"/>
                  <a:pt x="13937" y="123402"/>
                </a:cubicBezTo>
                <a:cubicBezTo>
                  <a:pt x="27874" y="123402"/>
                  <a:pt x="34843" y="130258"/>
                  <a:pt x="34843" y="137113"/>
                </a:cubicBezTo>
                <a:cubicBezTo>
                  <a:pt x="34843" y="143969"/>
                  <a:pt x="34843" y="143969"/>
                  <a:pt x="27874" y="143969"/>
                </a:cubicBezTo>
                <a:cubicBezTo>
                  <a:pt x="27874" y="150825"/>
                  <a:pt x="27874" y="150825"/>
                  <a:pt x="27874" y="150825"/>
                </a:cubicBezTo>
                <a:cubicBezTo>
                  <a:pt x="27874" y="157680"/>
                  <a:pt x="34843" y="157680"/>
                  <a:pt x="41811" y="157680"/>
                </a:cubicBezTo>
                <a:cubicBezTo>
                  <a:pt x="48780" y="157680"/>
                  <a:pt x="55748" y="150825"/>
                  <a:pt x="55748" y="143969"/>
                </a:cubicBezTo>
                <a:cubicBezTo>
                  <a:pt x="55748" y="20567"/>
                  <a:pt x="55748" y="20567"/>
                  <a:pt x="55748" y="20567"/>
                </a:cubicBezTo>
                <a:cubicBezTo>
                  <a:pt x="55748" y="13711"/>
                  <a:pt x="55748" y="13711"/>
                  <a:pt x="48780" y="6856"/>
                </a:cubicBezTo>
                <a:cubicBezTo>
                  <a:pt x="48780" y="6856"/>
                  <a:pt x="41811" y="6856"/>
                  <a:pt x="27874" y="6856"/>
                </a:cubicBezTo>
                <a:cubicBezTo>
                  <a:pt x="27874" y="0"/>
                  <a:pt x="27874" y="0"/>
                  <a:pt x="27874" y="0"/>
                </a:cubicBezTo>
                <a:close/>
              </a:path>
            </a:pathLst>
          </a:custGeom>
          <a:solidFill>
            <a:schemeClr val="bg1"/>
          </a:solidFill>
          <a:ln>
            <a:noFill/>
          </a:ln>
        </p:spPr>
        <p:txBody>
          <a:bodyPr anchor="ctr"/>
          <a:lstStyle/>
          <a:p>
            <a:pPr algn="ctr"/>
            <a:endParaRPr>
              <a:solidFill>
                <a:srgbClr val="FFC000"/>
              </a:solidFill>
            </a:endParaRPr>
          </a:p>
        </p:txBody>
      </p:sp>
      <p:pic>
        <p:nvPicPr>
          <p:cNvPr id="11" name="图片 10">
            <a:extLst>
              <a:ext uri="{FF2B5EF4-FFF2-40B4-BE49-F238E27FC236}">
                <a16:creationId xmlns="" xmlns:a16="http://schemas.microsoft.com/office/drawing/2014/main" id="{4ACC3225-3E33-4000-A3F0-B21784520B0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179992" y="2019271"/>
            <a:ext cx="1832015" cy="393702"/>
          </a:xfrm>
          <a:prstGeom prst="rect">
            <a:avLst/>
          </a:prstGeom>
        </p:spPr>
      </p:pic>
      <p:sp>
        <p:nvSpPr>
          <p:cNvPr id="12" name="矩形 11">
            <a:extLst>
              <a:ext uri="{FF2B5EF4-FFF2-40B4-BE49-F238E27FC236}">
                <a16:creationId xmlns="" xmlns:a16="http://schemas.microsoft.com/office/drawing/2014/main" id="{83984241-B171-4737-993B-6436616D2079}"/>
              </a:ext>
            </a:extLst>
          </p:cNvPr>
          <p:cNvSpPr/>
          <p:nvPr/>
        </p:nvSpPr>
        <p:spPr>
          <a:xfrm>
            <a:off x="4166379" y="1021080"/>
            <a:ext cx="3859243" cy="4861560"/>
          </a:xfrm>
          <a:prstGeom prst="rect">
            <a:avLst/>
          </a:prstGeom>
          <a:noFill/>
          <a:ln w="12700">
            <a:gradFill>
              <a:gsLst>
                <a:gs pos="0">
                  <a:schemeClr val="accent2"/>
                </a:gs>
                <a:gs pos="100000">
                  <a:schemeClr val="accent1"/>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思源黑体 CN Light"/>
              <a:cs typeface="+mn-cs"/>
            </a:endParaRPr>
          </a:p>
        </p:txBody>
      </p:sp>
      <p:sp>
        <p:nvSpPr>
          <p:cNvPr id="13" name="矩形 12">
            <a:extLst>
              <a:ext uri="{FF2B5EF4-FFF2-40B4-BE49-F238E27FC236}">
                <a16:creationId xmlns="" xmlns:a16="http://schemas.microsoft.com/office/drawing/2014/main" id="{7365CFA3-B815-4FB3-B853-6FA7C8C674F7}"/>
              </a:ext>
            </a:extLst>
          </p:cNvPr>
          <p:cNvSpPr/>
          <p:nvPr/>
        </p:nvSpPr>
        <p:spPr>
          <a:xfrm>
            <a:off x="3971925" y="828675"/>
            <a:ext cx="4248150" cy="5200650"/>
          </a:xfrm>
          <a:prstGeom prst="rect">
            <a:avLst/>
          </a:prstGeom>
          <a:noFill/>
          <a:ln w="38100">
            <a:gradFill>
              <a:gsLst>
                <a:gs pos="0">
                  <a:schemeClr val="accent2"/>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思源黑体 CN Light"/>
              <a:cs typeface="+mn-cs"/>
            </a:endParaRPr>
          </a:p>
        </p:txBody>
      </p:sp>
      <p:sp>
        <p:nvSpPr>
          <p:cNvPr id="16" name="矩形 15">
            <a:extLst>
              <a:ext uri="{FF2B5EF4-FFF2-40B4-BE49-F238E27FC236}">
                <a16:creationId xmlns="" xmlns:a16="http://schemas.microsoft.com/office/drawing/2014/main" id="{48BFBC82-8682-45F2-8D54-B898569F1F56}"/>
              </a:ext>
            </a:extLst>
          </p:cNvPr>
          <p:cNvSpPr/>
          <p:nvPr/>
        </p:nvSpPr>
        <p:spPr>
          <a:xfrm rot="2700000">
            <a:off x="5389017" y="3955787"/>
            <a:ext cx="1352549" cy="759143"/>
          </a:xfrm>
          <a:prstGeom prst="rect">
            <a:avLst/>
          </a:prstGeom>
          <a:noFill/>
        </p:spPr>
        <p:txBody>
          <a:bodyPr vert="horz" lIns="91440" tIns="45720" rIns="91440" bIns="45720" rtlCol="0" anchor="ctr">
            <a:normAutofit fontScale="92500" lnSpcReduction="20000"/>
          </a:bodyPr>
          <a:lstStyle/>
          <a:p>
            <a:pPr marL="0" marR="0" lvl="0" indent="0" algn="dist" defTabSz="914400" rtl="0" eaLnBrk="1" fontAlgn="auto" latinLnBrk="0" hangingPunct="1">
              <a:lnSpc>
                <a:spcPct val="90000"/>
              </a:lnSpc>
              <a:spcBef>
                <a:spcPct val="0"/>
              </a:spcBef>
              <a:spcAft>
                <a:spcPts val="0"/>
              </a:spcAft>
              <a:buClrTx/>
              <a:buSzTx/>
              <a:buFontTx/>
              <a:buNone/>
              <a:tabLst/>
              <a:defRPr/>
            </a:pPr>
            <a:r>
              <a:rPr kumimoji="0" lang="en-US" altLang="zh-CN" sz="6000" b="0" i="0" u="none" strike="noStrike" kern="1200" cap="none" spc="0" normalizeH="0" baseline="0" noProof="0" dirty="0">
                <a:ln>
                  <a:noFill/>
                </a:ln>
                <a:solidFill>
                  <a:schemeClr val="accent2"/>
                </a:solidFill>
                <a:effectLst/>
                <a:uLnTx/>
                <a:uFillTx/>
                <a:latin typeface="Segoe UI Light" panose="020B0502040204020203" pitchFamily="34" charset="0"/>
                <a:ea typeface="思源黑体 CN Regular"/>
                <a:cs typeface="+mn-cs"/>
              </a:rPr>
              <a:t>+</a:t>
            </a:r>
            <a:endParaRPr kumimoji="0" lang="zh-CN" altLang="en-US" sz="6000" b="0" i="0" u="none" strike="noStrike" kern="1200" cap="none" spc="0" normalizeH="0" baseline="0" noProof="0" dirty="0">
              <a:ln>
                <a:noFill/>
              </a:ln>
              <a:solidFill>
                <a:schemeClr val="accent2"/>
              </a:solidFill>
              <a:effectLst/>
              <a:uLnTx/>
              <a:uFillTx/>
              <a:latin typeface="Segoe UI Light" panose="020B0502040204020203" pitchFamily="34" charset="0"/>
              <a:ea typeface="思源黑体 CN Regular"/>
              <a:cs typeface="+mn-cs"/>
            </a:endParaRPr>
          </a:p>
        </p:txBody>
      </p:sp>
      <p:sp>
        <p:nvSpPr>
          <p:cNvPr id="17" name="矩形 16">
            <a:extLst>
              <a:ext uri="{FF2B5EF4-FFF2-40B4-BE49-F238E27FC236}">
                <a16:creationId xmlns="" xmlns:a16="http://schemas.microsoft.com/office/drawing/2014/main" id="{E6280689-BB04-43F6-BAEF-5A30ED1E12F7}"/>
              </a:ext>
            </a:extLst>
          </p:cNvPr>
          <p:cNvSpPr/>
          <p:nvPr/>
        </p:nvSpPr>
        <p:spPr>
          <a:xfrm>
            <a:off x="4166379" y="2746093"/>
            <a:ext cx="3875265" cy="967364"/>
          </a:xfrm>
          <a:prstGeom prst="rect">
            <a:avLst/>
          </a:prstGeom>
          <a:noFill/>
        </p:spPr>
        <p:txBody>
          <a:bodyPr vert="horz" lIns="91440" tIns="45720" rIns="91440" bIns="45720" rtlCol="0" anchor="ctr">
            <a:normAutofit/>
          </a:bodyPr>
          <a:lstStyle/>
          <a:p>
            <a:pPr marL="0" marR="0" lvl="0" indent="0" algn="dist" defTabSz="914400" rtl="0" eaLnBrk="1" fontAlgn="auto" latinLnBrk="0" hangingPunct="1">
              <a:lnSpc>
                <a:spcPct val="90000"/>
              </a:lnSpc>
              <a:spcBef>
                <a:spcPct val="0"/>
              </a:spcBef>
              <a:spcAft>
                <a:spcPts val="0"/>
              </a:spcAft>
              <a:buClrTx/>
              <a:buSzTx/>
              <a:buFontTx/>
              <a:buNone/>
              <a:tabLst/>
              <a:defRPr/>
            </a:pPr>
            <a:r>
              <a:rPr lang="zh-CN" altLang="en-US" sz="4800" dirty="0">
                <a:gradFill>
                  <a:gsLst>
                    <a:gs pos="0">
                      <a:schemeClr val="accent2"/>
                    </a:gs>
                    <a:gs pos="100000">
                      <a:schemeClr val="accent1"/>
                    </a:gs>
                  </a:gsLst>
                  <a:lin ang="5400000" scaled="1"/>
                </a:gradFill>
                <a:latin typeface="+mj-ea"/>
                <a:ea typeface="+mj-ea"/>
              </a:rPr>
              <a:t>感谢的聆听</a:t>
            </a:r>
            <a:endParaRPr kumimoji="0" lang="zh-CN" altLang="en-US" sz="4800" b="0" i="0" u="none" strike="noStrike" kern="1200" cap="none" spc="0" normalizeH="0" baseline="0" noProof="0" dirty="0">
              <a:ln>
                <a:noFill/>
              </a:ln>
              <a:gradFill>
                <a:gsLst>
                  <a:gs pos="0">
                    <a:schemeClr val="accent2"/>
                  </a:gs>
                  <a:gs pos="100000">
                    <a:schemeClr val="accent1"/>
                  </a:gs>
                </a:gsLst>
                <a:lin ang="5400000" scaled="1"/>
              </a:gradFill>
              <a:effectLst/>
              <a:uLnTx/>
              <a:uFillTx/>
              <a:latin typeface="+mj-ea"/>
              <a:ea typeface="+mj-ea"/>
            </a:endParaRPr>
          </a:p>
        </p:txBody>
      </p:sp>
      <p:sp>
        <p:nvSpPr>
          <p:cNvPr id="22" name="矩形 21">
            <a:extLst>
              <a:ext uri="{FF2B5EF4-FFF2-40B4-BE49-F238E27FC236}">
                <a16:creationId xmlns="" xmlns:a16="http://schemas.microsoft.com/office/drawing/2014/main" id="{84271C6F-FB7B-49C7-967A-ADEFF1642E7D}"/>
              </a:ext>
            </a:extLst>
          </p:cNvPr>
          <p:cNvSpPr/>
          <p:nvPr/>
        </p:nvSpPr>
        <p:spPr>
          <a:xfrm>
            <a:off x="5657419" y="4681276"/>
            <a:ext cx="877163" cy="468013"/>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85000"/>
                    <a:lumOff val="15000"/>
                  </a:schemeClr>
                </a:solidFill>
                <a:effectLst/>
                <a:uLnTx/>
                <a:uFillTx/>
                <a:latin typeface="+mn-ea"/>
                <a:cs typeface="Arial" panose="020B0604020202020204" pitchFamily="34" charset="0"/>
              </a:rPr>
              <a:t>傅明玉</a:t>
            </a:r>
            <a:endParaRPr kumimoji="0" lang="zh-CN" altLang="en-US" sz="1800" b="0" i="0" u="none" strike="noStrike" kern="1200" cap="none" spc="0" normalizeH="0" baseline="0" noProof="0" dirty="0">
              <a:ln>
                <a:noFill/>
              </a:ln>
              <a:solidFill>
                <a:schemeClr val="tx1">
                  <a:lumMod val="85000"/>
                  <a:lumOff val="15000"/>
                </a:schemeClr>
              </a:solidFill>
              <a:effectLst/>
              <a:uLnTx/>
              <a:uFillTx/>
              <a:latin typeface="+mn-ea"/>
              <a:cs typeface="+mn-cs"/>
            </a:endParaRPr>
          </a:p>
        </p:txBody>
      </p:sp>
    </p:spTree>
    <p:extLst>
      <p:ext uri="{BB962C8B-B14F-4D97-AF65-F5344CB8AC3E}">
        <p14:creationId xmlns:p14="http://schemas.microsoft.com/office/powerpoint/2010/main" val="25212675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 xmlns:a16="http://schemas.microsoft.com/office/drawing/2014/main" id="{645B31C1-575E-44FC-B375-EC7FEDE55CE3}"/>
              </a:ext>
            </a:extLst>
          </p:cNvPr>
          <p:cNvSpPr>
            <a:spLocks noGrp="1"/>
          </p:cNvSpPr>
          <p:nvPr>
            <p:ph type="body" sz="quarter" idx="10"/>
          </p:nvPr>
        </p:nvSpPr>
        <p:spPr/>
        <p:txBody>
          <a:bodyPr/>
          <a:lstStyle/>
          <a:p>
            <a:r>
              <a:rPr lang="zh-CN" altLang="en-US" dirty="0"/>
              <a:t>一段纯文字描述页</a:t>
            </a:r>
          </a:p>
        </p:txBody>
      </p:sp>
      <p:sp>
        <p:nvSpPr>
          <p:cNvPr id="55" name="内容占位符 54">
            <a:extLst>
              <a:ext uri="{FF2B5EF4-FFF2-40B4-BE49-F238E27FC236}">
                <a16:creationId xmlns="" xmlns:a16="http://schemas.microsoft.com/office/drawing/2014/main" id="{116BD7AF-94B0-49E9-B996-527ED771A0AB}"/>
              </a:ext>
            </a:extLst>
          </p:cNvPr>
          <p:cNvSpPr>
            <a:spLocks noGrp="1"/>
          </p:cNvSpPr>
          <p:nvPr>
            <p:ph sz="quarter" idx="11"/>
          </p:nvPr>
        </p:nvSpPr>
        <p:spPr>
          <a:xfrm>
            <a:off x="1768793" y="2711769"/>
            <a:ext cx="7232967" cy="2083752"/>
          </a:xfrm>
        </p:spPr>
        <p:txBody>
          <a:bodyPr/>
          <a:lstStyle/>
          <a:p>
            <a:pPr marL="342900" indent="-342900">
              <a:buFont typeface="Arial" panose="020B0604020202020204" pitchFamily="34" charset="0"/>
              <a:buChar char="•"/>
            </a:pPr>
            <a:r>
              <a:rPr lang="zh-CN" altLang="en-US" sz="1800" dirty="0"/>
              <a:t>你的文字你放这里你的文字你的文字你的文字你的文字</a:t>
            </a:r>
          </a:p>
          <a:p>
            <a:pPr marL="342900" indent="-342900">
              <a:buFont typeface="Arial" panose="020B0604020202020204" pitchFamily="34" charset="0"/>
              <a:buChar char="•"/>
            </a:pPr>
            <a:r>
              <a:rPr lang="zh-CN" altLang="en-US" sz="1800" dirty="0"/>
              <a:t>你的文字你的文字你的文字你的文字你的文字你的文字</a:t>
            </a:r>
            <a:endParaRPr lang="en-US" altLang="zh-CN" sz="1800" dirty="0"/>
          </a:p>
          <a:p>
            <a:pPr marL="342900" indent="-342900">
              <a:buFont typeface="Arial" panose="020B0604020202020204" pitchFamily="34" charset="0"/>
              <a:buChar char="•"/>
            </a:pPr>
            <a:r>
              <a:rPr lang="zh-CN" altLang="en-US" sz="1800" dirty="0"/>
              <a:t>你的文字你的文字你的文字你的文字你的文字你的文字</a:t>
            </a:r>
          </a:p>
          <a:p>
            <a:pPr marL="342900" indent="-342900">
              <a:buFont typeface="Arial" panose="020B0604020202020204" pitchFamily="34" charset="0"/>
              <a:buChar char="•"/>
            </a:pPr>
            <a:r>
              <a:rPr lang="zh-CN" altLang="en-US" sz="1800" dirty="0"/>
              <a:t>你的文字你的文字你的文字你的文字你的文字你的文字</a:t>
            </a:r>
          </a:p>
          <a:p>
            <a:pPr marL="342900" indent="-342900">
              <a:buFont typeface="Arial" panose="020B0604020202020204" pitchFamily="34" charset="0"/>
              <a:buChar char="•"/>
            </a:pPr>
            <a:r>
              <a:rPr lang="zh-CN" altLang="en-US" sz="1800" dirty="0"/>
              <a:t>你的文字你的文字你的文字你的文字你的文字你的文字</a:t>
            </a:r>
          </a:p>
          <a:p>
            <a:endParaRPr lang="zh-CN" altLang="en-US" sz="1800" dirty="0"/>
          </a:p>
          <a:p>
            <a:pPr marL="342900" indent="-342900">
              <a:buFont typeface="Arial" panose="020B0604020202020204" pitchFamily="34" charset="0"/>
              <a:buChar char="•"/>
            </a:pPr>
            <a:endParaRPr lang="zh-CN" altLang="en-US" sz="1800" dirty="0"/>
          </a:p>
        </p:txBody>
      </p:sp>
      <p:sp>
        <p:nvSpPr>
          <p:cNvPr id="2" name="文本占位符 1">
            <a:extLst>
              <a:ext uri="{FF2B5EF4-FFF2-40B4-BE49-F238E27FC236}">
                <a16:creationId xmlns="" xmlns:a16="http://schemas.microsoft.com/office/drawing/2014/main" id="{23DEBFF7-FEE0-4F52-8785-87DAF5E875D3}"/>
              </a:ext>
            </a:extLst>
          </p:cNvPr>
          <p:cNvSpPr>
            <a:spLocks noGrp="1"/>
          </p:cNvSpPr>
          <p:nvPr>
            <p:ph type="body" sz="quarter" idx="12"/>
          </p:nvPr>
        </p:nvSpPr>
        <p:spPr>
          <a:xfrm>
            <a:off x="1637076" y="1387670"/>
            <a:ext cx="1441403" cy="461665"/>
          </a:xfrm>
        </p:spPr>
        <p:txBody>
          <a:bodyPr/>
          <a:lstStyle/>
          <a:p>
            <a:r>
              <a:rPr lang="zh-CN" altLang="en-US" dirty="0"/>
              <a:t>你的标题</a:t>
            </a:r>
          </a:p>
        </p:txBody>
      </p:sp>
    </p:spTree>
    <p:custDataLst>
      <p:tags r:id="rId1"/>
    </p:custDataLst>
    <p:extLst>
      <p:ext uri="{BB962C8B-B14F-4D97-AF65-F5344CB8AC3E}">
        <p14:creationId xmlns:p14="http://schemas.microsoft.com/office/powerpoint/2010/main" val="5500796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 xmlns:a16="http://schemas.microsoft.com/office/drawing/2014/main" id="{5A8A3DF1-77F1-415A-AA7F-03AAE0C25CFD}"/>
              </a:ext>
            </a:extLst>
          </p:cNvPr>
          <p:cNvSpPr>
            <a:spLocks noGrp="1"/>
          </p:cNvSpPr>
          <p:nvPr>
            <p:ph type="body" sz="quarter" idx="10"/>
          </p:nvPr>
        </p:nvSpPr>
        <p:spPr/>
        <p:txBody>
          <a:bodyPr/>
          <a:lstStyle/>
          <a:p>
            <a:r>
              <a:rPr lang="zh-CN" altLang="en-US" dirty="0"/>
              <a:t>一段纯文字描述页</a:t>
            </a:r>
          </a:p>
        </p:txBody>
      </p:sp>
      <p:sp>
        <p:nvSpPr>
          <p:cNvPr id="6" name="矩形: 圆角 5">
            <a:extLst>
              <a:ext uri="{FF2B5EF4-FFF2-40B4-BE49-F238E27FC236}">
                <a16:creationId xmlns="" xmlns:a16="http://schemas.microsoft.com/office/drawing/2014/main" id="{DEA5DF0E-60F9-43EC-8EA4-EB7AB1FD1601}"/>
              </a:ext>
            </a:extLst>
          </p:cNvPr>
          <p:cNvSpPr/>
          <p:nvPr/>
        </p:nvSpPr>
        <p:spPr>
          <a:xfrm>
            <a:off x="1304081" y="1666754"/>
            <a:ext cx="9583838" cy="4039565"/>
          </a:xfrm>
          <a:prstGeom prst="roundRect">
            <a:avLst>
              <a:gd name="adj" fmla="val 5206"/>
            </a:avLst>
          </a:prstGeom>
          <a:solidFill>
            <a:schemeClr val="bg1"/>
          </a:solidFill>
          <a:ln w="19050">
            <a:gradFill flip="none" rotWithShape="1">
              <a:gsLst>
                <a:gs pos="0">
                  <a:schemeClr val="accent2"/>
                </a:gs>
                <a:gs pos="51000">
                  <a:schemeClr val="accent2">
                    <a:alpha val="0"/>
                  </a:schemeClr>
                </a:gs>
                <a:gs pos="100000">
                  <a:schemeClr val="accent2"/>
                </a:gs>
              </a:gsLst>
              <a:lin ang="8100000" scaled="1"/>
              <a:tileRect/>
            </a:gradFill>
          </a:ln>
          <a:effectLst>
            <a:outerShdw blurRad="622300" sx="102000" sy="102000" algn="ctr" rotWithShape="0">
              <a:schemeClr val="accent2">
                <a:alpha val="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 xmlns:a16="http://schemas.microsoft.com/office/drawing/2014/main" id="{9EE213DF-5EB9-4E3E-8DEA-0D8464E15AD7}"/>
              </a:ext>
            </a:extLst>
          </p:cNvPr>
          <p:cNvGrpSpPr/>
          <p:nvPr/>
        </p:nvGrpSpPr>
        <p:grpSpPr>
          <a:xfrm>
            <a:off x="2394213" y="2219739"/>
            <a:ext cx="7403574" cy="2933594"/>
            <a:chOff x="2389133" y="2136138"/>
            <a:chExt cx="7403574" cy="2933594"/>
          </a:xfrm>
        </p:grpSpPr>
        <p:grpSp>
          <p:nvGrpSpPr>
            <p:cNvPr id="16" name="组合 15">
              <a:extLst>
                <a:ext uri="{FF2B5EF4-FFF2-40B4-BE49-F238E27FC236}">
                  <a16:creationId xmlns="" xmlns:a16="http://schemas.microsoft.com/office/drawing/2014/main" id="{33FBB438-F614-47C0-B956-326B17972841}"/>
                </a:ext>
              </a:extLst>
            </p:cNvPr>
            <p:cNvGrpSpPr/>
            <p:nvPr/>
          </p:nvGrpSpPr>
          <p:grpSpPr>
            <a:xfrm>
              <a:off x="2389133" y="2136138"/>
              <a:ext cx="7403574" cy="259842"/>
              <a:chOff x="2389133" y="2483378"/>
              <a:chExt cx="7403574" cy="259842"/>
            </a:xfrm>
          </p:grpSpPr>
          <p:grpSp>
            <p:nvGrpSpPr>
              <p:cNvPr id="12" name="组合 11">
                <a:extLst>
                  <a:ext uri="{FF2B5EF4-FFF2-40B4-BE49-F238E27FC236}">
                    <a16:creationId xmlns="" xmlns:a16="http://schemas.microsoft.com/office/drawing/2014/main" id="{CB13F257-E207-4CB5-A1D2-7642F2AFFC5A}"/>
                  </a:ext>
                </a:extLst>
              </p:cNvPr>
              <p:cNvGrpSpPr/>
              <p:nvPr/>
            </p:nvGrpSpPr>
            <p:grpSpPr>
              <a:xfrm>
                <a:off x="2389133" y="2643272"/>
                <a:ext cx="7403574" cy="0"/>
                <a:chOff x="2276749" y="2673752"/>
                <a:chExt cx="7403574" cy="0"/>
              </a:xfrm>
            </p:grpSpPr>
            <p:cxnSp>
              <p:nvCxnSpPr>
                <p:cNvPr id="8" name="直接连接符 7">
                  <a:extLst>
                    <a:ext uri="{FF2B5EF4-FFF2-40B4-BE49-F238E27FC236}">
                      <a16:creationId xmlns="" xmlns:a16="http://schemas.microsoft.com/office/drawing/2014/main" id="{94E318C2-92A1-4652-8B2B-A894876BD63B}"/>
                    </a:ext>
                  </a:extLst>
                </p:cNvPr>
                <p:cNvCxnSpPr>
                  <a:cxnSpLocks/>
                </p:cNvCxnSpPr>
                <p:nvPr/>
              </p:nvCxnSpPr>
              <p:spPr>
                <a:xfrm>
                  <a:off x="2276749" y="2673752"/>
                  <a:ext cx="3198500" cy="0"/>
                </a:xfrm>
                <a:prstGeom prst="line">
                  <a:avLst/>
                </a:prstGeom>
                <a:ln w="15875">
                  <a:gradFill flip="none" rotWithShape="1">
                    <a:gsLst>
                      <a:gs pos="0">
                        <a:schemeClr val="accent2">
                          <a:alpha val="0"/>
                        </a:schemeClr>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D9528905-E6B1-4B87-B592-02CEE3106BCE}"/>
                    </a:ext>
                  </a:extLst>
                </p:cNvPr>
                <p:cNvCxnSpPr>
                  <a:cxnSpLocks/>
                </p:cNvCxnSpPr>
                <p:nvPr/>
              </p:nvCxnSpPr>
              <p:spPr>
                <a:xfrm flipH="1">
                  <a:off x="6481823" y="2673752"/>
                  <a:ext cx="3198500" cy="0"/>
                </a:xfrm>
                <a:prstGeom prst="line">
                  <a:avLst/>
                </a:prstGeom>
                <a:ln w="15875">
                  <a:gradFill flip="none" rotWithShape="1">
                    <a:gsLst>
                      <a:gs pos="0">
                        <a:schemeClr val="accent2">
                          <a:alpha val="0"/>
                        </a:schemeClr>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5" name="文本框 14">
                <a:extLst>
                  <a:ext uri="{FF2B5EF4-FFF2-40B4-BE49-F238E27FC236}">
                    <a16:creationId xmlns="" xmlns:a16="http://schemas.microsoft.com/office/drawing/2014/main" id="{78468BF2-F812-42B3-84BB-D6C4567381DB}"/>
                  </a:ext>
                </a:extLst>
              </p:cNvPr>
              <p:cNvSpPr txBox="1"/>
              <p:nvPr/>
            </p:nvSpPr>
            <p:spPr>
              <a:xfrm>
                <a:off x="5937875" y="2483378"/>
                <a:ext cx="316250" cy="259842"/>
              </a:xfrm>
              <a:custGeom>
                <a:avLst/>
                <a:gdLst/>
                <a:ahLst/>
                <a:cxnLst/>
                <a:rect l="l" t="t" r="r" b="b"/>
                <a:pathLst>
                  <a:path w="316250" h="259842">
                    <a:moveTo>
                      <a:pt x="301010" y="0"/>
                    </a:moveTo>
                    <a:lnTo>
                      <a:pt x="316250" y="25146"/>
                    </a:lnTo>
                    <a:cubicBezTo>
                      <a:pt x="289231" y="38910"/>
                      <a:pt x="268784" y="54817"/>
                      <a:pt x="254909" y="72866"/>
                    </a:cubicBezTo>
                    <a:cubicBezTo>
                      <a:pt x="241034" y="90916"/>
                      <a:pt x="233541" y="106252"/>
                      <a:pt x="232430" y="118872"/>
                    </a:cubicBezTo>
                    <a:cubicBezTo>
                      <a:pt x="250067" y="122666"/>
                      <a:pt x="267371" y="130699"/>
                      <a:pt x="284341" y="142970"/>
                    </a:cubicBezTo>
                    <a:cubicBezTo>
                      <a:pt x="301312" y="155242"/>
                      <a:pt x="310424" y="174133"/>
                      <a:pt x="311678" y="199644"/>
                    </a:cubicBezTo>
                    <a:cubicBezTo>
                      <a:pt x="311281" y="217488"/>
                      <a:pt x="305027" y="231902"/>
                      <a:pt x="292914" y="242888"/>
                    </a:cubicBezTo>
                    <a:cubicBezTo>
                      <a:pt x="280801" y="253873"/>
                      <a:pt x="265212" y="259525"/>
                      <a:pt x="246146" y="259842"/>
                    </a:cubicBezTo>
                    <a:cubicBezTo>
                      <a:pt x="227350" y="259858"/>
                      <a:pt x="211602" y="253349"/>
                      <a:pt x="198902" y="240316"/>
                    </a:cubicBezTo>
                    <a:cubicBezTo>
                      <a:pt x="186202" y="227283"/>
                      <a:pt x="179598" y="207629"/>
                      <a:pt x="179090" y="181356"/>
                    </a:cubicBezTo>
                    <a:cubicBezTo>
                      <a:pt x="178598" y="146177"/>
                      <a:pt x="187774" y="112141"/>
                      <a:pt x="206617" y="79248"/>
                    </a:cubicBezTo>
                    <a:cubicBezTo>
                      <a:pt x="225461" y="46355"/>
                      <a:pt x="256925" y="19939"/>
                      <a:pt x="301010" y="0"/>
                    </a:cubicBezTo>
                    <a:close/>
                    <a:moveTo>
                      <a:pt x="122702" y="0"/>
                    </a:moveTo>
                    <a:lnTo>
                      <a:pt x="137180" y="25146"/>
                    </a:lnTo>
                    <a:cubicBezTo>
                      <a:pt x="110161" y="38910"/>
                      <a:pt x="89714" y="54817"/>
                      <a:pt x="75839" y="72866"/>
                    </a:cubicBezTo>
                    <a:cubicBezTo>
                      <a:pt x="61964" y="90916"/>
                      <a:pt x="54471" y="106252"/>
                      <a:pt x="53360" y="118872"/>
                    </a:cubicBezTo>
                    <a:cubicBezTo>
                      <a:pt x="71331" y="122666"/>
                      <a:pt x="88730" y="130699"/>
                      <a:pt x="105557" y="142970"/>
                    </a:cubicBezTo>
                    <a:cubicBezTo>
                      <a:pt x="122385" y="155242"/>
                      <a:pt x="131402" y="174133"/>
                      <a:pt x="132608" y="199644"/>
                    </a:cubicBezTo>
                    <a:cubicBezTo>
                      <a:pt x="132195" y="217488"/>
                      <a:pt x="125972" y="231902"/>
                      <a:pt x="113939" y="242888"/>
                    </a:cubicBezTo>
                    <a:cubicBezTo>
                      <a:pt x="101906" y="253873"/>
                      <a:pt x="86539" y="259525"/>
                      <a:pt x="67838" y="259842"/>
                    </a:cubicBezTo>
                    <a:cubicBezTo>
                      <a:pt x="48677" y="259858"/>
                      <a:pt x="32707" y="253349"/>
                      <a:pt x="19927" y="240316"/>
                    </a:cubicBezTo>
                    <a:cubicBezTo>
                      <a:pt x="7148" y="227283"/>
                      <a:pt x="512" y="207629"/>
                      <a:pt x="20" y="181356"/>
                    </a:cubicBezTo>
                    <a:cubicBezTo>
                      <a:pt x="-488" y="146177"/>
                      <a:pt x="8720" y="112141"/>
                      <a:pt x="27643" y="79248"/>
                    </a:cubicBezTo>
                    <a:cubicBezTo>
                      <a:pt x="46566" y="46355"/>
                      <a:pt x="78252" y="19939"/>
                      <a:pt x="122702" y="0"/>
                    </a:cubicBezTo>
                    <a:close/>
                  </a:path>
                </a:pathLst>
              </a:custGeom>
              <a:gradFill flip="none" rotWithShape="1">
                <a:gsLst>
                  <a:gs pos="0">
                    <a:schemeClr val="accent2"/>
                  </a:gs>
                  <a:gs pos="100000">
                    <a:schemeClr val="accent1"/>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dirty="0">
                  <a:latin typeface="思源宋体 CN Heavy" panose="02020900000000000000" pitchFamily="18" charset="-122"/>
                  <a:ea typeface="思源宋体 CN Heavy" panose="02020900000000000000" pitchFamily="18" charset="-122"/>
                </a:endParaRPr>
              </a:p>
            </p:txBody>
          </p:sp>
        </p:grpSp>
        <p:grpSp>
          <p:nvGrpSpPr>
            <p:cNvPr id="17" name="组合 16">
              <a:extLst>
                <a:ext uri="{FF2B5EF4-FFF2-40B4-BE49-F238E27FC236}">
                  <a16:creationId xmlns="" xmlns:a16="http://schemas.microsoft.com/office/drawing/2014/main" id="{2E48CDCC-0474-4C7D-939C-24EE63CC8FCF}"/>
                </a:ext>
              </a:extLst>
            </p:cNvPr>
            <p:cNvGrpSpPr/>
            <p:nvPr/>
          </p:nvGrpSpPr>
          <p:grpSpPr>
            <a:xfrm rot="10800000">
              <a:off x="2389133" y="4809890"/>
              <a:ext cx="7403574" cy="259842"/>
              <a:chOff x="2389133" y="2483378"/>
              <a:chExt cx="7403574" cy="259842"/>
            </a:xfrm>
          </p:grpSpPr>
          <p:grpSp>
            <p:nvGrpSpPr>
              <p:cNvPr id="18" name="组合 17">
                <a:extLst>
                  <a:ext uri="{FF2B5EF4-FFF2-40B4-BE49-F238E27FC236}">
                    <a16:creationId xmlns="" xmlns:a16="http://schemas.microsoft.com/office/drawing/2014/main" id="{F8A9D27D-3501-4B0E-A029-87E5E5184DEE}"/>
                  </a:ext>
                </a:extLst>
              </p:cNvPr>
              <p:cNvGrpSpPr/>
              <p:nvPr/>
            </p:nvGrpSpPr>
            <p:grpSpPr>
              <a:xfrm>
                <a:off x="2389133" y="2643272"/>
                <a:ext cx="7403574" cy="0"/>
                <a:chOff x="2276749" y="2673752"/>
                <a:chExt cx="7403574" cy="0"/>
              </a:xfrm>
            </p:grpSpPr>
            <p:cxnSp>
              <p:nvCxnSpPr>
                <p:cNvPr id="20" name="直接连接符 19">
                  <a:extLst>
                    <a:ext uri="{FF2B5EF4-FFF2-40B4-BE49-F238E27FC236}">
                      <a16:creationId xmlns="" xmlns:a16="http://schemas.microsoft.com/office/drawing/2014/main" id="{6D58B220-27CF-4B72-8BF8-CD3CC3FED717}"/>
                    </a:ext>
                  </a:extLst>
                </p:cNvPr>
                <p:cNvCxnSpPr>
                  <a:cxnSpLocks/>
                </p:cNvCxnSpPr>
                <p:nvPr/>
              </p:nvCxnSpPr>
              <p:spPr>
                <a:xfrm>
                  <a:off x="2276749" y="2673752"/>
                  <a:ext cx="3198500" cy="0"/>
                </a:xfrm>
                <a:prstGeom prst="line">
                  <a:avLst/>
                </a:prstGeom>
                <a:ln w="15875">
                  <a:gradFill flip="none" rotWithShape="1">
                    <a:gsLst>
                      <a:gs pos="0">
                        <a:schemeClr val="accent2">
                          <a:alpha val="0"/>
                        </a:schemeClr>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669F7C78-A3BA-4DC8-92E8-AFFC215B41EF}"/>
                    </a:ext>
                  </a:extLst>
                </p:cNvPr>
                <p:cNvCxnSpPr>
                  <a:cxnSpLocks/>
                </p:cNvCxnSpPr>
                <p:nvPr/>
              </p:nvCxnSpPr>
              <p:spPr>
                <a:xfrm flipH="1">
                  <a:off x="6481823" y="2673752"/>
                  <a:ext cx="3198500" cy="0"/>
                </a:xfrm>
                <a:prstGeom prst="line">
                  <a:avLst/>
                </a:prstGeom>
                <a:ln w="15875">
                  <a:gradFill flip="none" rotWithShape="1">
                    <a:gsLst>
                      <a:gs pos="0">
                        <a:schemeClr val="accent2">
                          <a:alpha val="0"/>
                        </a:schemeClr>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9" name="文本框 18">
                <a:extLst>
                  <a:ext uri="{FF2B5EF4-FFF2-40B4-BE49-F238E27FC236}">
                    <a16:creationId xmlns="" xmlns:a16="http://schemas.microsoft.com/office/drawing/2014/main" id="{3F83F2D5-2FDE-45D9-84F5-0C5F748B4917}"/>
                  </a:ext>
                </a:extLst>
              </p:cNvPr>
              <p:cNvSpPr txBox="1"/>
              <p:nvPr/>
            </p:nvSpPr>
            <p:spPr>
              <a:xfrm>
                <a:off x="5937875" y="2483378"/>
                <a:ext cx="316250" cy="259842"/>
              </a:xfrm>
              <a:custGeom>
                <a:avLst/>
                <a:gdLst/>
                <a:ahLst/>
                <a:cxnLst/>
                <a:rect l="l" t="t" r="r" b="b"/>
                <a:pathLst>
                  <a:path w="316250" h="259842">
                    <a:moveTo>
                      <a:pt x="301010" y="0"/>
                    </a:moveTo>
                    <a:lnTo>
                      <a:pt x="316250" y="25146"/>
                    </a:lnTo>
                    <a:cubicBezTo>
                      <a:pt x="289231" y="38910"/>
                      <a:pt x="268784" y="54817"/>
                      <a:pt x="254909" y="72866"/>
                    </a:cubicBezTo>
                    <a:cubicBezTo>
                      <a:pt x="241034" y="90916"/>
                      <a:pt x="233541" y="106252"/>
                      <a:pt x="232430" y="118872"/>
                    </a:cubicBezTo>
                    <a:cubicBezTo>
                      <a:pt x="250067" y="122666"/>
                      <a:pt x="267371" y="130699"/>
                      <a:pt x="284341" y="142970"/>
                    </a:cubicBezTo>
                    <a:cubicBezTo>
                      <a:pt x="301312" y="155242"/>
                      <a:pt x="310424" y="174133"/>
                      <a:pt x="311678" y="199644"/>
                    </a:cubicBezTo>
                    <a:cubicBezTo>
                      <a:pt x="311281" y="217488"/>
                      <a:pt x="305027" y="231902"/>
                      <a:pt x="292914" y="242888"/>
                    </a:cubicBezTo>
                    <a:cubicBezTo>
                      <a:pt x="280801" y="253873"/>
                      <a:pt x="265212" y="259525"/>
                      <a:pt x="246146" y="259842"/>
                    </a:cubicBezTo>
                    <a:cubicBezTo>
                      <a:pt x="227350" y="259858"/>
                      <a:pt x="211602" y="253349"/>
                      <a:pt x="198902" y="240316"/>
                    </a:cubicBezTo>
                    <a:cubicBezTo>
                      <a:pt x="186202" y="227283"/>
                      <a:pt x="179598" y="207629"/>
                      <a:pt x="179090" y="181356"/>
                    </a:cubicBezTo>
                    <a:cubicBezTo>
                      <a:pt x="178598" y="146177"/>
                      <a:pt x="187774" y="112141"/>
                      <a:pt x="206617" y="79248"/>
                    </a:cubicBezTo>
                    <a:cubicBezTo>
                      <a:pt x="225461" y="46355"/>
                      <a:pt x="256925" y="19939"/>
                      <a:pt x="301010" y="0"/>
                    </a:cubicBezTo>
                    <a:close/>
                    <a:moveTo>
                      <a:pt x="122702" y="0"/>
                    </a:moveTo>
                    <a:lnTo>
                      <a:pt x="137180" y="25146"/>
                    </a:lnTo>
                    <a:cubicBezTo>
                      <a:pt x="110161" y="38910"/>
                      <a:pt x="89714" y="54817"/>
                      <a:pt x="75839" y="72866"/>
                    </a:cubicBezTo>
                    <a:cubicBezTo>
                      <a:pt x="61964" y="90916"/>
                      <a:pt x="54471" y="106252"/>
                      <a:pt x="53360" y="118872"/>
                    </a:cubicBezTo>
                    <a:cubicBezTo>
                      <a:pt x="71331" y="122666"/>
                      <a:pt x="88730" y="130699"/>
                      <a:pt x="105557" y="142970"/>
                    </a:cubicBezTo>
                    <a:cubicBezTo>
                      <a:pt x="122385" y="155242"/>
                      <a:pt x="131402" y="174133"/>
                      <a:pt x="132608" y="199644"/>
                    </a:cubicBezTo>
                    <a:cubicBezTo>
                      <a:pt x="132195" y="217488"/>
                      <a:pt x="125972" y="231902"/>
                      <a:pt x="113939" y="242888"/>
                    </a:cubicBezTo>
                    <a:cubicBezTo>
                      <a:pt x="101906" y="253873"/>
                      <a:pt x="86539" y="259525"/>
                      <a:pt x="67838" y="259842"/>
                    </a:cubicBezTo>
                    <a:cubicBezTo>
                      <a:pt x="48677" y="259858"/>
                      <a:pt x="32707" y="253349"/>
                      <a:pt x="19927" y="240316"/>
                    </a:cubicBezTo>
                    <a:cubicBezTo>
                      <a:pt x="7148" y="227283"/>
                      <a:pt x="512" y="207629"/>
                      <a:pt x="20" y="181356"/>
                    </a:cubicBezTo>
                    <a:cubicBezTo>
                      <a:pt x="-488" y="146177"/>
                      <a:pt x="8720" y="112141"/>
                      <a:pt x="27643" y="79248"/>
                    </a:cubicBezTo>
                    <a:cubicBezTo>
                      <a:pt x="46566" y="46355"/>
                      <a:pt x="78252" y="19939"/>
                      <a:pt x="122702" y="0"/>
                    </a:cubicBezTo>
                    <a:close/>
                  </a:path>
                </a:pathLst>
              </a:custGeom>
              <a:gradFill flip="none" rotWithShape="1">
                <a:gsLst>
                  <a:gs pos="0">
                    <a:schemeClr val="accent2"/>
                  </a:gs>
                  <a:gs pos="100000">
                    <a:schemeClr val="accent1"/>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dirty="0">
                  <a:latin typeface="思源宋体 CN Heavy" panose="02020900000000000000" pitchFamily="18" charset="-122"/>
                  <a:ea typeface="思源宋体 CN Heavy" panose="02020900000000000000" pitchFamily="18" charset="-122"/>
                </a:endParaRPr>
              </a:p>
            </p:txBody>
          </p:sp>
        </p:grpSp>
      </p:grpSp>
      <p:sp>
        <p:nvSpPr>
          <p:cNvPr id="23" name="矩形 22">
            <a:extLst>
              <a:ext uri="{FF2B5EF4-FFF2-40B4-BE49-F238E27FC236}">
                <a16:creationId xmlns="" xmlns:a16="http://schemas.microsoft.com/office/drawing/2014/main" id="{A7116249-99D0-447C-B7D2-E9D71A1590BD}"/>
              </a:ext>
            </a:extLst>
          </p:cNvPr>
          <p:cNvSpPr/>
          <p:nvPr/>
        </p:nvSpPr>
        <p:spPr>
          <a:xfrm>
            <a:off x="2580861" y="3183539"/>
            <a:ext cx="7030278" cy="954620"/>
          </a:xfrm>
          <a:prstGeom prst="rect">
            <a:avLst/>
          </a:prstGeom>
        </p:spPr>
        <p:txBody>
          <a:bodyPr wrap="square">
            <a:spAutoFit/>
          </a:bodyPr>
          <a:lstStyle/>
          <a:p>
            <a:pPr algn="ctr">
              <a:lnSpc>
                <a:spcPct val="120000"/>
              </a:lnSpc>
            </a:pPr>
            <a:r>
              <a:rPr lang="zh-CN" altLang="en-US" sz="2400" dirty="0">
                <a:gradFill flip="none" rotWithShape="1">
                  <a:gsLst>
                    <a:gs pos="0">
                      <a:schemeClr val="accent2"/>
                    </a:gs>
                    <a:gs pos="100000">
                      <a:schemeClr val="accent1"/>
                    </a:gs>
                  </a:gsLst>
                  <a:lin ang="5400000" scaled="1"/>
                  <a:tileRect/>
                </a:gradFill>
                <a:latin typeface="+mj-ea"/>
                <a:ea typeface="+mj-ea"/>
              </a:rPr>
              <a:t>江西师范大学是教育部、江西省人民政府共建高校和中西部高校基础能力建设工程高校。</a:t>
            </a:r>
          </a:p>
        </p:txBody>
      </p:sp>
    </p:spTree>
    <p:extLst>
      <p:ext uri="{BB962C8B-B14F-4D97-AF65-F5344CB8AC3E}">
        <p14:creationId xmlns:p14="http://schemas.microsoft.com/office/powerpoint/2010/main" val="31369068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mortgage-loan_326545">
            <a:extLst>
              <a:ext uri="{FF2B5EF4-FFF2-40B4-BE49-F238E27FC236}">
                <a16:creationId xmlns="" xmlns:a16="http://schemas.microsoft.com/office/drawing/2014/main" id="{4B351BCE-67EE-4EDA-AE81-65683472F5DB}"/>
              </a:ext>
            </a:extLst>
          </p:cNvPr>
          <p:cNvSpPr>
            <a:spLocks noChangeAspect="1"/>
          </p:cNvSpPr>
          <p:nvPr/>
        </p:nvSpPr>
        <p:spPr bwMode="auto">
          <a:xfrm>
            <a:off x="10539082" y="4999717"/>
            <a:ext cx="385084" cy="385084"/>
          </a:xfrm>
          <a:custGeom>
            <a:avLst/>
            <a:gdLst>
              <a:gd name="T0" fmla="*/ 2 w 12414"/>
              <a:gd name="T1" fmla="*/ 1237 h 12412"/>
              <a:gd name="T2" fmla="*/ 1237 w 12414"/>
              <a:gd name="T3" fmla="*/ 0 h 12412"/>
              <a:gd name="T4" fmla="*/ 11179 w 12414"/>
              <a:gd name="T5" fmla="*/ 0 h 12412"/>
              <a:gd name="T6" fmla="*/ 12414 w 12414"/>
              <a:gd name="T7" fmla="*/ 1237 h 12412"/>
              <a:gd name="T8" fmla="*/ 12414 w 12414"/>
              <a:gd name="T9" fmla="*/ 8692 h 12412"/>
              <a:gd name="T10" fmla="*/ 11179 w 12414"/>
              <a:gd name="T11" fmla="*/ 9930 h 12412"/>
              <a:gd name="T12" fmla="*/ 1237 w 12414"/>
              <a:gd name="T13" fmla="*/ 9930 h 12412"/>
              <a:gd name="T14" fmla="*/ 2 w 12414"/>
              <a:gd name="T15" fmla="*/ 8692 h 12412"/>
              <a:gd name="T16" fmla="*/ 2 w 12414"/>
              <a:gd name="T17" fmla="*/ 1237 h 12412"/>
              <a:gd name="T18" fmla="*/ 1243 w 12414"/>
              <a:gd name="T19" fmla="*/ 1863 h 12412"/>
              <a:gd name="T20" fmla="*/ 1243 w 12414"/>
              <a:gd name="T21" fmla="*/ 8067 h 12412"/>
              <a:gd name="T22" fmla="*/ 1864 w 12414"/>
              <a:gd name="T23" fmla="*/ 8688 h 12412"/>
              <a:gd name="T24" fmla="*/ 10552 w 12414"/>
              <a:gd name="T25" fmla="*/ 8688 h 12412"/>
              <a:gd name="T26" fmla="*/ 11173 w 12414"/>
              <a:gd name="T27" fmla="*/ 8067 h 12412"/>
              <a:gd name="T28" fmla="*/ 11173 w 12414"/>
              <a:gd name="T29" fmla="*/ 1863 h 12412"/>
              <a:gd name="T30" fmla="*/ 10552 w 12414"/>
              <a:gd name="T31" fmla="*/ 1241 h 12412"/>
              <a:gd name="T32" fmla="*/ 1864 w 12414"/>
              <a:gd name="T33" fmla="*/ 1241 h 12412"/>
              <a:gd name="T34" fmla="*/ 1243 w 12414"/>
              <a:gd name="T35" fmla="*/ 1863 h 12412"/>
              <a:gd name="T36" fmla="*/ 2484 w 12414"/>
              <a:gd name="T37" fmla="*/ 7446 h 12412"/>
              <a:gd name="T38" fmla="*/ 2484 w 12414"/>
              <a:gd name="T39" fmla="*/ 2482 h 12412"/>
              <a:gd name="T40" fmla="*/ 9932 w 12414"/>
              <a:gd name="T41" fmla="*/ 2484 h 12412"/>
              <a:gd name="T42" fmla="*/ 9931 w 12414"/>
              <a:gd name="T43" fmla="*/ 7447 h 12412"/>
              <a:gd name="T44" fmla="*/ 2484 w 12414"/>
              <a:gd name="T45" fmla="*/ 7446 h 12412"/>
              <a:gd name="T46" fmla="*/ 2 w 12414"/>
              <a:gd name="T47" fmla="*/ 11791 h 12412"/>
              <a:gd name="T48" fmla="*/ 618 w 12414"/>
              <a:gd name="T49" fmla="*/ 11171 h 12412"/>
              <a:gd name="T50" fmla="*/ 11798 w 12414"/>
              <a:gd name="T51" fmla="*/ 11171 h 12412"/>
              <a:gd name="T52" fmla="*/ 12414 w 12414"/>
              <a:gd name="T53" fmla="*/ 11791 h 12412"/>
              <a:gd name="T54" fmla="*/ 11798 w 12414"/>
              <a:gd name="T55" fmla="*/ 12412 h 12412"/>
              <a:gd name="T56" fmla="*/ 618 w 12414"/>
              <a:gd name="T57" fmla="*/ 12412 h 12412"/>
              <a:gd name="T58" fmla="*/ 2 w 12414"/>
              <a:gd name="T59" fmla="*/ 11791 h 12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14" h="12412">
                <a:moveTo>
                  <a:pt x="2" y="1237"/>
                </a:moveTo>
                <a:cubicBezTo>
                  <a:pt x="2" y="554"/>
                  <a:pt x="559" y="0"/>
                  <a:pt x="1237" y="0"/>
                </a:cubicBezTo>
                <a:lnTo>
                  <a:pt x="11179" y="0"/>
                </a:lnTo>
                <a:cubicBezTo>
                  <a:pt x="11860" y="0"/>
                  <a:pt x="12414" y="555"/>
                  <a:pt x="12414" y="1237"/>
                </a:cubicBezTo>
                <a:lnTo>
                  <a:pt x="12414" y="8692"/>
                </a:lnTo>
                <a:cubicBezTo>
                  <a:pt x="12413" y="9374"/>
                  <a:pt x="11861" y="9927"/>
                  <a:pt x="11179" y="9930"/>
                </a:cubicBezTo>
                <a:lnTo>
                  <a:pt x="1237" y="9930"/>
                </a:lnTo>
                <a:cubicBezTo>
                  <a:pt x="556" y="9930"/>
                  <a:pt x="2" y="9374"/>
                  <a:pt x="2" y="8692"/>
                </a:cubicBezTo>
                <a:lnTo>
                  <a:pt x="2" y="1237"/>
                </a:lnTo>
                <a:close/>
                <a:moveTo>
                  <a:pt x="1243" y="1863"/>
                </a:moveTo>
                <a:lnTo>
                  <a:pt x="1243" y="8067"/>
                </a:lnTo>
                <a:cubicBezTo>
                  <a:pt x="1243" y="8405"/>
                  <a:pt x="1521" y="8688"/>
                  <a:pt x="1864" y="8688"/>
                </a:cubicBezTo>
                <a:lnTo>
                  <a:pt x="10552" y="8688"/>
                </a:lnTo>
                <a:cubicBezTo>
                  <a:pt x="10895" y="8688"/>
                  <a:pt x="11174" y="8410"/>
                  <a:pt x="11173" y="8067"/>
                </a:cubicBezTo>
                <a:lnTo>
                  <a:pt x="11173" y="1863"/>
                </a:lnTo>
                <a:cubicBezTo>
                  <a:pt x="11173" y="1524"/>
                  <a:pt x="10895" y="1241"/>
                  <a:pt x="10552" y="1241"/>
                </a:cubicBezTo>
                <a:lnTo>
                  <a:pt x="1864" y="1241"/>
                </a:lnTo>
                <a:cubicBezTo>
                  <a:pt x="1521" y="1241"/>
                  <a:pt x="1242" y="1520"/>
                  <a:pt x="1243" y="1863"/>
                </a:cubicBezTo>
                <a:close/>
                <a:moveTo>
                  <a:pt x="2484" y="7446"/>
                </a:moveTo>
                <a:lnTo>
                  <a:pt x="2484" y="2482"/>
                </a:lnTo>
                <a:lnTo>
                  <a:pt x="9932" y="2484"/>
                </a:lnTo>
                <a:lnTo>
                  <a:pt x="9931" y="7447"/>
                </a:lnTo>
                <a:cubicBezTo>
                  <a:pt x="9931" y="7447"/>
                  <a:pt x="2484" y="7445"/>
                  <a:pt x="2484" y="7446"/>
                </a:cubicBezTo>
                <a:close/>
                <a:moveTo>
                  <a:pt x="2" y="11791"/>
                </a:moveTo>
                <a:cubicBezTo>
                  <a:pt x="2" y="11449"/>
                  <a:pt x="284" y="11171"/>
                  <a:pt x="618" y="11171"/>
                </a:cubicBezTo>
                <a:lnTo>
                  <a:pt x="11798" y="11171"/>
                </a:lnTo>
                <a:cubicBezTo>
                  <a:pt x="12139" y="11171"/>
                  <a:pt x="12414" y="11446"/>
                  <a:pt x="12414" y="11791"/>
                </a:cubicBezTo>
                <a:cubicBezTo>
                  <a:pt x="12414" y="12134"/>
                  <a:pt x="12132" y="12412"/>
                  <a:pt x="11798" y="12412"/>
                </a:cubicBezTo>
                <a:lnTo>
                  <a:pt x="618" y="12412"/>
                </a:lnTo>
                <a:cubicBezTo>
                  <a:pt x="276" y="12412"/>
                  <a:pt x="0" y="12133"/>
                  <a:pt x="2" y="1179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097280" rtl="0" eaLnBrk="0" fontAlgn="base" latinLnBrk="0" hangingPunct="0">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25" name="brickwall_312964">
            <a:extLst>
              <a:ext uri="{FF2B5EF4-FFF2-40B4-BE49-F238E27FC236}">
                <a16:creationId xmlns="" xmlns:a16="http://schemas.microsoft.com/office/drawing/2014/main" id="{A1E1F21C-0051-428C-8AA3-4B9E31206F13}"/>
              </a:ext>
            </a:extLst>
          </p:cNvPr>
          <p:cNvSpPr>
            <a:spLocks noChangeAspect="1"/>
          </p:cNvSpPr>
          <p:nvPr/>
        </p:nvSpPr>
        <p:spPr bwMode="auto">
          <a:xfrm>
            <a:off x="1219057" y="1774456"/>
            <a:ext cx="401046" cy="347433"/>
          </a:xfrm>
          <a:custGeom>
            <a:avLst/>
            <a:gdLst>
              <a:gd name="T0" fmla="*/ 10358 w 11188"/>
              <a:gd name="T1" fmla="*/ 0 h 9692"/>
              <a:gd name="T2" fmla="*/ 830 w 11188"/>
              <a:gd name="T3" fmla="*/ 0 h 9692"/>
              <a:gd name="T4" fmla="*/ 0 w 11188"/>
              <a:gd name="T5" fmla="*/ 830 h 9692"/>
              <a:gd name="T6" fmla="*/ 0 w 11188"/>
              <a:gd name="T7" fmla="*/ 7736 h 9692"/>
              <a:gd name="T8" fmla="*/ 830 w 11188"/>
              <a:gd name="T9" fmla="*/ 8566 h 9692"/>
              <a:gd name="T10" fmla="*/ 3200 w 11188"/>
              <a:gd name="T11" fmla="*/ 8566 h 9692"/>
              <a:gd name="T12" fmla="*/ 3310 w 11188"/>
              <a:gd name="T13" fmla="*/ 8767 h 9692"/>
              <a:gd name="T14" fmla="*/ 2864 w 11188"/>
              <a:gd name="T15" fmla="*/ 9463 h 9692"/>
              <a:gd name="T16" fmla="*/ 3010 w 11188"/>
              <a:gd name="T17" fmla="*/ 9660 h 9692"/>
              <a:gd name="T18" fmla="*/ 6945 w 11188"/>
              <a:gd name="T19" fmla="*/ 8528 h 9692"/>
              <a:gd name="T20" fmla="*/ 6983 w 11188"/>
              <a:gd name="T21" fmla="*/ 8523 h 9692"/>
              <a:gd name="T22" fmla="*/ 10489 w 11188"/>
              <a:gd name="T23" fmla="*/ 8567 h 9692"/>
              <a:gd name="T24" fmla="*/ 11188 w 11188"/>
              <a:gd name="T25" fmla="*/ 7868 h 9692"/>
              <a:gd name="T26" fmla="*/ 11188 w 11188"/>
              <a:gd name="T27" fmla="*/ 830 h 9692"/>
              <a:gd name="T28" fmla="*/ 10358 w 11188"/>
              <a:gd name="T29" fmla="*/ 0 h 9692"/>
              <a:gd name="T30" fmla="*/ 9265 w 11188"/>
              <a:gd name="T31" fmla="*/ 6534 h 9692"/>
              <a:gd name="T32" fmla="*/ 1923 w 11188"/>
              <a:gd name="T33" fmla="*/ 6534 h 9692"/>
              <a:gd name="T34" fmla="*/ 1660 w 11188"/>
              <a:gd name="T35" fmla="*/ 6272 h 9692"/>
              <a:gd name="T36" fmla="*/ 1923 w 11188"/>
              <a:gd name="T37" fmla="*/ 6009 h 9692"/>
              <a:gd name="T38" fmla="*/ 9264 w 11188"/>
              <a:gd name="T39" fmla="*/ 6009 h 9692"/>
              <a:gd name="T40" fmla="*/ 9526 w 11188"/>
              <a:gd name="T41" fmla="*/ 6272 h 9692"/>
              <a:gd name="T42" fmla="*/ 9265 w 11188"/>
              <a:gd name="T43" fmla="*/ 6534 h 9692"/>
              <a:gd name="T44" fmla="*/ 9265 w 11188"/>
              <a:gd name="T45" fmla="*/ 4593 h 9692"/>
              <a:gd name="T46" fmla="*/ 1923 w 11188"/>
              <a:gd name="T47" fmla="*/ 4593 h 9692"/>
              <a:gd name="T48" fmla="*/ 1660 w 11188"/>
              <a:gd name="T49" fmla="*/ 4331 h 9692"/>
              <a:gd name="T50" fmla="*/ 1923 w 11188"/>
              <a:gd name="T51" fmla="*/ 4068 h 9692"/>
              <a:gd name="T52" fmla="*/ 9264 w 11188"/>
              <a:gd name="T53" fmla="*/ 4068 h 9692"/>
              <a:gd name="T54" fmla="*/ 9526 w 11188"/>
              <a:gd name="T55" fmla="*/ 4331 h 9692"/>
              <a:gd name="T56" fmla="*/ 9265 w 11188"/>
              <a:gd name="T57" fmla="*/ 4593 h 9692"/>
              <a:gd name="T58" fmla="*/ 9265 w 11188"/>
              <a:gd name="T59" fmla="*/ 2604 h 9692"/>
              <a:gd name="T60" fmla="*/ 1923 w 11188"/>
              <a:gd name="T61" fmla="*/ 2604 h 9692"/>
              <a:gd name="T62" fmla="*/ 1660 w 11188"/>
              <a:gd name="T63" fmla="*/ 2342 h 9692"/>
              <a:gd name="T64" fmla="*/ 1923 w 11188"/>
              <a:gd name="T65" fmla="*/ 2079 h 9692"/>
              <a:gd name="T66" fmla="*/ 9264 w 11188"/>
              <a:gd name="T67" fmla="*/ 2079 h 9692"/>
              <a:gd name="T68" fmla="*/ 9526 w 11188"/>
              <a:gd name="T69" fmla="*/ 2342 h 9692"/>
              <a:gd name="T70" fmla="*/ 9265 w 11188"/>
              <a:gd name="T71" fmla="*/ 2604 h 9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188" h="9692">
                <a:moveTo>
                  <a:pt x="10358" y="0"/>
                </a:moveTo>
                <a:lnTo>
                  <a:pt x="830" y="0"/>
                </a:lnTo>
                <a:cubicBezTo>
                  <a:pt x="372" y="0"/>
                  <a:pt x="0" y="371"/>
                  <a:pt x="0" y="830"/>
                </a:cubicBezTo>
                <a:lnTo>
                  <a:pt x="0" y="7736"/>
                </a:lnTo>
                <a:cubicBezTo>
                  <a:pt x="0" y="8195"/>
                  <a:pt x="372" y="8566"/>
                  <a:pt x="830" y="8566"/>
                </a:cubicBezTo>
                <a:lnTo>
                  <a:pt x="3200" y="8566"/>
                </a:lnTo>
                <a:cubicBezTo>
                  <a:pt x="3303" y="8566"/>
                  <a:pt x="3365" y="8680"/>
                  <a:pt x="3310" y="8767"/>
                </a:cubicBezTo>
                <a:lnTo>
                  <a:pt x="2864" y="9463"/>
                </a:lnTo>
                <a:cubicBezTo>
                  <a:pt x="2799" y="9565"/>
                  <a:pt x="2894" y="9692"/>
                  <a:pt x="3010" y="9660"/>
                </a:cubicBezTo>
                <a:lnTo>
                  <a:pt x="6945" y="8528"/>
                </a:lnTo>
                <a:cubicBezTo>
                  <a:pt x="6958" y="8525"/>
                  <a:pt x="6970" y="8523"/>
                  <a:pt x="6983" y="8523"/>
                </a:cubicBezTo>
                <a:lnTo>
                  <a:pt x="10489" y="8567"/>
                </a:lnTo>
                <a:cubicBezTo>
                  <a:pt x="10875" y="8567"/>
                  <a:pt x="11188" y="8255"/>
                  <a:pt x="11188" y="7868"/>
                </a:cubicBezTo>
                <a:lnTo>
                  <a:pt x="11188" y="830"/>
                </a:lnTo>
                <a:cubicBezTo>
                  <a:pt x="11188" y="372"/>
                  <a:pt x="10817" y="0"/>
                  <a:pt x="10358" y="0"/>
                </a:cubicBezTo>
                <a:close/>
                <a:moveTo>
                  <a:pt x="9265" y="6534"/>
                </a:moveTo>
                <a:lnTo>
                  <a:pt x="1923" y="6534"/>
                </a:lnTo>
                <a:cubicBezTo>
                  <a:pt x="1778" y="6534"/>
                  <a:pt x="1660" y="6417"/>
                  <a:pt x="1660" y="6272"/>
                </a:cubicBezTo>
                <a:cubicBezTo>
                  <a:pt x="1660" y="6127"/>
                  <a:pt x="1778" y="6009"/>
                  <a:pt x="1923" y="6009"/>
                </a:cubicBezTo>
                <a:lnTo>
                  <a:pt x="9264" y="6009"/>
                </a:lnTo>
                <a:cubicBezTo>
                  <a:pt x="9409" y="6009"/>
                  <a:pt x="9526" y="6127"/>
                  <a:pt x="9526" y="6272"/>
                </a:cubicBezTo>
                <a:cubicBezTo>
                  <a:pt x="9526" y="6417"/>
                  <a:pt x="9410" y="6534"/>
                  <a:pt x="9265" y="6534"/>
                </a:cubicBezTo>
                <a:close/>
                <a:moveTo>
                  <a:pt x="9265" y="4593"/>
                </a:moveTo>
                <a:lnTo>
                  <a:pt x="1923" y="4593"/>
                </a:lnTo>
                <a:cubicBezTo>
                  <a:pt x="1778" y="4593"/>
                  <a:pt x="1660" y="4476"/>
                  <a:pt x="1660" y="4331"/>
                </a:cubicBezTo>
                <a:cubicBezTo>
                  <a:pt x="1660" y="4186"/>
                  <a:pt x="1778" y="4068"/>
                  <a:pt x="1923" y="4068"/>
                </a:cubicBezTo>
                <a:lnTo>
                  <a:pt x="9264" y="4068"/>
                </a:lnTo>
                <a:cubicBezTo>
                  <a:pt x="9409" y="4068"/>
                  <a:pt x="9526" y="4186"/>
                  <a:pt x="9526" y="4331"/>
                </a:cubicBezTo>
                <a:cubicBezTo>
                  <a:pt x="9526" y="4476"/>
                  <a:pt x="9410" y="4593"/>
                  <a:pt x="9265" y="4593"/>
                </a:cubicBezTo>
                <a:close/>
                <a:moveTo>
                  <a:pt x="9265" y="2604"/>
                </a:moveTo>
                <a:lnTo>
                  <a:pt x="1923" y="2604"/>
                </a:lnTo>
                <a:cubicBezTo>
                  <a:pt x="1778" y="2604"/>
                  <a:pt x="1660" y="2487"/>
                  <a:pt x="1660" y="2342"/>
                </a:cubicBezTo>
                <a:cubicBezTo>
                  <a:pt x="1660" y="2197"/>
                  <a:pt x="1778" y="2079"/>
                  <a:pt x="1923" y="2079"/>
                </a:cubicBezTo>
                <a:lnTo>
                  <a:pt x="9264" y="2079"/>
                </a:lnTo>
                <a:cubicBezTo>
                  <a:pt x="9409" y="2079"/>
                  <a:pt x="9526" y="2197"/>
                  <a:pt x="9526" y="2342"/>
                </a:cubicBezTo>
                <a:cubicBezTo>
                  <a:pt x="9526" y="2487"/>
                  <a:pt x="9410" y="2604"/>
                  <a:pt x="9265" y="260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097280" rtl="0" eaLnBrk="0" fontAlgn="base" latinLnBrk="0" hangingPunct="0">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47" name="文本占位符 46">
            <a:extLst>
              <a:ext uri="{FF2B5EF4-FFF2-40B4-BE49-F238E27FC236}">
                <a16:creationId xmlns="" xmlns:a16="http://schemas.microsoft.com/office/drawing/2014/main" id="{B1A28ADB-9752-473A-A7BB-DFA9B920B14D}"/>
              </a:ext>
            </a:extLst>
          </p:cNvPr>
          <p:cNvSpPr>
            <a:spLocks noGrp="1"/>
          </p:cNvSpPr>
          <p:nvPr>
            <p:ph type="body" sz="quarter" idx="11"/>
          </p:nvPr>
        </p:nvSpPr>
        <p:spPr/>
        <p:txBody>
          <a:bodyPr/>
          <a:lstStyle/>
          <a:p>
            <a:pPr>
              <a:buNone/>
            </a:pPr>
            <a:r>
              <a:rPr lang="zh-CN" altLang="en-US" dirty="0"/>
              <a:t>江西师范大学是教育部、江西省人民政府共建高校和中西部高校基础能力建设工程高校。</a:t>
            </a:r>
          </a:p>
        </p:txBody>
      </p:sp>
      <p:sp>
        <p:nvSpPr>
          <p:cNvPr id="48" name="文本占位符 47">
            <a:extLst>
              <a:ext uri="{FF2B5EF4-FFF2-40B4-BE49-F238E27FC236}">
                <a16:creationId xmlns="" xmlns:a16="http://schemas.microsoft.com/office/drawing/2014/main" id="{B5DEC991-F254-4260-A145-07F691B2D7EF}"/>
              </a:ext>
            </a:extLst>
          </p:cNvPr>
          <p:cNvSpPr>
            <a:spLocks noGrp="1"/>
          </p:cNvSpPr>
          <p:nvPr>
            <p:ph type="body" sz="quarter" idx="12"/>
          </p:nvPr>
        </p:nvSpPr>
        <p:spPr/>
        <p:txBody>
          <a:bodyPr/>
          <a:lstStyle/>
          <a:p>
            <a:pPr>
              <a:buNone/>
            </a:pPr>
            <a:r>
              <a:rPr lang="zh-CN" altLang="en-US"/>
              <a:t>江西师大</a:t>
            </a:r>
            <a:endParaRPr lang="zh-CN" altLang="en-US" dirty="0"/>
          </a:p>
        </p:txBody>
      </p:sp>
      <p:sp>
        <p:nvSpPr>
          <p:cNvPr id="49" name="文本占位符 48">
            <a:extLst>
              <a:ext uri="{FF2B5EF4-FFF2-40B4-BE49-F238E27FC236}">
                <a16:creationId xmlns="" xmlns:a16="http://schemas.microsoft.com/office/drawing/2014/main" id="{1BB0F2DC-0391-40B8-B5C9-22AEE1AC3AA0}"/>
              </a:ext>
            </a:extLst>
          </p:cNvPr>
          <p:cNvSpPr>
            <a:spLocks noGrp="1"/>
          </p:cNvSpPr>
          <p:nvPr>
            <p:ph type="body" sz="quarter" idx="13"/>
          </p:nvPr>
        </p:nvSpPr>
        <p:spPr/>
        <p:txBody>
          <a:bodyPr/>
          <a:lstStyle/>
          <a:p>
            <a:pPr>
              <a:buNone/>
            </a:pPr>
            <a:r>
              <a:rPr lang="zh-CN" altLang="en-US"/>
              <a:t>江西师大</a:t>
            </a:r>
            <a:endParaRPr lang="zh-CN" altLang="en-US" dirty="0"/>
          </a:p>
        </p:txBody>
      </p:sp>
      <p:sp>
        <p:nvSpPr>
          <p:cNvPr id="50" name="文本占位符 49">
            <a:extLst>
              <a:ext uri="{FF2B5EF4-FFF2-40B4-BE49-F238E27FC236}">
                <a16:creationId xmlns="" xmlns:a16="http://schemas.microsoft.com/office/drawing/2014/main" id="{8D31DF2D-7FBB-4BC3-B309-BDB1D04393A1}"/>
              </a:ext>
            </a:extLst>
          </p:cNvPr>
          <p:cNvSpPr>
            <a:spLocks noGrp="1"/>
          </p:cNvSpPr>
          <p:nvPr>
            <p:ph type="body" sz="quarter" idx="14"/>
          </p:nvPr>
        </p:nvSpPr>
        <p:spPr/>
        <p:txBody>
          <a:bodyPr/>
          <a:lstStyle/>
          <a:p>
            <a:pPr>
              <a:buNone/>
            </a:pPr>
            <a:r>
              <a:rPr lang="zh-CN" altLang="en-US" dirty="0"/>
              <a:t>江西师范大学是教育部、江西省人民政府共建高校和中西部高校基础能力建设工程高校。</a:t>
            </a:r>
          </a:p>
        </p:txBody>
      </p:sp>
      <p:sp>
        <p:nvSpPr>
          <p:cNvPr id="51" name="文本占位符 6">
            <a:extLst>
              <a:ext uri="{FF2B5EF4-FFF2-40B4-BE49-F238E27FC236}">
                <a16:creationId xmlns="" xmlns:a16="http://schemas.microsoft.com/office/drawing/2014/main" id="{5575A69E-A2F5-4F1E-A921-1819D085C194}"/>
              </a:ext>
            </a:extLst>
          </p:cNvPr>
          <p:cNvSpPr>
            <a:spLocks noGrp="1"/>
          </p:cNvSpPr>
          <p:nvPr>
            <p:ph type="body" sz="quarter" idx="10"/>
          </p:nvPr>
        </p:nvSpPr>
        <p:spPr>
          <a:xfrm>
            <a:off x="1087438" y="233363"/>
            <a:ext cx="5394325" cy="577850"/>
          </a:xfrm>
        </p:spPr>
        <p:txBody>
          <a:bodyPr/>
          <a:lstStyle/>
          <a:p>
            <a:r>
              <a:rPr lang="zh-CN" altLang="en-US" dirty="0"/>
              <a:t>二段纯文字描述页</a:t>
            </a:r>
          </a:p>
        </p:txBody>
      </p:sp>
    </p:spTree>
    <p:custDataLst>
      <p:tags r:id="rId1"/>
    </p:custDataLst>
    <p:extLst>
      <p:ext uri="{BB962C8B-B14F-4D97-AF65-F5344CB8AC3E}">
        <p14:creationId xmlns:p14="http://schemas.microsoft.com/office/powerpoint/2010/main" val="40404759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 xmlns:a16="http://schemas.microsoft.com/office/drawing/2014/main" id="{CE54D3CA-1C51-44BC-8428-24AACA6EA8C4}"/>
              </a:ext>
            </a:extLst>
          </p:cNvPr>
          <p:cNvSpPr>
            <a:spLocks noGrp="1"/>
          </p:cNvSpPr>
          <p:nvPr>
            <p:ph type="body" sz="quarter" idx="10"/>
          </p:nvPr>
        </p:nvSpPr>
        <p:spPr/>
        <p:txBody>
          <a:bodyPr/>
          <a:lstStyle/>
          <a:p>
            <a:r>
              <a:rPr lang="zh-CN" altLang="en-US" dirty="0"/>
              <a:t>二段纯文字描述页</a:t>
            </a:r>
          </a:p>
        </p:txBody>
      </p:sp>
      <p:sp>
        <p:nvSpPr>
          <p:cNvPr id="8" name="椭圆 7">
            <a:extLst>
              <a:ext uri="{FF2B5EF4-FFF2-40B4-BE49-F238E27FC236}">
                <a16:creationId xmlns="" xmlns:a16="http://schemas.microsoft.com/office/drawing/2014/main" id="{C3F2D158-5805-48BB-B05F-BE5E1DAB5D92}"/>
              </a:ext>
            </a:extLst>
          </p:cNvPr>
          <p:cNvSpPr/>
          <p:nvPr/>
        </p:nvSpPr>
        <p:spPr>
          <a:xfrm>
            <a:off x="6147837" y="1130300"/>
            <a:ext cx="5002614" cy="5002614"/>
          </a:xfrm>
          <a:prstGeom prst="ellipse">
            <a:avLst/>
          </a:prstGeom>
          <a:gradFill flip="none" rotWithShape="1">
            <a:gsLst>
              <a:gs pos="28000">
                <a:schemeClr val="accent1">
                  <a:alpha val="0"/>
                </a:schemeClr>
              </a:gs>
              <a:gs pos="100000">
                <a:schemeClr val="accent3">
                  <a:alpha val="22000"/>
                </a:schemeClr>
              </a:gs>
            </a:gsLst>
            <a:path path="circle">
              <a:fillToRect l="50000" t="50000" r="50000" b="50000"/>
            </a:path>
            <a:tileRect/>
          </a:gradFill>
          <a:ln w="12700">
            <a:gradFill>
              <a:gsLst>
                <a:gs pos="71000">
                  <a:schemeClr val="accent1">
                    <a:alpha val="57000"/>
                  </a:schemeClr>
                </a:gs>
                <a:gs pos="35000">
                  <a:schemeClr val="accent1">
                    <a:alpha val="54000"/>
                  </a:schemeClr>
                </a:gs>
                <a:gs pos="0">
                  <a:schemeClr val="accent3">
                    <a:alpha val="0"/>
                  </a:schemeClr>
                </a:gs>
                <a:gs pos="100000">
                  <a:schemeClr val="accent3">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9" name="椭圆 8">
            <a:extLst>
              <a:ext uri="{FF2B5EF4-FFF2-40B4-BE49-F238E27FC236}">
                <a16:creationId xmlns="" xmlns:a16="http://schemas.microsoft.com/office/drawing/2014/main" id="{7240A4A6-A4C3-4BEC-9C05-6C8D8ACBF935}"/>
              </a:ext>
            </a:extLst>
          </p:cNvPr>
          <p:cNvSpPr/>
          <p:nvPr/>
        </p:nvSpPr>
        <p:spPr>
          <a:xfrm>
            <a:off x="917047" y="1130300"/>
            <a:ext cx="5002614" cy="5002614"/>
          </a:xfrm>
          <a:prstGeom prst="ellipse">
            <a:avLst/>
          </a:prstGeom>
          <a:gradFill flip="none" rotWithShape="1">
            <a:gsLst>
              <a:gs pos="28000">
                <a:schemeClr val="accent2">
                  <a:alpha val="0"/>
                </a:schemeClr>
              </a:gs>
              <a:gs pos="100000">
                <a:schemeClr val="accent2">
                  <a:alpha val="14000"/>
                </a:schemeClr>
              </a:gs>
            </a:gsLst>
            <a:path path="circle">
              <a:fillToRect l="50000" t="50000" r="50000" b="50000"/>
            </a:path>
            <a:tileRect/>
          </a:gradFill>
          <a:ln>
            <a:gradFill>
              <a:gsLst>
                <a:gs pos="0">
                  <a:schemeClr val="accent2">
                    <a:alpha val="0"/>
                  </a:schemeClr>
                </a:gs>
                <a:gs pos="66000">
                  <a:schemeClr val="accent2">
                    <a:alpha val="63000"/>
                  </a:schemeClr>
                </a:gs>
                <a:gs pos="33000">
                  <a:schemeClr val="accent2">
                    <a:alpha val="63000"/>
                  </a:schemeClr>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4" name="直接连接符 13">
            <a:extLst>
              <a:ext uri="{FF2B5EF4-FFF2-40B4-BE49-F238E27FC236}">
                <a16:creationId xmlns="" xmlns:a16="http://schemas.microsoft.com/office/drawing/2014/main" id="{AB9D178E-0719-43BA-8FF5-0E8DE4BBC5DD}"/>
              </a:ext>
            </a:extLst>
          </p:cNvPr>
          <p:cNvCxnSpPr/>
          <p:nvPr/>
        </p:nvCxnSpPr>
        <p:spPr>
          <a:xfrm>
            <a:off x="1652900" y="3035067"/>
            <a:ext cx="353090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4DA5F411-28CC-476C-A808-65416B907E40}"/>
              </a:ext>
            </a:extLst>
          </p:cNvPr>
          <p:cNvSpPr/>
          <p:nvPr/>
        </p:nvSpPr>
        <p:spPr>
          <a:xfrm>
            <a:off x="2571005" y="2497090"/>
            <a:ext cx="1694695"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2"/>
                </a:solidFill>
                <a:effectLst/>
                <a:uLnTx/>
                <a:uFillTx/>
                <a:latin typeface="+mj-ea"/>
                <a:ea typeface="+mj-ea"/>
                <a:cs typeface="+mn-cs"/>
              </a:rPr>
              <a:t>江西师范大学</a:t>
            </a:r>
          </a:p>
        </p:txBody>
      </p:sp>
      <p:cxnSp>
        <p:nvCxnSpPr>
          <p:cNvPr id="27" name="直接连接符 26">
            <a:extLst>
              <a:ext uri="{FF2B5EF4-FFF2-40B4-BE49-F238E27FC236}">
                <a16:creationId xmlns="" xmlns:a16="http://schemas.microsoft.com/office/drawing/2014/main" id="{DCF6D3E6-EE3E-4462-9E54-ACE9DB192850}"/>
              </a:ext>
            </a:extLst>
          </p:cNvPr>
          <p:cNvCxnSpPr/>
          <p:nvPr/>
        </p:nvCxnSpPr>
        <p:spPr>
          <a:xfrm>
            <a:off x="6868882" y="3035067"/>
            <a:ext cx="353090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 xmlns:a16="http://schemas.microsoft.com/office/drawing/2014/main" id="{90253318-C473-4EAA-A95C-6E0178EA312A}"/>
              </a:ext>
            </a:extLst>
          </p:cNvPr>
          <p:cNvSpPr/>
          <p:nvPr/>
        </p:nvSpPr>
        <p:spPr>
          <a:xfrm>
            <a:off x="7801796" y="2497090"/>
            <a:ext cx="1694695" cy="400110"/>
          </a:xfrm>
          <a:prstGeom prst="rect">
            <a:avLst/>
          </a:prstGeom>
        </p:spPr>
        <p:txBody>
          <a:bodyPr wrap="none">
            <a:spAutoFit/>
          </a:bodyPr>
          <a:lstStyle/>
          <a:p>
            <a:pPr lvl="0">
              <a:defRPr/>
            </a:pPr>
            <a:r>
              <a:rPr lang="zh-CN" altLang="en-US" sz="2000" b="1" dirty="0">
                <a:solidFill>
                  <a:schemeClr val="accent1"/>
                </a:solidFill>
                <a:latin typeface="+mj-ea"/>
                <a:ea typeface="+mj-ea"/>
              </a:rPr>
              <a:t>江西师范大学</a:t>
            </a:r>
          </a:p>
        </p:txBody>
      </p:sp>
      <p:sp>
        <p:nvSpPr>
          <p:cNvPr id="35" name="矩形 34">
            <a:extLst>
              <a:ext uri="{FF2B5EF4-FFF2-40B4-BE49-F238E27FC236}">
                <a16:creationId xmlns="" xmlns:a16="http://schemas.microsoft.com/office/drawing/2014/main" id="{D4900CF7-D7C7-41B2-BCDB-873E8DB56475}"/>
              </a:ext>
            </a:extLst>
          </p:cNvPr>
          <p:cNvSpPr/>
          <p:nvPr/>
        </p:nvSpPr>
        <p:spPr>
          <a:xfrm>
            <a:off x="1436253" y="3392488"/>
            <a:ext cx="3964198" cy="1071447"/>
          </a:xfrm>
          <a:prstGeom prst="rect">
            <a:avLst/>
          </a:prstGeom>
        </p:spPr>
        <p:txBody>
          <a:bodyPr wrap="square">
            <a:spAutoFit/>
          </a:bodyPr>
          <a:lstStyle/>
          <a:p>
            <a:pPr algn="ctr">
              <a:lnSpc>
                <a:spcPct val="120000"/>
              </a:lnSpc>
              <a:buNone/>
            </a:pPr>
            <a:r>
              <a:rPr lang="zh-CN" altLang="en-US" dirty="0">
                <a:latin typeface="+mn-ea"/>
              </a:rPr>
              <a:t>江西师范大学是教育部、江西省人民政府共建高校和中西部高校基础能力建设工程高校。</a:t>
            </a:r>
          </a:p>
        </p:txBody>
      </p:sp>
      <p:sp>
        <p:nvSpPr>
          <p:cNvPr id="36" name="矩形 35">
            <a:extLst>
              <a:ext uri="{FF2B5EF4-FFF2-40B4-BE49-F238E27FC236}">
                <a16:creationId xmlns="" xmlns:a16="http://schemas.microsoft.com/office/drawing/2014/main" id="{C8D2B3F1-CF20-4417-B044-2EDF5206968C}"/>
              </a:ext>
            </a:extLst>
          </p:cNvPr>
          <p:cNvSpPr/>
          <p:nvPr/>
        </p:nvSpPr>
        <p:spPr>
          <a:xfrm>
            <a:off x="6688478" y="3392488"/>
            <a:ext cx="3964198" cy="1071447"/>
          </a:xfrm>
          <a:prstGeom prst="rect">
            <a:avLst/>
          </a:prstGeom>
        </p:spPr>
        <p:txBody>
          <a:bodyPr wrap="square">
            <a:spAutoFit/>
          </a:bodyPr>
          <a:lstStyle/>
          <a:p>
            <a:pPr algn="ctr">
              <a:lnSpc>
                <a:spcPct val="120000"/>
              </a:lnSpc>
              <a:buNone/>
            </a:pPr>
            <a:r>
              <a:rPr lang="zh-CN" altLang="en-US" dirty="0">
                <a:latin typeface="+mn-ea"/>
              </a:rPr>
              <a:t>江西师范大学是教育部、江西省人民政府共建高校和中西部高校基础能力建设工程高校。</a:t>
            </a:r>
          </a:p>
        </p:txBody>
      </p:sp>
    </p:spTree>
    <p:extLst>
      <p:ext uri="{BB962C8B-B14F-4D97-AF65-F5344CB8AC3E}">
        <p14:creationId xmlns:p14="http://schemas.microsoft.com/office/powerpoint/2010/main" val="1720311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81CE9ACF-3F93-4C7D-A6BF-453127366F6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93522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占位符 31">
            <a:extLst>
              <a:ext uri="{FF2B5EF4-FFF2-40B4-BE49-F238E27FC236}">
                <a16:creationId xmlns="" xmlns:a16="http://schemas.microsoft.com/office/drawing/2014/main" id="{6C79B54E-8C2C-4643-BE30-A6DB3775DEA3}"/>
              </a:ext>
            </a:extLst>
          </p:cNvPr>
          <p:cNvSpPr>
            <a:spLocks noGrp="1"/>
          </p:cNvSpPr>
          <p:nvPr>
            <p:ph type="body" sz="quarter" idx="10"/>
          </p:nvPr>
        </p:nvSpPr>
        <p:spPr/>
        <p:txBody>
          <a:bodyPr/>
          <a:lstStyle/>
          <a:p>
            <a:r>
              <a:rPr lang="zh-CN" altLang="en-US" dirty="0"/>
              <a:t>三段纯文字描述页</a:t>
            </a:r>
          </a:p>
        </p:txBody>
      </p:sp>
      <p:sp>
        <p:nvSpPr>
          <p:cNvPr id="33" name="文本占位符 32">
            <a:extLst>
              <a:ext uri="{FF2B5EF4-FFF2-40B4-BE49-F238E27FC236}">
                <a16:creationId xmlns="" xmlns:a16="http://schemas.microsoft.com/office/drawing/2014/main" id="{1CE51EE7-A58B-4BCB-9A92-BDDABEA000EE}"/>
              </a:ext>
            </a:extLst>
          </p:cNvPr>
          <p:cNvSpPr>
            <a:spLocks noGrp="1"/>
          </p:cNvSpPr>
          <p:nvPr>
            <p:ph type="body" sz="quarter" idx="11"/>
          </p:nvPr>
        </p:nvSpPr>
        <p:spPr>
          <a:xfrm>
            <a:off x="1749365" y="2547937"/>
            <a:ext cx="1396536" cy="428322"/>
          </a:xfrm>
        </p:spPr>
        <p:txBody>
          <a:bodyPr/>
          <a:lstStyle/>
          <a:p>
            <a:r>
              <a:rPr lang="zh-CN" altLang="en-US">
                <a:gradFill>
                  <a:gsLst>
                    <a:gs pos="0">
                      <a:schemeClr val="accent2"/>
                    </a:gs>
                    <a:gs pos="100000">
                      <a:schemeClr val="accent1"/>
                    </a:gs>
                  </a:gsLst>
                  <a:lin ang="5400000" scaled="1"/>
                </a:gradFill>
              </a:rPr>
              <a:t>江西师大</a:t>
            </a:r>
            <a:endParaRPr lang="zh-CN" altLang="en-US" dirty="0">
              <a:gradFill>
                <a:gsLst>
                  <a:gs pos="0">
                    <a:schemeClr val="accent2"/>
                  </a:gs>
                  <a:gs pos="100000">
                    <a:schemeClr val="accent1"/>
                  </a:gs>
                </a:gsLst>
                <a:lin ang="5400000" scaled="1"/>
              </a:gradFill>
            </a:endParaRPr>
          </a:p>
        </p:txBody>
      </p:sp>
      <p:sp>
        <p:nvSpPr>
          <p:cNvPr id="34" name="文本占位符 33">
            <a:extLst>
              <a:ext uri="{FF2B5EF4-FFF2-40B4-BE49-F238E27FC236}">
                <a16:creationId xmlns="" xmlns:a16="http://schemas.microsoft.com/office/drawing/2014/main" id="{E9040595-24FE-40A5-933D-B2B38C40E872}"/>
              </a:ext>
            </a:extLst>
          </p:cNvPr>
          <p:cNvSpPr>
            <a:spLocks noGrp="1"/>
          </p:cNvSpPr>
          <p:nvPr>
            <p:ph type="body" sz="quarter" idx="12"/>
          </p:nvPr>
        </p:nvSpPr>
        <p:spPr>
          <a:xfrm>
            <a:off x="1215820" y="3087164"/>
            <a:ext cx="2452398" cy="1403846"/>
          </a:xfrm>
        </p:spPr>
        <p:txBody>
          <a:bodyPr/>
          <a:lstStyle/>
          <a:p>
            <a:r>
              <a:rPr lang="zh-CN" altLang="en-US" dirty="0"/>
              <a:t>江西师范大学是教育部江西省人民政府共建高校和中西部高校基础能力建设工程高校。</a:t>
            </a:r>
          </a:p>
        </p:txBody>
      </p:sp>
      <p:sp>
        <p:nvSpPr>
          <p:cNvPr id="35" name="文本占位符 34">
            <a:extLst>
              <a:ext uri="{FF2B5EF4-FFF2-40B4-BE49-F238E27FC236}">
                <a16:creationId xmlns="" xmlns:a16="http://schemas.microsoft.com/office/drawing/2014/main" id="{0A9C2DB4-2AB5-484C-BCBF-5F11677EE1DE}"/>
              </a:ext>
            </a:extLst>
          </p:cNvPr>
          <p:cNvSpPr>
            <a:spLocks noGrp="1"/>
          </p:cNvSpPr>
          <p:nvPr>
            <p:ph type="body" sz="quarter" idx="13"/>
          </p:nvPr>
        </p:nvSpPr>
        <p:spPr/>
        <p:txBody>
          <a:bodyPr/>
          <a:lstStyle/>
          <a:p>
            <a:r>
              <a:rPr lang="zh-CN" altLang="en-US">
                <a:gradFill>
                  <a:gsLst>
                    <a:gs pos="0">
                      <a:schemeClr val="accent2"/>
                    </a:gs>
                    <a:gs pos="100000">
                      <a:schemeClr val="accent1"/>
                    </a:gs>
                  </a:gsLst>
                  <a:lin ang="5400000" scaled="1"/>
                </a:gradFill>
              </a:rPr>
              <a:t>江西师大</a:t>
            </a:r>
            <a:endParaRPr lang="zh-CN" altLang="en-US" dirty="0">
              <a:gradFill>
                <a:gsLst>
                  <a:gs pos="0">
                    <a:schemeClr val="accent2"/>
                  </a:gs>
                  <a:gs pos="100000">
                    <a:schemeClr val="accent1"/>
                  </a:gs>
                </a:gsLst>
                <a:lin ang="5400000" scaled="1"/>
              </a:gradFill>
            </a:endParaRPr>
          </a:p>
        </p:txBody>
      </p:sp>
      <p:sp>
        <p:nvSpPr>
          <p:cNvPr id="36" name="文本占位符 35">
            <a:extLst>
              <a:ext uri="{FF2B5EF4-FFF2-40B4-BE49-F238E27FC236}">
                <a16:creationId xmlns="" xmlns:a16="http://schemas.microsoft.com/office/drawing/2014/main" id="{00A3265B-C4B9-4BD2-9E3D-5AEC69C44610}"/>
              </a:ext>
            </a:extLst>
          </p:cNvPr>
          <p:cNvSpPr>
            <a:spLocks noGrp="1"/>
          </p:cNvSpPr>
          <p:nvPr>
            <p:ph type="body" sz="quarter" idx="14"/>
          </p:nvPr>
        </p:nvSpPr>
        <p:spPr>
          <a:xfrm>
            <a:off x="4944540" y="3087164"/>
            <a:ext cx="2452398" cy="1403846"/>
          </a:xfrm>
        </p:spPr>
        <p:txBody>
          <a:bodyPr/>
          <a:lstStyle/>
          <a:p>
            <a:r>
              <a:rPr lang="zh-CN" altLang="en-US" dirty="0"/>
              <a:t>江西师范大学是教育部江西省人民政府共建高校和中西部高校基础能力建设工程高校。</a:t>
            </a:r>
          </a:p>
        </p:txBody>
      </p:sp>
      <p:sp>
        <p:nvSpPr>
          <p:cNvPr id="37" name="文本占位符 36">
            <a:extLst>
              <a:ext uri="{FF2B5EF4-FFF2-40B4-BE49-F238E27FC236}">
                <a16:creationId xmlns="" xmlns:a16="http://schemas.microsoft.com/office/drawing/2014/main" id="{A0750B13-5DBA-47BC-9C51-E2186B0D800A}"/>
              </a:ext>
            </a:extLst>
          </p:cNvPr>
          <p:cNvSpPr>
            <a:spLocks noGrp="1"/>
          </p:cNvSpPr>
          <p:nvPr>
            <p:ph type="body" sz="quarter" idx="15"/>
          </p:nvPr>
        </p:nvSpPr>
        <p:spPr/>
        <p:txBody>
          <a:bodyPr/>
          <a:lstStyle/>
          <a:p>
            <a:r>
              <a:rPr lang="zh-CN" altLang="en-US">
                <a:gradFill>
                  <a:gsLst>
                    <a:gs pos="0">
                      <a:schemeClr val="accent2"/>
                    </a:gs>
                    <a:gs pos="100000">
                      <a:schemeClr val="accent1"/>
                    </a:gs>
                  </a:gsLst>
                  <a:lin ang="5400000" scaled="1"/>
                </a:gradFill>
              </a:rPr>
              <a:t>江西师大</a:t>
            </a:r>
            <a:endParaRPr lang="zh-CN" altLang="en-US" dirty="0">
              <a:gradFill>
                <a:gsLst>
                  <a:gs pos="0">
                    <a:schemeClr val="accent2"/>
                  </a:gs>
                  <a:gs pos="100000">
                    <a:schemeClr val="accent1"/>
                  </a:gs>
                </a:gsLst>
                <a:lin ang="5400000" scaled="1"/>
              </a:gradFill>
            </a:endParaRPr>
          </a:p>
        </p:txBody>
      </p:sp>
      <p:sp>
        <p:nvSpPr>
          <p:cNvPr id="38" name="文本占位符 37">
            <a:extLst>
              <a:ext uri="{FF2B5EF4-FFF2-40B4-BE49-F238E27FC236}">
                <a16:creationId xmlns="" xmlns:a16="http://schemas.microsoft.com/office/drawing/2014/main" id="{94BF387C-1856-465D-868C-D042A1A92E40}"/>
              </a:ext>
            </a:extLst>
          </p:cNvPr>
          <p:cNvSpPr>
            <a:spLocks noGrp="1"/>
          </p:cNvSpPr>
          <p:nvPr>
            <p:ph type="body" sz="quarter" idx="16"/>
          </p:nvPr>
        </p:nvSpPr>
        <p:spPr>
          <a:xfrm>
            <a:off x="8673260" y="3087164"/>
            <a:ext cx="2452398" cy="1403846"/>
          </a:xfrm>
        </p:spPr>
        <p:txBody>
          <a:bodyPr/>
          <a:lstStyle/>
          <a:p>
            <a:r>
              <a:rPr lang="zh-CN" altLang="en-US" dirty="0"/>
              <a:t>江西师范大学是教育部江西省人民政府共建高校和中西部高校基础能力建设工程高校。</a:t>
            </a:r>
          </a:p>
        </p:txBody>
      </p:sp>
    </p:spTree>
    <p:custDataLst>
      <p:tags r:id="rId1"/>
    </p:custDataLst>
    <p:extLst>
      <p:ext uri="{BB962C8B-B14F-4D97-AF65-F5344CB8AC3E}">
        <p14:creationId xmlns:p14="http://schemas.microsoft.com/office/powerpoint/2010/main" val="20402122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alphaModFix amt="39000"/>
          </a:blip>
          <a:stretch>
            <a:fillRect/>
          </a:stretch>
        </a:blipFill>
        <a:effectLst/>
      </p:bgPr>
    </p:bg>
    <p:spTree>
      <p:nvGrpSpPr>
        <p:cNvPr id="1" name=""/>
        <p:cNvGrpSpPr/>
        <p:nvPr/>
      </p:nvGrpSpPr>
      <p:grpSpPr>
        <a:xfrm>
          <a:off x="0" y="0"/>
          <a:ext cx="0" cy="0"/>
          <a:chOff x="0" y="0"/>
          <a:chExt cx="0" cy="0"/>
        </a:xfrm>
      </p:grpSpPr>
      <p:sp>
        <p:nvSpPr>
          <p:cNvPr id="9" name="文本占位符 8">
            <a:extLst>
              <a:ext uri="{FF2B5EF4-FFF2-40B4-BE49-F238E27FC236}">
                <a16:creationId xmlns="" xmlns:a16="http://schemas.microsoft.com/office/drawing/2014/main" id="{F1350BBE-7918-4B63-8C49-828A1EA27002}"/>
              </a:ext>
            </a:extLst>
          </p:cNvPr>
          <p:cNvSpPr>
            <a:spLocks noGrp="1"/>
          </p:cNvSpPr>
          <p:nvPr>
            <p:ph type="body" sz="quarter" idx="10"/>
          </p:nvPr>
        </p:nvSpPr>
        <p:spPr/>
        <p:txBody>
          <a:bodyPr/>
          <a:lstStyle/>
          <a:p>
            <a:r>
              <a:rPr lang="zh-CN" altLang="en-US" dirty="0"/>
              <a:t>三段纯文字描述页</a:t>
            </a:r>
          </a:p>
        </p:txBody>
      </p:sp>
      <p:sp>
        <p:nvSpPr>
          <p:cNvPr id="11" name="椭圆 10">
            <a:extLst>
              <a:ext uri="{FF2B5EF4-FFF2-40B4-BE49-F238E27FC236}">
                <a16:creationId xmlns="" xmlns:a16="http://schemas.microsoft.com/office/drawing/2014/main" id="{55CCBF87-EBB4-422D-BCB4-FD0B904038D5}"/>
              </a:ext>
            </a:extLst>
          </p:cNvPr>
          <p:cNvSpPr/>
          <p:nvPr/>
        </p:nvSpPr>
        <p:spPr>
          <a:xfrm>
            <a:off x="4259605" y="2434530"/>
            <a:ext cx="3672800" cy="3634460"/>
          </a:xfrm>
          <a:prstGeom prst="ellipse">
            <a:avLst/>
          </a:prstGeom>
          <a:gradFill flip="none" rotWithShape="1">
            <a:gsLst>
              <a:gs pos="100000">
                <a:schemeClr val="accent2"/>
              </a:gs>
              <a:gs pos="64000">
                <a:schemeClr val="accent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E5D7B1AB-0336-47B7-BDB6-A7DBFD564AF1}"/>
              </a:ext>
            </a:extLst>
          </p:cNvPr>
          <p:cNvSpPr/>
          <p:nvPr/>
        </p:nvSpPr>
        <p:spPr>
          <a:xfrm>
            <a:off x="776472" y="4616987"/>
            <a:ext cx="3580012" cy="962636"/>
          </a:xfrm>
          <a:prstGeom prst="rect">
            <a:avLst/>
          </a:prstGeom>
        </p:spPr>
        <p:txBody>
          <a:bodyPr wrap="square">
            <a:spAutoFit/>
          </a:bodyPr>
          <a:lstStyle/>
          <a:p>
            <a:pPr algn="r">
              <a:lnSpc>
                <a:spcPct val="120000"/>
              </a:lnSpc>
            </a:pPr>
            <a:r>
              <a:rPr lang="zh-CN" altLang="en-US" sz="1600" dirty="0">
                <a:solidFill>
                  <a:schemeClr val="tx1">
                    <a:lumMod val="85000"/>
                    <a:lumOff val="15000"/>
                  </a:schemeClr>
                </a:solidFill>
                <a:latin typeface="+mn-ea"/>
              </a:rPr>
              <a:t>学校先后七次迁址，六易其名，四度调整，砥砺出“静思笃行、持中秉正”的校训。</a:t>
            </a:r>
          </a:p>
        </p:txBody>
      </p:sp>
      <p:sp>
        <p:nvSpPr>
          <p:cNvPr id="13" name="矩形 12">
            <a:extLst>
              <a:ext uri="{FF2B5EF4-FFF2-40B4-BE49-F238E27FC236}">
                <a16:creationId xmlns="" xmlns:a16="http://schemas.microsoft.com/office/drawing/2014/main" id="{46B68244-C6B6-4B0A-ABDE-5774ED445054}"/>
              </a:ext>
            </a:extLst>
          </p:cNvPr>
          <p:cNvSpPr/>
          <p:nvPr/>
        </p:nvSpPr>
        <p:spPr>
          <a:xfrm>
            <a:off x="7877332" y="4616987"/>
            <a:ext cx="3672800" cy="962636"/>
          </a:xfrm>
          <a:prstGeom prst="rect">
            <a:avLst/>
          </a:prstGeom>
        </p:spPr>
        <p:txBody>
          <a:bodyPr wrap="square">
            <a:spAutoFit/>
          </a:bodyPr>
          <a:lstStyle/>
          <a:p>
            <a:pPr>
              <a:lnSpc>
                <a:spcPct val="120000"/>
              </a:lnSpc>
            </a:pPr>
            <a:r>
              <a:rPr lang="zh-CN" altLang="en-US" sz="1600" dirty="0">
                <a:solidFill>
                  <a:schemeClr val="tx1">
                    <a:lumMod val="85000"/>
                    <a:lumOff val="15000"/>
                  </a:schemeClr>
                </a:solidFill>
                <a:latin typeface="+mn-ea"/>
              </a:rPr>
              <a:t>学校先后七次迁址，六易其名，四度调整，砥砺出“静思笃行、持中秉正”的校训。</a:t>
            </a:r>
          </a:p>
        </p:txBody>
      </p:sp>
      <p:sp>
        <p:nvSpPr>
          <p:cNvPr id="14" name="矩形 13">
            <a:extLst>
              <a:ext uri="{FF2B5EF4-FFF2-40B4-BE49-F238E27FC236}">
                <a16:creationId xmlns="" xmlns:a16="http://schemas.microsoft.com/office/drawing/2014/main" id="{F5F4DCFB-F4D6-4635-8196-4400A5DBD3F8}"/>
              </a:ext>
            </a:extLst>
          </p:cNvPr>
          <p:cNvSpPr/>
          <p:nvPr/>
        </p:nvSpPr>
        <p:spPr>
          <a:xfrm>
            <a:off x="3950228" y="1108482"/>
            <a:ext cx="4291545" cy="667170"/>
          </a:xfrm>
          <a:prstGeom prst="rect">
            <a:avLst/>
          </a:prstGeom>
        </p:spPr>
        <p:txBody>
          <a:bodyPr wrap="square">
            <a:spAutoFit/>
          </a:bodyPr>
          <a:lstStyle/>
          <a:p>
            <a:pPr algn="ctr">
              <a:lnSpc>
                <a:spcPct val="120000"/>
              </a:lnSpc>
            </a:pPr>
            <a:r>
              <a:rPr lang="zh-CN" altLang="en-US" sz="1600" dirty="0">
                <a:solidFill>
                  <a:schemeClr val="tx1">
                    <a:lumMod val="85000"/>
                    <a:lumOff val="15000"/>
                  </a:schemeClr>
                </a:solidFill>
                <a:latin typeface="+mn-ea"/>
              </a:rPr>
              <a:t>学校先后七次迁址，六易其名，四度调整，砥砺出“静思笃行、持中秉正”的校训。</a:t>
            </a:r>
          </a:p>
        </p:txBody>
      </p:sp>
      <p:sp>
        <p:nvSpPr>
          <p:cNvPr id="16" name="任意多边形: 形状 15">
            <a:extLst>
              <a:ext uri="{FF2B5EF4-FFF2-40B4-BE49-F238E27FC236}">
                <a16:creationId xmlns="" xmlns:a16="http://schemas.microsoft.com/office/drawing/2014/main" id="{0D6D09E0-E756-4DDD-974A-2A21EB68DFBC}"/>
              </a:ext>
            </a:extLst>
          </p:cNvPr>
          <p:cNvSpPr/>
          <p:nvPr/>
        </p:nvSpPr>
        <p:spPr>
          <a:xfrm>
            <a:off x="5108814" y="2449052"/>
            <a:ext cx="1974370" cy="1974370"/>
          </a:xfrm>
          <a:custGeom>
            <a:avLst/>
            <a:gdLst>
              <a:gd name="connsiteX0" fmla="*/ 0 w 2450739"/>
              <a:gd name="connsiteY0" fmla="*/ 1225370 h 2450739"/>
              <a:gd name="connsiteX1" fmla="*/ 1225370 w 2450739"/>
              <a:gd name="connsiteY1" fmla="*/ 0 h 2450739"/>
              <a:gd name="connsiteX2" fmla="*/ 2450740 w 2450739"/>
              <a:gd name="connsiteY2" fmla="*/ 1225370 h 2450739"/>
              <a:gd name="connsiteX3" fmla="*/ 1225370 w 2450739"/>
              <a:gd name="connsiteY3" fmla="*/ 2450740 h 2450739"/>
              <a:gd name="connsiteX4" fmla="*/ 0 w 2450739"/>
              <a:gd name="connsiteY4" fmla="*/ 1225370 h 2450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0739" h="2450739">
                <a:moveTo>
                  <a:pt x="0" y="1225370"/>
                </a:moveTo>
                <a:cubicBezTo>
                  <a:pt x="0" y="548617"/>
                  <a:pt x="548617" y="0"/>
                  <a:pt x="1225370" y="0"/>
                </a:cubicBezTo>
                <a:cubicBezTo>
                  <a:pt x="1902123" y="0"/>
                  <a:pt x="2450740" y="548617"/>
                  <a:pt x="2450740" y="1225370"/>
                </a:cubicBezTo>
                <a:cubicBezTo>
                  <a:pt x="2450740" y="1902123"/>
                  <a:pt x="1902123" y="2450740"/>
                  <a:pt x="1225370" y="2450740"/>
                </a:cubicBezTo>
                <a:cubicBezTo>
                  <a:pt x="548617" y="2450740"/>
                  <a:pt x="0" y="1902123"/>
                  <a:pt x="0" y="1225370"/>
                </a:cubicBezTo>
                <a:close/>
              </a:path>
            </a:pathLst>
          </a:custGeom>
          <a:solidFill>
            <a:schemeClr val="accent2">
              <a:alpha val="10000"/>
            </a:schemeClr>
          </a:solidFill>
          <a:ln w="6350">
            <a:solidFill>
              <a:schemeClr val="accent2">
                <a:alpha val="70000"/>
              </a:schemeClr>
            </a:solidFill>
            <a:prstDash val="dash"/>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26765" tIns="428879" rIns="326765" bIns="919028" numCol="1" spcCol="1270" anchor="ctr" anchorCtr="0">
            <a:noAutofit/>
          </a:bodyPr>
          <a:lstStyle/>
          <a:p>
            <a:pPr marL="0" lvl="0" indent="0" algn="ctr" defTabSz="2489200">
              <a:lnSpc>
                <a:spcPct val="90000"/>
              </a:lnSpc>
              <a:spcBef>
                <a:spcPct val="0"/>
              </a:spcBef>
              <a:spcAft>
                <a:spcPct val="35000"/>
              </a:spcAft>
              <a:buNone/>
            </a:pPr>
            <a:endParaRPr lang="zh-CN" altLang="en-US" sz="5600" kern="1200"/>
          </a:p>
        </p:txBody>
      </p:sp>
      <p:sp>
        <p:nvSpPr>
          <p:cNvPr id="17" name="任意多边形: 形状 16">
            <a:extLst>
              <a:ext uri="{FF2B5EF4-FFF2-40B4-BE49-F238E27FC236}">
                <a16:creationId xmlns="" xmlns:a16="http://schemas.microsoft.com/office/drawing/2014/main" id="{EC7734EB-862D-4AB0-9B3A-B1D86DF4EFCB}"/>
              </a:ext>
            </a:extLst>
          </p:cNvPr>
          <p:cNvSpPr/>
          <p:nvPr/>
        </p:nvSpPr>
        <p:spPr>
          <a:xfrm>
            <a:off x="5821234" y="3683034"/>
            <a:ext cx="1974370" cy="1974370"/>
          </a:xfrm>
          <a:custGeom>
            <a:avLst/>
            <a:gdLst>
              <a:gd name="connsiteX0" fmla="*/ 0 w 2450739"/>
              <a:gd name="connsiteY0" fmla="*/ 1225370 h 2450739"/>
              <a:gd name="connsiteX1" fmla="*/ 1225370 w 2450739"/>
              <a:gd name="connsiteY1" fmla="*/ 0 h 2450739"/>
              <a:gd name="connsiteX2" fmla="*/ 2450740 w 2450739"/>
              <a:gd name="connsiteY2" fmla="*/ 1225370 h 2450739"/>
              <a:gd name="connsiteX3" fmla="*/ 1225370 w 2450739"/>
              <a:gd name="connsiteY3" fmla="*/ 2450740 h 2450739"/>
              <a:gd name="connsiteX4" fmla="*/ 0 w 2450739"/>
              <a:gd name="connsiteY4" fmla="*/ 1225370 h 2450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0739" h="2450739">
                <a:moveTo>
                  <a:pt x="0" y="1225370"/>
                </a:moveTo>
                <a:cubicBezTo>
                  <a:pt x="0" y="548617"/>
                  <a:pt x="548617" y="0"/>
                  <a:pt x="1225370" y="0"/>
                </a:cubicBezTo>
                <a:cubicBezTo>
                  <a:pt x="1902123" y="0"/>
                  <a:pt x="2450740" y="548617"/>
                  <a:pt x="2450740" y="1225370"/>
                </a:cubicBezTo>
                <a:cubicBezTo>
                  <a:pt x="2450740" y="1902123"/>
                  <a:pt x="1902123" y="2450740"/>
                  <a:pt x="1225370" y="2450740"/>
                </a:cubicBezTo>
                <a:cubicBezTo>
                  <a:pt x="548617" y="2450740"/>
                  <a:pt x="0" y="1902123"/>
                  <a:pt x="0" y="1225370"/>
                </a:cubicBezTo>
                <a:close/>
              </a:path>
            </a:pathLst>
          </a:custGeom>
          <a:solidFill>
            <a:schemeClr val="accent2">
              <a:alpha val="10000"/>
            </a:schemeClr>
          </a:solidFill>
          <a:ln w="6350">
            <a:solidFill>
              <a:schemeClr val="accent2">
                <a:alpha val="70000"/>
              </a:schemeClr>
            </a:solidFill>
            <a:prstDash val="dash"/>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749518" tIns="633108" rIns="230778" bIns="469725" numCol="1" spcCol="1270" anchor="ctr" anchorCtr="0">
            <a:noAutofit/>
          </a:bodyPr>
          <a:lstStyle/>
          <a:p>
            <a:pPr marL="0" lvl="0" indent="0" algn="ctr" defTabSz="2222500">
              <a:lnSpc>
                <a:spcPct val="90000"/>
              </a:lnSpc>
              <a:spcBef>
                <a:spcPct val="0"/>
              </a:spcBef>
              <a:spcAft>
                <a:spcPct val="35000"/>
              </a:spcAft>
              <a:buNone/>
            </a:pPr>
            <a:endParaRPr lang="zh-CN" altLang="en-US" sz="5000" kern="1200"/>
          </a:p>
        </p:txBody>
      </p:sp>
      <p:sp>
        <p:nvSpPr>
          <p:cNvPr id="18" name="任意多边形: 形状 17">
            <a:extLst>
              <a:ext uri="{FF2B5EF4-FFF2-40B4-BE49-F238E27FC236}">
                <a16:creationId xmlns="" xmlns:a16="http://schemas.microsoft.com/office/drawing/2014/main" id="{324BDE58-2B7F-49E2-8690-79EF5C1E9BBA}"/>
              </a:ext>
            </a:extLst>
          </p:cNvPr>
          <p:cNvSpPr/>
          <p:nvPr/>
        </p:nvSpPr>
        <p:spPr>
          <a:xfrm>
            <a:off x="4396396" y="3683034"/>
            <a:ext cx="1974370" cy="1974370"/>
          </a:xfrm>
          <a:custGeom>
            <a:avLst/>
            <a:gdLst>
              <a:gd name="connsiteX0" fmla="*/ 0 w 2450739"/>
              <a:gd name="connsiteY0" fmla="*/ 1225370 h 2450739"/>
              <a:gd name="connsiteX1" fmla="*/ 1225370 w 2450739"/>
              <a:gd name="connsiteY1" fmla="*/ 0 h 2450739"/>
              <a:gd name="connsiteX2" fmla="*/ 2450740 w 2450739"/>
              <a:gd name="connsiteY2" fmla="*/ 1225370 h 2450739"/>
              <a:gd name="connsiteX3" fmla="*/ 1225370 w 2450739"/>
              <a:gd name="connsiteY3" fmla="*/ 2450740 h 2450739"/>
              <a:gd name="connsiteX4" fmla="*/ 0 w 2450739"/>
              <a:gd name="connsiteY4" fmla="*/ 1225370 h 2450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0739" h="2450739">
                <a:moveTo>
                  <a:pt x="0" y="1225370"/>
                </a:moveTo>
                <a:cubicBezTo>
                  <a:pt x="0" y="548617"/>
                  <a:pt x="548617" y="0"/>
                  <a:pt x="1225370" y="0"/>
                </a:cubicBezTo>
                <a:cubicBezTo>
                  <a:pt x="1902123" y="0"/>
                  <a:pt x="2450740" y="548617"/>
                  <a:pt x="2450740" y="1225370"/>
                </a:cubicBezTo>
                <a:cubicBezTo>
                  <a:pt x="2450740" y="1902123"/>
                  <a:pt x="1902123" y="2450740"/>
                  <a:pt x="1225370" y="2450740"/>
                </a:cubicBezTo>
                <a:cubicBezTo>
                  <a:pt x="548617" y="2450740"/>
                  <a:pt x="0" y="1902123"/>
                  <a:pt x="0" y="1225370"/>
                </a:cubicBezTo>
                <a:close/>
              </a:path>
            </a:pathLst>
          </a:custGeom>
          <a:solidFill>
            <a:schemeClr val="accent2">
              <a:alpha val="10000"/>
            </a:schemeClr>
          </a:solidFill>
          <a:ln w="6350">
            <a:solidFill>
              <a:schemeClr val="accent2">
                <a:alpha val="70000"/>
              </a:schemeClr>
            </a:solidFill>
            <a:prstDash val="dash"/>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30778" tIns="633108" rIns="749518" bIns="469725" numCol="1" spcCol="1270" anchor="ctr" anchorCtr="0">
            <a:noAutofit/>
          </a:bodyPr>
          <a:lstStyle/>
          <a:p>
            <a:pPr marL="0" lvl="0" indent="0" algn="ctr" defTabSz="2222500">
              <a:lnSpc>
                <a:spcPct val="90000"/>
              </a:lnSpc>
              <a:spcBef>
                <a:spcPct val="0"/>
              </a:spcBef>
              <a:spcAft>
                <a:spcPct val="35000"/>
              </a:spcAft>
              <a:buNone/>
            </a:pPr>
            <a:endParaRPr lang="zh-CN" altLang="en-US" sz="5000" kern="1200"/>
          </a:p>
        </p:txBody>
      </p:sp>
      <p:sp>
        <p:nvSpPr>
          <p:cNvPr id="19" name="矩形 18">
            <a:extLst>
              <a:ext uri="{FF2B5EF4-FFF2-40B4-BE49-F238E27FC236}">
                <a16:creationId xmlns="" xmlns:a16="http://schemas.microsoft.com/office/drawing/2014/main" id="{903925C9-475B-4361-96B8-309507EE4F9A}"/>
              </a:ext>
            </a:extLst>
          </p:cNvPr>
          <p:cNvSpPr/>
          <p:nvPr/>
        </p:nvSpPr>
        <p:spPr>
          <a:xfrm>
            <a:off x="4764697" y="4872494"/>
            <a:ext cx="1016625" cy="430887"/>
          </a:xfrm>
          <a:prstGeom prst="rect">
            <a:avLst/>
          </a:prstGeom>
        </p:spPr>
        <p:txBody>
          <a:bodyPr wrap="none">
            <a:spAutoFit/>
          </a:bodyPr>
          <a:lstStyle/>
          <a:p>
            <a:r>
              <a:rPr lang="zh-CN" altLang="en-US" sz="2200" b="1" dirty="0">
                <a:gradFill flip="none" rotWithShape="1">
                  <a:gsLst>
                    <a:gs pos="100000">
                      <a:schemeClr val="accent1"/>
                    </a:gs>
                    <a:gs pos="0">
                      <a:schemeClr val="accent2"/>
                    </a:gs>
                  </a:gsLst>
                  <a:lin ang="5400000" scaled="1"/>
                  <a:tileRect/>
                </a:gradFill>
                <a:latin typeface="+mj-ea"/>
                <a:ea typeface="+mj-ea"/>
              </a:rPr>
              <a:t>关键词</a:t>
            </a:r>
          </a:p>
        </p:txBody>
      </p:sp>
      <p:sp>
        <p:nvSpPr>
          <p:cNvPr id="20" name="矩形 19">
            <a:extLst>
              <a:ext uri="{FF2B5EF4-FFF2-40B4-BE49-F238E27FC236}">
                <a16:creationId xmlns="" xmlns:a16="http://schemas.microsoft.com/office/drawing/2014/main" id="{DC4DF2FA-D9D2-4F6C-AE49-0BA00B8FE958}"/>
              </a:ext>
            </a:extLst>
          </p:cNvPr>
          <p:cNvSpPr/>
          <p:nvPr/>
        </p:nvSpPr>
        <p:spPr>
          <a:xfrm>
            <a:off x="6430904" y="4872494"/>
            <a:ext cx="1016625" cy="430887"/>
          </a:xfrm>
          <a:prstGeom prst="rect">
            <a:avLst/>
          </a:prstGeom>
        </p:spPr>
        <p:txBody>
          <a:bodyPr wrap="none">
            <a:spAutoFit/>
          </a:bodyPr>
          <a:lstStyle/>
          <a:p>
            <a:r>
              <a:rPr lang="zh-CN" altLang="en-US" sz="2200" b="1" dirty="0">
                <a:gradFill flip="none" rotWithShape="1">
                  <a:gsLst>
                    <a:gs pos="100000">
                      <a:schemeClr val="accent1"/>
                    </a:gs>
                    <a:gs pos="0">
                      <a:schemeClr val="accent2"/>
                    </a:gs>
                  </a:gsLst>
                  <a:lin ang="5400000" scaled="1"/>
                  <a:tileRect/>
                </a:gradFill>
                <a:latin typeface="+mj-ea"/>
                <a:ea typeface="+mj-ea"/>
              </a:rPr>
              <a:t>关键词</a:t>
            </a:r>
          </a:p>
        </p:txBody>
      </p:sp>
      <p:sp>
        <p:nvSpPr>
          <p:cNvPr id="21" name="矩形 20">
            <a:extLst>
              <a:ext uri="{FF2B5EF4-FFF2-40B4-BE49-F238E27FC236}">
                <a16:creationId xmlns="" xmlns:a16="http://schemas.microsoft.com/office/drawing/2014/main" id="{68D6B1E8-270E-423A-8F3E-5149C5C3F5C3}"/>
              </a:ext>
            </a:extLst>
          </p:cNvPr>
          <p:cNvSpPr/>
          <p:nvPr/>
        </p:nvSpPr>
        <p:spPr>
          <a:xfrm>
            <a:off x="5587687" y="3260794"/>
            <a:ext cx="1016625" cy="430887"/>
          </a:xfrm>
          <a:prstGeom prst="rect">
            <a:avLst/>
          </a:prstGeom>
        </p:spPr>
        <p:txBody>
          <a:bodyPr wrap="none">
            <a:spAutoFit/>
          </a:bodyPr>
          <a:lstStyle/>
          <a:p>
            <a:pPr algn="ctr"/>
            <a:r>
              <a:rPr lang="zh-CN" altLang="en-US" sz="2200" b="1" dirty="0">
                <a:gradFill flip="none" rotWithShape="1">
                  <a:gsLst>
                    <a:gs pos="100000">
                      <a:schemeClr val="accent1"/>
                    </a:gs>
                    <a:gs pos="0">
                      <a:schemeClr val="accent2"/>
                    </a:gs>
                  </a:gsLst>
                  <a:lin ang="5400000" scaled="1"/>
                  <a:tileRect/>
                </a:gradFill>
                <a:latin typeface="+mj-ea"/>
                <a:ea typeface="+mj-ea"/>
              </a:rPr>
              <a:t>关键词</a:t>
            </a:r>
          </a:p>
        </p:txBody>
      </p:sp>
      <p:cxnSp>
        <p:nvCxnSpPr>
          <p:cNvPr id="22" name="直接连接符 21">
            <a:extLst>
              <a:ext uri="{FF2B5EF4-FFF2-40B4-BE49-F238E27FC236}">
                <a16:creationId xmlns="" xmlns:a16="http://schemas.microsoft.com/office/drawing/2014/main" id="{A853EA89-CECF-4EE7-9404-FF3C32A4FB57}"/>
              </a:ext>
            </a:extLst>
          </p:cNvPr>
          <p:cNvCxnSpPr>
            <a:cxnSpLocks/>
          </p:cNvCxnSpPr>
          <p:nvPr/>
        </p:nvCxnSpPr>
        <p:spPr>
          <a:xfrm flipH="1">
            <a:off x="7339327" y="4565207"/>
            <a:ext cx="3977961"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548623AD-5D80-4B8C-B8D9-79809D1DED63}"/>
              </a:ext>
            </a:extLst>
          </p:cNvPr>
          <p:cNvCxnSpPr>
            <a:cxnSpLocks/>
          </p:cNvCxnSpPr>
          <p:nvPr/>
        </p:nvCxnSpPr>
        <p:spPr>
          <a:xfrm>
            <a:off x="874713" y="4565207"/>
            <a:ext cx="3977961"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048B0890-CE8B-443A-87F4-6C7474AF1576}"/>
              </a:ext>
            </a:extLst>
          </p:cNvPr>
          <p:cNvCxnSpPr>
            <a:cxnSpLocks/>
          </p:cNvCxnSpPr>
          <p:nvPr/>
        </p:nvCxnSpPr>
        <p:spPr>
          <a:xfrm>
            <a:off x="6096000" y="1767573"/>
            <a:ext cx="0" cy="943251"/>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36" name="Freeform 5">
            <a:extLst>
              <a:ext uri="{FF2B5EF4-FFF2-40B4-BE49-F238E27FC236}">
                <a16:creationId xmlns="" xmlns:a16="http://schemas.microsoft.com/office/drawing/2014/main" id="{FD5219B8-CEFD-4FAC-A26C-B6FDE509B63C}"/>
              </a:ext>
            </a:extLst>
          </p:cNvPr>
          <p:cNvSpPr>
            <a:spLocks noEditPoints="1"/>
          </p:cNvSpPr>
          <p:nvPr/>
        </p:nvSpPr>
        <p:spPr bwMode="auto">
          <a:xfrm>
            <a:off x="5087273" y="4405925"/>
            <a:ext cx="371475" cy="358238"/>
          </a:xfrm>
          <a:custGeom>
            <a:avLst/>
            <a:gdLst>
              <a:gd name="T0" fmla="*/ 11888 w 12803"/>
              <a:gd name="T1" fmla="*/ 0 h 12345"/>
              <a:gd name="T2" fmla="*/ 914 w 12803"/>
              <a:gd name="T3" fmla="*/ 0 h 12345"/>
              <a:gd name="T4" fmla="*/ 0 w 12803"/>
              <a:gd name="T5" fmla="*/ 914 h 12345"/>
              <a:gd name="T6" fmla="*/ 0 w 12803"/>
              <a:gd name="T7" fmla="*/ 8687 h 12345"/>
              <a:gd name="T8" fmla="*/ 914 w 12803"/>
              <a:gd name="T9" fmla="*/ 9602 h 12345"/>
              <a:gd name="T10" fmla="*/ 3201 w 12803"/>
              <a:gd name="T11" fmla="*/ 9602 h 12345"/>
              <a:gd name="T12" fmla="*/ 3201 w 12803"/>
              <a:gd name="T13" fmla="*/ 12345 h 12345"/>
              <a:gd name="T14" fmla="*/ 8230 w 12803"/>
              <a:gd name="T15" fmla="*/ 9602 h 12345"/>
              <a:gd name="T16" fmla="*/ 11888 w 12803"/>
              <a:gd name="T17" fmla="*/ 9602 h 12345"/>
              <a:gd name="T18" fmla="*/ 12803 w 12803"/>
              <a:gd name="T19" fmla="*/ 8687 h 12345"/>
              <a:gd name="T20" fmla="*/ 12803 w 12803"/>
              <a:gd name="T21" fmla="*/ 914 h 12345"/>
              <a:gd name="T22" fmla="*/ 11888 w 12803"/>
              <a:gd name="T23" fmla="*/ 0 h 12345"/>
              <a:gd name="T24" fmla="*/ 3201 w 12803"/>
              <a:gd name="T25" fmla="*/ 5487 h 12345"/>
              <a:gd name="T26" fmla="*/ 2286 w 12803"/>
              <a:gd name="T27" fmla="*/ 4572 h 12345"/>
              <a:gd name="T28" fmla="*/ 3201 w 12803"/>
              <a:gd name="T29" fmla="*/ 3658 h 12345"/>
              <a:gd name="T30" fmla="*/ 4115 w 12803"/>
              <a:gd name="T31" fmla="*/ 4572 h 12345"/>
              <a:gd name="T32" fmla="*/ 3201 w 12803"/>
              <a:gd name="T33" fmla="*/ 5487 h 12345"/>
              <a:gd name="T34" fmla="*/ 6401 w 12803"/>
              <a:gd name="T35" fmla="*/ 5487 h 12345"/>
              <a:gd name="T36" fmla="*/ 5487 w 12803"/>
              <a:gd name="T37" fmla="*/ 4572 h 12345"/>
              <a:gd name="T38" fmla="*/ 6401 w 12803"/>
              <a:gd name="T39" fmla="*/ 3658 h 12345"/>
              <a:gd name="T40" fmla="*/ 7316 w 12803"/>
              <a:gd name="T41" fmla="*/ 4572 h 12345"/>
              <a:gd name="T42" fmla="*/ 6401 w 12803"/>
              <a:gd name="T43" fmla="*/ 5487 h 12345"/>
              <a:gd name="T44" fmla="*/ 9602 w 12803"/>
              <a:gd name="T45" fmla="*/ 5487 h 12345"/>
              <a:gd name="T46" fmla="*/ 8687 w 12803"/>
              <a:gd name="T47" fmla="*/ 4572 h 12345"/>
              <a:gd name="T48" fmla="*/ 9602 w 12803"/>
              <a:gd name="T49" fmla="*/ 3658 h 12345"/>
              <a:gd name="T50" fmla="*/ 10516 w 12803"/>
              <a:gd name="T51" fmla="*/ 4572 h 12345"/>
              <a:gd name="T52" fmla="*/ 9602 w 12803"/>
              <a:gd name="T53" fmla="*/ 5487 h 12345"/>
              <a:gd name="T54" fmla="*/ 9602 w 12803"/>
              <a:gd name="T55" fmla="*/ 5487 h 12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03" h="12345">
                <a:moveTo>
                  <a:pt x="11888" y="0"/>
                </a:moveTo>
                <a:lnTo>
                  <a:pt x="914" y="0"/>
                </a:lnTo>
                <a:cubicBezTo>
                  <a:pt x="409" y="0"/>
                  <a:pt x="0" y="409"/>
                  <a:pt x="0" y="914"/>
                </a:cubicBezTo>
                <a:lnTo>
                  <a:pt x="0" y="8687"/>
                </a:lnTo>
                <a:cubicBezTo>
                  <a:pt x="0" y="9193"/>
                  <a:pt x="409" y="9602"/>
                  <a:pt x="914" y="9602"/>
                </a:cubicBezTo>
                <a:lnTo>
                  <a:pt x="3201" y="9602"/>
                </a:lnTo>
                <a:lnTo>
                  <a:pt x="3201" y="12345"/>
                </a:lnTo>
                <a:lnTo>
                  <a:pt x="8230" y="9602"/>
                </a:lnTo>
                <a:lnTo>
                  <a:pt x="11888" y="9602"/>
                </a:lnTo>
                <a:cubicBezTo>
                  <a:pt x="12393" y="9602"/>
                  <a:pt x="12803" y="9193"/>
                  <a:pt x="12803" y="8687"/>
                </a:cubicBezTo>
                <a:lnTo>
                  <a:pt x="12803" y="914"/>
                </a:lnTo>
                <a:cubicBezTo>
                  <a:pt x="12803" y="409"/>
                  <a:pt x="12393" y="0"/>
                  <a:pt x="11888" y="0"/>
                </a:cubicBezTo>
                <a:close/>
                <a:moveTo>
                  <a:pt x="3201" y="5487"/>
                </a:moveTo>
                <a:cubicBezTo>
                  <a:pt x="2695" y="5487"/>
                  <a:pt x="2286" y="5077"/>
                  <a:pt x="2286" y="4572"/>
                </a:cubicBezTo>
                <a:cubicBezTo>
                  <a:pt x="2286" y="4067"/>
                  <a:pt x="2695" y="3658"/>
                  <a:pt x="3201" y="3658"/>
                </a:cubicBezTo>
                <a:cubicBezTo>
                  <a:pt x="3706" y="3658"/>
                  <a:pt x="4115" y="4067"/>
                  <a:pt x="4115" y="4572"/>
                </a:cubicBezTo>
                <a:cubicBezTo>
                  <a:pt x="4115" y="5077"/>
                  <a:pt x="3706" y="5487"/>
                  <a:pt x="3201" y="5487"/>
                </a:cubicBezTo>
                <a:close/>
                <a:moveTo>
                  <a:pt x="6401" y="5487"/>
                </a:moveTo>
                <a:cubicBezTo>
                  <a:pt x="5896" y="5487"/>
                  <a:pt x="5487" y="5077"/>
                  <a:pt x="5487" y="4572"/>
                </a:cubicBezTo>
                <a:cubicBezTo>
                  <a:pt x="5487" y="4067"/>
                  <a:pt x="5896" y="3658"/>
                  <a:pt x="6401" y="3658"/>
                </a:cubicBezTo>
                <a:cubicBezTo>
                  <a:pt x="6907" y="3658"/>
                  <a:pt x="7316" y="4067"/>
                  <a:pt x="7316" y="4572"/>
                </a:cubicBezTo>
                <a:cubicBezTo>
                  <a:pt x="7316" y="5077"/>
                  <a:pt x="6907" y="5487"/>
                  <a:pt x="6401" y="5487"/>
                </a:cubicBezTo>
                <a:close/>
                <a:moveTo>
                  <a:pt x="9602" y="5487"/>
                </a:moveTo>
                <a:cubicBezTo>
                  <a:pt x="9097" y="5487"/>
                  <a:pt x="8687" y="5077"/>
                  <a:pt x="8687" y="4572"/>
                </a:cubicBezTo>
                <a:cubicBezTo>
                  <a:pt x="8687" y="4067"/>
                  <a:pt x="9097" y="3658"/>
                  <a:pt x="9602" y="3658"/>
                </a:cubicBezTo>
                <a:cubicBezTo>
                  <a:pt x="10107" y="3658"/>
                  <a:pt x="10516" y="4067"/>
                  <a:pt x="10516" y="4572"/>
                </a:cubicBezTo>
                <a:cubicBezTo>
                  <a:pt x="10516" y="5077"/>
                  <a:pt x="10107" y="5487"/>
                  <a:pt x="9602" y="5487"/>
                </a:cubicBezTo>
                <a:close/>
                <a:moveTo>
                  <a:pt x="9602" y="5487"/>
                </a:moveTo>
                <a:close/>
              </a:path>
            </a:pathLst>
          </a:custGeom>
          <a:solidFill>
            <a:schemeClr val="accent2"/>
          </a:solidFill>
          <a:ln w="3175">
            <a:solidFill>
              <a:schemeClr val="bg1"/>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accent2"/>
              </a:solidFill>
            </a:endParaRPr>
          </a:p>
        </p:txBody>
      </p:sp>
      <p:sp>
        <p:nvSpPr>
          <p:cNvPr id="35" name="Freeform 9">
            <a:extLst>
              <a:ext uri="{FF2B5EF4-FFF2-40B4-BE49-F238E27FC236}">
                <a16:creationId xmlns="" xmlns:a16="http://schemas.microsoft.com/office/drawing/2014/main" id="{C4498056-C8E0-481B-B294-5F4033E8B28E}"/>
              </a:ext>
            </a:extLst>
          </p:cNvPr>
          <p:cNvSpPr>
            <a:spLocks noEditPoints="1"/>
          </p:cNvSpPr>
          <p:nvPr/>
        </p:nvSpPr>
        <p:spPr bwMode="auto">
          <a:xfrm>
            <a:off x="6743611" y="4389385"/>
            <a:ext cx="391214" cy="391318"/>
          </a:xfrm>
          <a:custGeom>
            <a:avLst/>
            <a:gdLst>
              <a:gd name="T0" fmla="*/ 4772 w 7922"/>
              <a:gd name="T1" fmla="*/ 5491 h 7922"/>
              <a:gd name="T2" fmla="*/ 3405 w 7922"/>
              <a:gd name="T3" fmla="*/ 4124 h 7922"/>
              <a:gd name="T4" fmla="*/ 6555 w 7922"/>
              <a:gd name="T5" fmla="*/ 973 h 7922"/>
              <a:gd name="T6" fmla="*/ 3961 w 7922"/>
              <a:gd name="T7" fmla="*/ 0 h 7922"/>
              <a:gd name="T8" fmla="*/ 0 w 7922"/>
              <a:gd name="T9" fmla="*/ 3961 h 7922"/>
              <a:gd name="T10" fmla="*/ 3961 w 7922"/>
              <a:gd name="T11" fmla="*/ 7922 h 7922"/>
              <a:gd name="T12" fmla="*/ 7922 w 7922"/>
              <a:gd name="T13" fmla="*/ 3961 h 7922"/>
              <a:gd name="T14" fmla="*/ 7673 w 7922"/>
              <a:gd name="T15" fmla="*/ 2589 h 7922"/>
              <a:gd name="T16" fmla="*/ 4772 w 7922"/>
              <a:gd name="T17" fmla="*/ 5491 h 7922"/>
              <a:gd name="T18" fmla="*/ 2648 w 7922"/>
              <a:gd name="T19" fmla="*/ 6240 h 7922"/>
              <a:gd name="T20" fmla="*/ 3158 w 7922"/>
              <a:gd name="T21" fmla="*/ 4371 h 7922"/>
              <a:gd name="T22" fmla="*/ 4525 w 7922"/>
              <a:gd name="T23" fmla="*/ 5737 h 7922"/>
              <a:gd name="T24" fmla="*/ 2648 w 7922"/>
              <a:gd name="T25" fmla="*/ 6240 h 7922"/>
              <a:gd name="T26" fmla="*/ 2648 w 7922"/>
              <a:gd name="T27" fmla="*/ 6240 h 7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22" h="7922">
                <a:moveTo>
                  <a:pt x="4772" y="5491"/>
                </a:moveTo>
                <a:lnTo>
                  <a:pt x="3405" y="4124"/>
                </a:lnTo>
                <a:lnTo>
                  <a:pt x="6555" y="973"/>
                </a:lnTo>
                <a:cubicBezTo>
                  <a:pt x="5860" y="369"/>
                  <a:pt x="4954" y="0"/>
                  <a:pt x="3961" y="0"/>
                </a:cubicBezTo>
                <a:cubicBezTo>
                  <a:pt x="1773" y="0"/>
                  <a:pt x="0" y="1773"/>
                  <a:pt x="0" y="3961"/>
                </a:cubicBezTo>
                <a:cubicBezTo>
                  <a:pt x="0" y="6148"/>
                  <a:pt x="1773" y="7922"/>
                  <a:pt x="3961" y="7922"/>
                </a:cubicBezTo>
                <a:cubicBezTo>
                  <a:pt x="6148" y="7922"/>
                  <a:pt x="7922" y="6148"/>
                  <a:pt x="7922" y="3961"/>
                </a:cubicBezTo>
                <a:cubicBezTo>
                  <a:pt x="7922" y="3478"/>
                  <a:pt x="7830" y="3017"/>
                  <a:pt x="7673" y="2589"/>
                </a:cubicBezTo>
                <a:lnTo>
                  <a:pt x="4772" y="5491"/>
                </a:lnTo>
                <a:close/>
                <a:moveTo>
                  <a:pt x="2648" y="6240"/>
                </a:moveTo>
                <a:lnTo>
                  <a:pt x="3158" y="4371"/>
                </a:lnTo>
                <a:lnTo>
                  <a:pt x="4525" y="5737"/>
                </a:lnTo>
                <a:lnTo>
                  <a:pt x="2648" y="6240"/>
                </a:lnTo>
                <a:close/>
                <a:moveTo>
                  <a:pt x="2648" y="6240"/>
                </a:move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accent2"/>
              </a:solidFill>
            </a:endParaRPr>
          </a:p>
        </p:txBody>
      </p:sp>
      <p:grpSp>
        <p:nvGrpSpPr>
          <p:cNvPr id="32" name="Group 26">
            <a:extLst>
              <a:ext uri="{FF2B5EF4-FFF2-40B4-BE49-F238E27FC236}">
                <a16:creationId xmlns="" xmlns:a16="http://schemas.microsoft.com/office/drawing/2014/main" id="{56C9C119-10E1-43D0-87BE-24B3538E5F71}"/>
              </a:ext>
            </a:extLst>
          </p:cNvPr>
          <p:cNvGrpSpPr/>
          <p:nvPr/>
        </p:nvGrpSpPr>
        <p:grpSpPr>
          <a:xfrm>
            <a:off x="5957620" y="2874074"/>
            <a:ext cx="312552" cy="311334"/>
            <a:chOff x="5624513" y="4544950"/>
            <a:chExt cx="381000" cy="379515"/>
          </a:xfrm>
          <a:solidFill>
            <a:schemeClr val="accent2"/>
          </a:solidFill>
        </p:grpSpPr>
        <p:sp>
          <p:nvSpPr>
            <p:cNvPr id="33" name="Freeform 13">
              <a:extLst>
                <a:ext uri="{FF2B5EF4-FFF2-40B4-BE49-F238E27FC236}">
                  <a16:creationId xmlns="" xmlns:a16="http://schemas.microsoft.com/office/drawing/2014/main" id="{13FC3FAA-F4BC-4327-B8D2-509D56BCBC84}"/>
                </a:ext>
              </a:extLst>
            </p:cNvPr>
            <p:cNvSpPr>
              <a:spLocks/>
            </p:cNvSpPr>
            <p:nvPr/>
          </p:nvSpPr>
          <p:spPr bwMode="auto">
            <a:xfrm>
              <a:off x="5686426" y="4718010"/>
              <a:ext cx="247650" cy="206455"/>
            </a:xfrm>
            <a:custGeom>
              <a:avLst/>
              <a:gdLst>
                <a:gd name="T0" fmla="*/ 9600 w 12799"/>
                <a:gd name="T1" fmla="*/ 9396 h 10669"/>
                <a:gd name="T2" fmla="*/ 1280 w 12799"/>
                <a:gd name="T3" fmla="*/ 9396 h 10669"/>
                <a:gd name="T4" fmla="*/ 1280 w 12799"/>
                <a:gd name="T5" fmla="*/ 3407 h 10669"/>
                <a:gd name="T6" fmla="*/ 3197 w 12799"/>
                <a:gd name="T7" fmla="*/ 3407 h 10669"/>
                <a:gd name="T8" fmla="*/ 4620 w 12799"/>
                <a:gd name="T9" fmla="*/ 2133 h 10669"/>
                <a:gd name="T10" fmla="*/ 640 w 12799"/>
                <a:gd name="T11" fmla="*/ 2133 h 10669"/>
                <a:gd name="T12" fmla="*/ 0 w 12799"/>
                <a:gd name="T13" fmla="*/ 2770 h 10669"/>
                <a:gd name="T14" fmla="*/ 0 w 12799"/>
                <a:gd name="T15" fmla="*/ 10032 h 10669"/>
                <a:gd name="T16" fmla="*/ 640 w 12799"/>
                <a:gd name="T17" fmla="*/ 10669 h 10669"/>
                <a:gd name="T18" fmla="*/ 10240 w 12799"/>
                <a:gd name="T19" fmla="*/ 10669 h 10669"/>
                <a:gd name="T20" fmla="*/ 10880 w 12799"/>
                <a:gd name="T21" fmla="*/ 10032 h 10669"/>
                <a:gd name="T22" fmla="*/ 10880 w 12799"/>
                <a:gd name="T23" fmla="*/ 6400 h 10669"/>
                <a:gd name="T24" fmla="*/ 9600 w 12799"/>
                <a:gd name="T25" fmla="*/ 7447 h 10669"/>
                <a:gd name="T26" fmla="*/ 9600 w 12799"/>
                <a:gd name="T27" fmla="*/ 9396 h 10669"/>
                <a:gd name="T28" fmla="*/ 8533 w 12799"/>
                <a:gd name="T29" fmla="*/ 4266 h 10669"/>
                <a:gd name="T30" fmla="*/ 8533 w 12799"/>
                <a:gd name="T31" fmla="*/ 6396 h 10669"/>
                <a:gd name="T32" fmla="*/ 12799 w 12799"/>
                <a:gd name="T33" fmla="*/ 3213 h 10669"/>
                <a:gd name="T34" fmla="*/ 8533 w 12799"/>
                <a:gd name="T35" fmla="*/ 0 h 10669"/>
                <a:gd name="T36" fmla="*/ 8533 w 12799"/>
                <a:gd name="T37" fmla="*/ 1990 h 10669"/>
                <a:gd name="T38" fmla="*/ 3200 w 12799"/>
                <a:gd name="T39" fmla="*/ 7466 h 10669"/>
                <a:gd name="T40" fmla="*/ 8533 w 12799"/>
                <a:gd name="T41" fmla="*/ 4266 h 10669"/>
                <a:gd name="T42" fmla="*/ 8533 w 12799"/>
                <a:gd name="T43" fmla="*/ 4266 h 10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799" h="10669">
                  <a:moveTo>
                    <a:pt x="9600" y="9396"/>
                  </a:moveTo>
                  <a:lnTo>
                    <a:pt x="1280" y="9396"/>
                  </a:lnTo>
                  <a:lnTo>
                    <a:pt x="1280" y="3407"/>
                  </a:lnTo>
                  <a:lnTo>
                    <a:pt x="3197" y="3407"/>
                  </a:lnTo>
                  <a:cubicBezTo>
                    <a:pt x="3197" y="3407"/>
                    <a:pt x="3667" y="2750"/>
                    <a:pt x="4620" y="2133"/>
                  </a:cubicBezTo>
                  <a:lnTo>
                    <a:pt x="640" y="2133"/>
                  </a:lnTo>
                  <a:cubicBezTo>
                    <a:pt x="287" y="2133"/>
                    <a:pt x="0" y="2416"/>
                    <a:pt x="0" y="2770"/>
                  </a:cubicBezTo>
                  <a:lnTo>
                    <a:pt x="0" y="10032"/>
                  </a:lnTo>
                  <a:cubicBezTo>
                    <a:pt x="0" y="10382"/>
                    <a:pt x="287" y="10669"/>
                    <a:pt x="640" y="10669"/>
                  </a:cubicBezTo>
                  <a:lnTo>
                    <a:pt x="10240" y="10669"/>
                  </a:lnTo>
                  <a:cubicBezTo>
                    <a:pt x="10593" y="10669"/>
                    <a:pt x="10880" y="10386"/>
                    <a:pt x="10880" y="10032"/>
                  </a:cubicBezTo>
                  <a:lnTo>
                    <a:pt x="10880" y="6400"/>
                  </a:lnTo>
                  <a:lnTo>
                    <a:pt x="9600" y="7447"/>
                  </a:lnTo>
                  <a:lnTo>
                    <a:pt x="9600" y="9396"/>
                  </a:lnTo>
                  <a:close/>
                  <a:moveTo>
                    <a:pt x="8533" y="4266"/>
                  </a:moveTo>
                  <a:lnTo>
                    <a:pt x="8533" y="6396"/>
                  </a:lnTo>
                  <a:lnTo>
                    <a:pt x="12799" y="3213"/>
                  </a:lnTo>
                  <a:lnTo>
                    <a:pt x="8533" y="0"/>
                  </a:lnTo>
                  <a:lnTo>
                    <a:pt x="8533" y="1990"/>
                  </a:lnTo>
                  <a:cubicBezTo>
                    <a:pt x="3373" y="1990"/>
                    <a:pt x="3200" y="7466"/>
                    <a:pt x="3200" y="7466"/>
                  </a:cubicBezTo>
                  <a:cubicBezTo>
                    <a:pt x="4660" y="5083"/>
                    <a:pt x="5733" y="4266"/>
                    <a:pt x="8533" y="4266"/>
                  </a:cubicBezTo>
                  <a:close/>
                  <a:moveTo>
                    <a:pt x="8533" y="4266"/>
                  </a:move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accent2"/>
                </a:solidFill>
              </a:endParaRPr>
            </a:p>
          </p:txBody>
        </p:sp>
        <p:sp>
          <p:nvSpPr>
            <p:cNvPr id="34" name="Freeform 14">
              <a:extLst>
                <a:ext uri="{FF2B5EF4-FFF2-40B4-BE49-F238E27FC236}">
                  <a16:creationId xmlns="" xmlns:a16="http://schemas.microsoft.com/office/drawing/2014/main" id="{50072E07-6A50-4D22-8F67-8471EB927273}"/>
                </a:ext>
              </a:extLst>
            </p:cNvPr>
            <p:cNvSpPr>
              <a:spLocks noEditPoints="1"/>
            </p:cNvSpPr>
            <p:nvPr/>
          </p:nvSpPr>
          <p:spPr bwMode="auto">
            <a:xfrm>
              <a:off x="5624513" y="4544950"/>
              <a:ext cx="381000" cy="317624"/>
            </a:xfrm>
            <a:custGeom>
              <a:avLst/>
              <a:gdLst>
                <a:gd name="T0" fmla="*/ 9600 w 12799"/>
                <a:gd name="T1" fmla="*/ 9396 h 10669"/>
                <a:gd name="T2" fmla="*/ 1280 w 12799"/>
                <a:gd name="T3" fmla="*/ 9396 h 10669"/>
                <a:gd name="T4" fmla="*/ 1280 w 12799"/>
                <a:gd name="T5" fmla="*/ 3407 h 10669"/>
                <a:gd name="T6" fmla="*/ 3197 w 12799"/>
                <a:gd name="T7" fmla="*/ 3407 h 10669"/>
                <a:gd name="T8" fmla="*/ 4620 w 12799"/>
                <a:gd name="T9" fmla="*/ 2133 h 10669"/>
                <a:gd name="T10" fmla="*/ 640 w 12799"/>
                <a:gd name="T11" fmla="*/ 2133 h 10669"/>
                <a:gd name="T12" fmla="*/ 0 w 12799"/>
                <a:gd name="T13" fmla="*/ 2770 h 10669"/>
                <a:gd name="T14" fmla="*/ 0 w 12799"/>
                <a:gd name="T15" fmla="*/ 10032 h 10669"/>
                <a:gd name="T16" fmla="*/ 640 w 12799"/>
                <a:gd name="T17" fmla="*/ 10669 h 10669"/>
                <a:gd name="T18" fmla="*/ 10240 w 12799"/>
                <a:gd name="T19" fmla="*/ 10669 h 10669"/>
                <a:gd name="T20" fmla="*/ 10880 w 12799"/>
                <a:gd name="T21" fmla="*/ 10032 h 10669"/>
                <a:gd name="T22" fmla="*/ 10880 w 12799"/>
                <a:gd name="T23" fmla="*/ 6400 h 10669"/>
                <a:gd name="T24" fmla="*/ 9600 w 12799"/>
                <a:gd name="T25" fmla="*/ 7447 h 10669"/>
                <a:gd name="T26" fmla="*/ 9600 w 12799"/>
                <a:gd name="T27" fmla="*/ 9396 h 10669"/>
                <a:gd name="T28" fmla="*/ 8533 w 12799"/>
                <a:gd name="T29" fmla="*/ 4266 h 10669"/>
                <a:gd name="T30" fmla="*/ 8533 w 12799"/>
                <a:gd name="T31" fmla="*/ 6396 h 10669"/>
                <a:gd name="T32" fmla="*/ 12799 w 12799"/>
                <a:gd name="T33" fmla="*/ 3213 h 10669"/>
                <a:gd name="T34" fmla="*/ 8533 w 12799"/>
                <a:gd name="T35" fmla="*/ 0 h 10669"/>
                <a:gd name="T36" fmla="*/ 8533 w 12799"/>
                <a:gd name="T37" fmla="*/ 1990 h 10669"/>
                <a:gd name="T38" fmla="*/ 3200 w 12799"/>
                <a:gd name="T39" fmla="*/ 7466 h 10669"/>
                <a:gd name="T40" fmla="*/ 8533 w 12799"/>
                <a:gd name="T41" fmla="*/ 4266 h 10669"/>
                <a:gd name="T42" fmla="*/ 8533 w 12799"/>
                <a:gd name="T43" fmla="*/ 4266 h 10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799" h="10669">
                  <a:moveTo>
                    <a:pt x="9600" y="9396"/>
                  </a:moveTo>
                  <a:lnTo>
                    <a:pt x="1280" y="9396"/>
                  </a:lnTo>
                  <a:lnTo>
                    <a:pt x="1280" y="3407"/>
                  </a:lnTo>
                  <a:lnTo>
                    <a:pt x="3197" y="3407"/>
                  </a:lnTo>
                  <a:cubicBezTo>
                    <a:pt x="3197" y="3407"/>
                    <a:pt x="3667" y="2750"/>
                    <a:pt x="4620" y="2133"/>
                  </a:cubicBezTo>
                  <a:lnTo>
                    <a:pt x="640" y="2133"/>
                  </a:lnTo>
                  <a:cubicBezTo>
                    <a:pt x="287" y="2133"/>
                    <a:pt x="0" y="2416"/>
                    <a:pt x="0" y="2770"/>
                  </a:cubicBezTo>
                  <a:lnTo>
                    <a:pt x="0" y="10032"/>
                  </a:lnTo>
                  <a:cubicBezTo>
                    <a:pt x="0" y="10382"/>
                    <a:pt x="287" y="10669"/>
                    <a:pt x="640" y="10669"/>
                  </a:cubicBezTo>
                  <a:lnTo>
                    <a:pt x="10240" y="10669"/>
                  </a:lnTo>
                  <a:cubicBezTo>
                    <a:pt x="10593" y="10669"/>
                    <a:pt x="10880" y="10386"/>
                    <a:pt x="10880" y="10032"/>
                  </a:cubicBezTo>
                  <a:lnTo>
                    <a:pt x="10880" y="6400"/>
                  </a:lnTo>
                  <a:lnTo>
                    <a:pt x="9600" y="7447"/>
                  </a:lnTo>
                  <a:lnTo>
                    <a:pt x="9600" y="9396"/>
                  </a:lnTo>
                  <a:close/>
                  <a:moveTo>
                    <a:pt x="8533" y="4266"/>
                  </a:moveTo>
                  <a:lnTo>
                    <a:pt x="8533" y="6396"/>
                  </a:lnTo>
                  <a:lnTo>
                    <a:pt x="12799" y="3213"/>
                  </a:lnTo>
                  <a:lnTo>
                    <a:pt x="8533" y="0"/>
                  </a:lnTo>
                  <a:lnTo>
                    <a:pt x="8533" y="1990"/>
                  </a:lnTo>
                  <a:cubicBezTo>
                    <a:pt x="3373" y="1990"/>
                    <a:pt x="3200" y="7466"/>
                    <a:pt x="3200" y="7466"/>
                  </a:cubicBezTo>
                  <a:cubicBezTo>
                    <a:pt x="4660" y="5083"/>
                    <a:pt x="5733" y="4266"/>
                    <a:pt x="8533" y="4266"/>
                  </a:cubicBezTo>
                  <a:close/>
                  <a:moveTo>
                    <a:pt x="8533" y="4266"/>
                  </a:move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accent2"/>
                </a:solidFill>
              </a:endParaRPr>
            </a:p>
          </p:txBody>
        </p:sp>
      </p:grpSp>
    </p:spTree>
    <p:custDataLst>
      <p:tags r:id="rId1"/>
    </p:custDataLst>
    <p:extLst>
      <p:ext uri="{BB962C8B-B14F-4D97-AF65-F5344CB8AC3E}">
        <p14:creationId xmlns:p14="http://schemas.microsoft.com/office/powerpoint/2010/main" val="23742717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 xmlns:a16="http://schemas.microsoft.com/office/drawing/2014/main" id="{6E5E514B-A984-48E7-9449-E163E55454DB}"/>
              </a:ext>
            </a:extLst>
          </p:cNvPr>
          <p:cNvSpPr>
            <a:spLocks noGrp="1"/>
          </p:cNvSpPr>
          <p:nvPr>
            <p:ph type="body" sz="quarter" idx="10"/>
          </p:nvPr>
        </p:nvSpPr>
        <p:spPr/>
        <p:txBody>
          <a:bodyPr/>
          <a:lstStyle/>
          <a:p>
            <a:r>
              <a:rPr lang="zh-CN" altLang="en-US" dirty="0"/>
              <a:t>四段纯文字描述页</a:t>
            </a:r>
          </a:p>
        </p:txBody>
      </p:sp>
      <p:sp>
        <p:nvSpPr>
          <p:cNvPr id="121" name="文本占位符 120">
            <a:extLst>
              <a:ext uri="{FF2B5EF4-FFF2-40B4-BE49-F238E27FC236}">
                <a16:creationId xmlns="" xmlns:a16="http://schemas.microsoft.com/office/drawing/2014/main" id="{C5BDE2AB-3F52-4BDD-919D-942620C2B350}"/>
              </a:ext>
            </a:extLst>
          </p:cNvPr>
          <p:cNvSpPr>
            <a:spLocks noGrp="1"/>
          </p:cNvSpPr>
          <p:nvPr>
            <p:ph type="body" sz="quarter" idx="11"/>
          </p:nvPr>
        </p:nvSpPr>
        <p:spPr/>
        <p:txBody>
          <a:bodyPr/>
          <a:lstStyle/>
          <a:p>
            <a:r>
              <a:rPr lang="zh-CN" altLang="en-US"/>
              <a:t>江西师大</a:t>
            </a:r>
            <a:endParaRPr lang="zh-CN" altLang="en-US" dirty="0"/>
          </a:p>
        </p:txBody>
      </p:sp>
      <p:sp>
        <p:nvSpPr>
          <p:cNvPr id="122" name="文本占位符 121">
            <a:extLst>
              <a:ext uri="{FF2B5EF4-FFF2-40B4-BE49-F238E27FC236}">
                <a16:creationId xmlns="" xmlns:a16="http://schemas.microsoft.com/office/drawing/2014/main" id="{980BE7BF-7939-4617-AA09-C42BC6DE22D7}"/>
              </a:ext>
            </a:extLst>
          </p:cNvPr>
          <p:cNvSpPr>
            <a:spLocks noGrp="1"/>
          </p:cNvSpPr>
          <p:nvPr>
            <p:ph type="body" sz="quarter" idx="12"/>
          </p:nvPr>
        </p:nvSpPr>
        <p:spPr/>
        <p:txBody>
          <a:bodyPr/>
          <a:lstStyle/>
          <a:p>
            <a:r>
              <a:rPr lang="zh-CN" altLang="en-US">
                <a:gradFill>
                  <a:gsLst>
                    <a:gs pos="0">
                      <a:schemeClr val="accent2"/>
                    </a:gs>
                    <a:gs pos="100000">
                      <a:schemeClr val="accent1"/>
                    </a:gs>
                  </a:gsLst>
                  <a:lin ang="5400000" scaled="1"/>
                </a:gradFill>
              </a:rPr>
              <a:t>江西师大</a:t>
            </a:r>
            <a:endParaRPr lang="zh-CN" altLang="en-US" dirty="0">
              <a:gradFill>
                <a:gsLst>
                  <a:gs pos="0">
                    <a:schemeClr val="accent2"/>
                  </a:gs>
                  <a:gs pos="100000">
                    <a:schemeClr val="accent1"/>
                  </a:gs>
                </a:gsLst>
                <a:lin ang="5400000" scaled="1"/>
              </a:gradFill>
            </a:endParaRPr>
          </a:p>
        </p:txBody>
      </p:sp>
      <p:sp>
        <p:nvSpPr>
          <p:cNvPr id="123" name="文本占位符 122">
            <a:extLst>
              <a:ext uri="{FF2B5EF4-FFF2-40B4-BE49-F238E27FC236}">
                <a16:creationId xmlns="" xmlns:a16="http://schemas.microsoft.com/office/drawing/2014/main" id="{7000C41B-C051-43E4-AC39-86A82B1D6FA7}"/>
              </a:ext>
            </a:extLst>
          </p:cNvPr>
          <p:cNvSpPr>
            <a:spLocks noGrp="1"/>
          </p:cNvSpPr>
          <p:nvPr>
            <p:ph type="body" sz="quarter" idx="13"/>
          </p:nvPr>
        </p:nvSpPr>
        <p:spPr>
          <a:xfrm>
            <a:off x="1216093" y="2331162"/>
            <a:ext cx="2491581" cy="1350434"/>
          </a:xfrm>
        </p:spPr>
        <p:txBody>
          <a:bodyPr/>
          <a:lstStyle/>
          <a:p>
            <a:r>
              <a:rPr lang="zh-CN" altLang="en-US" dirty="0"/>
              <a:t>学校先后七次迁址，六易其名，四度调整，砥砺出“静思笃行、持中秉正”的校训。</a:t>
            </a:r>
          </a:p>
        </p:txBody>
      </p:sp>
      <p:sp>
        <p:nvSpPr>
          <p:cNvPr id="124" name="文本占位符 123">
            <a:extLst>
              <a:ext uri="{FF2B5EF4-FFF2-40B4-BE49-F238E27FC236}">
                <a16:creationId xmlns="" xmlns:a16="http://schemas.microsoft.com/office/drawing/2014/main" id="{8FB4CCB1-99C1-4980-9774-89DA1050BE5B}"/>
              </a:ext>
            </a:extLst>
          </p:cNvPr>
          <p:cNvSpPr>
            <a:spLocks noGrp="1"/>
          </p:cNvSpPr>
          <p:nvPr>
            <p:ph type="body" sz="quarter" idx="14"/>
          </p:nvPr>
        </p:nvSpPr>
        <p:spPr/>
        <p:txBody>
          <a:bodyPr/>
          <a:lstStyle/>
          <a:p>
            <a:r>
              <a:rPr lang="zh-CN" altLang="en-US">
                <a:gradFill>
                  <a:gsLst>
                    <a:gs pos="0">
                      <a:schemeClr val="accent2"/>
                    </a:gs>
                    <a:gs pos="100000">
                      <a:schemeClr val="accent1"/>
                    </a:gs>
                  </a:gsLst>
                  <a:lin ang="5400000" scaled="1"/>
                </a:gradFill>
              </a:rPr>
              <a:t>江西师大</a:t>
            </a:r>
            <a:endParaRPr lang="zh-CN" altLang="en-US" dirty="0">
              <a:gradFill>
                <a:gsLst>
                  <a:gs pos="0">
                    <a:schemeClr val="accent2"/>
                  </a:gs>
                  <a:gs pos="100000">
                    <a:schemeClr val="accent1"/>
                  </a:gs>
                </a:gsLst>
                <a:lin ang="5400000" scaled="1"/>
              </a:gradFill>
            </a:endParaRPr>
          </a:p>
        </p:txBody>
      </p:sp>
      <p:sp>
        <p:nvSpPr>
          <p:cNvPr id="125" name="文本占位符 124">
            <a:extLst>
              <a:ext uri="{FF2B5EF4-FFF2-40B4-BE49-F238E27FC236}">
                <a16:creationId xmlns="" xmlns:a16="http://schemas.microsoft.com/office/drawing/2014/main" id="{0C2EE512-1802-4A53-B8FE-5BD03481342C}"/>
              </a:ext>
            </a:extLst>
          </p:cNvPr>
          <p:cNvSpPr>
            <a:spLocks noGrp="1"/>
          </p:cNvSpPr>
          <p:nvPr>
            <p:ph type="body" sz="quarter" idx="15"/>
          </p:nvPr>
        </p:nvSpPr>
        <p:spPr>
          <a:xfrm>
            <a:off x="8455093" y="2331162"/>
            <a:ext cx="2491581" cy="1350434"/>
          </a:xfrm>
        </p:spPr>
        <p:txBody>
          <a:bodyPr/>
          <a:lstStyle/>
          <a:p>
            <a:r>
              <a:rPr lang="zh-CN" altLang="en-US" dirty="0"/>
              <a:t>学校先后七次迁址，六易其名，四度调整，砥砺出“静思笃行、持中秉正”的校训。</a:t>
            </a:r>
          </a:p>
        </p:txBody>
      </p:sp>
      <p:sp>
        <p:nvSpPr>
          <p:cNvPr id="126" name="文本占位符 125">
            <a:extLst>
              <a:ext uri="{FF2B5EF4-FFF2-40B4-BE49-F238E27FC236}">
                <a16:creationId xmlns="" xmlns:a16="http://schemas.microsoft.com/office/drawing/2014/main" id="{598F5F6D-6B4B-49AF-8DDD-3DC362DE2937}"/>
              </a:ext>
            </a:extLst>
          </p:cNvPr>
          <p:cNvSpPr>
            <a:spLocks noGrp="1"/>
          </p:cNvSpPr>
          <p:nvPr>
            <p:ph type="body" sz="quarter" idx="16"/>
          </p:nvPr>
        </p:nvSpPr>
        <p:spPr/>
        <p:txBody>
          <a:bodyPr/>
          <a:lstStyle/>
          <a:p>
            <a:r>
              <a:rPr lang="zh-CN" altLang="en-US">
                <a:gradFill>
                  <a:gsLst>
                    <a:gs pos="0">
                      <a:schemeClr val="accent2"/>
                    </a:gs>
                    <a:gs pos="100000">
                      <a:schemeClr val="accent1"/>
                    </a:gs>
                  </a:gsLst>
                  <a:lin ang="5400000" scaled="1"/>
                </a:gradFill>
              </a:rPr>
              <a:t>江西师大</a:t>
            </a:r>
            <a:endParaRPr lang="zh-CN" altLang="en-US" dirty="0">
              <a:gradFill>
                <a:gsLst>
                  <a:gs pos="0">
                    <a:schemeClr val="accent2"/>
                  </a:gs>
                  <a:gs pos="100000">
                    <a:schemeClr val="accent1"/>
                  </a:gs>
                </a:gsLst>
                <a:lin ang="5400000" scaled="1"/>
              </a:gradFill>
            </a:endParaRPr>
          </a:p>
        </p:txBody>
      </p:sp>
      <p:sp>
        <p:nvSpPr>
          <p:cNvPr id="127" name="文本占位符 126">
            <a:extLst>
              <a:ext uri="{FF2B5EF4-FFF2-40B4-BE49-F238E27FC236}">
                <a16:creationId xmlns="" xmlns:a16="http://schemas.microsoft.com/office/drawing/2014/main" id="{895A058A-11B1-4248-83C7-DD74348D45A6}"/>
              </a:ext>
            </a:extLst>
          </p:cNvPr>
          <p:cNvSpPr>
            <a:spLocks noGrp="1"/>
          </p:cNvSpPr>
          <p:nvPr>
            <p:ph type="body" sz="quarter" idx="17"/>
          </p:nvPr>
        </p:nvSpPr>
        <p:spPr>
          <a:xfrm>
            <a:off x="1216093" y="4845762"/>
            <a:ext cx="2491581" cy="1350434"/>
          </a:xfrm>
        </p:spPr>
        <p:txBody>
          <a:bodyPr/>
          <a:lstStyle/>
          <a:p>
            <a:r>
              <a:rPr lang="zh-CN" altLang="en-US" dirty="0"/>
              <a:t>学校先后七次迁址，六易其名，四度调整，砥砺出“静思笃行、持中秉正”的校训。</a:t>
            </a:r>
          </a:p>
        </p:txBody>
      </p:sp>
      <p:sp>
        <p:nvSpPr>
          <p:cNvPr id="128" name="文本占位符 127">
            <a:extLst>
              <a:ext uri="{FF2B5EF4-FFF2-40B4-BE49-F238E27FC236}">
                <a16:creationId xmlns="" xmlns:a16="http://schemas.microsoft.com/office/drawing/2014/main" id="{7B9993A2-6E9F-4BF6-AA06-6E88A81A99E3}"/>
              </a:ext>
            </a:extLst>
          </p:cNvPr>
          <p:cNvSpPr>
            <a:spLocks noGrp="1"/>
          </p:cNvSpPr>
          <p:nvPr>
            <p:ph type="body" sz="quarter" idx="18"/>
          </p:nvPr>
        </p:nvSpPr>
        <p:spPr/>
        <p:txBody>
          <a:bodyPr/>
          <a:lstStyle/>
          <a:p>
            <a:r>
              <a:rPr lang="zh-CN" altLang="en-US">
                <a:gradFill>
                  <a:gsLst>
                    <a:gs pos="0">
                      <a:schemeClr val="accent2"/>
                    </a:gs>
                    <a:gs pos="100000">
                      <a:schemeClr val="accent1"/>
                    </a:gs>
                  </a:gsLst>
                  <a:lin ang="5400000" scaled="1"/>
                </a:gradFill>
              </a:rPr>
              <a:t>江西师大</a:t>
            </a:r>
            <a:endParaRPr lang="zh-CN" altLang="en-US" dirty="0">
              <a:gradFill>
                <a:gsLst>
                  <a:gs pos="0">
                    <a:schemeClr val="accent2"/>
                  </a:gs>
                  <a:gs pos="100000">
                    <a:schemeClr val="accent1"/>
                  </a:gs>
                </a:gsLst>
                <a:lin ang="5400000" scaled="1"/>
              </a:gradFill>
            </a:endParaRPr>
          </a:p>
        </p:txBody>
      </p:sp>
      <p:sp>
        <p:nvSpPr>
          <p:cNvPr id="129" name="文本占位符 128">
            <a:extLst>
              <a:ext uri="{FF2B5EF4-FFF2-40B4-BE49-F238E27FC236}">
                <a16:creationId xmlns="" xmlns:a16="http://schemas.microsoft.com/office/drawing/2014/main" id="{C1BFA8A4-1ACB-487D-A9A4-2A87AB2D3D79}"/>
              </a:ext>
            </a:extLst>
          </p:cNvPr>
          <p:cNvSpPr>
            <a:spLocks noGrp="1"/>
          </p:cNvSpPr>
          <p:nvPr>
            <p:ph type="body" sz="quarter" idx="19"/>
          </p:nvPr>
        </p:nvSpPr>
        <p:spPr>
          <a:xfrm>
            <a:off x="8455093" y="4845762"/>
            <a:ext cx="2491581" cy="1350434"/>
          </a:xfrm>
        </p:spPr>
        <p:txBody>
          <a:bodyPr/>
          <a:lstStyle/>
          <a:p>
            <a:r>
              <a:rPr lang="zh-CN" altLang="en-US" dirty="0"/>
              <a:t>学校先后七次迁址，六易其名，四度调整，砥砺出“静思笃行、持中秉正”的校训。</a:t>
            </a:r>
          </a:p>
        </p:txBody>
      </p:sp>
    </p:spTree>
    <p:extLst>
      <p:ext uri="{BB962C8B-B14F-4D97-AF65-F5344CB8AC3E}">
        <p14:creationId xmlns:p14="http://schemas.microsoft.com/office/powerpoint/2010/main" val="2313618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3">
            <a:alphaModFix amt="39000"/>
          </a:blip>
          <a:stretch>
            <a:fillRect/>
          </a:stretch>
        </a:blipFill>
        <a:effectLst/>
      </p:bgPr>
    </p:bg>
    <p:spTree>
      <p:nvGrpSpPr>
        <p:cNvPr id="1" name=""/>
        <p:cNvGrpSpPr/>
        <p:nvPr/>
      </p:nvGrpSpPr>
      <p:grpSpPr>
        <a:xfrm>
          <a:off x="0" y="0"/>
          <a:ext cx="0" cy="0"/>
          <a:chOff x="0" y="0"/>
          <a:chExt cx="0" cy="0"/>
        </a:xfrm>
      </p:grpSpPr>
      <p:sp>
        <p:nvSpPr>
          <p:cNvPr id="9" name="文本占位符 8">
            <a:extLst>
              <a:ext uri="{FF2B5EF4-FFF2-40B4-BE49-F238E27FC236}">
                <a16:creationId xmlns="" xmlns:a16="http://schemas.microsoft.com/office/drawing/2014/main" id="{F1350BBE-7918-4B63-8C49-828A1EA27002}"/>
              </a:ext>
            </a:extLst>
          </p:cNvPr>
          <p:cNvSpPr>
            <a:spLocks noGrp="1"/>
          </p:cNvSpPr>
          <p:nvPr>
            <p:ph type="body" sz="quarter" idx="10"/>
          </p:nvPr>
        </p:nvSpPr>
        <p:spPr/>
        <p:txBody>
          <a:bodyPr/>
          <a:lstStyle/>
          <a:p>
            <a:r>
              <a:rPr lang="zh-CN" altLang="en-US" dirty="0"/>
              <a:t>四段纯文字描述页</a:t>
            </a:r>
          </a:p>
        </p:txBody>
      </p:sp>
      <p:sp>
        <p:nvSpPr>
          <p:cNvPr id="47" name="矩形: 圆角 46">
            <a:extLst>
              <a:ext uri="{FF2B5EF4-FFF2-40B4-BE49-F238E27FC236}">
                <a16:creationId xmlns="" xmlns:a16="http://schemas.microsoft.com/office/drawing/2014/main" id="{67A4F7F3-B07F-4846-A8B1-4A103E0690E2}"/>
              </a:ext>
            </a:extLst>
          </p:cNvPr>
          <p:cNvSpPr/>
          <p:nvPr/>
        </p:nvSpPr>
        <p:spPr>
          <a:xfrm>
            <a:off x="1435221" y="1642110"/>
            <a:ext cx="4263342" cy="1895596"/>
          </a:xfrm>
          <a:prstGeom prst="roundRect">
            <a:avLst>
              <a:gd name="adj" fmla="val 5206"/>
            </a:avLst>
          </a:prstGeom>
          <a:solidFill>
            <a:schemeClr val="bg1"/>
          </a:solidFill>
          <a:ln w="19050">
            <a:gradFill flip="none" rotWithShape="1">
              <a:gsLst>
                <a:gs pos="0">
                  <a:schemeClr val="accent2"/>
                </a:gs>
                <a:gs pos="51000">
                  <a:schemeClr val="accent2">
                    <a:alpha val="0"/>
                  </a:schemeClr>
                </a:gs>
                <a:gs pos="100000">
                  <a:schemeClr val="accent2"/>
                </a:gs>
              </a:gsLst>
              <a:lin ang="8100000" scaled="1"/>
              <a:tileRect/>
            </a:gradFill>
          </a:ln>
          <a:effectLst>
            <a:outerShdw blurRad="622300" sx="102000" sy="102000" algn="ctr" rotWithShape="0">
              <a:schemeClr val="accent2">
                <a:alpha val="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Group 26">
            <a:extLst>
              <a:ext uri="{FF2B5EF4-FFF2-40B4-BE49-F238E27FC236}">
                <a16:creationId xmlns="" xmlns:a16="http://schemas.microsoft.com/office/drawing/2014/main" id="{71F487A4-5D97-4666-8CF0-1618D3919BE9}"/>
              </a:ext>
            </a:extLst>
          </p:cNvPr>
          <p:cNvGrpSpPr/>
          <p:nvPr/>
        </p:nvGrpSpPr>
        <p:grpSpPr>
          <a:xfrm>
            <a:off x="1901171" y="1922767"/>
            <a:ext cx="432573" cy="430887"/>
            <a:chOff x="5624513" y="4544950"/>
            <a:chExt cx="381000" cy="379515"/>
          </a:xfrm>
          <a:solidFill>
            <a:schemeClr val="accent2"/>
          </a:solidFill>
        </p:grpSpPr>
        <p:sp>
          <p:nvSpPr>
            <p:cNvPr id="49" name="Freeform 13">
              <a:extLst>
                <a:ext uri="{FF2B5EF4-FFF2-40B4-BE49-F238E27FC236}">
                  <a16:creationId xmlns="" xmlns:a16="http://schemas.microsoft.com/office/drawing/2014/main" id="{1219A914-4D3E-4515-9EBD-46831D73C82D}"/>
                </a:ext>
              </a:extLst>
            </p:cNvPr>
            <p:cNvSpPr>
              <a:spLocks/>
            </p:cNvSpPr>
            <p:nvPr/>
          </p:nvSpPr>
          <p:spPr bwMode="auto">
            <a:xfrm>
              <a:off x="5686426" y="4718010"/>
              <a:ext cx="247650" cy="206455"/>
            </a:xfrm>
            <a:custGeom>
              <a:avLst/>
              <a:gdLst>
                <a:gd name="T0" fmla="*/ 9600 w 12799"/>
                <a:gd name="T1" fmla="*/ 9396 h 10669"/>
                <a:gd name="T2" fmla="*/ 1280 w 12799"/>
                <a:gd name="T3" fmla="*/ 9396 h 10669"/>
                <a:gd name="T4" fmla="*/ 1280 w 12799"/>
                <a:gd name="T5" fmla="*/ 3407 h 10669"/>
                <a:gd name="T6" fmla="*/ 3197 w 12799"/>
                <a:gd name="T7" fmla="*/ 3407 h 10669"/>
                <a:gd name="T8" fmla="*/ 4620 w 12799"/>
                <a:gd name="T9" fmla="*/ 2133 h 10669"/>
                <a:gd name="T10" fmla="*/ 640 w 12799"/>
                <a:gd name="T11" fmla="*/ 2133 h 10669"/>
                <a:gd name="T12" fmla="*/ 0 w 12799"/>
                <a:gd name="T13" fmla="*/ 2770 h 10669"/>
                <a:gd name="T14" fmla="*/ 0 w 12799"/>
                <a:gd name="T15" fmla="*/ 10032 h 10669"/>
                <a:gd name="T16" fmla="*/ 640 w 12799"/>
                <a:gd name="T17" fmla="*/ 10669 h 10669"/>
                <a:gd name="T18" fmla="*/ 10240 w 12799"/>
                <a:gd name="T19" fmla="*/ 10669 h 10669"/>
                <a:gd name="T20" fmla="*/ 10880 w 12799"/>
                <a:gd name="T21" fmla="*/ 10032 h 10669"/>
                <a:gd name="T22" fmla="*/ 10880 w 12799"/>
                <a:gd name="T23" fmla="*/ 6400 h 10669"/>
                <a:gd name="T24" fmla="*/ 9600 w 12799"/>
                <a:gd name="T25" fmla="*/ 7447 h 10669"/>
                <a:gd name="T26" fmla="*/ 9600 w 12799"/>
                <a:gd name="T27" fmla="*/ 9396 h 10669"/>
                <a:gd name="T28" fmla="*/ 8533 w 12799"/>
                <a:gd name="T29" fmla="*/ 4266 h 10669"/>
                <a:gd name="T30" fmla="*/ 8533 w 12799"/>
                <a:gd name="T31" fmla="*/ 6396 h 10669"/>
                <a:gd name="T32" fmla="*/ 12799 w 12799"/>
                <a:gd name="T33" fmla="*/ 3213 h 10669"/>
                <a:gd name="T34" fmla="*/ 8533 w 12799"/>
                <a:gd name="T35" fmla="*/ 0 h 10669"/>
                <a:gd name="T36" fmla="*/ 8533 w 12799"/>
                <a:gd name="T37" fmla="*/ 1990 h 10669"/>
                <a:gd name="T38" fmla="*/ 3200 w 12799"/>
                <a:gd name="T39" fmla="*/ 7466 h 10669"/>
                <a:gd name="T40" fmla="*/ 8533 w 12799"/>
                <a:gd name="T41" fmla="*/ 4266 h 10669"/>
                <a:gd name="T42" fmla="*/ 8533 w 12799"/>
                <a:gd name="T43" fmla="*/ 4266 h 10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799" h="10669">
                  <a:moveTo>
                    <a:pt x="9600" y="9396"/>
                  </a:moveTo>
                  <a:lnTo>
                    <a:pt x="1280" y="9396"/>
                  </a:lnTo>
                  <a:lnTo>
                    <a:pt x="1280" y="3407"/>
                  </a:lnTo>
                  <a:lnTo>
                    <a:pt x="3197" y="3407"/>
                  </a:lnTo>
                  <a:cubicBezTo>
                    <a:pt x="3197" y="3407"/>
                    <a:pt x="3667" y="2750"/>
                    <a:pt x="4620" y="2133"/>
                  </a:cubicBezTo>
                  <a:lnTo>
                    <a:pt x="640" y="2133"/>
                  </a:lnTo>
                  <a:cubicBezTo>
                    <a:pt x="287" y="2133"/>
                    <a:pt x="0" y="2416"/>
                    <a:pt x="0" y="2770"/>
                  </a:cubicBezTo>
                  <a:lnTo>
                    <a:pt x="0" y="10032"/>
                  </a:lnTo>
                  <a:cubicBezTo>
                    <a:pt x="0" y="10382"/>
                    <a:pt x="287" y="10669"/>
                    <a:pt x="640" y="10669"/>
                  </a:cubicBezTo>
                  <a:lnTo>
                    <a:pt x="10240" y="10669"/>
                  </a:lnTo>
                  <a:cubicBezTo>
                    <a:pt x="10593" y="10669"/>
                    <a:pt x="10880" y="10386"/>
                    <a:pt x="10880" y="10032"/>
                  </a:cubicBezTo>
                  <a:lnTo>
                    <a:pt x="10880" y="6400"/>
                  </a:lnTo>
                  <a:lnTo>
                    <a:pt x="9600" y="7447"/>
                  </a:lnTo>
                  <a:lnTo>
                    <a:pt x="9600" y="9396"/>
                  </a:lnTo>
                  <a:close/>
                  <a:moveTo>
                    <a:pt x="8533" y="4266"/>
                  </a:moveTo>
                  <a:lnTo>
                    <a:pt x="8533" y="6396"/>
                  </a:lnTo>
                  <a:lnTo>
                    <a:pt x="12799" y="3213"/>
                  </a:lnTo>
                  <a:lnTo>
                    <a:pt x="8533" y="0"/>
                  </a:lnTo>
                  <a:lnTo>
                    <a:pt x="8533" y="1990"/>
                  </a:lnTo>
                  <a:cubicBezTo>
                    <a:pt x="3373" y="1990"/>
                    <a:pt x="3200" y="7466"/>
                    <a:pt x="3200" y="7466"/>
                  </a:cubicBezTo>
                  <a:cubicBezTo>
                    <a:pt x="4660" y="5083"/>
                    <a:pt x="5733" y="4266"/>
                    <a:pt x="8533" y="4266"/>
                  </a:cubicBezTo>
                  <a:close/>
                  <a:moveTo>
                    <a:pt x="8533" y="4266"/>
                  </a:move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accent2"/>
                </a:solidFill>
              </a:endParaRPr>
            </a:p>
          </p:txBody>
        </p:sp>
        <p:sp>
          <p:nvSpPr>
            <p:cNvPr id="50" name="Freeform 14">
              <a:extLst>
                <a:ext uri="{FF2B5EF4-FFF2-40B4-BE49-F238E27FC236}">
                  <a16:creationId xmlns="" xmlns:a16="http://schemas.microsoft.com/office/drawing/2014/main" id="{8C6E0B89-A2A6-4C2F-9679-54451CE3A4EA}"/>
                </a:ext>
              </a:extLst>
            </p:cNvPr>
            <p:cNvSpPr>
              <a:spLocks noEditPoints="1"/>
            </p:cNvSpPr>
            <p:nvPr/>
          </p:nvSpPr>
          <p:spPr bwMode="auto">
            <a:xfrm>
              <a:off x="5624513" y="4544950"/>
              <a:ext cx="381000" cy="317624"/>
            </a:xfrm>
            <a:custGeom>
              <a:avLst/>
              <a:gdLst>
                <a:gd name="T0" fmla="*/ 9600 w 12799"/>
                <a:gd name="T1" fmla="*/ 9396 h 10669"/>
                <a:gd name="T2" fmla="*/ 1280 w 12799"/>
                <a:gd name="T3" fmla="*/ 9396 h 10669"/>
                <a:gd name="T4" fmla="*/ 1280 w 12799"/>
                <a:gd name="T5" fmla="*/ 3407 h 10669"/>
                <a:gd name="T6" fmla="*/ 3197 w 12799"/>
                <a:gd name="T7" fmla="*/ 3407 h 10669"/>
                <a:gd name="T8" fmla="*/ 4620 w 12799"/>
                <a:gd name="T9" fmla="*/ 2133 h 10669"/>
                <a:gd name="T10" fmla="*/ 640 w 12799"/>
                <a:gd name="T11" fmla="*/ 2133 h 10669"/>
                <a:gd name="T12" fmla="*/ 0 w 12799"/>
                <a:gd name="T13" fmla="*/ 2770 h 10669"/>
                <a:gd name="T14" fmla="*/ 0 w 12799"/>
                <a:gd name="T15" fmla="*/ 10032 h 10669"/>
                <a:gd name="T16" fmla="*/ 640 w 12799"/>
                <a:gd name="T17" fmla="*/ 10669 h 10669"/>
                <a:gd name="T18" fmla="*/ 10240 w 12799"/>
                <a:gd name="T19" fmla="*/ 10669 h 10669"/>
                <a:gd name="T20" fmla="*/ 10880 w 12799"/>
                <a:gd name="T21" fmla="*/ 10032 h 10669"/>
                <a:gd name="T22" fmla="*/ 10880 w 12799"/>
                <a:gd name="T23" fmla="*/ 6400 h 10669"/>
                <a:gd name="T24" fmla="*/ 9600 w 12799"/>
                <a:gd name="T25" fmla="*/ 7447 h 10669"/>
                <a:gd name="T26" fmla="*/ 9600 w 12799"/>
                <a:gd name="T27" fmla="*/ 9396 h 10669"/>
                <a:gd name="T28" fmla="*/ 8533 w 12799"/>
                <a:gd name="T29" fmla="*/ 4266 h 10669"/>
                <a:gd name="T30" fmla="*/ 8533 w 12799"/>
                <a:gd name="T31" fmla="*/ 6396 h 10669"/>
                <a:gd name="T32" fmla="*/ 12799 w 12799"/>
                <a:gd name="T33" fmla="*/ 3213 h 10669"/>
                <a:gd name="T34" fmla="*/ 8533 w 12799"/>
                <a:gd name="T35" fmla="*/ 0 h 10669"/>
                <a:gd name="T36" fmla="*/ 8533 w 12799"/>
                <a:gd name="T37" fmla="*/ 1990 h 10669"/>
                <a:gd name="T38" fmla="*/ 3200 w 12799"/>
                <a:gd name="T39" fmla="*/ 7466 h 10669"/>
                <a:gd name="T40" fmla="*/ 8533 w 12799"/>
                <a:gd name="T41" fmla="*/ 4266 h 10669"/>
                <a:gd name="T42" fmla="*/ 8533 w 12799"/>
                <a:gd name="T43" fmla="*/ 4266 h 10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799" h="10669">
                  <a:moveTo>
                    <a:pt x="9600" y="9396"/>
                  </a:moveTo>
                  <a:lnTo>
                    <a:pt x="1280" y="9396"/>
                  </a:lnTo>
                  <a:lnTo>
                    <a:pt x="1280" y="3407"/>
                  </a:lnTo>
                  <a:lnTo>
                    <a:pt x="3197" y="3407"/>
                  </a:lnTo>
                  <a:cubicBezTo>
                    <a:pt x="3197" y="3407"/>
                    <a:pt x="3667" y="2750"/>
                    <a:pt x="4620" y="2133"/>
                  </a:cubicBezTo>
                  <a:lnTo>
                    <a:pt x="640" y="2133"/>
                  </a:lnTo>
                  <a:cubicBezTo>
                    <a:pt x="287" y="2133"/>
                    <a:pt x="0" y="2416"/>
                    <a:pt x="0" y="2770"/>
                  </a:cubicBezTo>
                  <a:lnTo>
                    <a:pt x="0" y="10032"/>
                  </a:lnTo>
                  <a:cubicBezTo>
                    <a:pt x="0" y="10382"/>
                    <a:pt x="287" y="10669"/>
                    <a:pt x="640" y="10669"/>
                  </a:cubicBezTo>
                  <a:lnTo>
                    <a:pt x="10240" y="10669"/>
                  </a:lnTo>
                  <a:cubicBezTo>
                    <a:pt x="10593" y="10669"/>
                    <a:pt x="10880" y="10386"/>
                    <a:pt x="10880" y="10032"/>
                  </a:cubicBezTo>
                  <a:lnTo>
                    <a:pt x="10880" y="6400"/>
                  </a:lnTo>
                  <a:lnTo>
                    <a:pt x="9600" y="7447"/>
                  </a:lnTo>
                  <a:lnTo>
                    <a:pt x="9600" y="9396"/>
                  </a:lnTo>
                  <a:close/>
                  <a:moveTo>
                    <a:pt x="8533" y="4266"/>
                  </a:moveTo>
                  <a:lnTo>
                    <a:pt x="8533" y="6396"/>
                  </a:lnTo>
                  <a:lnTo>
                    <a:pt x="12799" y="3213"/>
                  </a:lnTo>
                  <a:lnTo>
                    <a:pt x="8533" y="0"/>
                  </a:lnTo>
                  <a:lnTo>
                    <a:pt x="8533" y="1990"/>
                  </a:lnTo>
                  <a:cubicBezTo>
                    <a:pt x="3373" y="1990"/>
                    <a:pt x="3200" y="7466"/>
                    <a:pt x="3200" y="7466"/>
                  </a:cubicBezTo>
                  <a:cubicBezTo>
                    <a:pt x="4660" y="5083"/>
                    <a:pt x="5733" y="4266"/>
                    <a:pt x="8533" y="4266"/>
                  </a:cubicBezTo>
                  <a:close/>
                  <a:moveTo>
                    <a:pt x="8533" y="4266"/>
                  </a:move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accent2"/>
                </a:solidFill>
              </a:endParaRPr>
            </a:p>
          </p:txBody>
        </p:sp>
      </p:grpSp>
      <p:sp>
        <p:nvSpPr>
          <p:cNvPr id="52" name="矩形 51">
            <a:extLst>
              <a:ext uri="{FF2B5EF4-FFF2-40B4-BE49-F238E27FC236}">
                <a16:creationId xmlns="" xmlns:a16="http://schemas.microsoft.com/office/drawing/2014/main" id="{9DB4D775-4D38-493E-91D1-D521998E6772}"/>
              </a:ext>
            </a:extLst>
          </p:cNvPr>
          <p:cNvSpPr/>
          <p:nvPr/>
        </p:nvSpPr>
        <p:spPr>
          <a:xfrm>
            <a:off x="2398480" y="1948727"/>
            <a:ext cx="1293944" cy="430887"/>
          </a:xfrm>
          <a:prstGeom prst="rect">
            <a:avLst/>
          </a:prstGeom>
        </p:spPr>
        <p:txBody>
          <a:bodyPr wrap="none">
            <a:spAutoFit/>
          </a:bodyPr>
          <a:lstStyle/>
          <a:p>
            <a:r>
              <a:rPr lang="zh-CN" altLang="en-US" sz="2200" b="1">
                <a:gradFill flip="none" rotWithShape="1">
                  <a:gsLst>
                    <a:gs pos="100000">
                      <a:schemeClr val="accent1"/>
                    </a:gs>
                    <a:gs pos="0">
                      <a:schemeClr val="accent2"/>
                    </a:gs>
                  </a:gsLst>
                  <a:lin ang="5400000" scaled="1"/>
                  <a:tileRect/>
                </a:gradFill>
                <a:latin typeface="+mj-ea"/>
                <a:ea typeface="+mj-ea"/>
              </a:rPr>
              <a:t>江西师大</a:t>
            </a:r>
            <a:endParaRPr lang="zh-CN" altLang="en-US" sz="2200" b="1" dirty="0">
              <a:gradFill flip="none" rotWithShape="1">
                <a:gsLst>
                  <a:gs pos="100000">
                    <a:schemeClr val="accent1"/>
                  </a:gs>
                  <a:gs pos="0">
                    <a:schemeClr val="accent2"/>
                  </a:gs>
                </a:gsLst>
                <a:lin ang="5400000" scaled="1"/>
                <a:tileRect/>
              </a:gradFill>
              <a:latin typeface="+mj-ea"/>
              <a:ea typeface="+mj-ea"/>
            </a:endParaRPr>
          </a:p>
        </p:txBody>
      </p:sp>
      <p:sp>
        <p:nvSpPr>
          <p:cNvPr id="51" name="矩形 50">
            <a:extLst>
              <a:ext uri="{FF2B5EF4-FFF2-40B4-BE49-F238E27FC236}">
                <a16:creationId xmlns="" xmlns:a16="http://schemas.microsoft.com/office/drawing/2014/main" id="{0DE91004-DDF6-468D-846C-9906677355D2}"/>
              </a:ext>
            </a:extLst>
          </p:cNvPr>
          <p:cNvSpPr/>
          <p:nvPr/>
        </p:nvSpPr>
        <p:spPr>
          <a:xfrm>
            <a:off x="1776886" y="2426970"/>
            <a:ext cx="3580012" cy="739048"/>
          </a:xfrm>
          <a:prstGeom prst="rect">
            <a:avLst/>
          </a:prstGeom>
        </p:spPr>
        <p:txBody>
          <a:bodyPr wrap="square">
            <a:spAutoFit/>
          </a:bodyPr>
          <a:lstStyle/>
          <a:p>
            <a:pPr algn="just">
              <a:lnSpc>
                <a:spcPct val="120000"/>
              </a:lnSpc>
            </a:pPr>
            <a:r>
              <a:rPr lang="zh-CN" altLang="en-US" dirty="0">
                <a:solidFill>
                  <a:schemeClr val="tx1">
                    <a:lumMod val="85000"/>
                    <a:lumOff val="15000"/>
                  </a:schemeClr>
                </a:solidFill>
                <a:latin typeface="+mn-ea"/>
              </a:rPr>
              <a:t>江西师范大学是教育部江西省人民政府共建高校。</a:t>
            </a:r>
          </a:p>
        </p:txBody>
      </p:sp>
      <p:sp>
        <p:nvSpPr>
          <p:cNvPr id="53" name="矩形: 圆角 52">
            <a:extLst>
              <a:ext uri="{FF2B5EF4-FFF2-40B4-BE49-F238E27FC236}">
                <a16:creationId xmlns="" xmlns:a16="http://schemas.microsoft.com/office/drawing/2014/main" id="{BE504B0E-CA55-44E9-9BF4-FD8724709D2D}"/>
              </a:ext>
            </a:extLst>
          </p:cNvPr>
          <p:cNvSpPr/>
          <p:nvPr/>
        </p:nvSpPr>
        <p:spPr>
          <a:xfrm>
            <a:off x="6678553" y="1642110"/>
            <a:ext cx="4263342" cy="1895596"/>
          </a:xfrm>
          <a:prstGeom prst="roundRect">
            <a:avLst>
              <a:gd name="adj" fmla="val 5206"/>
            </a:avLst>
          </a:prstGeom>
          <a:solidFill>
            <a:schemeClr val="bg1"/>
          </a:solidFill>
          <a:ln w="19050">
            <a:gradFill flip="none" rotWithShape="1">
              <a:gsLst>
                <a:gs pos="0">
                  <a:schemeClr val="accent2"/>
                </a:gs>
                <a:gs pos="51000">
                  <a:schemeClr val="accent2">
                    <a:alpha val="0"/>
                  </a:schemeClr>
                </a:gs>
                <a:gs pos="100000">
                  <a:schemeClr val="accent2"/>
                </a:gs>
              </a:gsLst>
              <a:lin ang="8100000" scaled="1"/>
              <a:tileRect/>
            </a:gradFill>
          </a:ln>
          <a:effectLst>
            <a:outerShdw blurRad="622300" sx="102000" sy="102000" algn="ctr" rotWithShape="0">
              <a:schemeClr val="accent2">
                <a:alpha val="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Group 26">
            <a:extLst>
              <a:ext uri="{FF2B5EF4-FFF2-40B4-BE49-F238E27FC236}">
                <a16:creationId xmlns="" xmlns:a16="http://schemas.microsoft.com/office/drawing/2014/main" id="{68FEA985-3D59-4283-A3F0-1B98A2F307A3}"/>
              </a:ext>
            </a:extLst>
          </p:cNvPr>
          <p:cNvGrpSpPr/>
          <p:nvPr/>
        </p:nvGrpSpPr>
        <p:grpSpPr>
          <a:xfrm>
            <a:off x="7144503" y="1922767"/>
            <a:ext cx="432573" cy="430887"/>
            <a:chOff x="5624513" y="4544950"/>
            <a:chExt cx="381000" cy="379515"/>
          </a:xfrm>
          <a:solidFill>
            <a:schemeClr val="accent2"/>
          </a:solidFill>
        </p:grpSpPr>
        <p:sp>
          <p:nvSpPr>
            <p:cNvPr id="55" name="Freeform 13">
              <a:extLst>
                <a:ext uri="{FF2B5EF4-FFF2-40B4-BE49-F238E27FC236}">
                  <a16:creationId xmlns="" xmlns:a16="http://schemas.microsoft.com/office/drawing/2014/main" id="{7007E458-FC2D-4303-9AC7-7AE8B1EB9828}"/>
                </a:ext>
              </a:extLst>
            </p:cNvPr>
            <p:cNvSpPr>
              <a:spLocks/>
            </p:cNvSpPr>
            <p:nvPr/>
          </p:nvSpPr>
          <p:spPr bwMode="auto">
            <a:xfrm>
              <a:off x="5686426" y="4718010"/>
              <a:ext cx="247650" cy="206455"/>
            </a:xfrm>
            <a:custGeom>
              <a:avLst/>
              <a:gdLst>
                <a:gd name="T0" fmla="*/ 9600 w 12799"/>
                <a:gd name="T1" fmla="*/ 9396 h 10669"/>
                <a:gd name="T2" fmla="*/ 1280 w 12799"/>
                <a:gd name="T3" fmla="*/ 9396 h 10669"/>
                <a:gd name="T4" fmla="*/ 1280 w 12799"/>
                <a:gd name="T5" fmla="*/ 3407 h 10669"/>
                <a:gd name="T6" fmla="*/ 3197 w 12799"/>
                <a:gd name="T7" fmla="*/ 3407 h 10669"/>
                <a:gd name="T8" fmla="*/ 4620 w 12799"/>
                <a:gd name="T9" fmla="*/ 2133 h 10669"/>
                <a:gd name="T10" fmla="*/ 640 w 12799"/>
                <a:gd name="T11" fmla="*/ 2133 h 10669"/>
                <a:gd name="T12" fmla="*/ 0 w 12799"/>
                <a:gd name="T13" fmla="*/ 2770 h 10669"/>
                <a:gd name="T14" fmla="*/ 0 w 12799"/>
                <a:gd name="T15" fmla="*/ 10032 h 10669"/>
                <a:gd name="T16" fmla="*/ 640 w 12799"/>
                <a:gd name="T17" fmla="*/ 10669 h 10669"/>
                <a:gd name="T18" fmla="*/ 10240 w 12799"/>
                <a:gd name="T19" fmla="*/ 10669 h 10669"/>
                <a:gd name="T20" fmla="*/ 10880 w 12799"/>
                <a:gd name="T21" fmla="*/ 10032 h 10669"/>
                <a:gd name="T22" fmla="*/ 10880 w 12799"/>
                <a:gd name="T23" fmla="*/ 6400 h 10669"/>
                <a:gd name="T24" fmla="*/ 9600 w 12799"/>
                <a:gd name="T25" fmla="*/ 7447 h 10669"/>
                <a:gd name="T26" fmla="*/ 9600 w 12799"/>
                <a:gd name="T27" fmla="*/ 9396 h 10669"/>
                <a:gd name="T28" fmla="*/ 8533 w 12799"/>
                <a:gd name="T29" fmla="*/ 4266 h 10669"/>
                <a:gd name="T30" fmla="*/ 8533 w 12799"/>
                <a:gd name="T31" fmla="*/ 6396 h 10669"/>
                <a:gd name="T32" fmla="*/ 12799 w 12799"/>
                <a:gd name="T33" fmla="*/ 3213 h 10669"/>
                <a:gd name="T34" fmla="*/ 8533 w 12799"/>
                <a:gd name="T35" fmla="*/ 0 h 10669"/>
                <a:gd name="T36" fmla="*/ 8533 w 12799"/>
                <a:gd name="T37" fmla="*/ 1990 h 10669"/>
                <a:gd name="T38" fmla="*/ 3200 w 12799"/>
                <a:gd name="T39" fmla="*/ 7466 h 10669"/>
                <a:gd name="T40" fmla="*/ 8533 w 12799"/>
                <a:gd name="T41" fmla="*/ 4266 h 10669"/>
                <a:gd name="T42" fmla="*/ 8533 w 12799"/>
                <a:gd name="T43" fmla="*/ 4266 h 10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799" h="10669">
                  <a:moveTo>
                    <a:pt x="9600" y="9396"/>
                  </a:moveTo>
                  <a:lnTo>
                    <a:pt x="1280" y="9396"/>
                  </a:lnTo>
                  <a:lnTo>
                    <a:pt x="1280" y="3407"/>
                  </a:lnTo>
                  <a:lnTo>
                    <a:pt x="3197" y="3407"/>
                  </a:lnTo>
                  <a:cubicBezTo>
                    <a:pt x="3197" y="3407"/>
                    <a:pt x="3667" y="2750"/>
                    <a:pt x="4620" y="2133"/>
                  </a:cubicBezTo>
                  <a:lnTo>
                    <a:pt x="640" y="2133"/>
                  </a:lnTo>
                  <a:cubicBezTo>
                    <a:pt x="287" y="2133"/>
                    <a:pt x="0" y="2416"/>
                    <a:pt x="0" y="2770"/>
                  </a:cubicBezTo>
                  <a:lnTo>
                    <a:pt x="0" y="10032"/>
                  </a:lnTo>
                  <a:cubicBezTo>
                    <a:pt x="0" y="10382"/>
                    <a:pt x="287" y="10669"/>
                    <a:pt x="640" y="10669"/>
                  </a:cubicBezTo>
                  <a:lnTo>
                    <a:pt x="10240" y="10669"/>
                  </a:lnTo>
                  <a:cubicBezTo>
                    <a:pt x="10593" y="10669"/>
                    <a:pt x="10880" y="10386"/>
                    <a:pt x="10880" y="10032"/>
                  </a:cubicBezTo>
                  <a:lnTo>
                    <a:pt x="10880" y="6400"/>
                  </a:lnTo>
                  <a:lnTo>
                    <a:pt x="9600" y="7447"/>
                  </a:lnTo>
                  <a:lnTo>
                    <a:pt x="9600" y="9396"/>
                  </a:lnTo>
                  <a:close/>
                  <a:moveTo>
                    <a:pt x="8533" y="4266"/>
                  </a:moveTo>
                  <a:lnTo>
                    <a:pt x="8533" y="6396"/>
                  </a:lnTo>
                  <a:lnTo>
                    <a:pt x="12799" y="3213"/>
                  </a:lnTo>
                  <a:lnTo>
                    <a:pt x="8533" y="0"/>
                  </a:lnTo>
                  <a:lnTo>
                    <a:pt x="8533" y="1990"/>
                  </a:lnTo>
                  <a:cubicBezTo>
                    <a:pt x="3373" y="1990"/>
                    <a:pt x="3200" y="7466"/>
                    <a:pt x="3200" y="7466"/>
                  </a:cubicBezTo>
                  <a:cubicBezTo>
                    <a:pt x="4660" y="5083"/>
                    <a:pt x="5733" y="4266"/>
                    <a:pt x="8533" y="4266"/>
                  </a:cubicBezTo>
                  <a:close/>
                  <a:moveTo>
                    <a:pt x="8533" y="4266"/>
                  </a:move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accent2"/>
                </a:solidFill>
              </a:endParaRPr>
            </a:p>
          </p:txBody>
        </p:sp>
        <p:sp>
          <p:nvSpPr>
            <p:cNvPr id="56" name="Freeform 14">
              <a:extLst>
                <a:ext uri="{FF2B5EF4-FFF2-40B4-BE49-F238E27FC236}">
                  <a16:creationId xmlns="" xmlns:a16="http://schemas.microsoft.com/office/drawing/2014/main" id="{20EECD07-840C-427E-A15F-3E6C083DC125}"/>
                </a:ext>
              </a:extLst>
            </p:cNvPr>
            <p:cNvSpPr>
              <a:spLocks noEditPoints="1"/>
            </p:cNvSpPr>
            <p:nvPr/>
          </p:nvSpPr>
          <p:spPr bwMode="auto">
            <a:xfrm>
              <a:off x="5624513" y="4544950"/>
              <a:ext cx="381000" cy="317624"/>
            </a:xfrm>
            <a:custGeom>
              <a:avLst/>
              <a:gdLst>
                <a:gd name="T0" fmla="*/ 9600 w 12799"/>
                <a:gd name="T1" fmla="*/ 9396 h 10669"/>
                <a:gd name="T2" fmla="*/ 1280 w 12799"/>
                <a:gd name="T3" fmla="*/ 9396 h 10669"/>
                <a:gd name="T4" fmla="*/ 1280 w 12799"/>
                <a:gd name="T5" fmla="*/ 3407 h 10669"/>
                <a:gd name="T6" fmla="*/ 3197 w 12799"/>
                <a:gd name="T7" fmla="*/ 3407 h 10669"/>
                <a:gd name="T8" fmla="*/ 4620 w 12799"/>
                <a:gd name="T9" fmla="*/ 2133 h 10669"/>
                <a:gd name="T10" fmla="*/ 640 w 12799"/>
                <a:gd name="T11" fmla="*/ 2133 h 10669"/>
                <a:gd name="T12" fmla="*/ 0 w 12799"/>
                <a:gd name="T13" fmla="*/ 2770 h 10669"/>
                <a:gd name="T14" fmla="*/ 0 w 12799"/>
                <a:gd name="T15" fmla="*/ 10032 h 10669"/>
                <a:gd name="T16" fmla="*/ 640 w 12799"/>
                <a:gd name="T17" fmla="*/ 10669 h 10669"/>
                <a:gd name="T18" fmla="*/ 10240 w 12799"/>
                <a:gd name="T19" fmla="*/ 10669 h 10669"/>
                <a:gd name="T20" fmla="*/ 10880 w 12799"/>
                <a:gd name="T21" fmla="*/ 10032 h 10669"/>
                <a:gd name="T22" fmla="*/ 10880 w 12799"/>
                <a:gd name="T23" fmla="*/ 6400 h 10669"/>
                <a:gd name="T24" fmla="*/ 9600 w 12799"/>
                <a:gd name="T25" fmla="*/ 7447 h 10669"/>
                <a:gd name="T26" fmla="*/ 9600 w 12799"/>
                <a:gd name="T27" fmla="*/ 9396 h 10669"/>
                <a:gd name="T28" fmla="*/ 8533 w 12799"/>
                <a:gd name="T29" fmla="*/ 4266 h 10669"/>
                <a:gd name="T30" fmla="*/ 8533 w 12799"/>
                <a:gd name="T31" fmla="*/ 6396 h 10669"/>
                <a:gd name="T32" fmla="*/ 12799 w 12799"/>
                <a:gd name="T33" fmla="*/ 3213 h 10669"/>
                <a:gd name="T34" fmla="*/ 8533 w 12799"/>
                <a:gd name="T35" fmla="*/ 0 h 10669"/>
                <a:gd name="T36" fmla="*/ 8533 w 12799"/>
                <a:gd name="T37" fmla="*/ 1990 h 10669"/>
                <a:gd name="T38" fmla="*/ 3200 w 12799"/>
                <a:gd name="T39" fmla="*/ 7466 h 10669"/>
                <a:gd name="T40" fmla="*/ 8533 w 12799"/>
                <a:gd name="T41" fmla="*/ 4266 h 10669"/>
                <a:gd name="T42" fmla="*/ 8533 w 12799"/>
                <a:gd name="T43" fmla="*/ 4266 h 10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799" h="10669">
                  <a:moveTo>
                    <a:pt x="9600" y="9396"/>
                  </a:moveTo>
                  <a:lnTo>
                    <a:pt x="1280" y="9396"/>
                  </a:lnTo>
                  <a:lnTo>
                    <a:pt x="1280" y="3407"/>
                  </a:lnTo>
                  <a:lnTo>
                    <a:pt x="3197" y="3407"/>
                  </a:lnTo>
                  <a:cubicBezTo>
                    <a:pt x="3197" y="3407"/>
                    <a:pt x="3667" y="2750"/>
                    <a:pt x="4620" y="2133"/>
                  </a:cubicBezTo>
                  <a:lnTo>
                    <a:pt x="640" y="2133"/>
                  </a:lnTo>
                  <a:cubicBezTo>
                    <a:pt x="287" y="2133"/>
                    <a:pt x="0" y="2416"/>
                    <a:pt x="0" y="2770"/>
                  </a:cubicBezTo>
                  <a:lnTo>
                    <a:pt x="0" y="10032"/>
                  </a:lnTo>
                  <a:cubicBezTo>
                    <a:pt x="0" y="10382"/>
                    <a:pt x="287" y="10669"/>
                    <a:pt x="640" y="10669"/>
                  </a:cubicBezTo>
                  <a:lnTo>
                    <a:pt x="10240" y="10669"/>
                  </a:lnTo>
                  <a:cubicBezTo>
                    <a:pt x="10593" y="10669"/>
                    <a:pt x="10880" y="10386"/>
                    <a:pt x="10880" y="10032"/>
                  </a:cubicBezTo>
                  <a:lnTo>
                    <a:pt x="10880" y="6400"/>
                  </a:lnTo>
                  <a:lnTo>
                    <a:pt x="9600" y="7447"/>
                  </a:lnTo>
                  <a:lnTo>
                    <a:pt x="9600" y="9396"/>
                  </a:lnTo>
                  <a:close/>
                  <a:moveTo>
                    <a:pt x="8533" y="4266"/>
                  </a:moveTo>
                  <a:lnTo>
                    <a:pt x="8533" y="6396"/>
                  </a:lnTo>
                  <a:lnTo>
                    <a:pt x="12799" y="3213"/>
                  </a:lnTo>
                  <a:lnTo>
                    <a:pt x="8533" y="0"/>
                  </a:lnTo>
                  <a:lnTo>
                    <a:pt x="8533" y="1990"/>
                  </a:lnTo>
                  <a:cubicBezTo>
                    <a:pt x="3373" y="1990"/>
                    <a:pt x="3200" y="7466"/>
                    <a:pt x="3200" y="7466"/>
                  </a:cubicBezTo>
                  <a:cubicBezTo>
                    <a:pt x="4660" y="5083"/>
                    <a:pt x="5733" y="4266"/>
                    <a:pt x="8533" y="4266"/>
                  </a:cubicBezTo>
                  <a:close/>
                  <a:moveTo>
                    <a:pt x="8533" y="4266"/>
                  </a:move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accent2"/>
                </a:solidFill>
              </a:endParaRPr>
            </a:p>
          </p:txBody>
        </p:sp>
      </p:grpSp>
      <p:sp>
        <p:nvSpPr>
          <p:cNvPr id="57" name="矩形 56">
            <a:extLst>
              <a:ext uri="{FF2B5EF4-FFF2-40B4-BE49-F238E27FC236}">
                <a16:creationId xmlns="" xmlns:a16="http://schemas.microsoft.com/office/drawing/2014/main" id="{C4AE76B4-FE5F-46AD-8F16-2EE388844991}"/>
              </a:ext>
            </a:extLst>
          </p:cNvPr>
          <p:cNvSpPr/>
          <p:nvPr/>
        </p:nvSpPr>
        <p:spPr>
          <a:xfrm>
            <a:off x="7641812" y="1948727"/>
            <a:ext cx="1293944" cy="430887"/>
          </a:xfrm>
          <a:prstGeom prst="rect">
            <a:avLst/>
          </a:prstGeom>
        </p:spPr>
        <p:txBody>
          <a:bodyPr wrap="none">
            <a:spAutoFit/>
          </a:bodyPr>
          <a:lstStyle/>
          <a:p>
            <a:r>
              <a:rPr lang="zh-CN" altLang="en-US" sz="2200" b="1">
                <a:gradFill flip="none" rotWithShape="1">
                  <a:gsLst>
                    <a:gs pos="100000">
                      <a:schemeClr val="accent1"/>
                    </a:gs>
                    <a:gs pos="0">
                      <a:schemeClr val="accent2"/>
                    </a:gs>
                  </a:gsLst>
                  <a:lin ang="5400000" scaled="1"/>
                  <a:tileRect/>
                </a:gradFill>
                <a:latin typeface="+mj-ea"/>
                <a:ea typeface="+mj-ea"/>
              </a:rPr>
              <a:t>江西师大</a:t>
            </a:r>
            <a:endParaRPr lang="zh-CN" altLang="en-US" sz="2200" b="1" dirty="0">
              <a:gradFill flip="none" rotWithShape="1">
                <a:gsLst>
                  <a:gs pos="100000">
                    <a:schemeClr val="accent1"/>
                  </a:gs>
                  <a:gs pos="0">
                    <a:schemeClr val="accent2"/>
                  </a:gs>
                </a:gsLst>
                <a:lin ang="5400000" scaled="1"/>
                <a:tileRect/>
              </a:gradFill>
              <a:latin typeface="+mj-ea"/>
              <a:ea typeface="+mj-ea"/>
            </a:endParaRPr>
          </a:p>
        </p:txBody>
      </p:sp>
      <p:sp>
        <p:nvSpPr>
          <p:cNvPr id="58" name="矩形 57">
            <a:extLst>
              <a:ext uri="{FF2B5EF4-FFF2-40B4-BE49-F238E27FC236}">
                <a16:creationId xmlns="" xmlns:a16="http://schemas.microsoft.com/office/drawing/2014/main" id="{0BA769E4-DFD1-4DAB-A416-92B22D152F62}"/>
              </a:ext>
            </a:extLst>
          </p:cNvPr>
          <p:cNvSpPr/>
          <p:nvPr/>
        </p:nvSpPr>
        <p:spPr>
          <a:xfrm>
            <a:off x="7020218" y="2426970"/>
            <a:ext cx="3580012" cy="739048"/>
          </a:xfrm>
          <a:prstGeom prst="rect">
            <a:avLst/>
          </a:prstGeom>
        </p:spPr>
        <p:txBody>
          <a:bodyPr wrap="square">
            <a:spAutoFit/>
          </a:bodyPr>
          <a:lstStyle/>
          <a:p>
            <a:pPr>
              <a:lnSpc>
                <a:spcPct val="120000"/>
              </a:lnSpc>
            </a:pPr>
            <a:r>
              <a:rPr lang="zh-CN" altLang="en-US" dirty="0">
                <a:solidFill>
                  <a:schemeClr val="tx1">
                    <a:lumMod val="85000"/>
                    <a:lumOff val="15000"/>
                  </a:schemeClr>
                </a:solidFill>
                <a:latin typeface="+mn-ea"/>
              </a:rPr>
              <a:t>江西师范大学是教育部江西省人民政府共建高校。</a:t>
            </a:r>
          </a:p>
        </p:txBody>
      </p:sp>
      <p:sp>
        <p:nvSpPr>
          <p:cNvPr id="59" name="矩形: 圆角 58">
            <a:extLst>
              <a:ext uri="{FF2B5EF4-FFF2-40B4-BE49-F238E27FC236}">
                <a16:creationId xmlns="" xmlns:a16="http://schemas.microsoft.com/office/drawing/2014/main" id="{D08E236A-73D1-4B1D-A575-E06BFEA062D6}"/>
              </a:ext>
            </a:extLst>
          </p:cNvPr>
          <p:cNvSpPr/>
          <p:nvPr/>
        </p:nvSpPr>
        <p:spPr>
          <a:xfrm>
            <a:off x="1435221" y="3910748"/>
            <a:ext cx="4263342" cy="1895596"/>
          </a:xfrm>
          <a:prstGeom prst="roundRect">
            <a:avLst>
              <a:gd name="adj" fmla="val 5206"/>
            </a:avLst>
          </a:prstGeom>
          <a:solidFill>
            <a:schemeClr val="bg1"/>
          </a:solidFill>
          <a:ln w="19050">
            <a:gradFill flip="none" rotWithShape="1">
              <a:gsLst>
                <a:gs pos="0">
                  <a:schemeClr val="accent2"/>
                </a:gs>
                <a:gs pos="51000">
                  <a:schemeClr val="accent2">
                    <a:alpha val="0"/>
                  </a:schemeClr>
                </a:gs>
                <a:gs pos="100000">
                  <a:schemeClr val="accent2"/>
                </a:gs>
              </a:gsLst>
              <a:lin ang="8100000" scaled="1"/>
              <a:tileRect/>
            </a:gradFill>
          </a:ln>
          <a:effectLst>
            <a:outerShdw blurRad="622300" sx="102000" sy="102000" algn="ctr" rotWithShape="0">
              <a:schemeClr val="accent2">
                <a:alpha val="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Group 26">
            <a:extLst>
              <a:ext uri="{FF2B5EF4-FFF2-40B4-BE49-F238E27FC236}">
                <a16:creationId xmlns="" xmlns:a16="http://schemas.microsoft.com/office/drawing/2014/main" id="{AEAF62D4-3F56-4BFA-954F-3DBEEAF4C78C}"/>
              </a:ext>
            </a:extLst>
          </p:cNvPr>
          <p:cNvGrpSpPr/>
          <p:nvPr/>
        </p:nvGrpSpPr>
        <p:grpSpPr>
          <a:xfrm>
            <a:off x="1901171" y="4191405"/>
            <a:ext cx="432573" cy="430887"/>
            <a:chOff x="5624513" y="4544950"/>
            <a:chExt cx="381000" cy="379515"/>
          </a:xfrm>
          <a:solidFill>
            <a:schemeClr val="accent2"/>
          </a:solidFill>
        </p:grpSpPr>
        <p:sp>
          <p:nvSpPr>
            <p:cNvPr id="61" name="Freeform 13">
              <a:extLst>
                <a:ext uri="{FF2B5EF4-FFF2-40B4-BE49-F238E27FC236}">
                  <a16:creationId xmlns="" xmlns:a16="http://schemas.microsoft.com/office/drawing/2014/main" id="{5BA12279-81CD-48EC-BA7E-8575E7E4AF03}"/>
                </a:ext>
              </a:extLst>
            </p:cNvPr>
            <p:cNvSpPr>
              <a:spLocks/>
            </p:cNvSpPr>
            <p:nvPr/>
          </p:nvSpPr>
          <p:spPr bwMode="auto">
            <a:xfrm>
              <a:off x="5686426" y="4718010"/>
              <a:ext cx="247650" cy="206455"/>
            </a:xfrm>
            <a:custGeom>
              <a:avLst/>
              <a:gdLst>
                <a:gd name="T0" fmla="*/ 9600 w 12799"/>
                <a:gd name="T1" fmla="*/ 9396 h 10669"/>
                <a:gd name="T2" fmla="*/ 1280 w 12799"/>
                <a:gd name="T3" fmla="*/ 9396 h 10669"/>
                <a:gd name="T4" fmla="*/ 1280 w 12799"/>
                <a:gd name="T5" fmla="*/ 3407 h 10669"/>
                <a:gd name="T6" fmla="*/ 3197 w 12799"/>
                <a:gd name="T7" fmla="*/ 3407 h 10669"/>
                <a:gd name="T8" fmla="*/ 4620 w 12799"/>
                <a:gd name="T9" fmla="*/ 2133 h 10669"/>
                <a:gd name="T10" fmla="*/ 640 w 12799"/>
                <a:gd name="T11" fmla="*/ 2133 h 10669"/>
                <a:gd name="T12" fmla="*/ 0 w 12799"/>
                <a:gd name="T13" fmla="*/ 2770 h 10669"/>
                <a:gd name="T14" fmla="*/ 0 w 12799"/>
                <a:gd name="T15" fmla="*/ 10032 h 10669"/>
                <a:gd name="T16" fmla="*/ 640 w 12799"/>
                <a:gd name="T17" fmla="*/ 10669 h 10669"/>
                <a:gd name="T18" fmla="*/ 10240 w 12799"/>
                <a:gd name="T19" fmla="*/ 10669 h 10669"/>
                <a:gd name="T20" fmla="*/ 10880 w 12799"/>
                <a:gd name="T21" fmla="*/ 10032 h 10669"/>
                <a:gd name="T22" fmla="*/ 10880 w 12799"/>
                <a:gd name="T23" fmla="*/ 6400 h 10669"/>
                <a:gd name="T24" fmla="*/ 9600 w 12799"/>
                <a:gd name="T25" fmla="*/ 7447 h 10669"/>
                <a:gd name="T26" fmla="*/ 9600 w 12799"/>
                <a:gd name="T27" fmla="*/ 9396 h 10669"/>
                <a:gd name="T28" fmla="*/ 8533 w 12799"/>
                <a:gd name="T29" fmla="*/ 4266 h 10669"/>
                <a:gd name="T30" fmla="*/ 8533 w 12799"/>
                <a:gd name="T31" fmla="*/ 6396 h 10669"/>
                <a:gd name="T32" fmla="*/ 12799 w 12799"/>
                <a:gd name="T33" fmla="*/ 3213 h 10669"/>
                <a:gd name="T34" fmla="*/ 8533 w 12799"/>
                <a:gd name="T35" fmla="*/ 0 h 10669"/>
                <a:gd name="T36" fmla="*/ 8533 w 12799"/>
                <a:gd name="T37" fmla="*/ 1990 h 10669"/>
                <a:gd name="T38" fmla="*/ 3200 w 12799"/>
                <a:gd name="T39" fmla="*/ 7466 h 10669"/>
                <a:gd name="T40" fmla="*/ 8533 w 12799"/>
                <a:gd name="T41" fmla="*/ 4266 h 10669"/>
                <a:gd name="T42" fmla="*/ 8533 w 12799"/>
                <a:gd name="T43" fmla="*/ 4266 h 10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799" h="10669">
                  <a:moveTo>
                    <a:pt x="9600" y="9396"/>
                  </a:moveTo>
                  <a:lnTo>
                    <a:pt x="1280" y="9396"/>
                  </a:lnTo>
                  <a:lnTo>
                    <a:pt x="1280" y="3407"/>
                  </a:lnTo>
                  <a:lnTo>
                    <a:pt x="3197" y="3407"/>
                  </a:lnTo>
                  <a:cubicBezTo>
                    <a:pt x="3197" y="3407"/>
                    <a:pt x="3667" y="2750"/>
                    <a:pt x="4620" y="2133"/>
                  </a:cubicBezTo>
                  <a:lnTo>
                    <a:pt x="640" y="2133"/>
                  </a:lnTo>
                  <a:cubicBezTo>
                    <a:pt x="287" y="2133"/>
                    <a:pt x="0" y="2416"/>
                    <a:pt x="0" y="2770"/>
                  </a:cubicBezTo>
                  <a:lnTo>
                    <a:pt x="0" y="10032"/>
                  </a:lnTo>
                  <a:cubicBezTo>
                    <a:pt x="0" y="10382"/>
                    <a:pt x="287" y="10669"/>
                    <a:pt x="640" y="10669"/>
                  </a:cubicBezTo>
                  <a:lnTo>
                    <a:pt x="10240" y="10669"/>
                  </a:lnTo>
                  <a:cubicBezTo>
                    <a:pt x="10593" y="10669"/>
                    <a:pt x="10880" y="10386"/>
                    <a:pt x="10880" y="10032"/>
                  </a:cubicBezTo>
                  <a:lnTo>
                    <a:pt x="10880" y="6400"/>
                  </a:lnTo>
                  <a:lnTo>
                    <a:pt x="9600" y="7447"/>
                  </a:lnTo>
                  <a:lnTo>
                    <a:pt x="9600" y="9396"/>
                  </a:lnTo>
                  <a:close/>
                  <a:moveTo>
                    <a:pt x="8533" y="4266"/>
                  </a:moveTo>
                  <a:lnTo>
                    <a:pt x="8533" y="6396"/>
                  </a:lnTo>
                  <a:lnTo>
                    <a:pt x="12799" y="3213"/>
                  </a:lnTo>
                  <a:lnTo>
                    <a:pt x="8533" y="0"/>
                  </a:lnTo>
                  <a:lnTo>
                    <a:pt x="8533" y="1990"/>
                  </a:lnTo>
                  <a:cubicBezTo>
                    <a:pt x="3373" y="1990"/>
                    <a:pt x="3200" y="7466"/>
                    <a:pt x="3200" y="7466"/>
                  </a:cubicBezTo>
                  <a:cubicBezTo>
                    <a:pt x="4660" y="5083"/>
                    <a:pt x="5733" y="4266"/>
                    <a:pt x="8533" y="4266"/>
                  </a:cubicBezTo>
                  <a:close/>
                  <a:moveTo>
                    <a:pt x="8533" y="4266"/>
                  </a:move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accent2"/>
                </a:solidFill>
              </a:endParaRPr>
            </a:p>
          </p:txBody>
        </p:sp>
        <p:sp>
          <p:nvSpPr>
            <p:cNvPr id="62" name="Freeform 14">
              <a:extLst>
                <a:ext uri="{FF2B5EF4-FFF2-40B4-BE49-F238E27FC236}">
                  <a16:creationId xmlns="" xmlns:a16="http://schemas.microsoft.com/office/drawing/2014/main" id="{92EB7229-BF87-49C5-A907-951D482D84B1}"/>
                </a:ext>
              </a:extLst>
            </p:cNvPr>
            <p:cNvSpPr>
              <a:spLocks noEditPoints="1"/>
            </p:cNvSpPr>
            <p:nvPr/>
          </p:nvSpPr>
          <p:spPr bwMode="auto">
            <a:xfrm>
              <a:off x="5624513" y="4544950"/>
              <a:ext cx="381000" cy="317624"/>
            </a:xfrm>
            <a:custGeom>
              <a:avLst/>
              <a:gdLst>
                <a:gd name="T0" fmla="*/ 9600 w 12799"/>
                <a:gd name="T1" fmla="*/ 9396 h 10669"/>
                <a:gd name="T2" fmla="*/ 1280 w 12799"/>
                <a:gd name="T3" fmla="*/ 9396 h 10669"/>
                <a:gd name="T4" fmla="*/ 1280 w 12799"/>
                <a:gd name="T5" fmla="*/ 3407 h 10669"/>
                <a:gd name="T6" fmla="*/ 3197 w 12799"/>
                <a:gd name="T7" fmla="*/ 3407 h 10669"/>
                <a:gd name="T8" fmla="*/ 4620 w 12799"/>
                <a:gd name="T9" fmla="*/ 2133 h 10669"/>
                <a:gd name="T10" fmla="*/ 640 w 12799"/>
                <a:gd name="T11" fmla="*/ 2133 h 10669"/>
                <a:gd name="T12" fmla="*/ 0 w 12799"/>
                <a:gd name="T13" fmla="*/ 2770 h 10669"/>
                <a:gd name="T14" fmla="*/ 0 w 12799"/>
                <a:gd name="T15" fmla="*/ 10032 h 10669"/>
                <a:gd name="T16" fmla="*/ 640 w 12799"/>
                <a:gd name="T17" fmla="*/ 10669 h 10669"/>
                <a:gd name="T18" fmla="*/ 10240 w 12799"/>
                <a:gd name="T19" fmla="*/ 10669 h 10669"/>
                <a:gd name="T20" fmla="*/ 10880 w 12799"/>
                <a:gd name="T21" fmla="*/ 10032 h 10669"/>
                <a:gd name="T22" fmla="*/ 10880 w 12799"/>
                <a:gd name="T23" fmla="*/ 6400 h 10669"/>
                <a:gd name="T24" fmla="*/ 9600 w 12799"/>
                <a:gd name="T25" fmla="*/ 7447 h 10669"/>
                <a:gd name="T26" fmla="*/ 9600 w 12799"/>
                <a:gd name="T27" fmla="*/ 9396 h 10669"/>
                <a:gd name="T28" fmla="*/ 8533 w 12799"/>
                <a:gd name="T29" fmla="*/ 4266 h 10669"/>
                <a:gd name="T30" fmla="*/ 8533 w 12799"/>
                <a:gd name="T31" fmla="*/ 6396 h 10669"/>
                <a:gd name="T32" fmla="*/ 12799 w 12799"/>
                <a:gd name="T33" fmla="*/ 3213 h 10669"/>
                <a:gd name="T34" fmla="*/ 8533 w 12799"/>
                <a:gd name="T35" fmla="*/ 0 h 10669"/>
                <a:gd name="T36" fmla="*/ 8533 w 12799"/>
                <a:gd name="T37" fmla="*/ 1990 h 10669"/>
                <a:gd name="T38" fmla="*/ 3200 w 12799"/>
                <a:gd name="T39" fmla="*/ 7466 h 10669"/>
                <a:gd name="T40" fmla="*/ 8533 w 12799"/>
                <a:gd name="T41" fmla="*/ 4266 h 10669"/>
                <a:gd name="T42" fmla="*/ 8533 w 12799"/>
                <a:gd name="T43" fmla="*/ 4266 h 10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799" h="10669">
                  <a:moveTo>
                    <a:pt x="9600" y="9396"/>
                  </a:moveTo>
                  <a:lnTo>
                    <a:pt x="1280" y="9396"/>
                  </a:lnTo>
                  <a:lnTo>
                    <a:pt x="1280" y="3407"/>
                  </a:lnTo>
                  <a:lnTo>
                    <a:pt x="3197" y="3407"/>
                  </a:lnTo>
                  <a:cubicBezTo>
                    <a:pt x="3197" y="3407"/>
                    <a:pt x="3667" y="2750"/>
                    <a:pt x="4620" y="2133"/>
                  </a:cubicBezTo>
                  <a:lnTo>
                    <a:pt x="640" y="2133"/>
                  </a:lnTo>
                  <a:cubicBezTo>
                    <a:pt x="287" y="2133"/>
                    <a:pt x="0" y="2416"/>
                    <a:pt x="0" y="2770"/>
                  </a:cubicBezTo>
                  <a:lnTo>
                    <a:pt x="0" y="10032"/>
                  </a:lnTo>
                  <a:cubicBezTo>
                    <a:pt x="0" y="10382"/>
                    <a:pt x="287" y="10669"/>
                    <a:pt x="640" y="10669"/>
                  </a:cubicBezTo>
                  <a:lnTo>
                    <a:pt x="10240" y="10669"/>
                  </a:lnTo>
                  <a:cubicBezTo>
                    <a:pt x="10593" y="10669"/>
                    <a:pt x="10880" y="10386"/>
                    <a:pt x="10880" y="10032"/>
                  </a:cubicBezTo>
                  <a:lnTo>
                    <a:pt x="10880" y="6400"/>
                  </a:lnTo>
                  <a:lnTo>
                    <a:pt x="9600" y="7447"/>
                  </a:lnTo>
                  <a:lnTo>
                    <a:pt x="9600" y="9396"/>
                  </a:lnTo>
                  <a:close/>
                  <a:moveTo>
                    <a:pt x="8533" y="4266"/>
                  </a:moveTo>
                  <a:lnTo>
                    <a:pt x="8533" y="6396"/>
                  </a:lnTo>
                  <a:lnTo>
                    <a:pt x="12799" y="3213"/>
                  </a:lnTo>
                  <a:lnTo>
                    <a:pt x="8533" y="0"/>
                  </a:lnTo>
                  <a:lnTo>
                    <a:pt x="8533" y="1990"/>
                  </a:lnTo>
                  <a:cubicBezTo>
                    <a:pt x="3373" y="1990"/>
                    <a:pt x="3200" y="7466"/>
                    <a:pt x="3200" y="7466"/>
                  </a:cubicBezTo>
                  <a:cubicBezTo>
                    <a:pt x="4660" y="5083"/>
                    <a:pt x="5733" y="4266"/>
                    <a:pt x="8533" y="4266"/>
                  </a:cubicBezTo>
                  <a:close/>
                  <a:moveTo>
                    <a:pt x="8533" y="4266"/>
                  </a:move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accent2"/>
                </a:solidFill>
              </a:endParaRPr>
            </a:p>
          </p:txBody>
        </p:sp>
      </p:grpSp>
      <p:sp>
        <p:nvSpPr>
          <p:cNvPr id="63" name="矩形 62">
            <a:extLst>
              <a:ext uri="{FF2B5EF4-FFF2-40B4-BE49-F238E27FC236}">
                <a16:creationId xmlns="" xmlns:a16="http://schemas.microsoft.com/office/drawing/2014/main" id="{63BEF38A-4043-441C-A51F-5CA2594F76DE}"/>
              </a:ext>
            </a:extLst>
          </p:cNvPr>
          <p:cNvSpPr/>
          <p:nvPr/>
        </p:nvSpPr>
        <p:spPr>
          <a:xfrm>
            <a:off x="2398480" y="4217365"/>
            <a:ext cx="1293944" cy="430887"/>
          </a:xfrm>
          <a:prstGeom prst="rect">
            <a:avLst/>
          </a:prstGeom>
        </p:spPr>
        <p:txBody>
          <a:bodyPr wrap="none">
            <a:spAutoFit/>
          </a:bodyPr>
          <a:lstStyle/>
          <a:p>
            <a:r>
              <a:rPr lang="zh-CN" altLang="en-US" sz="2200" b="1">
                <a:gradFill flip="none" rotWithShape="1">
                  <a:gsLst>
                    <a:gs pos="100000">
                      <a:schemeClr val="accent1"/>
                    </a:gs>
                    <a:gs pos="0">
                      <a:schemeClr val="accent2"/>
                    </a:gs>
                  </a:gsLst>
                  <a:lin ang="5400000" scaled="1"/>
                  <a:tileRect/>
                </a:gradFill>
                <a:latin typeface="+mj-ea"/>
                <a:ea typeface="+mj-ea"/>
              </a:rPr>
              <a:t>江西师大</a:t>
            </a:r>
            <a:endParaRPr lang="zh-CN" altLang="en-US" sz="2200" b="1" dirty="0">
              <a:gradFill flip="none" rotWithShape="1">
                <a:gsLst>
                  <a:gs pos="100000">
                    <a:schemeClr val="accent1"/>
                  </a:gs>
                  <a:gs pos="0">
                    <a:schemeClr val="accent2"/>
                  </a:gs>
                </a:gsLst>
                <a:lin ang="5400000" scaled="1"/>
                <a:tileRect/>
              </a:gradFill>
              <a:latin typeface="+mj-ea"/>
              <a:ea typeface="+mj-ea"/>
            </a:endParaRPr>
          </a:p>
        </p:txBody>
      </p:sp>
      <p:sp>
        <p:nvSpPr>
          <p:cNvPr id="64" name="矩形 63">
            <a:extLst>
              <a:ext uri="{FF2B5EF4-FFF2-40B4-BE49-F238E27FC236}">
                <a16:creationId xmlns="" xmlns:a16="http://schemas.microsoft.com/office/drawing/2014/main" id="{FF0659A7-22AA-43DF-B2C8-7C8F9A214901}"/>
              </a:ext>
            </a:extLst>
          </p:cNvPr>
          <p:cNvSpPr/>
          <p:nvPr/>
        </p:nvSpPr>
        <p:spPr>
          <a:xfrm>
            <a:off x="1776886" y="4695608"/>
            <a:ext cx="3580012" cy="739048"/>
          </a:xfrm>
          <a:prstGeom prst="rect">
            <a:avLst/>
          </a:prstGeom>
        </p:spPr>
        <p:txBody>
          <a:bodyPr wrap="square">
            <a:spAutoFit/>
          </a:bodyPr>
          <a:lstStyle/>
          <a:p>
            <a:pPr algn="just">
              <a:lnSpc>
                <a:spcPct val="120000"/>
              </a:lnSpc>
            </a:pPr>
            <a:r>
              <a:rPr lang="zh-CN" altLang="en-US" dirty="0">
                <a:solidFill>
                  <a:schemeClr val="tx1">
                    <a:lumMod val="85000"/>
                    <a:lumOff val="15000"/>
                  </a:schemeClr>
                </a:solidFill>
                <a:latin typeface="+mn-ea"/>
              </a:rPr>
              <a:t>江西师范大学是教育部江西省人民政府共建高校。</a:t>
            </a:r>
          </a:p>
        </p:txBody>
      </p:sp>
      <p:sp>
        <p:nvSpPr>
          <p:cNvPr id="65" name="矩形: 圆角 64">
            <a:extLst>
              <a:ext uri="{FF2B5EF4-FFF2-40B4-BE49-F238E27FC236}">
                <a16:creationId xmlns="" xmlns:a16="http://schemas.microsoft.com/office/drawing/2014/main" id="{2EE60067-AA9B-4653-9623-9A49E0D05082}"/>
              </a:ext>
            </a:extLst>
          </p:cNvPr>
          <p:cNvSpPr/>
          <p:nvPr/>
        </p:nvSpPr>
        <p:spPr>
          <a:xfrm>
            <a:off x="6678553" y="3910748"/>
            <a:ext cx="4263342" cy="1895596"/>
          </a:xfrm>
          <a:prstGeom prst="roundRect">
            <a:avLst>
              <a:gd name="adj" fmla="val 5206"/>
            </a:avLst>
          </a:prstGeom>
          <a:solidFill>
            <a:schemeClr val="bg1"/>
          </a:solidFill>
          <a:ln w="19050">
            <a:gradFill flip="none" rotWithShape="1">
              <a:gsLst>
                <a:gs pos="0">
                  <a:schemeClr val="accent2"/>
                </a:gs>
                <a:gs pos="51000">
                  <a:schemeClr val="accent2">
                    <a:alpha val="0"/>
                  </a:schemeClr>
                </a:gs>
                <a:gs pos="100000">
                  <a:schemeClr val="accent2"/>
                </a:gs>
              </a:gsLst>
              <a:lin ang="8100000" scaled="1"/>
              <a:tileRect/>
            </a:gradFill>
          </a:ln>
          <a:effectLst>
            <a:outerShdw blurRad="622300" sx="102000" sy="102000" algn="ctr" rotWithShape="0">
              <a:schemeClr val="accent2">
                <a:alpha val="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Group 26">
            <a:extLst>
              <a:ext uri="{FF2B5EF4-FFF2-40B4-BE49-F238E27FC236}">
                <a16:creationId xmlns="" xmlns:a16="http://schemas.microsoft.com/office/drawing/2014/main" id="{B11229AC-414E-4432-A0AB-C02B22ACB057}"/>
              </a:ext>
            </a:extLst>
          </p:cNvPr>
          <p:cNvGrpSpPr/>
          <p:nvPr/>
        </p:nvGrpSpPr>
        <p:grpSpPr>
          <a:xfrm>
            <a:off x="7144503" y="4191405"/>
            <a:ext cx="432573" cy="430887"/>
            <a:chOff x="5624513" y="4544950"/>
            <a:chExt cx="381000" cy="379515"/>
          </a:xfrm>
          <a:solidFill>
            <a:schemeClr val="accent2"/>
          </a:solidFill>
        </p:grpSpPr>
        <p:sp>
          <p:nvSpPr>
            <p:cNvPr id="67" name="Freeform 13">
              <a:extLst>
                <a:ext uri="{FF2B5EF4-FFF2-40B4-BE49-F238E27FC236}">
                  <a16:creationId xmlns="" xmlns:a16="http://schemas.microsoft.com/office/drawing/2014/main" id="{A1CBC8FD-9DA8-4494-9B24-7A2AC162FA15}"/>
                </a:ext>
              </a:extLst>
            </p:cNvPr>
            <p:cNvSpPr>
              <a:spLocks/>
            </p:cNvSpPr>
            <p:nvPr/>
          </p:nvSpPr>
          <p:spPr bwMode="auto">
            <a:xfrm>
              <a:off x="5686426" y="4718010"/>
              <a:ext cx="247650" cy="206455"/>
            </a:xfrm>
            <a:custGeom>
              <a:avLst/>
              <a:gdLst>
                <a:gd name="T0" fmla="*/ 9600 w 12799"/>
                <a:gd name="T1" fmla="*/ 9396 h 10669"/>
                <a:gd name="T2" fmla="*/ 1280 w 12799"/>
                <a:gd name="T3" fmla="*/ 9396 h 10669"/>
                <a:gd name="T4" fmla="*/ 1280 w 12799"/>
                <a:gd name="T5" fmla="*/ 3407 h 10669"/>
                <a:gd name="T6" fmla="*/ 3197 w 12799"/>
                <a:gd name="T7" fmla="*/ 3407 h 10669"/>
                <a:gd name="T8" fmla="*/ 4620 w 12799"/>
                <a:gd name="T9" fmla="*/ 2133 h 10669"/>
                <a:gd name="T10" fmla="*/ 640 w 12799"/>
                <a:gd name="T11" fmla="*/ 2133 h 10669"/>
                <a:gd name="T12" fmla="*/ 0 w 12799"/>
                <a:gd name="T13" fmla="*/ 2770 h 10669"/>
                <a:gd name="T14" fmla="*/ 0 w 12799"/>
                <a:gd name="T15" fmla="*/ 10032 h 10669"/>
                <a:gd name="T16" fmla="*/ 640 w 12799"/>
                <a:gd name="T17" fmla="*/ 10669 h 10669"/>
                <a:gd name="T18" fmla="*/ 10240 w 12799"/>
                <a:gd name="T19" fmla="*/ 10669 h 10669"/>
                <a:gd name="T20" fmla="*/ 10880 w 12799"/>
                <a:gd name="T21" fmla="*/ 10032 h 10669"/>
                <a:gd name="T22" fmla="*/ 10880 w 12799"/>
                <a:gd name="T23" fmla="*/ 6400 h 10669"/>
                <a:gd name="T24" fmla="*/ 9600 w 12799"/>
                <a:gd name="T25" fmla="*/ 7447 h 10669"/>
                <a:gd name="T26" fmla="*/ 9600 w 12799"/>
                <a:gd name="T27" fmla="*/ 9396 h 10669"/>
                <a:gd name="T28" fmla="*/ 8533 w 12799"/>
                <a:gd name="T29" fmla="*/ 4266 h 10669"/>
                <a:gd name="T30" fmla="*/ 8533 w 12799"/>
                <a:gd name="T31" fmla="*/ 6396 h 10669"/>
                <a:gd name="T32" fmla="*/ 12799 w 12799"/>
                <a:gd name="T33" fmla="*/ 3213 h 10669"/>
                <a:gd name="T34" fmla="*/ 8533 w 12799"/>
                <a:gd name="T35" fmla="*/ 0 h 10669"/>
                <a:gd name="T36" fmla="*/ 8533 w 12799"/>
                <a:gd name="T37" fmla="*/ 1990 h 10669"/>
                <a:gd name="T38" fmla="*/ 3200 w 12799"/>
                <a:gd name="T39" fmla="*/ 7466 h 10669"/>
                <a:gd name="T40" fmla="*/ 8533 w 12799"/>
                <a:gd name="T41" fmla="*/ 4266 h 10669"/>
                <a:gd name="T42" fmla="*/ 8533 w 12799"/>
                <a:gd name="T43" fmla="*/ 4266 h 10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799" h="10669">
                  <a:moveTo>
                    <a:pt x="9600" y="9396"/>
                  </a:moveTo>
                  <a:lnTo>
                    <a:pt x="1280" y="9396"/>
                  </a:lnTo>
                  <a:lnTo>
                    <a:pt x="1280" y="3407"/>
                  </a:lnTo>
                  <a:lnTo>
                    <a:pt x="3197" y="3407"/>
                  </a:lnTo>
                  <a:cubicBezTo>
                    <a:pt x="3197" y="3407"/>
                    <a:pt x="3667" y="2750"/>
                    <a:pt x="4620" y="2133"/>
                  </a:cubicBezTo>
                  <a:lnTo>
                    <a:pt x="640" y="2133"/>
                  </a:lnTo>
                  <a:cubicBezTo>
                    <a:pt x="287" y="2133"/>
                    <a:pt x="0" y="2416"/>
                    <a:pt x="0" y="2770"/>
                  </a:cubicBezTo>
                  <a:lnTo>
                    <a:pt x="0" y="10032"/>
                  </a:lnTo>
                  <a:cubicBezTo>
                    <a:pt x="0" y="10382"/>
                    <a:pt x="287" y="10669"/>
                    <a:pt x="640" y="10669"/>
                  </a:cubicBezTo>
                  <a:lnTo>
                    <a:pt x="10240" y="10669"/>
                  </a:lnTo>
                  <a:cubicBezTo>
                    <a:pt x="10593" y="10669"/>
                    <a:pt x="10880" y="10386"/>
                    <a:pt x="10880" y="10032"/>
                  </a:cubicBezTo>
                  <a:lnTo>
                    <a:pt x="10880" y="6400"/>
                  </a:lnTo>
                  <a:lnTo>
                    <a:pt x="9600" y="7447"/>
                  </a:lnTo>
                  <a:lnTo>
                    <a:pt x="9600" y="9396"/>
                  </a:lnTo>
                  <a:close/>
                  <a:moveTo>
                    <a:pt x="8533" y="4266"/>
                  </a:moveTo>
                  <a:lnTo>
                    <a:pt x="8533" y="6396"/>
                  </a:lnTo>
                  <a:lnTo>
                    <a:pt x="12799" y="3213"/>
                  </a:lnTo>
                  <a:lnTo>
                    <a:pt x="8533" y="0"/>
                  </a:lnTo>
                  <a:lnTo>
                    <a:pt x="8533" y="1990"/>
                  </a:lnTo>
                  <a:cubicBezTo>
                    <a:pt x="3373" y="1990"/>
                    <a:pt x="3200" y="7466"/>
                    <a:pt x="3200" y="7466"/>
                  </a:cubicBezTo>
                  <a:cubicBezTo>
                    <a:pt x="4660" y="5083"/>
                    <a:pt x="5733" y="4266"/>
                    <a:pt x="8533" y="4266"/>
                  </a:cubicBezTo>
                  <a:close/>
                  <a:moveTo>
                    <a:pt x="8533" y="4266"/>
                  </a:move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accent2"/>
                </a:solidFill>
              </a:endParaRPr>
            </a:p>
          </p:txBody>
        </p:sp>
        <p:sp>
          <p:nvSpPr>
            <p:cNvPr id="68" name="Freeform 14">
              <a:extLst>
                <a:ext uri="{FF2B5EF4-FFF2-40B4-BE49-F238E27FC236}">
                  <a16:creationId xmlns="" xmlns:a16="http://schemas.microsoft.com/office/drawing/2014/main" id="{5EA3692F-E464-495B-A84C-AD4CD28BA33C}"/>
                </a:ext>
              </a:extLst>
            </p:cNvPr>
            <p:cNvSpPr>
              <a:spLocks noEditPoints="1"/>
            </p:cNvSpPr>
            <p:nvPr/>
          </p:nvSpPr>
          <p:spPr bwMode="auto">
            <a:xfrm>
              <a:off x="5624513" y="4544950"/>
              <a:ext cx="381000" cy="317624"/>
            </a:xfrm>
            <a:custGeom>
              <a:avLst/>
              <a:gdLst>
                <a:gd name="T0" fmla="*/ 9600 w 12799"/>
                <a:gd name="T1" fmla="*/ 9396 h 10669"/>
                <a:gd name="T2" fmla="*/ 1280 w 12799"/>
                <a:gd name="T3" fmla="*/ 9396 h 10669"/>
                <a:gd name="T4" fmla="*/ 1280 w 12799"/>
                <a:gd name="T5" fmla="*/ 3407 h 10669"/>
                <a:gd name="T6" fmla="*/ 3197 w 12799"/>
                <a:gd name="T7" fmla="*/ 3407 h 10669"/>
                <a:gd name="T8" fmla="*/ 4620 w 12799"/>
                <a:gd name="T9" fmla="*/ 2133 h 10669"/>
                <a:gd name="T10" fmla="*/ 640 w 12799"/>
                <a:gd name="T11" fmla="*/ 2133 h 10669"/>
                <a:gd name="T12" fmla="*/ 0 w 12799"/>
                <a:gd name="T13" fmla="*/ 2770 h 10669"/>
                <a:gd name="T14" fmla="*/ 0 w 12799"/>
                <a:gd name="T15" fmla="*/ 10032 h 10669"/>
                <a:gd name="T16" fmla="*/ 640 w 12799"/>
                <a:gd name="T17" fmla="*/ 10669 h 10669"/>
                <a:gd name="T18" fmla="*/ 10240 w 12799"/>
                <a:gd name="T19" fmla="*/ 10669 h 10669"/>
                <a:gd name="T20" fmla="*/ 10880 w 12799"/>
                <a:gd name="T21" fmla="*/ 10032 h 10669"/>
                <a:gd name="T22" fmla="*/ 10880 w 12799"/>
                <a:gd name="T23" fmla="*/ 6400 h 10669"/>
                <a:gd name="T24" fmla="*/ 9600 w 12799"/>
                <a:gd name="T25" fmla="*/ 7447 h 10669"/>
                <a:gd name="T26" fmla="*/ 9600 w 12799"/>
                <a:gd name="T27" fmla="*/ 9396 h 10669"/>
                <a:gd name="T28" fmla="*/ 8533 w 12799"/>
                <a:gd name="T29" fmla="*/ 4266 h 10669"/>
                <a:gd name="T30" fmla="*/ 8533 w 12799"/>
                <a:gd name="T31" fmla="*/ 6396 h 10669"/>
                <a:gd name="T32" fmla="*/ 12799 w 12799"/>
                <a:gd name="T33" fmla="*/ 3213 h 10669"/>
                <a:gd name="T34" fmla="*/ 8533 w 12799"/>
                <a:gd name="T35" fmla="*/ 0 h 10669"/>
                <a:gd name="T36" fmla="*/ 8533 w 12799"/>
                <a:gd name="T37" fmla="*/ 1990 h 10669"/>
                <a:gd name="T38" fmla="*/ 3200 w 12799"/>
                <a:gd name="T39" fmla="*/ 7466 h 10669"/>
                <a:gd name="T40" fmla="*/ 8533 w 12799"/>
                <a:gd name="T41" fmla="*/ 4266 h 10669"/>
                <a:gd name="T42" fmla="*/ 8533 w 12799"/>
                <a:gd name="T43" fmla="*/ 4266 h 10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799" h="10669">
                  <a:moveTo>
                    <a:pt x="9600" y="9396"/>
                  </a:moveTo>
                  <a:lnTo>
                    <a:pt x="1280" y="9396"/>
                  </a:lnTo>
                  <a:lnTo>
                    <a:pt x="1280" y="3407"/>
                  </a:lnTo>
                  <a:lnTo>
                    <a:pt x="3197" y="3407"/>
                  </a:lnTo>
                  <a:cubicBezTo>
                    <a:pt x="3197" y="3407"/>
                    <a:pt x="3667" y="2750"/>
                    <a:pt x="4620" y="2133"/>
                  </a:cubicBezTo>
                  <a:lnTo>
                    <a:pt x="640" y="2133"/>
                  </a:lnTo>
                  <a:cubicBezTo>
                    <a:pt x="287" y="2133"/>
                    <a:pt x="0" y="2416"/>
                    <a:pt x="0" y="2770"/>
                  </a:cubicBezTo>
                  <a:lnTo>
                    <a:pt x="0" y="10032"/>
                  </a:lnTo>
                  <a:cubicBezTo>
                    <a:pt x="0" y="10382"/>
                    <a:pt x="287" y="10669"/>
                    <a:pt x="640" y="10669"/>
                  </a:cubicBezTo>
                  <a:lnTo>
                    <a:pt x="10240" y="10669"/>
                  </a:lnTo>
                  <a:cubicBezTo>
                    <a:pt x="10593" y="10669"/>
                    <a:pt x="10880" y="10386"/>
                    <a:pt x="10880" y="10032"/>
                  </a:cubicBezTo>
                  <a:lnTo>
                    <a:pt x="10880" y="6400"/>
                  </a:lnTo>
                  <a:lnTo>
                    <a:pt x="9600" y="7447"/>
                  </a:lnTo>
                  <a:lnTo>
                    <a:pt x="9600" y="9396"/>
                  </a:lnTo>
                  <a:close/>
                  <a:moveTo>
                    <a:pt x="8533" y="4266"/>
                  </a:moveTo>
                  <a:lnTo>
                    <a:pt x="8533" y="6396"/>
                  </a:lnTo>
                  <a:lnTo>
                    <a:pt x="12799" y="3213"/>
                  </a:lnTo>
                  <a:lnTo>
                    <a:pt x="8533" y="0"/>
                  </a:lnTo>
                  <a:lnTo>
                    <a:pt x="8533" y="1990"/>
                  </a:lnTo>
                  <a:cubicBezTo>
                    <a:pt x="3373" y="1990"/>
                    <a:pt x="3200" y="7466"/>
                    <a:pt x="3200" y="7466"/>
                  </a:cubicBezTo>
                  <a:cubicBezTo>
                    <a:pt x="4660" y="5083"/>
                    <a:pt x="5733" y="4266"/>
                    <a:pt x="8533" y="4266"/>
                  </a:cubicBezTo>
                  <a:close/>
                  <a:moveTo>
                    <a:pt x="8533" y="4266"/>
                  </a:move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accent2"/>
                </a:solidFill>
              </a:endParaRPr>
            </a:p>
          </p:txBody>
        </p:sp>
      </p:grpSp>
      <p:sp>
        <p:nvSpPr>
          <p:cNvPr id="69" name="矩形 68">
            <a:extLst>
              <a:ext uri="{FF2B5EF4-FFF2-40B4-BE49-F238E27FC236}">
                <a16:creationId xmlns="" xmlns:a16="http://schemas.microsoft.com/office/drawing/2014/main" id="{E69F5B46-09F5-43F3-B430-31A703377ABB}"/>
              </a:ext>
            </a:extLst>
          </p:cNvPr>
          <p:cNvSpPr/>
          <p:nvPr/>
        </p:nvSpPr>
        <p:spPr>
          <a:xfrm>
            <a:off x="7641812" y="4217365"/>
            <a:ext cx="1293944" cy="430887"/>
          </a:xfrm>
          <a:prstGeom prst="rect">
            <a:avLst/>
          </a:prstGeom>
        </p:spPr>
        <p:txBody>
          <a:bodyPr wrap="none">
            <a:spAutoFit/>
          </a:bodyPr>
          <a:lstStyle/>
          <a:p>
            <a:r>
              <a:rPr lang="zh-CN" altLang="en-US" sz="2200" b="1">
                <a:gradFill flip="none" rotWithShape="1">
                  <a:gsLst>
                    <a:gs pos="100000">
                      <a:schemeClr val="accent1"/>
                    </a:gs>
                    <a:gs pos="0">
                      <a:schemeClr val="accent2"/>
                    </a:gs>
                  </a:gsLst>
                  <a:lin ang="5400000" scaled="1"/>
                  <a:tileRect/>
                </a:gradFill>
                <a:latin typeface="+mj-ea"/>
                <a:ea typeface="+mj-ea"/>
              </a:rPr>
              <a:t>江西师大</a:t>
            </a:r>
            <a:endParaRPr lang="zh-CN" altLang="en-US" sz="2200" b="1" dirty="0">
              <a:gradFill flip="none" rotWithShape="1">
                <a:gsLst>
                  <a:gs pos="100000">
                    <a:schemeClr val="accent1"/>
                  </a:gs>
                  <a:gs pos="0">
                    <a:schemeClr val="accent2"/>
                  </a:gs>
                </a:gsLst>
                <a:lin ang="5400000" scaled="1"/>
                <a:tileRect/>
              </a:gradFill>
              <a:latin typeface="+mj-ea"/>
              <a:ea typeface="+mj-ea"/>
            </a:endParaRPr>
          </a:p>
        </p:txBody>
      </p:sp>
      <p:sp>
        <p:nvSpPr>
          <p:cNvPr id="70" name="矩形 69">
            <a:extLst>
              <a:ext uri="{FF2B5EF4-FFF2-40B4-BE49-F238E27FC236}">
                <a16:creationId xmlns="" xmlns:a16="http://schemas.microsoft.com/office/drawing/2014/main" id="{EB65F28E-6450-4198-A0A8-E38F5D376146}"/>
              </a:ext>
            </a:extLst>
          </p:cNvPr>
          <p:cNvSpPr/>
          <p:nvPr/>
        </p:nvSpPr>
        <p:spPr>
          <a:xfrm>
            <a:off x="7020218" y="4695608"/>
            <a:ext cx="3580012" cy="739048"/>
          </a:xfrm>
          <a:prstGeom prst="rect">
            <a:avLst/>
          </a:prstGeom>
        </p:spPr>
        <p:txBody>
          <a:bodyPr wrap="square">
            <a:spAutoFit/>
          </a:bodyPr>
          <a:lstStyle/>
          <a:p>
            <a:pPr algn="just">
              <a:lnSpc>
                <a:spcPct val="120000"/>
              </a:lnSpc>
            </a:pPr>
            <a:r>
              <a:rPr lang="zh-CN" altLang="en-US" dirty="0">
                <a:solidFill>
                  <a:schemeClr val="tx1">
                    <a:lumMod val="85000"/>
                    <a:lumOff val="15000"/>
                  </a:schemeClr>
                </a:solidFill>
                <a:latin typeface="+mn-ea"/>
              </a:rPr>
              <a:t>江西师范大学是教育部江西省人民政府共建高校。</a:t>
            </a:r>
          </a:p>
        </p:txBody>
      </p:sp>
    </p:spTree>
    <p:custDataLst>
      <p:tags r:id="rId1"/>
    </p:custDataLst>
    <p:extLst>
      <p:ext uri="{BB962C8B-B14F-4D97-AF65-F5344CB8AC3E}">
        <p14:creationId xmlns:p14="http://schemas.microsoft.com/office/powerpoint/2010/main" val="20810837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F3D6D446-C82F-4FEB-BC30-371F79789664}"/>
              </a:ext>
            </a:extLst>
          </p:cNvPr>
          <p:cNvSpPr>
            <a:spLocks noGrp="1"/>
          </p:cNvSpPr>
          <p:nvPr>
            <p:ph type="body" sz="quarter" idx="10"/>
          </p:nvPr>
        </p:nvSpPr>
        <p:spPr/>
        <p:txBody>
          <a:bodyPr/>
          <a:lstStyle/>
          <a:p>
            <a:r>
              <a:rPr lang="zh-CN" altLang="en-US" dirty="0"/>
              <a:t>五段纯文字描述页</a:t>
            </a:r>
          </a:p>
        </p:txBody>
      </p:sp>
      <p:sp>
        <p:nvSpPr>
          <p:cNvPr id="60" name="文本占位符 59">
            <a:extLst>
              <a:ext uri="{FF2B5EF4-FFF2-40B4-BE49-F238E27FC236}">
                <a16:creationId xmlns="" xmlns:a16="http://schemas.microsoft.com/office/drawing/2014/main" id="{37F497A4-CE28-4978-9E26-4937541E2DE4}"/>
              </a:ext>
            </a:extLst>
          </p:cNvPr>
          <p:cNvSpPr>
            <a:spLocks noGrp="1"/>
          </p:cNvSpPr>
          <p:nvPr>
            <p:ph type="body" sz="quarter" idx="11"/>
          </p:nvPr>
        </p:nvSpPr>
        <p:spPr/>
        <p:txBody>
          <a:bodyPr/>
          <a:lstStyle/>
          <a:p>
            <a:r>
              <a:rPr lang="zh-CN" altLang="en-US">
                <a:gradFill>
                  <a:gsLst>
                    <a:gs pos="0">
                      <a:schemeClr val="accent2"/>
                    </a:gs>
                    <a:gs pos="100000">
                      <a:schemeClr val="accent1"/>
                    </a:gs>
                  </a:gsLst>
                  <a:lin ang="5400000" scaled="1"/>
                </a:gradFill>
              </a:rPr>
              <a:t>江西师大</a:t>
            </a:r>
            <a:endParaRPr lang="zh-CN" altLang="en-US" dirty="0">
              <a:gradFill>
                <a:gsLst>
                  <a:gs pos="0">
                    <a:schemeClr val="accent2"/>
                  </a:gs>
                  <a:gs pos="100000">
                    <a:schemeClr val="accent1"/>
                  </a:gs>
                </a:gsLst>
                <a:lin ang="5400000" scaled="1"/>
              </a:gradFill>
            </a:endParaRPr>
          </a:p>
        </p:txBody>
      </p:sp>
      <p:sp>
        <p:nvSpPr>
          <p:cNvPr id="61" name="文本占位符 60">
            <a:extLst>
              <a:ext uri="{FF2B5EF4-FFF2-40B4-BE49-F238E27FC236}">
                <a16:creationId xmlns="" xmlns:a16="http://schemas.microsoft.com/office/drawing/2014/main" id="{4804F64B-90B1-4A62-AF09-CC8A69FBA954}"/>
              </a:ext>
            </a:extLst>
          </p:cNvPr>
          <p:cNvSpPr>
            <a:spLocks noGrp="1"/>
          </p:cNvSpPr>
          <p:nvPr>
            <p:ph type="body" sz="quarter" idx="12"/>
          </p:nvPr>
        </p:nvSpPr>
        <p:spPr>
          <a:xfrm>
            <a:off x="1751186" y="1434177"/>
            <a:ext cx="2841328" cy="667170"/>
          </a:xfrm>
        </p:spPr>
        <p:txBody>
          <a:bodyPr/>
          <a:lstStyle/>
          <a:p>
            <a:pPr>
              <a:lnSpc>
                <a:spcPct val="120000"/>
              </a:lnSpc>
              <a:buNone/>
            </a:pPr>
            <a:r>
              <a:rPr lang="zh-CN" altLang="en-US" sz="1600" dirty="0">
                <a:solidFill>
                  <a:schemeClr val="tx1">
                    <a:lumMod val="85000"/>
                    <a:lumOff val="15000"/>
                  </a:schemeClr>
                </a:solidFill>
              </a:rPr>
              <a:t>江西师范大学是教育部江西省人民政府共建高校。</a:t>
            </a:r>
          </a:p>
        </p:txBody>
      </p:sp>
      <p:sp>
        <p:nvSpPr>
          <p:cNvPr id="73" name="文本占位符 72">
            <a:extLst>
              <a:ext uri="{FF2B5EF4-FFF2-40B4-BE49-F238E27FC236}">
                <a16:creationId xmlns="" xmlns:a16="http://schemas.microsoft.com/office/drawing/2014/main" id="{C82E9799-3876-49FF-84DB-587F2B3AD2C5}"/>
              </a:ext>
            </a:extLst>
          </p:cNvPr>
          <p:cNvSpPr>
            <a:spLocks noGrp="1"/>
          </p:cNvSpPr>
          <p:nvPr>
            <p:ph type="body" sz="quarter" idx="13"/>
          </p:nvPr>
        </p:nvSpPr>
        <p:spPr/>
        <p:txBody>
          <a:bodyPr/>
          <a:lstStyle/>
          <a:p>
            <a:r>
              <a:rPr lang="zh-CN" altLang="en-US">
                <a:gradFill>
                  <a:gsLst>
                    <a:gs pos="0">
                      <a:schemeClr val="accent2"/>
                    </a:gs>
                    <a:gs pos="100000">
                      <a:schemeClr val="accent1"/>
                    </a:gs>
                  </a:gsLst>
                  <a:lin ang="5400000" scaled="1"/>
                </a:gradFill>
              </a:rPr>
              <a:t>江西师大</a:t>
            </a:r>
            <a:endParaRPr lang="zh-CN" altLang="en-US" dirty="0">
              <a:gradFill>
                <a:gsLst>
                  <a:gs pos="0">
                    <a:schemeClr val="accent2"/>
                  </a:gs>
                  <a:gs pos="100000">
                    <a:schemeClr val="accent1"/>
                  </a:gs>
                </a:gsLst>
                <a:lin ang="5400000" scaled="1"/>
              </a:gradFill>
            </a:endParaRPr>
          </a:p>
        </p:txBody>
      </p:sp>
      <p:sp>
        <p:nvSpPr>
          <p:cNvPr id="74" name="文本占位符 73">
            <a:extLst>
              <a:ext uri="{FF2B5EF4-FFF2-40B4-BE49-F238E27FC236}">
                <a16:creationId xmlns="" xmlns:a16="http://schemas.microsoft.com/office/drawing/2014/main" id="{F06C9713-8A3E-47EE-B8D5-BA1253BB05A3}"/>
              </a:ext>
            </a:extLst>
          </p:cNvPr>
          <p:cNvSpPr>
            <a:spLocks noGrp="1"/>
          </p:cNvSpPr>
          <p:nvPr>
            <p:ph type="body" sz="quarter" idx="14"/>
          </p:nvPr>
        </p:nvSpPr>
        <p:spPr>
          <a:xfrm>
            <a:off x="1359056" y="3619153"/>
            <a:ext cx="2841328" cy="667170"/>
          </a:xfrm>
        </p:spPr>
        <p:txBody>
          <a:bodyPr/>
          <a:lstStyle/>
          <a:p>
            <a:pPr>
              <a:lnSpc>
                <a:spcPct val="120000"/>
              </a:lnSpc>
              <a:buNone/>
            </a:pPr>
            <a:r>
              <a:rPr lang="zh-CN" altLang="en-US" sz="1600" dirty="0">
                <a:solidFill>
                  <a:schemeClr val="tx1">
                    <a:lumMod val="85000"/>
                    <a:lumOff val="15000"/>
                  </a:schemeClr>
                </a:solidFill>
              </a:rPr>
              <a:t>江西师范大学是教育部江西省人民政府共建高校。</a:t>
            </a:r>
          </a:p>
        </p:txBody>
      </p:sp>
      <p:sp>
        <p:nvSpPr>
          <p:cNvPr id="75" name="文本占位符 74">
            <a:extLst>
              <a:ext uri="{FF2B5EF4-FFF2-40B4-BE49-F238E27FC236}">
                <a16:creationId xmlns="" xmlns:a16="http://schemas.microsoft.com/office/drawing/2014/main" id="{54AF2D30-DCDA-4AE8-918C-4E4BCC5FDFBE}"/>
              </a:ext>
            </a:extLst>
          </p:cNvPr>
          <p:cNvSpPr>
            <a:spLocks noGrp="1"/>
          </p:cNvSpPr>
          <p:nvPr>
            <p:ph type="body" sz="quarter" idx="15"/>
          </p:nvPr>
        </p:nvSpPr>
        <p:spPr/>
        <p:txBody>
          <a:bodyPr/>
          <a:lstStyle/>
          <a:p>
            <a:r>
              <a:rPr lang="zh-CN" altLang="en-US">
                <a:gradFill>
                  <a:gsLst>
                    <a:gs pos="0">
                      <a:schemeClr val="accent2"/>
                    </a:gs>
                    <a:gs pos="100000">
                      <a:schemeClr val="accent1"/>
                    </a:gs>
                  </a:gsLst>
                  <a:lin ang="5400000" scaled="1"/>
                </a:gradFill>
              </a:rPr>
              <a:t>江西师大</a:t>
            </a:r>
            <a:endParaRPr lang="zh-CN" altLang="en-US" dirty="0">
              <a:gradFill>
                <a:gsLst>
                  <a:gs pos="0">
                    <a:schemeClr val="accent2"/>
                  </a:gs>
                  <a:gs pos="100000">
                    <a:schemeClr val="accent1"/>
                  </a:gs>
                </a:gsLst>
                <a:lin ang="5400000" scaled="1"/>
              </a:gradFill>
            </a:endParaRPr>
          </a:p>
        </p:txBody>
      </p:sp>
      <p:sp>
        <p:nvSpPr>
          <p:cNvPr id="76" name="文本占位符 75">
            <a:extLst>
              <a:ext uri="{FF2B5EF4-FFF2-40B4-BE49-F238E27FC236}">
                <a16:creationId xmlns="" xmlns:a16="http://schemas.microsoft.com/office/drawing/2014/main" id="{9934597E-6D58-44F6-8A28-C98FEB958146}"/>
              </a:ext>
            </a:extLst>
          </p:cNvPr>
          <p:cNvSpPr>
            <a:spLocks noGrp="1"/>
          </p:cNvSpPr>
          <p:nvPr>
            <p:ph type="body" sz="quarter" idx="16"/>
          </p:nvPr>
        </p:nvSpPr>
        <p:spPr>
          <a:xfrm>
            <a:off x="4381500" y="5483601"/>
            <a:ext cx="3424714" cy="667170"/>
          </a:xfrm>
        </p:spPr>
        <p:txBody>
          <a:bodyPr/>
          <a:lstStyle/>
          <a:p>
            <a:pPr>
              <a:buNone/>
            </a:pPr>
            <a:r>
              <a:rPr lang="zh-CN" altLang="en-US" sz="1600" dirty="0">
                <a:solidFill>
                  <a:schemeClr val="tx1">
                    <a:lumMod val="85000"/>
                    <a:lumOff val="15000"/>
                  </a:schemeClr>
                </a:solidFill>
              </a:rPr>
              <a:t>江西师范大学是教育部江西省人民政府共建高校。</a:t>
            </a:r>
          </a:p>
        </p:txBody>
      </p:sp>
      <p:sp>
        <p:nvSpPr>
          <p:cNvPr id="77" name="文本占位符 76">
            <a:extLst>
              <a:ext uri="{FF2B5EF4-FFF2-40B4-BE49-F238E27FC236}">
                <a16:creationId xmlns="" xmlns:a16="http://schemas.microsoft.com/office/drawing/2014/main" id="{EEC645AD-0B86-4781-B9F5-D08E5B99ABC7}"/>
              </a:ext>
            </a:extLst>
          </p:cNvPr>
          <p:cNvSpPr>
            <a:spLocks noGrp="1"/>
          </p:cNvSpPr>
          <p:nvPr>
            <p:ph type="body" sz="quarter" idx="17"/>
          </p:nvPr>
        </p:nvSpPr>
        <p:spPr>
          <a:xfrm>
            <a:off x="8076226" y="3619153"/>
            <a:ext cx="2841328" cy="667170"/>
          </a:xfrm>
        </p:spPr>
        <p:txBody>
          <a:bodyPr/>
          <a:lstStyle/>
          <a:p>
            <a:pPr>
              <a:lnSpc>
                <a:spcPct val="120000"/>
              </a:lnSpc>
              <a:buNone/>
            </a:pPr>
            <a:r>
              <a:rPr lang="zh-CN" altLang="en-US" sz="1600" dirty="0">
                <a:solidFill>
                  <a:schemeClr val="tx1">
                    <a:lumMod val="85000"/>
                    <a:lumOff val="15000"/>
                  </a:schemeClr>
                </a:solidFill>
              </a:rPr>
              <a:t>江西师范大学是教育部江西省人民政府共建高校。</a:t>
            </a:r>
          </a:p>
        </p:txBody>
      </p:sp>
      <p:sp>
        <p:nvSpPr>
          <p:cNvPr id="78" name="文本占位符 77">
            <a:extLst>
              <a:ext uri="{FF2B5EF4-FFF2-40B4-BE49-F238E27FC236}">
                <a16:creationId xmlns="" xmlns:a16="http://schemas.microsoft.com/office/drawing/2014/main" id="{B175C8E0-AE2A-4477-BACD-EA2E40D5390C}"/>
              </a:ext>
            </a:extLst>
          </p:cNvPr>
          <p:cNvSpPr>
            <a:spLocks noGrp="1"/>
          </p:cNvSpPr>
          <p:nvPr>
            <p:ph type="body" sz="quarter" idx="18"/>
          </p:nvPr>
        </p:nvSpPr>
        <p:spPr/>
        <p:txBody>
          <a:bodyPr/>
          <a:lstStyle/>
          <a:p>
            <a:r>
              <a:rPr lang="zh-CN" altLang="en-US">
                <a:gradFill>
                  <a:gsLst>
                    <a:gs pos="0">
                      <a:schemeClr val="accent2"/>
                    </a:gs>
                    <a:gs pos="100000">
                      <a:schemeClr val="accent1"/>
                    </a:gs>
                  </a:gsLst>
                  <a:lin ang="5400000" scaled="1"/>
                </a:gradFill>
              </a:rPr>
              <a:t>江西师大</a:t>
            </a:r>
            <a:endParaRPr lang="zh-CN" altLang="en-US" dirty="0">
              <a:gradFill>
                <a:gsLst>
                  <a:gs pos="0">
                    <a:schemeClr val="accent2"/>
                  </a:gs>
                  <a:gs pos="100000">
                    <a:schemeClr val="accent1"/>
                  </a:gs>
                </a:gsLst>
                <a:lin ang="5400000" scaled="1"/>
              </a:gradFill>
            </a:endParaRPr>
          </a:p>
        </p:txBody>
      </p:sp>
      <p:sp>
        <p:nvSpPr>
          <p:cNvPr id="79" name="文本占位符 78">
            <a:extLst>
              <a:ext uri="{FF2B5EF4-FFF2-40B4-BE49-F238E27FC236}">
                <a16:creationId xmlns="" xmlns:a16="http://schemas.microsoft.com/office/drawing/2014/main" id="{6B5C78C7-95AA-4EA8-B789-71FA940173E9}"/>
              </a:ext>
            </a:extLst>
          </p:cNvPr>
          <p:cNvSpPr>
            <a:spLocks noGrp="1"/>
          </p:cNvSpPr>
          <p:nvPr>
            <p:ph type="body" sz="quarter" idx="19"/>
          </p:nvPr>
        </p:nvSpPr>
        <p:spPr>
          <a:xfrm>
            <a:off x="7575044" y="1434177"/>
            <a:ext cx="2841328" cy="667170"/>
          </a:xfrm>
        </p:spPr>
        <p:txBody>
          <a:bodyPr/>
          <a:lstStyle/>
          <a:p>
            <a:pPr>
              <a:lnSpc>
                <a:spcPct val="120000"/>
              </a:lnSpc>
              <a:buNone/>
            </a:pPr>
            <a:r>
              <a:rPr lang="zh-CN" altLang="en-US" sz="1600" dirty="0">
                <a:solidFill>
                  <a:schemeClr val="tx1">
                    <a:lumMod val="85000"/>
                    <a:lumOff val="15000"/>
                  </a:schemeClr>
                </a:solidFill>
              </a:rPr>
              <a:t>江西师范大学是教育部江西省人民政府共建高校。</a:t>
            </a:r>
          </a:p>
        </p:txBody>
      </p:sp>
      <p:sp>
        <p:nvSpPr>
          <p:cNvPr id="80" name="文本占位符 79">
            <a:extLst>
              <a:ext uri="{FF2B5EF4-FFF2-40B4-BE49-F238E27FC236}">
                <a16:creationId xmlns="" xmlns:a16="http://schemas.microsoft.com/office/drawing/2014/main" id="{9C8546E0-3A19-409D-8C3B-47EFB45212AE}"/>
              </a:ext>
            </a:extLst>
          </p:cNvPr>
          <p:cNvSpPr>
            <a:spLocks noGrp="1"/>
          </p:cNvSpPr>
          <p:nvPr>
            <p:ph type="body" sz="quarter" idx="20"/>
          </p:nvPr>
        </p:nvSpPr>
        <p:spPr/>
        <p:txBody>
          <a:bodyPr/>
          <a:lstStyle/>
          <a:p>
            <a:r>
              <a:rPr lang="zh-CN" altLang="en-US">
                <a:gradFill>
                  <a:gsLst>
                    <a:gs pos="0">
                      <a:schemeClr val="accent2"/>
                    </a:gs>
                    <a:gs pos="100000">
                      <a:schemeClr val="accent1"/>
                    </a:gs>
                  </a:gsLst>
                  <a:lin ang="5400000" scaled="1"/>
                </a:gradFill>
              </a:rPr>
              <a:t>江西师大</a:t>
            </a:r>
            <a:endParaRPr lang="zh-CN" altLang="en-US" dirty="0">
              <a:gradFill>
                <a:gsLst>
                  <a:gs pos="0">
                    <a:schemeClr val="accent2"/>
                  </a:gs>
                  <a:gs pos="100000">
                    <a:schemeClr val="accent1"/>
                  </a:gs>
                </a:gsLst>
                <a:lin ang="5400000" scaled="1"/>
              </a:gradFill>
            </a:endParaRPr>
          </a:p>
        </p:txBody>
      </p:sp>
      <p:sp>
        <p:nvSpPr>
          <p:cNvPr id="97" name="文本占位符 96">
            <a:extLst>
              <a:ext uri="{FF2B5EF4-FFF2-40B4-BE49-F238E27FC236}">
                <a16:creationId xmlns="" xmlns:a16="http://schemas.microsoft.com/office/drawing/2014/main" id="{87512430-E259-49A6-850B-0AF3A1139E7E}"/>
              </a:ext>
            </a:extLst>
          </p:cNvPr>
          <p:cNvSpPr>
            <a:spLocks noGrp="1"/>
          </p:cNvSpPr>
          <p:nvPr>
            <p:ph type="body" sz="quarter" idx="21"/>
          </p:nvPr>
        </p:nvSpPr>
        <p:spPr>
          <a:xfrm>
            <a:off x="5193610" y="2850000"/>
            <a:ext cx="1800493" cy="540341"/>
          </a:xfrm>
        </p:spPr>
        <p:txBody>
          <a:bodyPr/>
          <a:lstStyle/>
          <a:p>
            <a:r>
              <a:rPr lang="zh-CN" altLang="en-US"/>
              <a:t>江西师大</a:t>
            </a:r>
            <a:endParaRPr lang="zh-CN" altLang="en-US" dirty="0"/>
          </a:p>
        </p:txBody>
      </p:sp>
    </p:spTree>
    <p:extLst>
      <p:ext uri="{BB962C8B-B14F-4D97-AF65-F5344CB8AC3E}">
        <p14:creationId xmlns:p14="http://schemas.microsoft.com/office/powerpoint/2010/main" val="28436588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F3D6D446-C82F-4FEB-BC30-371F79789664}"/>
              </a:ext>
            </a:extLst>
          </p:cNvPr>
          <p:cNvSpPr>
            <a:spLocks noGrp="1"/>
          </p:cNvSpPr>
          <p:nvPr>
            <p:ph type="body" sz="quarter" idx="10"/>
          </p:nvPr>
        </p:nvSpPr>
        <p:spPr/>
        <p:txBody>
          <a:bodyPr/>
          <a:lstStyle/>
          <a:p>
            <a:r>
              <a:rPr lang="zh-CN" altLang="en-US" dirty="0"/>
              <a:t>五段纯文字描述页</a:t>
            </a:r>
          </a:p>
        </p:txBody>
      </p:sp>
      <p:grpSp>
        <p:nvGrpSpPr>
          <p:cNvPr id="25" name="组合 24">
            <a:extLst>
              <a:ext uri="{FF2B5EF4-FFF2-40B4-BE49-F238E27FC236}">
                <a16:creationId xmlns="" xmlns:a16="http://schemas.microsoft.com/office/drawing/2014/main" id="{8BD486AA-C250-4ED0-A353-CD598687B904}"/>
              </a:ext>
            </a:extLst>
          </p:cNvPr>
          <p:cNvGrpSpPr/>
          <p:nvPr/>
        </p:nvGrpSpPr>
        <p:grpSpPr>
          <a:xfrm>
            <a:off x="2288812" y="1450358"/>
            <a:ext cx="878296" cy="3502775"/>
            <a:chOff x="2212612" y="1450358"/>
            <a:chExt cx="878296" cy="3502775"/>
          </a:xfrm>
        </p:grpSpPr>
        <p:sp>
          <p:nvSpPr>
            <p:cNvPr id="68" name="椭圆 67">
              <a:extLst>
                <a:ext uri="{FF2B5EF4-FFF2-40B4-BE49-F238E27FC236}">
                  <a16:creationId xmlns="" xmlns:a16="http://schemas.microsoft.com/office/drawing/2014/main" id="{D9D5DF20-5868-49B3-8CCA-65C014C6776B}"/>
                </a:ext>
              </a:extLst>
            </p:cNvPr>
            <p:cNvSpPr/>
            <p:nvPr/>
          </p:nvSpPr>
          <p:spPr>
            <a:xfrm>
              <a:off x="2598979" y="1450358"/>
              <a:ext cx="105559" cy="105559"/>
            </a:xfrm>
            <a:prstGeom prst="ellipse">
              <a:avLst/>
            </a:prstGeom>
            <a:gradFill flip="none" rotWithShape="1">
              <a:gsLst>
                <a:gs pos="0">
                  <a:schemeClr val="accent2"/>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a:extLst>
                <a:ext uri="{FF2B5EF4-FFF2-40B4-BE49-F238E27FC236}">
                  <a16:creationId xmlns="" xmlns:a16="http://schemas.microsoft.com/office/drawing/2014/main" id="{7D35BFF4-6309-473B-BF9E-FBB71D89C22B}"/>
                </a:ext>
              </a:extLst>
            </p:cNvPr>
            <p:cNvSpPr/>
            <p:nvPr/>
          </p:nvSpPr>
          <p:spPr>
            <a:xfrm>
              <a:off x="2212612" y="1523791"/>
              <a:ext cx="878295" cy="683251"/>
            </a:xfrm>
            <a:prstGeom prst="triangle">
              <a:avLst/>
            </a:prstGeom>
            <a:noFill/>
            <a:ln w="15875">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 xmlns:a16="http://schemas.microsoft.com/office/drawing/2014/main" id="{F5956DFF-4DB3-402B-A926-64C41853C480}"/>
                </a:ext>
              </a:extLst>
            </p:cNvPr>
            <p:cNvSpPr/>
            <p:nvPr/>
          </p:nvSpPr>
          <p:spPr>
            <a:xfrm>
              <a:off x="2212613" y="2180613"/>
              <a:ext cx="878295" cy="2772520"/>
            </a:xfrm>
            <a:prstGeom prst="rect">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矩形 70">
              <a:extLst>
                <a:ext uri="{FF2B5EF4-FFF2-40B4-BE49-F238E27FC236}">
                  <a16:creationId xmlns="" xmlns:a16="http://schemas.microsoft.com/office/drawing/2014/main" id="{538A89C4-5856-40B8-90DC-C1189B9A1746}"/>
                </a:ext>
              </a:extLst>
            </p:cNvPr>
            <p:cNvSpPr/>
            <p:nvPr/>
          </p:nvSpPr>
          <p:spPr>
            <a:xfrm flipH="1">
              <a:off x="2319608" y="2686689"/>
              <a:ext cx="664300" cy="2108782"/>
            </a:xfrm>
            <a:prstGeom prst="rect">
              <a:avLst/>
            </a:prstGeom>
          </p:spPr>
          <p:txBody>
            <a:bodyPr wrap="square">
              <a:spAutoFit/>
            </a:bodyPr>
            <a:lstStyle/>
            <a:p>
              <a:pPr algn="ctr">
                <a:lnSpc>
                  <a:spcPct val="110000"/>
                </a:lnSpc>
              </a:pPr>
              <a:r>
                <a:rPr lang="zh-CN" altLang="en-US" sz="2400" dirty="0">
                  <a:solidFill>
                    <a:schemeClr val="bg1"/>
                  </a:solidFill>
                  <a:effectLst>
                    <a:outerShdw blurRad="12700" dist="12700" algn="ctr" rotWithShape="0">
                      <a:prstClr val="black">
                        <a:alpha val="36000"/>
                      </a:prstClr>
                    </a:outerShdw>
                  </a:effectLst>
                  <a:latin typeface="+mj-ea"/>
                  <a:ea typeface="+mj-ea"/>
                </a:rPr>
                <a:t>你的关键词</a:t>
              </a:r>
            </a:p>
          </p:txBody>
        </p:sp>
        <p:pic>
          <p:nvPicPr>
            <p:cNvPr id="81" name="图片 80">
              <a:extLst>
                <a:ext uri="{FF2B5EF4-FFF2-40B4-BE49-F238E27FC236}">
                  <a16:creationId xmlns="" xmlns:a16="http://schemas.microsoft.com/office/drawing/2014/main" id="{700EE384-73E8-40ED-AF1F-F65D965BB442}"/>
                </a:ext>
              </a:extLst>
            </p:cNvPr>
            <p:cNvPicPr>
              <a:picLocks/>
            </p:cNvPicPr>
            <p:nvPr/>
          </p:nvPicPr>
          <p:blipFill>
            <a:blip r:embed="rId2" cstate="email">
              <a:extLst>
                <a:ext uri="{28A0092B-C50C-407E-A947-70E740481C1C}">
                  <a14:useLocalDpi xmlns:a14="http://schemas.microsoft.com/office/drawing/2010/main"/>
                </a:ext>
              </a:extLst>
            </a:blip>
            <a:stretch>
              <a:fillRect/>
            </a:stretch>
          </p:blipFill>
          <p:spPr>
            <a:xfrm>
              <a:off x="2641178" y="2205393"/>
              <a:ext cx="449725" cy="449725"/>
            </a:xfrm>
            <a:prstGeom prst="rect">
              <a:avLst/>
            </a:prstGeom>
          </p:spPr>
        </p:pic>
      </p:grpSp>
      <p:grpSp>
        <p:nvGrpSpPr>
          <p:cNvPr id="84" name="组合 83">
            <a:extLst>
              <a:ext uri="{FF2B5EF4-FFF2-40B4-BE49-F238E27FC236}">
                <a16:creationId xmlns="" xmlns:a16="http://schemas.microsoft.com/office/drawing/2014/main" id="{F7A10F82-065E-4B0E-A8D3-8EFB354ECB57}"/>
              </a:ext>
            </a:extLst>
          </p:cNvPr>
          <p:cNvGrpSpPr/>
          <p:nvPr/>
        </p:nvGrpSpPr>
        <p:grpSpPr>
          <a:xfrm>
            <a:off x="3972832" y="1829004"/>
            <a:ext cx="878296" cy="3502775"/>
            <a:chOff x="2212612" y="1450358"/>
            <a:chExt cx="878296" cy="3502775"/>
          </a:xfrm>
        </p:grpSpPr>
        <p:sp>
          <p:nvSpPr>
            <p:cNvPr id="85" name="椭圆 84">
              <a:extLst>
                <a:ext uri="{FF2B5EF4-FFF2-40B4-BE49-F238E27FC236}">
                  <a16:creationId xmlns="" xmlns:a16="http://schemas.microsoft.com/office/drawing/2014/main" id="{FC08D920-FD0A-4E06-8A6F-BC2E637BFD1B}"/>
                </a:ext>
              </a:extLst>
            </p:cNvPr>
            <p:cNvSpPr/>
            <p:nvPr/>
          </p:nvSpPr>
          <p:spPr>
            <a:xfrm>
              <a:off x="2598979" y="1450358"/>
              <a:ext cx="105559" cy="105559"/>
            </a:xfrm>
            <a:prstGeom prst="ellipse">
              <a:avLst/>
            </a:prstGeom>
            <a:gradFill flip="none" rotWithShape="1">
              <a:gsLst>
                <a:gs pos="0">
                  <a:schemeClr val="accent2"/>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等腰三角形 85">
              <a:extLst>
                <a:ext uri="{FF2B5EF4-FFF2-40B4-BE49-F238E27FC236}">
                  <a16:creationId xmlns="" xmlns:a16="http://schemas.microsoft.com/office/drawing/2014/main" id="{B4D7062C-8CB5-4D18-B1B0-7E5CED135B96}"/>
                </a:ext>
              </a:extLst>
            </p:cNvPr>
            <p:cNvSpPr/>
            <p:nvPr/>
          </p:nvSpPr>
          <p:spPr>
            <a:xfrm>
              <a:off x="2212612" y="1523791"/>
              <a:ext cx="878295" cy="683251"/>
            </a:xfrm>
            <a:prstGeom prst="triangle">
              <a:avLst/>
            </a:prstGeom>
            <a:noFill/>
            <a:ln w="15875">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a:extLst>
                <a:ext uri="{FF2B5EF4-FFF2-40B4-BE49-F238E27FC236}">
                  <a16:creationId xmlns="" xmlns:a16="http://schemas.microsoft.com/office/drawing/2014/main" id="{2163122B-D32A-46B3-8EE1-5E74DC8FEB48}"/>
                </a:ext>
              </a:extLst>
            </p:cNvPr>
            <p:cNvSpPr/>
            <p:nvPr/>
          </p:nvSpPr>
          <p:spPr>
            <a:xfrm>
              <a:off x="2212613" y="2180613"/>
              <a:ext cx="878295" cy="2772520"/>
            </a:xfrm>
            <a:prstGeom prst="rect">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a:extLst>
                <a:ext uri="{FF2B5EF4-FFF2-40B4-BE49-F238E27FC236}">
                  <a16:creationId xmlns="" xmlns:a16="http://schemas.microsoft.com/office/drawing/2014/main" id="{CFE8BD6C-7A21-4A9B-B685-365CFCD4EADC}"/>
                </a:ext>
              </a:extLst>
            </p:cNvPr>
            <p:cNvSpPr/>
            <p:nvPr/>
          </p:nvSpPr>
          <p:spPr>
            <a:xfrm flipH="1">
              <a:off x="2319608" y="2686689"/>
              <a:ext cx="664300" cy="2108782"/>
            </a:xfrm>
            <a:prstGeom prst="rect">
              <a:avLst/>
            </a:prstGeom>
          </p:spPr>
          <p:txBody>
            <a:bodyPr wrap="square">
              <a:spAutoFit/>
            </a:bodyPr>
            <a:lstStyle/>
            <a:p>
              <a:pPr algn="ctr">
                <a:lnSpc>
                  <a:spcPct val="110000"/>
                </a:lnSpc>
              </a:pPr>
              <a:r>
                <a:rPr lang="zh-CN" altLang="en-US" sz="2400" dirty="0">
                  <a:solidFill>
                    <a:schemeClr val="bg1"/>
                  </a:solidFill>
                  <a:effectLst>
                    <a:outerShdw blurRad="12700" dist="12700" algn="ctr" rotWithShape="0">
                      <a:prstClr val="black">
                        <a:alpha val="36000"/>
                      </a:prstClr>
                    </a:outerShdw>
                  </a:effectLst>
                  <a:latin typeface="+mj-ea"/>
                  <a:ea typeface="+mj-ea"/>
                </a:rPr>
                <a:t>你的关键词</a:t>
              </a:r>
            </a:p>
          </p:txBody>
        </p:sp>
        <p:pic>
          <p:nvPicPr>
            <p:cNvPr id="89" name="图片 88">
              <a:extLst>
                <a:ext uri="{FF2B5EF4-FFF2-40B4-BE49-F238E27FC236}">
                  <a16:creationId xmlns="" xmlns:a16="http://schemas.microsoft.com/office/drawing/2014/main" id="{21323AF3-B983-44E5-B6EB-E206209390B3}"/>
                </a:ext>
              </a:extLst>
            </p:cNvPr>
            <p:cNvPicPr>
              <a:picLocks/>
            </p:cNvPicPr>
            <p:nvPr/>
          </p:nvPicPr>
          <p:blipFill>
            <a:blip r:embed="rId2" cstate="email">
              <a:extLst>
                <a:ext uri="{28A0092B-C50C-407E-A947-70E740481C1C}">
                  <a14:useLocalDpi xmlns:a14="http://schemas.microsoft.com/office/drawing/2010/main"/>
                </a:ext>
              </a:extLst>
            </a:blip>
            <a:stretch>
              <a:fillRect/>
            </a:stretch>
          </p:blipFill>
          <p:spPr>
            <a:xfrm>
              <a:off x="2641178" y="2205393"/>
              <a:ext cx="449725" cy="449725"/>
            </a:xfrm>
            <a:prstGeom prst="rect">
              <a:avLst/>
            </a:prstGeom>
          </p:spPr>
        </p:pic>
      </p:grpSp>
      <p:grpSp>
        <p:nvGrpSpPr>
          <p:cNvPr id="90" name="组合 89">
            <a:extLst>
              <a:ext uri="{FF2B5EF4-FFF2-40B4-BE49-F238E27FC236}">
                <a16:creationId xmlns="" xmlns:a16="http://schemas.microsoft.com/office/drawing/2014/main" id="{1698BD79-AECE-4514-85E1-7151C79002D5}"/>
              </a:ext>
            </a:extLst>
          </p:cNvPr>
          <p:cNvGrpSpPr/>
          <p:nvPr/>
        </p:nvGrpSpPr>
        <p:grpSpPr>
          <a:xfrm>
            <a:off x="5656852" y="2118021"/>
            <a:ext cx="878296" cy="3502775"/>
            <a:chOff x="2212612" y="1450358"/>
            <a:chExt cx="878296" cy="3502775"/>
          </a:xfrm>
        </p:grpSpPr>
        <p:sp>
          <p:nvSpPr>
            <p:cNvPr id="91" name="椭圆 90">
              <a:extLst>
                <a:ext uri="{FF2B5EF4-FFF2-40B4-BE49-F238E27FC236}">
                  <a16:creationId xmlns="" xmlns:a16="http://schemas.microsoft.com/office/drawing/2014/main" id="{387B0C59-A824-40FA-9E58-F593301C0B1F}"/>
                </a:ext>
              </a:extLst>
            </p:cNvPr>
            <p:cNvSpPr/>
            <p:nvPr/>
          </p:nvSpPr>
          <p:spPr>
            <a:xfrm>
              <a:off x="2598979" y="1450358"/>
              <a:ext cx="105559" cy="105559"/>
            </a:xfrm>
            <a:prstGeom prst="ellipse">
              <a:avLst/>
            </a:prstGeom>
            <a:gradFill flip="none" rotWithShape="1">
              <a:gsLst>
                <a:gs pos="0">
                  <a:schemeClr val="accent2"/>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等腰三角形 91">
              <a:extLst>
                <a:ext uri="{FF2B5EF4-FFF2-40B4-BE49-F238E27FC236}">
                  <a16:creationId xmlns="" xmlns:a16="http://schemas.microsoft.com/office/drawing/2014/main" id="{FB2FD647-E13F-4B26-8E17-49BAE78D4F92}"/>
                </a:ext>
              </a:extLst>
            </p:cNvPr>
            <p:cNvSpPr/>
            <p:nvPr/>
          </p:nvSpPr>
          <p:spPr>
            <a:xfrm>
              <a:off x="2212612" y="1523791"/>
              <a:ext cx="878295" cy="683251"/>
            </a:xfrm>
            <a:prstGeom prst="triangle">
              <a:avLst/>
            </a:prstGeom>
            <a:noFill/>
            <a:ln w="15875">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a:extLst>
                <a:ext uri="{FF2B5EF4-FFF2-40B4-BE49-F238E27FC236}">
                  <a16:creationId xmlns="" xmlns:a16="http://schemas.microsoft.com/office/drawing/2014/main" id="{AFBE0810-32E0-405B-A1C9-937A02B93E7F}"/>
                </a:ext>
              </a:extLst>
            </p:cNvPr>
            <p:cNvSpPr/>
            <p:nvPr/>
          </p:nvSpPr>
          <p:spPr>
            <a:xfrm>
              <a:off x="2212613" y="2180613"/>
              <a:ext cx="878295" cy="2772520"/>
            </a:xfrm>
            <a:prstGeom prst="rect">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a:extLst>
                <a:ext uri="{FF2B5EF4-FFF2-40B4-BE49-F238E27FC236}">
                  <a16:creationId xmlns="" xmlns:a16="http://schemas.microsoft.com/office/drawing/2014/main" id="{ABC73F74-9E29-448A-85BF-EB7F51163C50}"/>
                </a:ext>
              </a:extLst>
            </p:cNvPr>
            <p:cNvSpPr/>
            <p:nvPr/>
          </p:nvSpPr>
          <p:spPr>
            <a:xfrm flipH="1">
              <a:off x="2319608" y="2686689"/>
              <a:ext cx="664300" cy="2108782"/>
            </a:xfrm>
            <a:prstGeom prst="rect">
              <a:avLst/>
            </a:prstGeom>
          </p:spPr>
          <p:txBody>
            <a:bodyPr wrap="square">
              <a:spAutoFit/>
            </a:bodyPr>
            <a:lstStyle/>
            <a:p>
              <a:pPr algn="ctr">
                <a:lnSpc>
                  <a:spcPct val="110000"/>
                </a:lnSpc>
              </a:pPr>
              <a:r>
                <a:rPr lang="zh-CN" altLang="en-US" sz="2400" dirty="0">
                  <a:solidFill>
                    <a:schemeClr val="bg1"/>
                  </a:solidFill>
                  <a:effectLst>
                    <a:outerShdw blurRad="12700" dist="12700" algn="ctr" rotWithShape="0">
                      <a:prstClr val="black">
                        <a:alpha val="36000"/>
                      </a:prstClr>
                    </a:outerShdw>
                  </a:effectLst>
                  <a:latin typeface="+mj-ea"/>
                  <a:ea typeface="+mj-ea"/>
                </a:rPr>
                <a:t>你的关键词</a:t>
              </a:r>
            </a:p>
          </p:txBody>
        </p:sp>
        <p:pic>
          <p:nvPicPr>
            <p:cNvPr id="95" name="图片 94">
              <a:extLst>
                <a:ext uri="{FF2B5EF4-FFF2-40B4-BE49-F238E27FC236}">
                  <a16:creationId xmlns="" xmlns:a16="http://schemas.microsoft.com/office/drawing/2014/main" id="{607A605B-E492-45A1-8E01-0794A461744D}"/>
                </a:ext>
              </a:extLst>
            </p:cNvPr>
            <p:cNvPicPr>
              <a:picLocks/>
            </p:cNvPicPr>
            <p:nvPr/>
          </p:nvPicPr>
          <p:blipFill>
            <a:blip r:embed="rId2" cstate="email">
              <a:extLst>
                <a:ext uri="{28A0092B-C50C-407E-A947-70E740481C1C}">
                  <a14:useLocalDpi xmlns:a14="http://schemas.microsoft.com/office/drawing/2010/main"/>
                </a:ext>
              </a:extLst>
            </a:blip>
            <a:stretch>
              <a:fillRect/>
            </a:stretch>
          </p:blipFill>
          <p:spPr>
            <a:xfrm>
              <a:off x="2641178" y="2205393"/>
              <a:ext cx="449725" cy="449725"/>
            </a:xfrm>
            <a:prstGeom prst="rect">
              <a:avLst/>
            </a:prstGeom>
          </p:spPr>
        </p:pic>
      </p:grpSp>
      <p:grpSp>
        <p:nvGrpSpPr>
          <p:cNvPr id="96" name="组合 95">
            <a:extLst>
              <a:ext uri="{FF2B5EF4-FFF2-40B4-BE49-F238E27FC236}">
                <a16:creationId xmlns="" xmlns:a16="http://schemas.microsoft.com/office/drawing/2014/main" id="{DA2BADD0-4643-4D43-AA26-AE4D9F3EE593}"/>
              </a:ext>
            </a:extLst>
          </p:cNvPr>
          <p:cNvGrpSpPr/>
          <p:nvPr/>
        </p:nvGrpSpPr>
        <p:grpSpPr>
          <a:xfrm>
            <a:off x="7340872" y="1829004"/>
            <a:ext cx="878296" cy="3502775"/>
            <a:chOff x="2212612" y="1450358"/>
            <a:chExt cx="878296" cy="3502775"/>
          </a:xfrm>
        </p:grpSpPr>
        <p:sp>
          <p:nvSpPr>
            <p:cNvPr id="98" name="椭圆 97">
              <a:extLst>
                <a:ext uri="{FF2B5EF4-FFF2-40B4-BE49-F238E27FC236}">
                  <a16:creationId xmlns="" xmlns:a16="http://schemas.microsoft.com/office/drawing/2014/main" id="{445A03AC-A0F1-45EF-BEA9-2D5C7B4F9A4F}"/>
                </a:ext>
              </a:extLst>
            </p:cNvPr>
            <p:cNvSpPr/>
            <p:nvPr/>
          </p:nvSpPr>
          <p:spPr>
            <a:xfrm>
              <a:off x="2598979" y="1450358"/>
              <a:ext cx="105559" cy="105559"/>
            </a:xfrm>
            <a:prstGeom prst="ellipse">
              <a:avLst/>
            </a:prstGeom>
            <a:gradFill flip="none" rotWithShape="1">
              <a:gsLst>
                <a:gs pos="0">
                  <a:schemeClr val="accent2"/>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等腰三角形 98">
              <a:extLst>
                <a:ext uri="{FF2B5EF4-FFF2-40B4-BE49-F238E27FC236}">
                  <a16:creationId xmlns="" xmlns:a16="http://schemas.microsoft.com/office/drawing/2014/main" id="{D404BFF4-3D63-439E-ACB8-DA2035AC4835}"/>
                </a:ext>
              </a:extLst>
            </p:cNvPr>
            <p:cNvSpPr/>
            <p:nvPr/>
          </p:nvSpPr>
          <p:spPr>
            <a:xfrm>
              <a:off x="2212612" y="1523791"/>
              <a:ext cx="878295" cy="683251"/>
            </a:xfrm>
            <a:prstGeom prst="triangle">
              <a:avLst/>
            </a:prstGeom>
            <a:noFill/>
            <a:ln w="15875">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a:extLst>
                <a:ext uri="{FF2B5EF4-FFF2-40B4-BE49-F238E27FC236}">
                  <a16:creationId xmlns="" xmlns:a16="http://schemas.microsoft.com/office/drawing/2014/main" id="{0FFB28DB-FDB4-414A-A552-FB7FF0FC0171}"/>
                </a:ext>
              </a:extLst>
            </p:cNvPr>
            <p:cNvSpPr/>
            <p:nvPr/>
          </p:nvSpPr>
          <p:spPr>
            <a:xfrm>
              <a:off x="2212613" y="2180613"/>
              <a:ext cx="878295" cy="2772520"/>
            </a:xfrm>
            <a:prstGeom prst="rect">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a:extLst>
                <a:ext uri="{FF2B5EF4-FFF2-40B4-BE49-F238E27FC236}">
                  <a16:creationId xmlns="" xmlns:a16="http://schemas.microsoft.com/office/drawing/2014/main" id="{A5AD9E75-9A91-4530-A04B-6E8F1FBA342B}"/>
                </a:ext>
              </a:extLst>
            </p:cNvPr>
            <p:cNvSpPr/>
            <p:nvPr/>
          </p:nvSpPr>
          <p:spPr>
            <a:xfrm flipH="1">
              <a:off x="2319608" y="2686689"/>
              <a:ext cx="664300" cy="2108782"/>
            </a:xfrm>
            <a:prstGeom prst="rect">
              <a:avLst/>
            </a:prstGeom>
          </p:spPr>
          <p:txBody>
            <a:bodyPr wrap="square">
              <a:spAutoFit/>
            </a:bodyPr>
            <a:lstStyle/>
            <a:p>
              <a:pPr algn="ctr">
                <a:lnSpc>
                  <a:spcPct val="110000"/>
                </a:lnSpc>
              </a:pPr>
              <a:r>
                <a:rPr lang="zh-CN" altLang="en-US" sz="2400" dirty="0">
                  <a:solidFill>
                    <a:schemeClr val="bg1"/>
                  </a:solidFill>
                  <a:effectLst>
                    <a:outerShdw blurRad="12700" dist="12700" algn="ctr" rotWithShape="0">
                      <a:prstClr val="black">
                        <a:alpha val="36000"/>
                      </a:prstClr>
                    </a:outerShdw>
                  </a:effectLst>
                  <a:latin typeface="+mj-ea"/>
                  <a:ea typeface="+mj-ea"/>
                </a:rPr>
                <a:t>你的关键词</a:t>
              </a:r>
            </a:p>
          </p:txBody>
        </p:sp>
        <p:pic>
          <p:nvPicPr>
            <p:cNvPr id="102" name="图片 101">
              <a:extLst>
                <a:ext uri="{FF2B5EF4-FFF2-40B4-BE49-F238E27FC236}">
                  <a16:creationId xmlns="" xmlns:a16="http://schemas.microsoft.com/office/drawing/2014/main" id="{19D30FEF-2C6F-4B34-B0D2-D195543608AC}"/>
                </a:ext>
              </a:extLst>
            </p:cNvPr>
            <p:cNvPicPr>
              <a:picLocks/>
            </p:cNvPicPr>
            <p:nvPr/>
          </p:nvPicPr>
          <p:blipFill>
            <a:blip r:embed="rId2" cstate="email">
              <a:extLst>
                <a:ext uri="{28A0092B-C50C-407E-A947-70E740481C1C}">
                  <a14:useLocalDpi xmlns:a14="http://schemas.microsoft.com/office/drawing/2010/main"/>
                </a:ext>
              </a:extLst>
            </a:blip>
            <a:stretch>
              <a:fillRect/>
            </a:stretch>
          </p:blipFill>
          <p:spPr>
            <a:xfrm>
              <a:off x="2641178" y="2205393"/>
              <a:ext cx="449725" cy="449725"/>
            </a:xfrm>
            <a:prstGeom prst="rect">
              <a:avLst/>
            </a:prstGeom>
          </p:spPr>
        </p:pic>
      </p:grpSp>
      <p:grpSp>
        <p:nvGrpSpPr>
          <p:cNvPr id="103" name="组合 102">
            <a:extLst>
              <a:ext uri="{FF2B5EF4-FFF2-40B4-BE49-F238E27FC236}">
                <a16:creationId xmlns="" xmlns:a16="http://schemas.microsoft.com/office/drawing/2014/main" id="{5DF6DB5E-0992-4FB0-8722-DB3679FA3529}"/>
              </a:ext>
            </a:extLst>
          </p:cNvPr>
          <p:cNvGrpSpPr/>
          <p:nvPr/>
        </p:nvGrpSpPr>
        <p:grpSpPr>
          <a:xfrm>
            <a:off x="9024892" y="1450358"/>
            <a:ext cx="878296" cy="3502775"/>
            <a:chOff x="2212612" y="1450358"/>
            <a:chExt cx="878296" cy="3502775"/>
          </a:xfrm>
        </p:grpSpPr>
        <p:sp>
          <p:nvSpPr>
            <p:cNvPr id="104" name="椭圆 103">
              <a:extLst>
                <a:ext uri="{FF2B5EF4-FFF2-40B4-BE49-F238E27FC236}">
                  <a16:creationId xmlns="" xmlns:a16="http://schemas.microsoft.com/office/drawing/2014/main" id="{553BEA16-CCE4-4AB4-B095-E99DD8A45E01}"/>
                </a:ext>
              </a:extLst>
            </p:cNvPr>
            <p:cNvSpPr/>
            <p:nvPr/>
          </p:nvSpPr>
          <p:spPr>
            <a:xfrm>
              <a:off x="2598979" y="1450358"/>
              <a:ext cx="105559" cy="105559"/>
            </a:xfrm>
            <a:prstGeom prst="ellipse">
              <a:avLst/>
            </a:prstGeom>
            <a:gradFill flip="none" rotWithShape="1">
              <a:gsLst>
                <a:gs pos="0">
                  <a:schemeClr val="accent2"/>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等腰三角形 104">
              <a:extLst>
                <a:ext uri="{FF2B5EF4-FFF2-40B4-BE49-F238E27FC236}">
                  <a16:creationId xmlns="" xmlns:a16="http://schemas.microsoft.com/office/drawing/2014/main" id="{E1E509D9-3F81-4630-92FA-CDC25A6B42AF}"/>
                </a:ext>
              </a:extLst>
            </p:cNvPr>
            <p:cNvSpPr/>
            <p:nvPr/>
          </p:nvSpPr>
          <p:spPr>
            <a:xfrm>
              <a:off x="2212612" y="1523791"/>
              <a:ext cx="878295" cy="683251"/>
            </a:xfrm>
            <a:prstGeom prst="triangle">
              <a:avLst/>
            </a:prstGeom>
            <a:noFill/>
            <a:ln w="15875">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a:extLst>
                <a:ext uri="{FF2B5EF4-FFF2-40B4-BE49-F238E27FC236}">
                  <a16:creationId xmlns="" xmlns:a16="http://schemas.microsoft.com/office/drawing/2014/main" id="{37FEC343-9032-4089-8D43-D8D04E0AF8D6}"/>
                </a:ext>
              </a:extLst>
            </p:cNvPr>
            <p:cNvSpPr/>
            <p:nvPr/>
          </p:nvSpPr>
          <p:spPr>
            <a:xfrm>
              <a:off x="2212613" y="2180613"/>
              <a:ext cx="878295" cy="2772520"/>
            </a:xfrm>
            <a:prstGeom prst="rect">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a:extLst>
                <a:ext uri="{FF2B5EF4-FFF2-40B4-BE49-F238E27FC236}">
                  <a16:creationId xmlns="" xmlns:a16="http://schemas.microsoft.com/office/drawing/2014/main" id="{24CA6000-45F2-4D1A-AC11-4A0A202048AC}"/>
                </a:ext>
              </a:extLst>
            </p:cNvPr>
            <p:cNvSpPr/>
            <p:nvPr/>
          </p:nvSpPr>
          <p:spPr>
            <a:xfrm flipH="1">
              <a:off x="2319608" y="2686689"/>
              <a:ext cx="664300" cy="2108782"/>
            </a:xfrm>
            <a:prstGeom prst="rect">
              <a:avLst/>
            </a:prstGeom>
          </p:spPr>
          <p:txBody>
            <a:bodyPr wrap="square">
              <a:spAutoFit/>
            </a:bodyPr>
            <a:lstStyle/>
            <a:p>
              <a:pPr algn="ctr">
                <a:lnSpc>
                  <a:spcPct val="110000"/>
                </a:lnSpc>
              </a:pPr>
              <a:r>
                <a:rPr lang="zh-CN" altLang="en-US" sz="2400" dirty="0">
                  <a:solidFill>
                    <a:schemeClr val="bg1"/>
                  </a:solidFill>
                  <a:effectLst>
                    <a:outerShdw blurRad="12700" dist="12700" algn="ctr" rotWithShape="0">
                      <a:prstClr val="black">
                        <a:alpha val="36000"/>
                      </a:prstClr>
                    </a:outerShdw>
                  </a:effectLst>
                  <a:latin typeface="+mj-ea"/>
                  <a:ea typeface="+mj-ea"/>
                </a:rPr>
                <a:t>你的关键词</a:t>
              </a:r>
            </a:p>
          </p:txBody>
        </p:sp>
        <p:pic>
          <p:nvPicPr>
            <p:cNvPr id="108" name="图片 107">
              <a:extLst>
                <a:ext uri="{FF2B5EF4-FFF2-40B4-BE49-F238E27FC236}">
                  <a16:creationId xmlns="" xmlns:a16="http://schemas.microsoft.com/office/drawing/2014/main" id="{C7A7E841-08EC-47E0-9E76-B2FBED1B2CA1}"/>
                </a:ext>
              </a:extLst>
            </p:cNvPr>
            <p:cNvPicPr>
              <a:picLocks/>
            </p:cNvPicPr>
            <p:nvPr/>
          </p:nvPicPr>
          <p:blipFill>
            <a:blip r:embed="rId2" cstate="email">
              <a:extLst>
                <a:ext uri="{28A0092B-C50C-407E-A947-70E740481C1C}">
                  <a14:useLocalDpi xmlns:a14="http://schemas.microsoft.com/office/drawing/2010/main"/>
                </a:ext>
              </a:extLst>
            </a:blip>
            <a:stretch>
              <a:fillRect/>
            </a:stretch>
          </p:blipFill>
          <p:spPr>
            <a:xfrm>
              <a:off x="2641178" y="2205393"/>
              <a:ext cx="449725" cy="449725"/>
            </a:xfrm>
            <a:prstGeom prst="rect">
              <a:avLst/>
            </a:prstGeom>
          </p:spPr>
        </p:pic>
      </p:grpSp>
      <p:sp>
        <p:nvSpPr>
          <p:cNvPr id="82" name="椭圆 81">
            <a:extLst>
              <a:ext uri="{FF2B5EF4-FFF2-40B4-BE49-F238E27FC236}">
                <a16:creationId xmlns="" xmlns:a16="http://schemas.microsoft.com/office/drawing/2014/main" id="{B28D06DD-50E3-4479-9F56-429396E5D953}"/>
              </a:ext>
            </a:extLst>
          </p:cNvPr>
          <p:cNvSpPr/>
          <p:nvPr/>
        </p:nvSpPr>
        <p:spPr>
          <a:xfrm>
            <a:off x="1162785" y="3303325"/>
            <a:ext cx="9612923" cy="1639407"/>
          </a:xfrm>
          <a:prstGeom prst="ellipse">
            <a:avLst/>
          </a:prstGeom>
          <a:noFill/>
          <a:ln>
            <a:gradFill>
              <a:gsLst>
                <a:gs pos="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 xmlns:a16="http://schemas.microsoft.com/office/drawing/2014/main" id="{8F60EDC5-F35D-4F8F-A691-5299234C23D1}"/>
              </a:ext>
            </a:extLst>
          </p:cNvPr>
          <p:cNvSpPr/>
          <p:nvPr/>
        </p:nvSpPr>
        <p:spPr>
          <a:xfrm>
            <a:off x="1162785" y="3477326"/>
            <a:ext cx="9612923" cy="1639407"/>
          </a:xfrm>
          <a:prstGeom prst="ellipse">
            <a:avLst/>
          </a:prstGeom>
          <a:noFill/>
          <a:ln>
            <a:gradFill>
              <a:gsLst>
                <a:gs pos="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219867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56EEFD14-379D-4681-9C87-3BEF66322E89}"/>
              </a:ext>
            </a:extLst>
          </p:cNvPr>
          <p:cNvSpPr>
            <a:spLocks noGrp="1"/>
          </p:cNvSpPr>
          <p:nvPr>
            <p:ph type="body" sz="quarter" idx="10"/>
          </p:nvPr>
        </p:nvSpPr>
        <p:spPr/>
        <p:txBody>
          <a:bodyPr/>
          <a:lstStyle/>
          <a:p>
            <a:r>
              <a:rPr lang="zh-CN" altLang="en-US" dirty="0"/>
              <a:t>六段纯文字描述页</a:t>
            </a:r>
          </a:p>
        </p:txBody>
      </p:sp>
      <p:sp>
        <p:nvSpPr>
          <p:cNvPr id="129" name="文本占位符 128">
            <a:extLst>
              <a:ext uri="{FF2B5EF4-FFF2-40B4-BE49-F238E27FC236}">
                <a16:creationId xmlns="" xmlns:a16="http://schemas.microsoft.com/office/drawing/2014/main" id="{51FDABCE-D697-4981-869C-ACFC0F63935A}"/>
              </a:ext>
            </a:extLst>
          </p:cNvPr>
          <p:cNvSpPr>
            <a:spLocks noGrp="1"/>
          </p:cNvSpPr>
          <p:nvPr>
            <p:ph type="body" sz="quarter" idx="11"/>
          </p:nvPr>
        </p:nvSpPr>
        <p:spPr/>
        <p:txBody>
          <a:bodyPr/>
          <a:lstStyle/>
          <a:p>
            <a:pPr>
              <a:buNone/>
            </a:pPr>
            <a:r>
              <a:rPr lang="zh-CN" altLang="en-US">
                <a:gradFill>
                  <a:gsLst>
                    <a:gs pos="0">
                      <a:schemeClr val="accent2"/>
                    </a:gs>
                    <a:gs pos="100000">
                      <a:schemeClr val="accent1"/>
                    </a:gs>
                  </a:gsLst>
                  <a:lin ang="5400000" scaled="1"/>
                </a:gradFill>
              </a:rPr>
              <a:t>江西师大</a:t>
            </a:r>
            <a:endParaRPr lang="zh-CN" altLang="en-US" dirty="0">
              <a:gradFill>
                <a:gsLst>
                  <a:gs pos="0">
                    <a:schemeClr val="accent2"/>
                  </a:gs>
                  <a:gs pos="100000">
                    <a:schemeClr val="accent1"/>
                  </a:gs>
                </a:gsLst>
                <a:lin ang="5400000" scaled="1"/>
              </a:gradFill>
            </a:endParaRPr>
          </a:p>
        </p:txBody>
      </p:sp>
      <p:sp>
        <p:nvSpPr>
          <p:cNvPr id="130" name="文本占位符 129">
            <a:extLst>
              <a:ext uri="{FF2B5EF4-FFF2-40B4-BE49-F238E27FC236}">
                <a16:creationId xmlns="" xmlns:a16="http://schemas.microsoft.com/office/drawing/2014/main" id="{0B09D704-EA26-409D-8D2D-166B2B1BA38E}"/>
              </a:ext>
            </a:extLst>
          </p:cNvPr>
          <p:cNvSpPr>
            <a:spLocks noGrp="1"/>
          </p:cNvSpPr>
          <p:nvPr>
            <p:ph type="body" sz="quarter" idx="12"/>
          </p:nvPr>
        </p:nvSpPr>
        <p:spPr>
          <a:xfrm>
            <a:off x="1477952" y="1524240"/>
            <a:ext cx="2517536" cy="1258101"/>
          </a:xfrm>
        </p:spPr>
        <p:txBody>
          <a:bodyPr/>
          <a:lstStyle/>
          <a:p>
            <a:pPr>
              <a:buNone/>
            </a:pPr>
            <a:r>
              <a:rPr lang="zh-CN" altLang="en-US" dirty="0"/>
              <a:t>江西师范大学是教育部江西省人民政府共建高校和中西部高校基础能力建设工程高校。</a:t>
            </a:r>
          </a:p>
        </p:txBody>
      </p:sp>
      <p:sp>
        <p:nvSpPr>
          <p:cNvPr id="131" name="文本占位符 130">
            <a:extLst>
              <a:ext uri="{FF2B5EF4-FFF2-40B4-BE49-F238E27FC236}">
                <a16:creationId xmlns="" xmlns:a16="http://schemas.microsoft.com/office/drawing/2014/main" id="{91FC63CE-992B-403D-8A25-E2781F38BC14}"/>
              </a:ext>
            </a:extLst>
          </p:cNvPr>
          <p:cNvSpPr>
            <a:spLocks noGrp="1"/>
          </p:cNvSpPr>
          <p:nvPr>
            <p:ph type="body" sz="quarter" idx="13"/>
          </p:nvPr>
        </p:nvSpPr>
        <p:spPr>
          <a:xfrm>
            <a:off x="1223278" y="3267254"/>
            <a:ext cx="2486726" cy="1258101"/>
          </a:xfrm>
        </p:spPr>
        <p:txBody>
          <a:bodyPr/>
          <a:lstStyle/>
          <a:p>
            <a:pPr>
              <a:buNone/>
            </a:pPr>
            <a:r>
              <a:rPr lang="zh-CN" altLang="en-US" dirty="0"/>
              <a:t>江西师范大学是教育部江西省人民政府共建高校和中西部高校基础能力建设工程高校。</a:t>
            </a:r>
          </a:p>
        </p:txBody>
      </p:sp>
      <p:sp>
        <p:nvSpPr>
          <p:cNvPr id="132" name="文本占位符 131">
            <a:extLst>
              <a:ext uri="{FF2B5EF4-FFF2-40B4-BE49-F238E27FC236}">
                <a16:creationId xmlns="" xmlns:a16="http://schemas.microsoft.com/office/drawing/2014/main" id="{A96A202A-5F07-4127-8AF1-A23F4F53619B}"/>
              </a:ext>
            </a:extLst>
          </p:cNvPr>
          <p:cNvSpPr>
            <a:spLocks noGrp="1"/>
          </p:cNvSpPr>
          <p:nvPr>
            <p:ph type="body" sz="quarter" idx="14"/>
          </p:nvPr>
        </p:nvSpPr>
        <p:spPr>
          <a:xfrm>
            <a:off x="1223277" y="3008971"/>
            <a:ext cx="1191352" cy="372346"/>
          </a:xfrm>
        </p:spPr>
        <p:txBody>
          <a:bodyPr/>
          <a:lstStyle/>
          <a:p>
            <a:pPr>
              <a:buNone/>
            </a:pPr>
            <a:r>
              <a:rPr lang="zh-CN" altLang="en-US">
                <a:gradFill>
                  <a:gsLst>
                    <a:gs pos="0">
                      <a:schemeClr val="accent2"/>
                    </a:gs>
                    <a:gs pos="100000">
                      <a:schemeClr val="accent1"/>
                    </a:gs>
                  </a:gsLst>
                  <a:lin ang="5400000" scaled="1"/>
                </a:gradFill>
              </a:rPr>
              <a:t>江西师大</a:t>
            </a:r>
            <a:endParaRPr lang="zh-CN" altLang="en-US" dirty="0">
              <a:gradFill>
                <a:gsLst>
                  <a:gs pos="0">
                    <a:schemeClr val="accent2"/>
                  </a:gs>
                  <a:gs pos="100000">
                    <a:schemeClr val="accent1"/>
                  </a:gs>
                </a:gsLst>
                <a:lin ang="5400000" scaled="1"/>
              </a:gradFill>
            </a:endParaRPr>
          </a:p>
        </p:txBody>
      </p:sp>
      <p:sp>
        <p:nvSpPr>
          <p:cNvPr id="133" name="文本占位符 132">
            <a:extLst>
              <a:ext uri="{FF2B5EF4-FFF2-40B4-BE49-F238E27FC236}">
                <a16:creationId xmlns="" xmlns:a16="http://schemas.microsoft.com/office/drawing/2014/main" id="{0323B899-8C31-466A-93C7-B8E22F94784B}"/>
              </a:ext>
            </a:extLst>
          </p:cNvPr>
          <p:cNvSpPr>
            <a:spLocks noGrp="1"/>
          </p:cNvSpPr>
          <p:nvPr>
            <p:ph type="body" sz="quarter" idx="15"/>
          </p:nvPr>
        </p:nvSpPr>
        <p:spPr>
          <a:xfrm>
            <a:off x="1477951" y="4915140"/>
            <a:ext cx="2486727" cy="1258101"/>
          </a:xfrm>
        </p:spPr>
        <p:txBody>
          <a:bodyPr/>
          <a:lstStyle/>
          <a:p>
            <a:pPr>
              <a:buNone/>
            </a:pPr>
            <a:r>
              <a:rPr lang="zh-CN" altLang="en-US" dirty="0"/>
              <a:t>江西师范大学是教育部江西省人民政府共建高校和中西部高校基础能力建设工程高校。</a:t>
            </a:r>
          </a:p>
        </p:txBody>
      </p:sp>
      <p:sp>
        <p:nvSpPr>
          <p:cNvPr id="134" name="文本占位符 133">
            <a:extLst>
              <a:ext uri="{FF2B5EF4-FFF2-40B4-BE49-F238E27FC236}">
                <a16:creationId xmlns="" xmlns:a16="http://schemas.microsoft.com/office/drawing/2014/main" id="{86B56BF5-3808-415C-8565-F9EE673F9CD2}"/>
              </a:ext>
            </a:extLst>
          </p:cNvPr>
          <p:cNvSpPr>
            <a:spLocks noGrp="1"/>
          </p:cNvSpPr>
          <p:nvPr>
            <p:ph type="body" sz="quarter" idx="16"/>
          </p:nvPr>
        </p:nvSpPr>
        <p:spPr>
          <a:xfrm>
            <a:off x="1477951" y="4656857"/>
            <a:ext cx="1191352" cy="372346"/>
          </a:xfrm>
        </p:spPr>
        <p:txBody>
          <a:bodyPr/>
          <a:lstStyle/>
          <a:p>
            <a:pPr>
              <a:buNone/>
            </a:pPr>
            <a:r>
              <a:rPr lang="zh-CN" altLang="en-US">
                <a:gradFill>
                  <a:gsLst>
                    <a:gs pos="0">
                      <a:schemeClr val="accent2"/>
                    </a:gs>
                    <a:gs pos="100000">
                      <a:schemeClr val="accent1"/>
                    </a:gs>
                  </a:gsLst>
                  <a:lin ang="5400000" scaled="1"/>
                </a:gradFill>
              </a:rPr>
              <a:t>江西师大</a:t>
            </a:r>
            <a:endParaRPr lang="zh-CN" altLang="en-US" dirty="0">
              <a:gradFill>
                <a:gsLst>
                  <a:gs pos="0">
                    <a:schemeClr val="accent2"/>
                  </a:gs>
                  <a:gs pos="100000">
                    <a:schemeClr val="accent1"/>
                  </a:gs>
                </a:gsLst>
                <a:lin ang="5400000" scaled="1"/>
              </a:gradFill>
            </a:endParaRPr>
          </a:p>
        </p:txBody>
      </p:sp>
      <p:sp>
        <p:nvSpPr>
          <p:cNvPr id="135" name="文本占位符 134">
            <a:extLst>
              <a:ext uri="{FF2B5EF4-FFF2-40B4-BE49-F238E27FC236}">
                <a16:creationId xmlns="" xmlns:a16="http://schemas.microsoft.com/office/drawing/2014/main" id="{5378AD64-2C8F-48D3-ADAF-DBCEFEF0979E}"/>
              </a:ext>
            </a:extLst>
          </p:cNvPr>
          <p:cNvSpPr>
            <a:spLocks noGrp="1"/>
          </p:cNvSpPr>
          <p:nvPr>
            <p:ph type="body" sz="quarter" idx="17"/>
          </p:nvPr>
        </p:nvSpPr>
        <p:spPr/>
        <p:txBody>
          <a:bodyPr/>
          <a:lstStyle/>
          <a:p>
            <a:pPr>
              <a:buNone/>
            </a:pPr>
            <a:r>
              <a:rPr lang="zh-CN" altLang="en-US">
                <a:gradFill>
                  <a:gsLst>
                    <a:gs pos="0">
                      <a:schemeClr val="accent2"/>
                    </a:gs>
                    <a:gs pos="100000">
                      <a:schemeClr val="accent1"/>
                    </a:gs>
                  </a:gsLst>
                  <a:lin ang="5400000" scaled="1"/>
                </a:gradFill>
              </a:rPr>
              <a:t>江西师大</a:t>
            </a:r>
            <a:endParaRPr lang="zh-CN" altLang="en-US" dirty="0">
              <a:gradFill>
                <a:gsLst>
                  <a:gs pos="0">
                    <a:schemeClr val="accent2"/>
                  </a:gs>
                  <a:gs pos="100000">
                    <a:schemeClr val="accent1"/>
                  </a:gs>
                </a:gsLst>
                <a:lin ang="5400000" scaled="1"/>
              </a:gradFill>
            </a:endParaRPr>
          </a:p>
        </p:txBody>
      </p:sp>
      <p:sp>
        <p:nvSpPr>
          <p:cNvPr id="136" name="文本占位符 135">
            <a:extLst>
              <a:ext uri="{FF2B5EF4-FFF2-40B4-BE49-F238E27FC236}">
                <a16:creationId xmlns="" xmlns:a16="http://schemas.microsoft.com/office/drawing/2014/main" id="{D23050D7-32D4-4520-AA0D-1ED9DF7BE3C9}"/>
              </a:ext>
            </a:extLst>
          </p:cNvPr>
          <p:cNvSpPr>
            <a:spLocks noGrp="1"/>
          </p:cNvSpPr>
          <p:nvPr>
            <p:ph type="body" sz="quarter" idx="18"/>
          </p:nvPr>
        </p:nvSpPr>
        <p:spPr>
          <a:xfrm>
            <a:off x="8289730" y="4903632"/>
            <a:ext cx="2403243" cy="1258101"/>
          </a:xfrm>
        </p:spPr>
        <p:txBody>
          <a:bodyPr/>
          <a:lstStyle/>
          <a:p>
            <a:pPr>
              <a:buNone/>
            </a:pPr>
            <a:r>
              <a:rPr lang="zh-CN" altLang="en-US" dirty="0"/>
              <a:t>江西师范大学是教育部江西省人民政府共建高校和中西部高校基础能力建设工程高校。</a:t>
            </a:r>
          </a:p>
        </p:txBody>
      </p:sp>
      <p:sp>
        <p:nvSpPr>
          <p:cNvPr id="137" name="文本占位符 136">
            <a:extLst>
              <a:ext uri="{FF2B5EF4-FFF2-40B4-BE49-F238E27FC236}">
                <a16:creationId xmlns="" xmlns:a16="http://schemas.microsoft.com/office/drawing/2014/main" id="{DE2B86A0-24E7-49E7-8E66-8F1382241CBD}"/>
              </a:ext>
            </a:extLst>
          </p:cNvPr>
          <p:cNvSpPr>
            <a:spLocks noGrp="1"/>
          </p:cNvSpPr>
          <p:nvPr>
            <p:ph type="body" sz="quarter" idx="19"/>
          </p:nvPr>
        </p:nvSpPr>
        <p:spPr>
          <a:xfrm>
            <a:off x="8455093" y="3267254"/>
            <a:ext cx="2486726" cy="1258101"/>
          </a:xfrm>
        </p:spPr>
        <p:txBody>
          <a:bodyPr/>
          <a:lstStyle/>
          <a:p>
            <a:pPr>
              <a:buNone/>
            </a:pPr>
            <a:r>
              <a:rPr lang="zh-CN" altLang="en-US" dirty="0"/>
              <a:t>江西师范大学是教育部江西省人民政府共建高校和中西部高校基础能力建设工程高校。</a:t>
            </a:r>
          </a:p>
        </p:txBody>
      </p:sp>
      <p:sp>
        <p:nvSpPr>
          <p:cNvPr id="138" name="文本占位符 137">
            <a:extLst>
              <a:ext uri="{FF2B5EF4-FFF2-40B4-BE49-F238E27FC236}">
                <a16:creationId xmlns="" xmlns:a16="http://schemas.microsoft.com/office/drawing/2014/main" id="{523E84E7-EBC0-4540-83AC-B2B51AAC64A9}"/>
              </a:ext>
            </a:extLst>
          </p:cNvPr>
          <p:cNvSpPr>
            <a:spLocks noGrp="1"/>
          </p:cNvSpPr>
          <p:nvPr>
            <p:ph type="body" sz="quarter" idx="20"/>
          </p:nvPr>
        </p:nvSpPr>
        <p:spPr>
          <a:xfrm>
            <a:off x="9770186" y="3008971"/>
            <a:ext cx="1191352" cy="372346"/>
          </a:xfrm>
        </p:spPr>
        <p:txBody>
          <a:bodyPr/>
          <a:lstStyle/>
          <a:p>
            <a:pPr>
              <a:buNone/>
            </a:pPr>
            <a:r>
              <a:rPr lang="zh-CN" altLang="en-US">
                <a:gradFill>
                  <a:gsLst>
                    <a:gs pos="0">
                      <a:schemeClr val="accent2"/>
                    </a:gs>
                    <a:gs pos="100000">
                      <a:schemeClr val="accent1"/>
                    </a:gs>
                  </a:gsLst>
                  <a:lin ang="5400000" scaled="1"/>
                </a:gradFill>
              </a:rPr>
              <a:t>江西师大</a:t>
            </a:r>
            <a:endParaRPr lang="zh-CN" altLang="en-US" dirty="0">
              <a:gradFill>
                <a:gsLst>
                  <a:gs pos="0">
                    <a:schemeClr val="accent2"/>
                  </a:gs>
                  <a:gs pos="100000">
                    <a:schemeClr val="accent1"/>
                  </a:gs>
                </a:gsLst>
                <a:lin ang="5400000" scaled="1"/>
              </a:gradFill>
            </a:endParaRPr>
          </a:p>
        </p:txBody>
      </p:sp>
      <p:sp>
        <p:nvSpPr>
          <p:cNvPr id="139" name="文本占位符 138">
            <a:extLst>
              <a:ext uri="{FF2B5EF4-FFF2-40B4-BE49-F238E27FC236}">
                <a16:creationId xmlns="" xmlns:a16="http://schemas.microsoft.com/office/drawing/2014/main" id="{27FE9796-008E-4031-963F-3B0313AFCCE7}"/>
              </a:ext>
            </a:extLst>
          </p:cNvPr>
          <p:cNvSpPr>
            <a:spLocks noGrp="1"/>
          </p:cNvSpPr>
          <p:nvPr>
            <p:ph type="body" sz="quarter" idx="21"/>
          </p:nvPr>
        </p:nvSpPr>
        <p:spPr>
          <a:xfrm>
            <a:off x="8196514" y="1524240"/>
            <a:ext cx="2486726" cy="1258101"/>
          </a:xfrm>
        </p:spPr>
        <p:txBody>
          <a:bodyPr/>
          <a:lstStyle/>
          <a:p>
            <a:pPr>
              <a:buNone/>
            </a:pPr>
            <a:r>
              <a:rPr lang="zh-CN" altLang="en-US" dirty="0"/>
              <a:t>江西师范大学是教育部江西省人民政府共建高校和中西部高校基础能力建设工程高校。</a:t>
            </a:r>
          </a:p>
        </p:txBody>
      </p:sp>
      <p:sp>
        <p:nvSpPr>
          <p:cNvPr id="140" name="文本占位符 139">
            <a:extLst>
              <a:ext uri="{FF2B5EF4-FFF2-40B4-BE49-F238E27FC236}">
                <a16:creationId xmlns="" xmlns:a16="http://schemas.microsoft.com/office/drawing/2014/main" id="{E8F22698-4618-447C-8FF2-2D45A70DF8D4}"/>
              </a:ext>
            </a:extLst>
          </p:cNvPr>
          <p:cNvSpPr>
            <a:spLocks noGrp="1"/>
          </p:cNvSpPr>
          <p:nvPr>
            <p:ph type="body" sz="quarter" idx="22"/>
          </p:nvPr>
        </p:nvSpPr>
        <p:spPr>
          <a:xfrm>
            <a:off x="9489837" y="1265957"/>
            <a:ext cx="1191352" cy="372346"/>
          </a:xfrm>
        </p:spPr>
        <p:txBody>
          <a:bodyPr/>
          <a:lstStyle/>
          <a:p>
            <a:pPr>
              <a:buNone/>
            </a:pPr>
            <a:r>
              <a:rPr lang="zh-CN" altLang="en-US">
                <a:gradFill>
                  <a:gsLst>
                    <a:gs pos="0">
                      <a:schemeClr val="accent2"/>
                    </a:gs>
                    <a:gs pos="100000">
                      <a:schemeClr val="accent1"/>
                    </a:gs>
                  </a:gsLst>
                  <a:lin ang="5400000" scaled="1"/>
                </a:gradFill>
              </a:rPr>
              <a:t>江西师大</a:t>
            </a:r>
            <a:endParaRPr lang="zh-CN" altLang="en-US" dirty="0">
              <a:gradFill>
                <a:gsLst>
                  <a:gs pos="0">
                    <a:schemeClr val="accent2"/>
                  </a:gs>
                  <a:gs pos="100000">
                    <a:schemeClr val="accent1"/>
                  </a:gs>
                </a:gsLst>
                <a:lin ang="5400000" scaled="1"/>
              </a:gradFill>
            </a:endParaRPr>
          </a:p>
        </p:txBody>
      </p:sp>
      <p:sp>
        <p:nvSpPr>
          <p:cNvPr id="141" name="文本占位符 140">
            <a:extLst>
              <a:ext uri="{FF2B5EF4-FFF2-40B4-BE49-F238E27FC236}">
                <a16:creationId xmlns="" xmlns:a16="http://schemas.microsoft.com/office/drawing/2014/main" id="{2135AC7F-CE4E-4949-862C-1D72235FB55F}"/>
              </a:ext>
            </a:extLst>
          </p:cNvPr>
          <p:cNvSpPr>
            <a:spLocks noGrp="1"/>
          </p:cNvSpPr>
          <p:nvPr>
            <p:ph type="body" sz="quarter" idx="23"/>
          </p:nvPr>
        </p:nvSpPr>
        <p:spPr/>
        <p:txBody>
          <a:bodyPr/>
          <a:lstStyle/>
          <a:p>
            <a:pPr>
              <a:buNone/>
            </a:pPr>
            <a:r>
              <a:rPr lang="zh-CN" altLang="en-US"/>
              <a:t>江西师大</a:t>
            </a:r>
            <a:endParaRPr lang="zh-CN" altLang="en-US" dirty="0"/>
          </a:p>
        </p:txBody>
      </p:sp>
      <p:grpSp>
        <p:nvGrpSpPr>
          <p:cNvPr id="3" name="Group 59">
            <a:extLst>
              <a:ext uri="{FF2B5EF4-FFF2-40B4-BE49-F238E27FC236}">
                <a16:creationId xmlns="" xmlns:a16="http://schemas.microsoft.com/office/drawing/2014/main" id="{1FDFDCB6-57A3-49A7-8F97-C2C248E53812}"/>
              </a:ext>
            </a:extLst>
          </p:cNvPr>
          <p:cNvGrpSpPr/>
          <p:nvPr/>
        </p:nvGrpSpPr>
        <p:grpSpPr>
          <a:xfrm>
            <a:off x="895033" y="1529285"/>
            <a:ext cx="377507" cy="296883"/>
            <a:chOff x="-8308976" y="5196124"/>
            <a:chExt cx="5534026" cy="6626192"/>
          </a:xfrm>
          <a:solidFill>
            <a:schemeClr val="bg1"/>
          </a:solidFill>
        </p:grpSpPr>
        <p:sp>
          <p:nvSpPr>
            <p:cNvPr id="4" name="Freeform 20">
              <a:extLst>
                <a:ext uri="{FF2B5EF4-FFF2-40B4-BE49-F238E27FC236}">
                  <a16:creationId xmlns="" xmlns:a16="http://schemas.microsoft.com/office/drawing/2014/main" id="{C3C6DEF8-CB1C-4B0B-9F37-3BEE1BAE9896}"/>
                </a:ext>
              </a:extLst>
            </p:cNvPr>
            <p:cNvSpPr>
              <a:spLocks noEditPoints="1"/>
            </p:cNvSpPr>
            <p:nvPr/>
          </p:nvSpPr>
          <p:spPr bwMode="auto">
            <a:xfrm>
              <a:off x="-7072312" y="5906506"/>
              <a:ext cx="3052762" cy="3050749"/>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5" name="Freeform 21">
              <a:extLst>
                <a:ext uri="{FF2B5EF4-FFF2-40B4-BE49-F238E27FC236}">
                  <a16:creationId xmlns="" xmlns:a16="http://schemas.microsoft.com/office/drawing/2014/main" id="{867EAA74-5529-4C25-A017-824677D08FBC}"/>
                </a:ext>
              </a:extLst>
            </p:cNvPr>
            <p:cNvSpPr>
              <a:spLocks noEditPoints="1"/>
            </p:cNvSpPr>
            <p:nvPr/>
          </p:nvSpPr>
          <p:spPr bwMode="auto">
            <a:xfrm>
              <a:off x="-7639050" y="7629320"/>
              <a:ext cx="4195763" cy="4192996"/>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6" name="Freeform 22">
              <a:extLst>
                <a:ext uri="{FF2B5EF4-FFF2-40B4-BE49-F238E27FC236}">
                  <a16:creationId xmlns="" xmlns:a16="http://schemas.microsoft.com/office/drawing/2014/main" id="{DCCED12B-4CBC-4A0E-8DB8-3170655FA732}"/>
                </a:ext>
              </a:extLst>
            </p:cNvPr>
            <p:cNvSpPr>
              <a:spLocks noEditPoints="1"/>
            </p:cNvSpPr>
            <p:nvPr/>
          </p:nvSpPr>
          <p:spPr bwMode="auto">
            <a:xfrm>
              <a:off x="-8308976" y="5196124"/>
              <a:ext cx="5534026" cy="5530377"/>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7" name="Freeform 23">
              <a:extLst>
                <a:ext uri="{FF2B5EF4-FFF2-40B4-BE49-F238E27FC236}">
                  <a16:creationId xmlns="" xmlns:a16="http://schemas.microsoft.com/office/drawing/2014/main" id="{569B2FB8-54FA-4A37-AD77-B7D8217ABEB2}"/>
                </a:ext>
              </a:extLst>
            </p:cNvPr>
            <p:cNvSpPr>
              <a:spLocks noEditPoints="1"/>
            </p:cNvSpPr>
            <p:nvPr/>
          </p:nvSpPr>
          <p:spPr bwMode="auto">
            <a:xfrm>
              <a:off x="-8308976" y="5196124"/>
              <a:ext cx="5534026" cy="5530377"/>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grpSp>
      <p:grpSp>
        <p:nvGrpSpPr>
          <p:cNvPr id="9" name="Group 59">
            <a:extLst>
              <a:ext uri="{FF2B5EF4-FFF2-40B4-BE49-F238E27FC236}">
                <a16:creationId xmlns="" xmlns:a16="http://schemas.microsoft.com/office/drawing/2014/main" id="{147FBCCE-6D12-4A78-A2F0-1161EC1EAA91}"/>
              </a:ext>
            </a:extLst>
          </p:cNvPr>
          <p:cNvGrpSpPr/>
          <p:nvPr/>
        </p:nvGrpSpPr>
        <p:grpSpPr>
          <a:xfrm>
            <a:off x="10883985" y="1529285"/>
            <a:ext cx="377507" cy="296883"/>
            <a:chOff x="-8308976" y="5196124"/>
            <a:chExt cx="5534026" cy="6626192"/>
          </a:xfrm>
          <a:solidFill>
            <a:schemeClr val="bg1"/>
          </a:solidFill>
        </p:grpSpPr>
        <p:sp>
          <p:nvSpPr>
            <p:cNvPr id="10" name="Freeform 20">
              <a:extLst>
                <a:ext uri="{FF2B5EF4-FFF2-40B4-BE49-F238E27FC236}">
                  <a16:creationId xmlns="" xmlns:a16="http://schemas.microsoft.com/office/drawing/2014/main" id="{C81D9272-7D81-4788-A532-B7C89E790369}"/>
                </a:ext>
              </a:extLst>
            </p:cNvPr>
            <p:cNvSpPr>
              <a:spLocks noEditPoints="1"/>
            </p:cNvSpPr>
            <p:nvPr/>
          </p:nvSpPr>
          <p:spPr bwMode="auto">
            <a:xfrm>
              <a:off x="-7072312" y="5906506"/>
              <a:ext cx="3052762" cy="3050749"/>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1" name="Freeform 21">
              <a:extLst>
                <a:ext uri="{FF2B5EF4-FFF2-40B4-BE49-F238E27FC236}">
                  <a16:creationId xmlns="" xmlns:a16="http://schemas.microsoft.com/office/drawing/2014/main" id="{4E653E4F-9119-4F7A-B848-24C9D3B15842}"/>
                </a:ext>
              </a:extLst>
            </p:cNvPr>
            <p:cNvSpPr>
              <a:spLocks noEditPoints="1"/>
            </p:cNvSpPr>
            <p:nvPr/>
          </p:nvSpPr>
          <p:spPr bwMode="auto">
            <a:xfrm>
              <a:off x="-7639050" y="7629320"/>
              <a:ext cx="4195763" cy="4192996"/>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2" name="Freeform 22">
              <a:extLst>
                <a:ext uri="{FF2B5EF4-FFF2-40B4-BE49-F238E27FC236}">
                  <a16:creationId xmlns="" xmlns:a16="http://schemas.microsoft.com/office/drawing/2014/main" id="{50618A11-8BBB-4E17-8236-70E41804EB8B}"/>
                </a:ext>
              </a:extLst>
            </p:cNvPr>
            <p:cNvSpPr>
              <a:spLocks noEditPoints="1"/>
            </p:cNvSpPr>
            <p:nvPr/>
          </p:nvSpPr>
          <p:spPr bwMode="auto">
            <a:xfrm>
              <a:off x="-8308976" y="5196124"/>
              <a:ext cx="5534026" cy="5530377"/>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3" name="Freeform 23">
              <a:extLst>
                <a:ext uri="{FF2B5EF4-FFF2-40B4-BE49-F238E27FC236}">
                  <a16:creationId xmlns="" xmlns:a16="http://schemas.microsoft.com/office/drawing/2014/main" id="{96BE57EE-AAC3-4CD8-B48C-16BA3B27D1D0}"/>
                </a:ext>
              </a:extLst>
            </p:cNvPr>
            <p:cNvSpPr>
              <a:spLocks noEditPoints="1"/>
            </p:cNvSpPr>
            <p:nvPr/>
          </p:nvSpPr>
          <p:spPr bwMode="auto">
            <a:xfrm>
              <a:off x="-8308976" y="5196124"/>
              <a:ext cx="5534026" cy="5530377"/>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grpSp>
      <p:grpSp>
        <p:nvGrpSpPr>
          <p:cNvPr id="14" name="Group 59">
            <a:extLst>
              <a:ext uri="{FF2B5EF4-FFF2-40B4-BE49-F238E27FC236}">
                <a16:creationId xmlns="" xmlns:a16="http://schemas.microsoft.com/office/drawing/2014/main" id="{56CB7197-E734-459E-B6E1-30C468308BDB}"/>
              </a:ext>
            </a:extLst>
          </p:cNvPr>
          <p:cNvGrpSpPr/>
          <p:nvPr/>
        </p:nvGrpSpPr>
        <p:grpSpPr>
          <a:xfrm>
            <a:off x="11128939" y="3381317"/>
            <a:ext cx="377507" cy="296883"/>
            <a:chOff x="-8308976" y="5196124"/>
            <a:chExt cx="5534026" cy="6626192"/>
          </a:xfrm>
          <a:solidFill>
            <a:schemeClr val="bg1"/>
          </a:solidFill>
        </p:grpSpPr>
        <p:sp>
          <p:nvSpPr>
            <p:cNvPr id="15" name="Freeform 20">
              <a:extLst>
                <a:ext uri="{FF2B5EF4-FFF2-40B4-BE49-F238E27FC236}">
                  <a16:creationId xmlns="" xmlns:a16="http://schemas.microsoft.com/office/drawing/2014/main" id="{F9E8DB89-4026-4E23-8579-641017975B52}"/>
                </a:ext>
              </a:extLst>
            </p:cNvPr>
            <p:cNvSpPr>
              <a:spLocks noEditPoints="1"/>
            </p:cNvSpPr>
            <p:nvPr/>
          </p:nvSpPr>
          <p:spPr bwMode="auto">
            <a:xfrm>
              <a:off x="-7072312" y="5906506"/>
              <a:ext cx="3052762" cy="3050749"/>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6" name="Freeform 21">
              <a:extLst>
                <a:ext uri="{FF2B5EF4-FFF2-40B4-BE49-F238E27FC236}">
                  <a16:creationId xmlns="" xmlns:a16="http://schemas.microsoft.com/office/drawing/2014/main" id="{1CB5E6CA-3A6E-418D-9CC1-6CFD2CF53E99}"/>
                </a:ext>
              </a:extLst>
            </p:cNvPr>
            <p:cNvSpPr>
              <a:spLocks noEditPoints="1"/>
            </p:cNvSpPr>
            <p:nvPr/>
          </p:nvSpPr>
          <p:spPr bwMode="auto">
            <a:xfrm>
              <a:off x="-7639050" y="7629320"/>
              <a:ext cx="4195763" cy="4192996"/>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7" name="Freeform 22">
              <a:extLst>
                <a:ext uri="{FF2B5EF4-FFF2-40B4-BE49-F238E27FC236}">
                  <a16:creationId xmlns="" xmlns:a16="http://schemas.microsoft.com/office/drawing/2014/main" id="{2F49A84A-A346-47BF-A562-D0D96F68A4A7}"/>
                </a:ext>
              </a:extLst>
            </p:cNvPr>
            <p:cNvSpPr>
              <a:spLocks noEditPoints="1"/>
            </p:cNvSpPr>
            <p:nvPr/>
          </p:nvSpPr>
          <p:spPr bwMode="auto">
            <a:xfrm>
              <a:off x="-8308976" y="5196124"/>
              <a:ext cx="5534026" cy="5530377"/>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8" name="Freeform 23">
              <a:extLst>
                <a:ext uri="{FF2B5EF4-FFF2-40B4-BE49-F238E27FC236}">
                  <a16:creationId xmlns="" xmlns:a16="http://schemas.microsoft.com/office/drawing/2014/main" id="{9C85419B-2B75-4814-ACAC-1AAF68588D56}"/>
                </a:ext>
              </a:extLst>
            </p:cNvPr>
            <p:cNvSpPr>
              <a:spLocks noEditPoints="1"/>
            </p:cNvSpPr>
            <p:nvPr/>
          </p:nvSpPr>
          <p:spPr bwMode="auto">
            <a:xfrm>
              <a:off x="-8308976" y="5196124"/>
              <a:ext cx="5534026" cy="5530377"/>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grpSp>
      <p:grpSp>
        <p:nvGrpSpPr>
          <p:cNvPr id="19" name="Group 59">
            <a:extLst>
              <a:ext uri="{FF2B5EF4-FFF2-40B4-BE49-F238E27FC236}">
                <a16:creationId xmlns="" xmlns:a16="http://schemas.microsoft.com/office/drawing/2014/main" id="{AB8FF519-CA69-499B-927A-0359A601978C}"/>
              </a:ext>
            </a:extLst>
          </p:cNvPr>
          <p:cNvGrpSpPr/>
          <p:nvPr/>
        </p:nvGrpSpPr>
        <p:grpSpPr>
          <a:xfrm>
            <a:off x="10892489" y="4996186"/>
            <a:ext cx="377507" cy="296883"/>
            <a:chOff x="-8308976" y="5196124"/>
            <a:chExt cx="5534026" cy="6626192"/>
          </a:xfrm>
          <a:solidFill>
            <a:schemeClr val="bg1"/>
          </a:solidFill>
        </p:grpSpPr>
        <p:sp>
          <p:nvSpPr>
            <p:cNvPr id="20" name="Freeform 20">
              <a:extLst>
                <a:ext uri="{FF2B5EF4-FFF2-40B4-BE49-F238E27FC236}">
                  <a16:creationId xmlns="" xmlns:a16="http://schemas.microsoft.com/office/drawing/2014/main" id="{C0016E4B-376D-4291-8A17-0D4F3DAA71EA}"/>
                </a:ext>
              </a:extLst>
            </p:cNvPr>
            <p:cNvSpPr>
              <a:spLocks noEditPoints="1"/>
            </p:cNvSpPr>
            <p:nvPr/>
          </p:nvSpPr>
          <p:spPr bwMode="auto">
            <a:xfrm>
              <a:off x="-7072312" y="5906506"/>
              <a:ext cx="3052762" cy="3050749"/>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1" name="Freeform 21">
              <a:extLst>
                <a:ext uri="{FF2B5EF4-FFF2-40B4-BE49-F238E27FC236}">
                  <a16:creationId xmlns="" xmlns:a16="http://schemas.microsoft.com/office/drawing/2014/main" id="{63F53CD9-C22D-4D87-96FA-F145C5C6A18C}"/>
                </a:ext>
              </a:extLst>
            </p:cNvPr>
            <p:cNvSpPr>
              <a:spLocks noEditPoints="1"/>
            </p:cNvSpPr>
            <p:nvPr/>
          </p:nvSpPr>
          <p:spPr bwMode="auto">
            <a:xfrm>
              <a:off x="-7639050" y="7629320"/>
              <a:ext cx="4195763" cy="4192996"/>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2" name="Freeform 22">
              <a:extLst>
                <a:ext uri="{FF2B5EF4-FFF2-40B4-BE49-F238E27FC236}">
                  <a16:creationId xmlns="" xmlns:a16="http://schemas.microsoft.com/office/drawing/2014/main" id="{9C15542E-5638-485B-BA07-EA14334A0735}"/>
                </a:ext>
              </a:extLst>
            </p:cNvPr>
            <p:cNvSpPr>
              <a:spLocks noEditPoints="1"/>
            </p:cNvSpPr>
            <p:nvPr/>
          </p:nvSpPr>
          <p:spPr bwMode="auto">
            <a:xfrm>
              <a:off x="-8308976" y="5196124"/>
              <a:ext cx="5534026" cy="5530377"/>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3" name="Freeform 23">
              <a:extLst>
                <a:ext uri="{FF2B5EF4-FFF2-40B4-BE49-F238E27FC236}">
                  <a16:creationId xmlns="" xmlns:a16="http://schemas.microsoft.com/office/drawing/2014/main" id="{1A5E9795-2139-45D7-B0D3-C5A0BE29587E}"/>
                </a:ext>
              </a:extLst>
            </p:cNvPr>
            <p:cNvSpPr>
              <a:spLocks noEditPoints="1"/>
            </p:cNvSpPr>
            <p:nvPr/>
          </p:nvSpPr>
          <p:spPr bwMode="auto">
            <a:xfrm>
              <a:off x="-8308976" y="5196124"/>
              <a:ext cx="5534026" cy="5530377"/>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grpSp>
      <p:grpSp>
        <p:nvGrpSpPr>
          <p:cNvPr id="24" name="Group 59">
            <a:extLst>
              <a:ext uri="{FF2B5EF4-FFF2-40B4-BE49-F238E27FC236}">
                <a16:creationId xmlns="" xmlns:a16="http://schemas.microsoft.com/office/drawing/2014/main" id="{4A9FDED4-9492-4F60-BE3D-8CFEAFE33DCF}"/>
              </a:ext>
            </a:extLst>
          </p:cNvPr>
          <p:cNvGrpSpPr/>
          <p:nvPr/>
        </p:nvGrpSpPr>
        <p:grpSpPr>
          <a:xfrm>
            <a:off x="879922" y="4985867"/>
            <a:ext cx="377507" cy="296883"/>
            <a:chOff x="-8308976" y="5196124"/>
            <a:chExt cx="5534026" cy="6626192"/>
          </a:xfrm>
          <a:solidFill>
            <a:schemeClr val="bg1"/>
          </a:solidFill>
        </p:grpSpPr>
        <p:sp>
          <p:nvSpPr>
            <p:cNvPr id="25" name="Freeform 20">
              <a:extLst>
                <a:ext uri="{FF2B5EF4-FFF2-40B4-BE49-F238E27FC236}">
                  <a16:creationId xmlns="" xmlns:a16="http://schemas.microsoft.com/office/drawing/2014/main" id="{F5746C4F-EF28-434E-8564-7CA6E8025FFB}"/>
                </a:ext>
              </a:extLst>
            </p:cNvPr>
            <p:cNvSpPr>
              <a:spLocks noEditPoints="1"/>
            </p:cNvSpPr>
            <p:nvPr/>
          </p:nvSpPr>
          <p:spPr bwMode="auto">
            <a:xfrm>
              <a:off x="-7072312" y="5906506"/>
              <a:ext cx="3052762" cy="3050749"/>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6" name="Freeform 21">
              <a:extLst>
                <a:ext uri="{FF2B5EF4-FFF2-40B4-BE49-F238E27FC236}">
                  <a16:creationId xmlns="" xmlns:a16="http://schemas.microsoft.com/office/drawing/2014/main" id="{7E59CF2C-2EB5-476C-B838-C653DC3390CB}"/>
                </a:ext>
              </a:extLst>
            </p:cNvPr>
            <p:cNvSpPr>
              <a:spLocks noEditPoints="1"/>
            </p:cNvSpPr>
            <p:nvPr/>
          </p:nvSpPr>
          <p:spPr bwMode="auto">
            <a:xfrm>
              <a:off x="-7639050" y="7629320"/>
              <a:ext cx="4195763" cy="4192996"/>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7" name="Freeform 22">
              <a:extLst>
                <a:ext uri="{FF2B5EF4-FFF2-40B4-BE49-F238E27FC236}">
                  <a16:creationId xmlns="" xmlns:a16="http://schemas.microsoft.com/office/drawing/2014/main" id="{D890D8F6-E2FA-4FC9-9762-1E7A671EB32F}"/>
                </a:ext>
              </a:extLst>
            </p:cNvPr>
            <p:cNvSpPr>
              <a:spLocks noEditPoints="1"/>
            </p:cNvSpPr>
            <p:nvPr/>
          </p:nvSpPr>
          <p:spPr bwMode="auto">
            <a:xfrm>
              <a:off x="-8308976" y="5196124"/>
              <a:ext cx="5534026" cy="5530377"/>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8" name="Freeform 23">
              <a:extLst>
                <a:ext uri="{FF2B5EF4-FFF2-40B4-BE49-F238E27FC236}">
                  <a16:creationId xmlns="" xmlns:a16="http://schemas.microsoft.com/office/drawing/2014/main" id="{A646D597-1507-4D8D-B70A-08967CBE2E93}"/>
                </a:ext>
              </a:extLst>
            </p:cNvPr>
            <p:cNvSpPr>
              <a:spLocks noEditPoints="1"/>
            </p:cNvSpPr>
            <p:nvPr/>
          </p:nvSpPr>
          <p:spPr bwMode="auto">
            <a:xfrm>
              <a:off x="-8308976" y="5196124"/>
              <a:ext cx="5534026" cy="5530377"/>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grpSp>
      <p:grpSp>
        <p:nvGrpSpPr>
          <p:cNvPr id="29" name="Group 59">
            <a:extLst>
              <a:ext uri="{FF2B5EF4-FFF2-40B4-BE49-F238E27FC236}">
                <a16:creationId xmlns="" xmlns:a16="http://schemas.microsoft.com/office/drawing/2014/main" id="{6C77F901-63E5-4845-96EC-794121133FB0}"/>
              </a:ext>
            </a:extLst>
          </p:cNvPr>
          <p:cNvGrpSpPr/>
          <p:nvPr/>
        </p:nvGrpSpPr>
        <p:grpSpPr>
          <a:xfrm>
            <a:off x="662927" y="3392488"/>
            <a:ext cx="377507" cy="296883"/>
            <a:chOff x="-8308976" y="5196124"/>
            <a:chExt cx="5534026" cy="6626192"/>
          </a:xfrm>
          <a:solidFill>
            <a:schemeClr val="bg1"/>
          </a:solidFill>
        </p:grpSpPr>
        <p:sp>
          <p:nvSpPr>
            <p:cNvPr id="30" name="Freeform 20">
              <a:extLst>
                <a:ext uri="{FF2B5EF4-FFF2-40B4-BE49-F238E27FC236}">
                  <a16:creationId xmlns="" xmlns:a16="http://schemas.microsoft.com/office/drawing/2014/main" id="{063990C6-A509-41A2-9130-1D9B433819EB}"/>
                </a:ext>
              </a:extLst>
            </p:cNvPr>
            <p:cNvSpPr>
              <a:spLocks noEditPoints="1"/>
            </p:cNvSpPr>
            <p:nvPr/>
          </p:nvSpPr>
          <p:spPr bwMode="auto">
            <a:xfrm>
              <a:off x="-7072312" y="5906506"/>
              <a:ext cx="3052762" cy="3050749"/>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31" name="Freeform 21">
              <a:extLst>
                <a:ext uri="{FF2B5EF4-FFF2-40B4-BE49-F238E27FC236}">
                  <a16:creationId xmlns="" xmlns:a16="http://schemas.microsoft.com/office/drawing/2014/main" id="{D6940100-33FB-45ED-B5C7-D960672B9738}"/>
                </a:ext>
              </a:extLst>
            </p:cNvPr>
            <p:cNvSpPr>
              <a:spLocks noEditPoints="1"/>
            </p:cNvSpPr>
            <p:nvPr/>
          </p:nvSpPr>
          <p:spPr bwMode="auto">
            <a:xfrm>
              <a:off x="-7639050" y="7629320"/>
              <a:ext cx="4195763" cy="4192996"/>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32" name="Freeform 22">
              <a:extLst>
                <a:ext uri="{FF2B5EF4-FFF2-40B4-BE49-F238E27FC236}">
                  <a16:creationId xmlns="" xmlns:a16="http://schemas.microsoft.com/office/drawing/2014/main" id="{636AFCBE-D206-4D64-8FFF-15D278666CF8}"/>
                </a:ext>
              </a:extLst>
            </p:cNvPr>
            <p:cNvSpPr>
              <a:spLocks noEditPoints="1"/>
            </p:cNvSpPr>
            <p:nvPr/>
          </p:nvSpPr>
          <p:spPr bwMode="auto">
            <a:xfrm>
              <a:off x="-8308976" y="5196124"/>
              <a:ext cx="5534026" cy="5530377"/>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33" name="Freeform 23">
              <a:extLst>
                <a:ext uri="{FF2B5EF4-FFF2-40B4-BE49-F238E27FC236}">
                  <a16:creationId xmlns="" xmlns:a16="http://schemas.microsoft.com/office/drawing/2014/main" id="{ADFF68FC-9F1F-4AED-B114-6D2CF7BBBAB1}"/>
                </a:ext>
              </a:extLst>
            </p:cNvPr>
            <p:cNvSpPr>
              <a:spLocks noEditPoints="1"/>
            </p:cNvSpPr>
            <p:nvPr/>
          </p:nvSpPr>
          <p:spPr bwMode="auto">
            <a:xfrm>
              <a:off x="-8308976" y="5196124"/>
              <a:ext cx="5534026" cy="5530377"/>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grpSp>
    </p:spTree>
    <p:extLst>
      <p:ext uri="{BB962C8B-B14F-4D97-AF65-F5344CB8AC3E}">
        <p14:creationId xmlns:p14="http://schemas.microsoft.com/office/powerpoint/2010/main" val="28509769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2">
            <a:alphaModFix amt="39000"/>
          </a:blip>
          <a:stretch>
            <a:fillRect/>
          </a:stretch>
        </a:blipFill>
        <a:effectLst/>
      </p:bgPr>
    </p:bg>
    <p:spTree>
      <p:nvGrpSpPr>
        <p:cNvPr id="1" name=""/>
        <p:cNvGrpSpPr/>
        <p:nvPr/>
      </p:nvGrpSpPr>
      <p:grpSpPr>
        <a:xfrm>
          <a:off x="0" y="0"/>
          <a:ext cx="0" cy="0"/>
          <a:chOff x="0" y="0"/>
          <a:chExt cx="0" cy="0"/>
        </a:xfrm>
      </p:grpSpPr>
      <p:sp>
        <p:nvSpPr>
          <p:cNvPr id="16" name="文本占位符 15">
            <a:extLst>
              <a:ext uri="{FF2B5EF4-FFF2-40B4-BE49-F238E27FC236}">
                <a16:creationId xmlns="" xmlns:a16="http://schemas.microsoft.com/office/drawing/2014/main" id="{CEC8865D-B26A-4C40-901D-A6922D2DF16D}"/>
              </a:ext>
            </a:extLst>
          </p:cNvPr>
          <p:cNvSpPr>
            <a:spLocks noGrp="1"/>
          </p:cNvSpPr>
          <p:nvPr>
            <p:ph type="body" sz="quarter" idx="10"/>
          </p:nvPr>
        </p:nvSpPr>
        <p:spPr/>
        <p:txBody>
          <a:bodyPr/>
          <a:lstStyle/>
          <a:p>
            <a:r>
              <a:rPr lang="zh-CN" altLang="en-US" dirty="0"/>
              <a:t>多段纯文字描述页</a:t>
            </a:r>
          </a:p>
        </p:txBody>
      </p:sp>
      <p:sp>
        <p:nvSpPr>
          <p:cNvPr id="47" name="矩形: 剪去对角 46">
            <a:extLst>
              <a:ext uri="{FF2B5EF4-FFF2-40B4-BE49-F238E27FC236}">
                <a16:creationId xmlns="" xmlns:a16="http://schemas.microsoft.com/office/drawing/2014/main" id="{9AB1D8D8-64A2-41F1-830A-8AA879420209}"/>
              </a:ext>
            </a:extLst>
          </p:cNvPr>
          <p:cNvSpPr/>
          <p:nvPr/>
        </p:nvSpPr>
        <p:spPr>
          <a:xfrm flipV="1">
            <a:off x="1233401" y="1661049"/>
            <a:ext cx="2690424" cy="1815928"/>
          </a:xfrm>
          <a:prstGeom prst="snip2DiagRect">
            <a:avLst>
              <a:gd name="adj1" fmla="val 0"/>
              <a:gd name="adj2" fmla="val 6191"/>
            </a:avLst>
          </a:prstGeom>
          <a:noFill/>
          <a:ln w="19050">
            <a:solidFill>
              <a:schemeClr val="accent2">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8" name="矩形: 剪去对角 47">
            <a:extLst>
              <a:ext uri="{FF2B5EF4-FFF2-40B4-BE49-F238E27FC236}">
                <a16:creationId xmlns="" xmlns:a16="http://schemas.microsoft.com/office/drawing/2014/main" id="{077DA457-B67B-4962-9BCB-2F5515995458}"/>
              </a:ext>
            </a:extLst>
          </p:cNvPr>
          <p:cNvSpPr/>
          <p:nvPr/>
        </p:nvSpPr>
        <p:spPr>
          <a:xfrm flipV="1">
            <a:off x="4750788" y="1661049"/>
            <a:ext cx="2690424" cy="1815928"/>
          </a:xfrm>
          <a:prstGeom prst="snip2DiagRect">
            <a:avLst>
              <a:gd name="adj1" fmla="val 0"/>
              <a:gd name="adj2" fmla="val 6191"/>
            </a:avLst>
          </a:prstGeom>
          <a:noFill/>
          <a:ln w="19050">
            <a:solidFill>
              <a:schemeClr val="accent2">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剪去对角 48">
            <a:extLst>
              <a:ext uri="{FF2B5EF4-FFF2-40B4-BE49-F238E27FC236}">
                <a16:creationId xmlns="" xmlns:a16="http://schemas.microsoft.com/office/drawing/2014/main" id="{DC9E4599-F0A5-4A73-B08A-88805F61DC2D}"/>
              </a:ext>
            </a:extLst>
          </p:cNvPr>
          <p:cNvSpPr/>
          <p:nvPr/>
        </p:nvSpPr>
        <p:spPr>
          <a:xfrm flipV="1">
            <a:off x="8268175" y="1661049"/>
            <a:ext cx="2690424" cy="1815928"/>
          </a:xfrm>
          <a:prstGeom prst="snip2DiagRect">
            <a:avLst>
              <a:gd name="adj1" fmla="val 0"/>
              <a:gd name="adj2" fmla="val 6191"/>
            </a:avLst>
          </a:prstGeom>
          <a:noFill/>
          <a:ln w="19050">
            <a:solidFill>
              <a:schemeClr val="accent2">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剪去对角 50">
            <a:extLst>
              <a:ext uri="{FF2B5EF4-FFF2-40B4-BE49-F238E27FC236}">
                <a16:creationId xmlns="" xmlns:a16="http://schemas.microsoft.com/office/drawing/2014/main" id="{C95181F3-8291-4A42-AD8B-AB70BDE912FB}"/>
              </a:ext>
            </a:extLst>
          </p:cNvPr>
          <p:cNvSpPr/>
          <p:nvPr/>
        </p:nvSpPr>
        <p:spPr>
          <a:xfrm flipV="1">
            <a:off x="1233401" y="4075609"/>
            <a:ext cx="2690424" cy="1815928"/>
          </a:xfrm>
          <a:prstGeom prst="snip2DiagRect">
            <a:avLst>
              <a:gd name="adj1" fmla="val 0"/>
              <a:gd name="adj2" fmla="val 6191"/>
            </a:avLst>
          </a:prstGeom>
          <a:noFill/>
          <a:ln w="19050">
            <a:solidFill>
              <a:schemeClr val="accent2">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剪去对角 51">
            <a:extLst>
              <a:ext uri="{FF2B5EF4-FFF2-40B4-BE49-F238E27FC236}">
                <a16:creationId xmlns="" xmlns:a16="http://schemas.microsoft.com/office/drawing/2014/main" id="{BF1959AA-609E-4AC0-950C-25744A383306}"/>
              </a:ext>
            </a:extLst>
          </p:cNvPr>
          <p:cNvSpPr/>
          <p:nvPr/>
        </p:nvSpPr>
        <p:spPr>
          <a:xfrm flipV="1">
            <a:off x="4750788" y="4075609"/>
            <a:ext cx="2690424" cy="1815928"/>
          </a:xfrm>
          <a:prstGeom prst="snip2DiagRect">
            <a:avLst>
              <a:gd name="adj1" fmla="val 0"/>
              <a:gd name="adj2" fmla="val 6191"/>
            </a:avLst>
          </a:prstGeom>
          <a:noFill/>
          <a:ln w="19050">
            <a:solidFill>
              <a:schemeClr val="accent2">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剪去对角 52">
            <a:extLst>
              <a:ext uri="{FF2B5EF4-FFF2-40B4-BE49-F238E27FC236}">
                <a16:creationId xmlns="" xmlns:a16="http://schemas.microsoft.com/office/drawing/2014/main" id="{45C9644A-3F2D-4C98-88E6-C8ED9C179BC6}"/>
              </a:ext>
            </a:extLst>
          </p:cNvPr>
          <p:cNvSpPr/>
          <p:nvPr/>
        </p:nvSpPr>
        <p:spPr>
          <a:xfrm flipV="1">
            <a:off x="8268175" y="4075609"/>
            <a:ext cx="2690424" cy="1815928"/>
          </a:xfrm>
          <a:prstGeom prst="snip2DiagRect">
            <a:avLst>
              <a:gd name="adj1" fmla="val 0"/>
              <a:gd name="adj2" fmla="val 6191"/>
            </a:avLst>
          </a:prstGeom>
          <a:noFill/>
          <a:ln w="19050">
            <a:solidFill>
              <a:schemeClr val="accent2">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 xmlns:a16="http://schemas.microsoft.com/office/drawing/2014/main" id="{6E61C4FB-F4A6-467B-88D6-61EC413C0483}"/>
              </a:ext>
            </a:extLst>
          </p:cNvPr>
          <p:cNvSpPr/>
          <p:nvPr/>
        </p:nvSpPr>
        <p:spPr>
          <a:xfrm>
            <a:off x="1323022" y="2486396"/>
            <a:ext cx="2322531" cy="595356"/>
          </a:xfrm>
          <a:prstGeom prst="rect">
            <a:avLst/>
          </a:prstGeom>
        </p:spPr>
        <p:txBody>
          <a:bodyPr wrap="square">
            <a:spAutoFit/>
          </a:bodyPr>
          <a:lstStyle/>
          <a:p>
            <a:pPr lvl="0" algn="just">
              <a:lnSpc>
                <a:spcPct val="120000"/>
              </a:lnSpc>
            </a:pPr>
            <a:r>
              <a:rPr lang="zh-CN" altLang="en-US" sz="1400" dirty="0">
                <a:solidFill>
                  <a:schemeClr val="tx1">
                    <a:lumMod val="75000"/>
                    <a:lumOff val="25000"/>
                  </a:schemeClr>
                </a:solidFill>
              </a:rPr>
              <a:t>江西师范大学是教育部江西省人民政府共建高校。</a:t>
            </a:r>
          </a:p>
        </p:txBody>
      </p:sp>
      <p:sp>
        <p:nvSpPr>
          <p:cNvPr id="55" name="矩形 54">
            <a:extLst>
              <a:ext uri="{FF2B5EF4-FFF2-40B4-BE49-F238E27FC236}">
                <a16:creationId xmlns="" xmlns:a16="http://schemas.microsoft.com/office/drawing/2014/main" id="{F6585CD2-A102-4B40-AC84-372781864613}"/>
              </a:ext>
            </a:extLst>
          </p:cNvPr>
          <p:cNvSpPr/>
          <p:nvPr/>
        </p:nvSpPr>
        <p:spPr>
          <a:xfrm>
            <a:off x="1354097" y="2100151"/>
            <a:ext cx="1328143" cy="338554"/>
          </a:xfrm>
          <a:prstGeom prst="rect">
            <a:avLst/>
          </a:prstGeom>
        </p:spPr>
        <p:txBody>
          <a:bodyPr wrap="square">
            <a:spAutoFit/>
          </a:bodyPr>
          <a:lstStyle/>
          <a:p>
            <a:pPr lvl="0" algn="just"/>
            <a:r>
              <a:rPr lang="zh-CN" altLang="en-US" sz="1600" b="1">
                <a:gradFill flip="none" rotWithShape="1">
                  <a:gsLst>
                    <a:gs pos="0">
                      <a:schemeClr val="accent2"/>
                    </a:gs>
                    <a:gs pos="100000">
                      <a:schemeClr val="accent1"/>
                    </a:gs>
                  </a:gsLst>
                  <a:lin ang="2700000" scaled="1"/>
                  <a:tileRect/>
                </a:gradFill>
                <a:latin typeface="演示斜黑体" panose="00000A08000000000000" pitchFamily="50" charset="-122"/>
                <a:ea typeface="演示斜黑体" panose="00000A08000000000000" pitchFamily="50" charset="-122"/>
              </a:rPr>
              <a:t>江西师大</a:t>
            </a:r>
            <a:endParaRPr kumimoji="0" lang="zh-CN" altLang="en-US" sz="1600" b="1" i="0" u="none" strike="noStrike" kern="1200" cap="none" spc="0" normalizeH="0" baseline="0" noProof="0" dirty="0">
              <a:ln>
                <a:noFill/>
              </a:ln>
              <a:gradFill flip="none" rotWithShape="1">
                <a:gsLst>
                  <a:gs pos="0">
                    <a:schemeClr val="accent2"/>
                  </a:gs>
                  <a:gs pos="100000">
                    <a:schemeClr val="accent1"/>
                  </a:gs>
                </a:gsLst>
                <a:lin ang="2700000" scaled="1"/>
                <a:tileRect/>
              </a:gradFill>
              <a:effectLst/>
              <a:uLnTx/>
              <a:uFillTx/>
              <a:latin typeface="演示斜黑体" panose="00000A08000000000000" pitchFamily="50" charset="-122"/>
              <a:ea typeface="演示斜黑体" panose="00000A08000000000000" pitchFamily="50" charset="-122"/>
            </a:endParaRPr>
          </a:p>
        </p:txBody>
      </p:sp>
      <p:sp>
        <p:nvSpPr>
          <p:cNvPr id="56" name="矩形 55">
            <a:extLst>
              <a:ext uri="{FF2B5EF4-FFF2-40B4-BE49-F238E27FC236}">
                <a16:creationId xmlns="" xmlns:a16="http://schemas.microsoft.com/office/drawing/2014/main" id="{7A6153E0-8CD4-494E-BB50-00D62C784004}"/>
              </a:ext>
            </a:extLst>
          </p:cNvPr>
          <p:cNvSpPr/>
          <p:nvPr/>
        </p:nvSpPr>
        <p:spPr>
          <a:xfrm>
            <a:off x="4934735" y="2100151"/>
            <a:ext cx="1323825" cy="338554"/>
          </a:xfrm>
          <a:prstGeom prst="rect">
            <a:avLst/>
          </a:prstGeom>
        </p:spPr>
        <p:txBody>
          <a:bodyPr wrap="square">
            <a:spAutoFit/>
          </a:bodyPr>
          <a:lstStyle/>
          <a:p>
            <a:pPr algn="just"/>
            <a:r>
              <a:rPr lang="zh-CN" altLang="en-US" sz="1600" b="1">
                <a:gradFill flip="none" rotWithShape="1">
                  <a:gsLst>
                    <a:gs pos="0">
                      <a:schemeClr val="accent2"/>
                    </a:gs>
                    <a:gs pos="100000">
                      <a:schemeClr val="accent1"/>
                    </a:gs>
                  </a:gsLst>
                  <a:lin ang="2700000" scaled="1"/>
                  <a:tileRect/>
                </a:gradFill>
                <a:latin typeface="演示斜黑体" panose="00000A08000000000000" pitchFamily="50" charset="-122"/>
                <a:ea typeface="演示斜黑体" panose="00000A08000000000000" pitchFamily="50" charset="-122"/>
              </a:rPr>
              <a:t>江西师大</a:t>
            </a:r>
            <a:endParaRPr lang="zh-CN" altLang="en-US" sz="1600" b="1" dirty="0">
              <a:gradFill flip="none" rotWithShape="1">
                <a:gsLst>
                  <a:gs pos="0">
                    <a:schemeClr val="accent2"/>
                  </a:gs>
                  <a:gs pos="100000">
                    <a:schemeClr val="accent1"/>
                  </a:gs>
                </a:gsLst>
                <a:lin ang="2700000" scaled="1"/>
                <a:tileRect/>
              </a:gradFill>
              <a:latin typeface="演示斜黑体" panose="00000A08000000000000" pitchFamily="50" charset="-122"/>
              <a:ea typeface="演示斜黑体" panose="00000A08000000000000" pitchFamily="50" charset="-122"/>
            </a:endParaRPr>
          </a:p>
        </p:txBody>
      </p:sp>
      <p:sp>
        <p:nvSpPr>
          <p:cNvPr id="57" name="矩形 56">
            <a:extLst>
              <a:ext uri="{FF2B5EF4-FFF2-40B4-BE49-F238E27FC236}">
                <a16:creationId xmlns="" xmlns:a16="http://schemas.microsoft.com/office/drawing/2014/main" id="{FE2A6613-A34C-4F9C-8A92-8D0A273EE914}"/>
              </a:ext>
            </a:extLst>
          </p:cNvPr>
          <p:cNvSpPr/>
          <p:nvPr/>
        </p:nvSpPr>
        <p:spPr>
          <a:xfrm>
            <a:off x="4934735" y="2486396"/>
            <a:ext cx="2322531" cy="595356"/>
          </a:xfrm>
          <a:prstGeom prst="rect">
            <a:avLst/>
          </a:prstGeom>
        </p:spPr>
        <p:txBody>
          <a:bodyPr wrap="square">
            <a:spAutoFit/>
          </a:bodyPr>
          <a:lstStyle/>
          <a:p>
            <a:pPr lvl="0" algn="just">
              <a:lnSpc>
                <a:spcPct val="120000"/>
              </a:lnSpc>
            </a:pPr>
            <a:r>
              <a:rPr lang="zh-CN" altLang="en-US" sz="1400" dirty="0">
                <a:solidFill>
                  <a:schemeClr val="tx1">
                    <a:lumMod val="75000"/>
                    <a:lumOff val="25000"/>
                  </a:schemeClr>
                </a:solidFill>
              </a:rPr>
              <a:t>江西师范大学是教育部江西省人民政府共建高校。</a:t>
            </a:r>
          </a:p>
        </p:txBody>
      </p:sp>
      <p:sp>
        <p:nvSpPr>
          <p:cNvPr id="58" name="矩形 57">
            <a:extLst>
              <a:ext uri="{FF2B5EF4-FFF2-40B4-BE49-F238E27FC236}">
                <a16:creationId xmlns="" xmlns:a16="http://schemas.microsoft.com/office/drawing/2014/main" id="{FAF6D234-129A-4501-A23F-499371DAF983}"/>
              </a:ext>
            </a:extLst>
          </p:cNvPr>
          <p:cNvSpPr/>
          <p:nvPr/>
        </p:nvSpPr>
        <p:spPr>
          <a:xfrm>
            <a:off x="8421688" y="2486396"/>
            <a:ext cx="2322531" cy="595356"/>
          </a:xfrm>
          <a:prstGeom prst="rect">
            <a:avLst/>
          </a:prstGeom>
        </p:spPr>
        <p:txBody>
          <a:bodyPr wrap="square">
            <a:spAutoFit/>
          </a:bodyPr>
          <a:lstStyle/>
          <a:p>
            <a:pPr lvl="0" algn="just">
              <a:lnSpc>
                <a:spcPct val="120000"/>
              </a:lnSpc>
            </a:pPr>
            <a:r>
              <a:rPr lang="zh-CN" altLang="en-US" sz="1400" dirty="0">
                <a:solidFill>
                  <a:schemeClr val="tx1">
                    <a:lumMod val="75000"/>
                    <a:lumOff val="25000"/>
                  </a:schemeClr>
                </a:solidFill>
              </a:rPr>
              <a:t>江西师范大学是教育部江西省人民政府共建高校。</a:t>
            </a:r>
          </a:p>
        </p:txBody>
      </p:sp>
      <p:sp>
        <p:nvSpPr>
          <p:cNvPr id="59" name="矩形 58">
            <a:extLst>
              <a:ext uri="{FF2B5EF4-FFF2-40B4-BE49-F238E27FC236}">
                <a16:creationId xmlns="" xmlns:a16="http://schemas.microsoft.com/office/drawing/2014/main" id="{9BBF63FF-8BEA-4A41-9100-048D8779078D}"/>
              </a:ext>
            </a:extLst>
          </p:cNvPr>
          <p:cNvSpPr/>
          <p:nvPr/>
        </p:nvSpPr>
        <p:spPr>
          <a:xfrm>
            <a:off x="8421689" y="2100151"/>
            <a:ext cx="1391764" cy="338554"/>
          </a:xfrm>
          <a:prstGeom prst="rect">
            <a:avLst/>
          </a:prstGeom>
        </p:spPr>
        <p:txBody>
          <a:bodyPr wrap="square">
            <a:spAutoFit/>
          </a:bodyPr>
          <a:lstStyle/>
          <a:p>
            <a:pPr algn="just"/>
            <a:r>
              <a:rPr lang="zh-CN" altLang="en-US" sz="1600" b="1">
                <a:gradFill flip="none" rotWithShape="1">
                  <a:gsLst>
                    <a:gs pos="0">
                      <a:schemeClr val="accent2"/>
                    </a:gs>
                    <a:gs pos="100000">
                      <a:schemeClr val="accent1"/>
                    </a:gs>
                  </a:gsLst>
                  <a:lin ang="2700000" scaled="1"/>
                  <a:tileRect/>
                </a:gradFill>
                <a:latin typeface="演示斜黑体" panose="00000A08000000000000" pitchFamily="50" charset="-122"/>
                <a:ea typeface="演示斜黑体" panose="00000A08000000000000" pitchFamily="50" charset="-122"/>
              </a:rPr>
              <a:t>江西师大</a:t>
            </a:r>
            <a:endParaRPr lang="zh-CN" altLang="en-US" sz="1600" b="1" dirty="0">
              <a:gradFill flip="none" rotWithShape="1">
                <a:gsLst>
                  <a:gs pos="0">
                    <a:schemeClr val="accent2"/>
                  </a:gs>
                  <a:gs pos="100000">
                    <a:schemeClr val="accent1"/>
                  </a:gs>
                </a:gsLst>
                <a:lin ang="2700000" scaled="1"/>
                <a:tileRect/>
              </a:gradFill>
              <a:latin typeface="演示斜黑体" panose="00000A08000000000000" pitchFamily="50" charset="-122"/>
              <a:ea typeface="演示斜黑体" panose="00000A08000000000000" pitchFamily="50" charset="-122"/>
            </a:endParaRPr>
          </a:p>
        </p:txBody>
      </p:sp>
      <p:sp>
        <p:nvSpPr>
          <p:cNvPr id="60" name="矩形 59">
            <a:extLst>
              <a:ext uri="{FF2B5EF4-FFF2-40B4-BE49-F238E27FC236}">
                <a16:creationId xmlns="" xmlns:a16="http://schemas.microsoft.com/office/drawing/2014/main" id="{2E793AAC-676A-4750-BFFC-537EC5815CF6}"/>
              </a:ext>
            </a:extLst>
          </p:cNvPr>
          <p:cNvSpPr/>
          <p:nvPr/>
        </p:nvSpPr>
        <p:spPr>
          <a:xfrm>
            <a:off x="1354097" y="4453765"/>
            <a:ext cx="1328143" cy="338554"/>
          </a:xfrm>
          <a:prstGeom prst="rect">
            <a:avLst/>
          </a:prstGeom>
        </p:spPr>
        <p:txBody>
          <a:bodyPr wrap="square">
            <a:spAutoFit/>
          </a:bodyPr>
          <a:lstStyle/>
          <a:p>
            <a:pPr algn="just"/>
            <a:r>
              <a:rPr lang="zh-CN" altLang="en-US" sz="1600" b="1">
                <a:gradFill flip="none" rotWithShape="1">
                  <a:gsLst>
                    <a:gs pos="0">
                      <a:schemeClr val="accent2"/>
                    </a:gs>
                    <a:gs pos="100000">
                      <a:schemeClr val="accent1"/>
                    </a:gs>
                  </a:gsLst>
                  <a:lin ang="2700000" scaled="1"/>
                  <a:tileRect/>
                </a:gradFill>
                <a:latin typeface="演示斜黑体" panose="00000A08000000000000" pitchFamily="50" charset="-122"/>
                <a:ea typeface="演示斜黑体" panose="00000A08000000000000" pitchFamily="50" charset="-122"/>
              </a:rPr>
              <a:t>江西师大</a:t>
            </a:r>
            <a:endParaRPr lang="zh-CN" altLang="en-US" sz="1600" b="1" dirty="0">
              <a:gradFill flip="none" rotWithShape="1">
                <a:gsLst>
                  <a:gs pos="0">
                    <a:schemeClr val="accent2"/>
                  </a:gs>
                  <a:gs pos="100000">
                    <a:schemeClr val="accent1"/>
                  </a:gs>
                </a:gsLst>
                <a:lin ang="2700000" scaled="1"/>
                <a:tileRect/>
              </a:gradFill>
              <a:latin typeface="演示斜黑体" panose="00000A08000000000000" pitchFamily="50" charset="-122"/>
              <a:ea typeface="演示斜黑体" panose="00000A08000000000000" pitchFamily="50" charset="-122"/>
            </a:endParaRPr>
          </a:p>
        </p:txBody>
      </p:sp>
      <p:sp>
        <p:nvSpPr>
          <p:cNvPr id="61" name="矩形 60">
            <a:extLst>
              <a:ext uri="{FF2B5EF4-FFF2-40B4-BE49-F238E27FC236}">
                <a16:creationId xmlns="" xmlns:a16="http://schemas.microsoft.com/office/drawing/2014/main" id="{6F873870-FFB9-4E6D-AEE3-53410961A71D}"/>
              </a:ext>
            </a:extLst>
          </p:cNvPr>
          <p:cNvSpPr/>
          <p:nvPr/>
        </p:nvSpPr>
        <p:spPr>
          <a:xfrm>
            <a:off x="4936248" y="4453765"/>
            <a:ext cx="1322312" cy="338554"/>
          </a:xfrm>
          <a:prstGeom prst="rect">
            <a:avLst/>
          </a:prstGeom>
        </p:spPr>
        <p:txBody>
          <a:bodyPr wrap="square">
            <a:spAutoFit/>
          </a:bodyPr>
          <a:lstStyle/>
          <a:p>
            <a:pPr algn="just"/>
            <a:r>
              <a:rPr lang="zh-CN" altLang="en-US" sz="1600" b="1">
                <a:gradFill flip="none" rotWithShape="1">
                  <a:gsLst>
                    <a:gs pos="0">
                      <a:schemeClr val="accent2"/>
                    </a:gs>
                    <a:gs pos="100000">
                      <a:schemeClr val="accent1"/>
                    </a:gs>
                  </a:gsLst>
                  <a:lin ang="2700000" scaled="1"/>
                  <a:tileRect/>
                </a:gradFill>
                <a:latin typeface="演示斜黑体" panose="00000A08000000000000" pitchFamily="50" charset="-122"/>
                <a:ea typeface="演示斜黑体" panose="00000A08000000000000" pitchFamily="50" charset="-122"/>
              </a:rPr>
              <a:t>江西师大</a:t>
            </a:r>
            <a:endParaRPr lang="zh-CN" altLang="en-US" sz="1600" b="1" dirty="0">
              <a:gradFill flip="none" rotWithShape="1">
                <a:gsLst>
                  <a:gs pos="0">
                    <a:schemeClr val="accent2"/>
                  </a:gs>
                  <a:gs pos="100000">
                    <a:schemeClr val="accent1"/>
                  </a:gs>
                </a:gsLst>
                <a:lin ang="2700000" scaled="1"/>
                <a:tileRect/>
              </a:gradFill>
              <a:latin typeface="演示斜黑体" panose="00000A08000000000000" pitchFamily="50" charset="-122"/>
              <a:ea typeface="演示斜黑体" panose="00000A08000000000000" pitchFamily="50" charset="-122"/>
            </a:endParaRPr>
          </a:p>
        </p:txBody>
      </p:sp>
      <p:sp>
        <p:nvSpPr>
          <p:cNvPr id="62" name="矩形 61">
            <a:extLst>
              <a:ext uri="{FF2B5EF4-FFF2-40B4-BE49-F238E27FC236}">
                <a16:creationId xmlns="" xmlns:a16="http://schemas.microsoft.com/office/drawing/2014/main" id="{AE7AA300-A046-4BB0-AA92-31F1184573D5}"/>
              </a:ext>
            </a:extLst>
          </p:cNvPr>
          <p:cNvSpPr/>
          <p:nvPr/>
        </p:nvSpPr>
        <p:spPr>
          <a:xfrm>
            <a:off x="8421688" y="4453765"/>
            <a:ext cx="1291272" cy="338554"/>
          </a:xfrm>
          <a:prstGeom prst="rect">
            <a:avLst/>
          </a:prstGeom>
        </p:spPr>
        <p:txBody>
          <a:bodyPr wrap="square">
            <a:spAutoFit/>
          </a:bodyPr>
          <a:lstStyle/>
          <a:p>
            <a:pPr algn="just"/>
            <a:r>
              <a:rPr lang="zh-CN" altLang="en-US" sz="1600" b="1">
                <a:gradFill flip="none" rotWithShape="1">
                  <a:gsLst>
                    <a:gs pos="0">
                      <a:schemeClr val="accent2"/>
                    </a:gs>
                    <a:gs pos="100000">
                      <a:schemeClr val="accent1"/>
                    </a:gs>
                  </a:gsLst>
                  <a:lin ang="2700000" scaled="1"/>
                  <a:tileRect/>
                </a:gradFill>
                <a:latin typeface="演示斜黑体" panose="00000A08000000000000" pitchFamily="50" charset="-122"/>
                <a:ea typeface="演示斜黑体" panose="00000A08000000000000" pitchFamily="50" charset="-122"/>
              </a:rPr>
              <a:t>江西师大</a:t>
            </a:r>
            <a:endParaRPr lang="zh-CN" altLang="en-US" sz="1600" b="1" dirty="0">
              <a:gradFill flip="none" rotWithShape="1">
                <a:gsLst>
                  <a:gs pos="0">
                    <a:schemeClr val="accent2"/>
                  </a:gs>
                  <a:gs pos="100000">
                    <a:schemeClr val="accent1"/>
                  </a:gs>
                </a:gsLst>
                <a:lin ang="2700000" scaled="1"/>
                <a:tileRect/>
              </a:gradFill>
              <a:latin typeface="演示斜黑体" panose="00000A08000000000000" pitchFamily="50" charset="-122"/>
              <a:ea typeface="演示斜黑体" panose="00000A08000000000000" pitchFamily="50" charset="-122"/>
            </a:endParaRPr>
          </a:p>
        </p:txBody>
      </p:sp>
      <p:sp>
        <p:nvSpPr>
          <p:cNvPr id="63" name="矩形 62">
            <a:extLst>
              <a:ext uri="{FF2B5EF4-FFF2-40B4-BE49-F238E27FC236}">
                <a16:creationId xmlns="" xmlns:a16="http://schemas.microsoft.com/office/drawing/2014/main" id="{8BD1A65D-8196-4C7D-9B7E-8F8FEB9C3767}"/>
              </a:ext>
            </a:extLst>
          </p:cNvPr>
          <p:cNvSpPr/>
          <p:nvPr/>
        </p:nvSpPr>
        <p:spPr>
          <a:xfrm>
            <a:off x="1323022" y="4857849"/>
            <a:ext cx="2322531" cy="595356"/>
          </a:xfrm>
          <a:prstGeom prst="rect">
            <a:avLst/>
          </a:prstGeom>
        </p:spPr>
        <p:txBody>
          <a:bodyPr wrap="square">
            <a:spAutoFit/>
          </a:bodyPr>
          <a:lstStyle/>
          <a:p>
            <a:pPr lvl="0" algn="just">
              <a:lnSpc>
                <a:spcPct val="120000"/>
              </a:lnSpc>
            </a:pPr>
            <a:r>
              <a:rPr lang="zh-CN" altLang="en-US" sz="1400" dirty="0">
                <a:solidFill>
                  <a:schemeClr val="tx1">
                    <a:lumMod val="75000"/>
                    <a:lumOff val="25000"/>
                  </a:schemeClr>
                </a:solidFill>
              </a:rPr>
              <a:t>江西师范大学是教育部江西省人民政府共建高校。</a:t>
            </a:r>
          </a:p>
        </p:txBody>
      </p:sp>
      <p:sp>
        <p:nvSpPr>
          <p:cNvPr id="64" name="矩形 63">
            <a:extLst>
              <a:ext uri="{FF2B5EF4-FFF2-40B4-BE49-F238E27FC236}">
                <a16:creationId xmlns="" xmlns:a16="http://schemas.microsoft.com/office/drawing/2014/main" id="{406F3C68-EF8A-4990-B265-FD962780EFF3}"/>
              </a:ext>
            </a:extLst>
          </p:cNvPr>
          <p:cNvSpPr/>
          <p:nvPr/>
        </p:nvSpPr>
        <p:spPr>
          <a:xfrm>
            <a:off x="4934735" y="4857849"/>
            <a:ext cx="2322531" cy="595356"/>
          </a:xfrm>
          <a:prstGeom prst="rect">
            <a:avLst/>
          </a:prstGeom>
        </p:spPr>
        <p:txBody>
          <a:bodyPr wrap="square">
            <a:spAutoFit/>
          </a:bodyPr>
          <a:lstStyle/>
          <a:p>
            <a:pPr lvl="0" algn="just">
              <a:lnSpc>
                <a:spcPct val="120000"/>
              </a:lnSpc>
            </a:pPr>
            <a:r>
              <a:rPr lang="zh-CN" altLang="en-US" sz="1400" dirty="0">
                <a:solidFill>
                  <a:schemeClr val="tx1">
                    <a:lumMod val="75000"/>
                    <a:lumOff val="25000"/>
                  </a:schemeClr>
                </a:solidFill>
              </a:rPr>
              <a:t>江西师范大学是教育部江西省人民政府共建高校。</a:t>
            </a:r>
          </a:p>
        </p:txBody>
      </p:sp>
      <p:sp>
        <p:nvSpPr>
          <p:cNvPr id="65" name="矩形 64">
            <a:extLst>
              <a:ext uri="{FF2B5EF4-FFF2-40B4-BE49-F238E27FC236}">
                <a16:creationId xmlns="" xmlns:a16="http://schemas.microsoft.com/office/drawing/2014/main" id="{CD3FAAD1-C09E-480C-AF95-D8385273A6EA}"/>
              </a:ext>
            </a:extLst>
          </p:cNvPr>
          <p:cNvSpPr/>
          <p:nvPr/>
        </p:nvSpPr>
        <p:spPr>
          <a:xfrm>
            <a:off x="8421688" y="4857849"/>
            <a:ext cx="2322531" cy="595356"/>
          </a:xfrm>
          <a:prstGeom prst="rect">
            <a:avLst/>
          </a:prstGeom>
        </p:spPr>
        <p:txBody>
          <a:bodyPr wrap="square">
            <a:spAutoFit/>
          </a:bodyPr>
          <a:lstStyle/>
          <a:p>
            <a:pPr lvl="0" algn="just">
              <a:lnSpc>
                <a:spcPct val="120000"/>
              </a:lnSpc>
            </a:pPr>
            <a:r>
              <a:rPr lang="zh-CN" altLang="en-US" sz="1400" dirty="0">
                <a:solidFill>
                  <a:schemeClr val="tx1">
                    <a:lumMod val="75000"/>
                    <a:lumOff val="25000"/>
                  </a:schemeClr>
                </a:solidFill>
              </a:rPr>
              <a:t>江西师范大学是教育部江西省人民政府共建高校。</a:t>
            </a:r>
          </a:p>
        </p:txBody>
      </p:sp>
      <p:sp>
        <p:nvSpPr>
          <p:cNvPr id="66" name="文本框 65">
            <a:extLst>
              <a:ext uri="{FF2B5EF4-FFF2-40B4-BE49-F238E27FC236}">
                <a16:creationId xmlns="" xmlns:a16="http://schemas.microsoft.com/office/drawing/2014/main" id="{D2EFA7A0-5FBB-4F5A-99CA-E96A13471A44}"/>
              </a:ext>
            </a:extLst>
          </p:cNvPr>
          <p:cNvSpPr txBox="1"/>
          <p:nvPr/>
        </p:nvSpPr>
        <p:spPr>
          <a:xfrm>
            <a:off x="1446095" y="1230546"/>
            <a:ext cx="632073" cy="523220"/>
          </a:xfrm>
          <a:prstGeom prst="rect">
            <a:avLst/>
          </a:prstGeom>
        </p:spPr>
        <p:txBody>
          <a:bodyPr wrap="none">
            <a:spAutoFit/>
          </a:bodyPr>
          <a:lstStyle>
            <a:defPPr>
              <a:defRPr lang="zh-CN"/>
            </a:defPPr>
            <a:lvl1pPr lvl="0" algn="ctr">
              <a:defRPr sz="2800" b="1">
                <a:gradFill flip="none" rotWithShape="1">
                  <a:gsLst>
                    <a:gs pos="21000">
                      <a:schemeClr val="bg1"/>
                    </a:gs>
                    <a:gs pos="92000">
                      <a:schemeClr val="bg1">
                        <a:alpha val="0"/>
                      </a:schemeClr>
                    </a:gs>
                  </a:gsLst>
                  <a:lin ang="5400000" scaled="1"/>
                  <a:tileRect/>
                </a:gradFill>
                <a:latin typeface="演示斜黑体" panose="00000A08000000000000" pitchFamily="50" charset="-122"/>
                <a:ea typeface="演示斜黑体" panose="00000A08000000000000" pitchFamily="50" charset="-122"/>
              </a:defRPr>
            </a:lvl1pPr>
          </a:lstStyle>
          <a:p>
            <a:r>
              <a:rPr lang="en-US" altLang="zh-CN" dirty="0">
                <a:ln>
                  <a:gradFill>
                    <a:gsLst>
                      <a:gs pos="0">
                        <a:schemeClr val="accent2"/>
                      </a:gs>
                      <a:gs pos="100000">
                        <a:schemeClr val="accent2">
                          <a:alpha val="0"/>
                        </a:schemeClr>
                      </a:gs>
                    </a:gsLst>
                    <a:lin ang="5400000" scaled="1"/>
                  </a:gradFill>
                </a:ln>
                <a:noFill/>
              </a:rPr>
              <a:t>01</a:t>
            </a:r>
            <a:endParaRPr lang="zh-CN" altLang="en-US" dirty="0">
              <a:ln>
                <a:gradFill>
                  <a:gsLst>
                    <a:gs pos="0">
                      <a:schemeClr val="accent2"/>
                    </a:gs>
                    <a:gs pos="100000">
                      <a:schemeClr val="accent2">
                        <a:alpha val="0"/>
                      </a:schemeClr>
                    </a:gs>
                  </a:gsLst>
                  <a:lin ang="5400000" scaled="1"/>
                </a:gradFill>
              </a:ln>
              <a:noFill/>
            </a:endParaRPr>
          </a:p>
        </p:txBody>
      </p:sp>
      <p:sp>
        <p:nvSpPr>
          <p:cNvPr id="67" name="文本框 66">
            <a:extLst>
              <a:ext uri="{FF2B5EF4-FFF2-40B4-BE49-F238E27FC236}">
                <a16:creationId xmlns="" xmlns:a16="http://schemas.microsoft.com/office/drawing/2014/main" id="{87C9AF0C-FF78-4D59-A68A-720862C41905}"/>
              </a:ext>
            </a:extLst>
          </p:cNvPr>
          <p:cNvSpPr txBox="1"/>
          <p:nvPr/>
        </p:nvSpPr>
        <p:spPr>
          <a:xfrm>
            <a:off x="4975704" y="1230546"/>
            <a:ext cx="627095" cy="523220"/>
          </a:xfrm>
          <a:prstGeom prst="rect">
            <a:avLst/>
          </a:prstGeom>
        </p:spPr>
        <p:txBody>
          <a:bodyPr wrap="none">
            <a:spAutoFit/>
          </a:bodyPr>
          <a:lstStyle>
            <a:defPPr>
              <a:defRPr lang="zh-CN"/>
            </a:defPPr>
            <a:lvl1pPr lvl="0" algn="ctr">
              <a:defRPr sz="2800" b="1">
                <a:gradFill flip="none" rotWithShape="1">
                  <a:gsLst>
                    <a:gs pos="21000">
                      <a:schemeClr val="bg1"/>
                    </a:gs>
                    <a:gs pos="92000">
                      <a:schemeClr val="bg1">
                        <a:alpha val="0"/>
                      </a:schemeClr>
                    </a:gs>
                  </a:gsLst>
                  <a:lin ang="5400000" scaled="1"/>
                  <a:tileRect/>
                </a:gradFill>
                <a:latin typeface="演示斜黑体" panose="00000A08000000000000" pitchFamily="50" charset="-122"/>
                <a:ea typeface="演示斜黑体" panose="00000A08000000000000" pitchFamily="50" charset="-122"/>
              </a:defRPr>
            </a:lvl1pPr>
          </a:lstStyle>
          <a:p>
            <a:r>
              <a:rPr lang="en-US" altLang="zh-CN" dirty="0">
                <a:ln>
                  <a:gradFill>
                    <a:gsLst>
                      <a:gs pos="0">
                        <a:schemeClr val="accent2"/>
                      </a:gs>
                      <a:gs pos="100000">
                        <a:schemeClr val="accent2">
                          <a:alpha val="0"/>
                        </a:schemeClr>
                      </a:gs>
                    </a:gsLst>
                    <a:lin ang="5400000" scaled="1"/>
                  </a:gradFill>
                </a:ln>
                <a:noFill/>
              </a:rPr>
              <a:t>02</a:t>
            </a:r>
            <a:endParaRPr lang="zh-CN" altLang="en-US" dirty="0">
              <a:ln>
                <a:gradFill>
                  <a:gsLst>
                    <a:gs pos="0">
                      <a:schemeClr val="accent2"/>
                    </a:gs>
                    <a:gs pos="100000">
                      <a:schemeClr val="accent2">
                        <a:alpha val="0"/>
                      </a:schemeClr>
                    </a:gs>
                  </a:gsLst>
                  <a:lin ang="5400000" scaled="1"/>
                </a:gradFill>
              </a:ln>
              <a:noFill/>
            </a:endParaRPr>
          </a:p>
        </p:txBody>
      </p:sp>
      <p:sp>
        <p:nvSpPr>
          <p:cNvPr id="68" name="文本框 67">
            <a:extLst>
              <a:ext uri="{FF2B5EF4-FFF2-40B4-BE49-F238E27FC236}">
                <a16:creationId xmlns="" xmlns:a16="http://schemas.microsoft.com/office/drawing/2014/main" id="{D8F5DD59-9CB6-4D98-A779-0AAA145AADB1}"/>
              </a:ext>
            </a:extLst>
          </p:cNvPr>
          <p:cNvSpPr txBox="1"/>
          <p:nvPr/>
        </p:nvSpPr>
        <p:spPr>
          <a:xfrm>
            <a:off x="8502824" y="1230546"/>
            <a:ext cx="627095" cy="523220"/>
          </a:xfrm>
          <a:prstGeom prst="rect">
            <a:avLst/>
          </a:prstGeom>
        </p:spPr>
        <p:txBody>
          <a:bodyPr wrap="none">
            <a:spAutoFit/>
          </a:bodyPr>
          <a:lstStyle>
            <a:defPPr>
              <a:defRPr lang="zh-CN"/>
            </a:defPPr>
            <a:lvl1pPr lvl="0" algn="ctr">
              <a:defRPr sz="2800" b="1">
                <a:gradFill flip="none" rotWithShape="1">
                  <a:gsLst>
                    <a:gs pos="21000">
                      <a:schemeClr val="bg1"/>
                    </a:gs>
                    <a:gs pos="92000">
                      <a:schemeClr val="bg1">
                        <a:alpha val="0"/>
                      </a:schemeClr>
                    </a:gs>
                  </a:gsLst>
                  <a:lin ang="5400000" scaled="1"/>
                  <a:tileRect/>
                </a:gradFill>
                <a:latin typeface="演示斜黑体" panose="00000A08000000000000" pitchFamily="50" charset="-122"/>
                <a:ea typeface="演示斜黑体" panose="00000A08000000000000" pitchFamily="50" charset="-122"/>
              </a:defRPr>
            </a:lvl1pPr>
          </a:lstStyle>
          <a:p>
            <a:r>
              <a:rPr lang="en-US" altLang="zh-CN" dirty="0">
                <a:ln>
                  <a:gradFill>
                    <a:gsLst>
                      <a:gs pos="0">
                        <a:schemeClr val="accent2"/>
                      </a:gs>
                      <a:gs pos="100000">
                        <a:schemeClr val="accent2">
                          <a:alpha val="0"/>
                        </a:schemeClr>
                      </a:gs>
                    </a:gsLst>
                    <a:lin ang="5400000" scaled="1"/>
                  </a:gradFill>
                </a:ln>
                <a:noFill/>
              </a:rPr>
              <a:t>03</a:t>
            </a:r>
            <a:endParaRPr lang="zh-CN" altLang="en-US" dirty="0">
              <a:ln>
                <a:gradFill>
                  <a:gsLst>
                    <a:gs pos="0">
                      <a:schemeClr val="accent2"/>
                    </a:gs>
                    <a:gs pos="100000">
                      <a:schemeClr val="accent2">
                        <a:alpha val="0"/>
                      </a:schemeClr>
                    </a:gs>
                  </a:gsLst>
                  <a:lin ang="5400000" scaled="1"/>
                </a:gradFill>
              </a:ln>
              <a:noFill/>
            </a:endParaRPr>
          </a:p>
        </p:txBody>
      </p:sp>
      <p:sp>
        <p:nvSpPr>
          <p:cNvPr id="69" name="文本框 68">
            <a:extLst>
              <a:ext uri="{FF2B5EF4-FFF2-40B4-BE49-F238E27FC236}">
                <a16:creationId xmlns="" xmlns:a16="http://schemas.microsoft.com/office/drawing/2014/main" id="{0E97C81F-5DE5-4DD1-890A-B2C452073E5C}"/>
              </a:ext>
            </a:extLst>
          </p:cNvPr>
          <p:cNvSpPr txBox="1"/>
          <p:nvPr/>
        </p:nvSpPr>
        <p:spPr>
          <a:xfrm>
            <a:off x="1448584" y="3643361"/>
            <a:ext cx="627095" cy="523220"/>
          </a:xfrm>
          <a:prstGeom prst="rect">
            <a:avLst/>
          </a:prstGeom>
        </p:spPr>
        <p:txBody>
          <a:bodyPr wrap="none">
            <a:spAutoFit/>
          </a:bodyPr>
          <a:lstStyle>
            <a:defPPr>
              <a:defRPr lang="zh-CN"/>
            </a:defPPr>
            <a:lvl1pPr lvl="0" algn="ctr">
              <a:defRPr sz="2800" b="1">
                <a:gradFill flip="none" rotWithShape="1">
                  <a:gsLst>
                    <a:gs pos="21000">
                      <a:schemeClr val="bg1"/>
                    </a:gs>
                    <a:gs pos="92000">
                      <a:schemeClr val="bg1">
                        <a:alpha val="0"/>
                      </a:schemeClr>
                    </a:gs>
                  </a:gsLst>
                  <a:lin ang="5400000" scaled="1"/>
                  <a:tileRect/>
                </a:gradFill>
                <a:latin typeface="演示斜黑体" panose="00000A08000000000000" pitchFamily="50" charset="-122"/>
                <a:ea typeface="演示斜黑体" panose="00000A08000000000000" pitchFamily="50" charset="-122"/>
              </a:defRPr>
            </a:lvl1pPr>
          </a:lstStyle>
          <a:p>
            <a:r>
              <a:rPr lang="en-US" altLang="zh-CN" dirty="0">
                <a:ln>
                  <a:gradFill>
                    <a:gsLst>
                      <a:gs pos="0">
                        <a:schemeClr val="accent2"/>
                      </a:gs>
                      <a:gs pos="100000">
                        <a:schemeClr val="accent2">
                          <a:alpha val="0"/>
                        </a:schemeClr>
                      </a:gs>
                    </a:gsLst>
                    <a:lin ang="5400000" scaled="1"/>
                  </a:gradFill>
                </a:ln>
                <a:noFill/>
              </a:rPr>
              <a:t>04</a:t>
            </a:r>
            <a:endParaRPr lang="zh-CN" altLang="en-US" dirty="0">
              <a:ln>
                <a:gradFill>
                  <a:gsLst>
                    <a:gs pos="0">
                      <a:schemeClr val="accent2"/>
                    </a:gs>
                    <a:gs pos="100000">
                      <a:schemeClr val="accent2">
                        <a:alpha val="0"/>
                      </a:schemeClr>
                    </a:gs>
                  </a:gsLst>
                  <a:lin ang="5400000" scaled="1"/>
                </a:gradFill>
              </a:ln>
              <a:noFill/>
            </a:endParaRPr>
          </a:p>
        </p:txBody>
      </p:sp>
      <p:sp>
        <p:nvSpPr>
          <p:cNvPr id="70" name="文本框 69">
            <a:extLst>
              <a:ext uri="{FF2B5EF4-FFF2-40B4-BE49-F238E27FC236}">
                <a16:creationId xmlns="" xmlns:a16="http://schemas.microsoft.com/office/drawing/2014/main" id="{FD60D040-6139-4774-BF84-BC237D3C013E}"/>
              </a:ext>
            </a:extLst>
          </p:cNvPr>
          <p:cNvSpPr txBox="1"/>
          <p:nvPr/>
        </p:nvSpPr>
        <p:spPr>
          <a:xfrm>
            <a:off x="4975704" y="3643361"/>
            <a:ext cx="627095" cy="523220"/>
          </a:xfrm>
          <a:prstGeom prst="rect">
            <a:avLst/>
          </a:prstGeom>
        </p:spPr>
        <p:txBody>
          <a:bodyPr wrap="none">
            <a:spAutoFit/>
          </a:bodyPr>
          <a:lstStyle>
            <a:defPPr>
              <a:defRPr lang="zh-CN"/>
            </a:defPPr>
            <a:lvl1pPr lvl="0" algn="ctr">
              <a:defRPr sz="2800" b="1">
                <a:gradFill flip="none" rotWithShape="1">
                  <a:gsLst>
                    <a:gs pos="21000">
                      <a:schemeClr val="bg1"/>
                    </a:gs>
                    <a:gs pos="92000">
                      <a:schemeClr val="bg1">
                        <a:alpha val="0"/>
                      </a:schemeClr>
                    </a:gs>
                  </a:gsLst>
                  <a:lin ang="5400000" scaled="1"/>
                  <a:tileRect/>
                </a:gradFill>
                <a:latin typeface="演示斜黑体" panose="00000A08000000000000" pitchFamily="50" charset="-122"/>
                <a:ea typeface="演示斜黑体" panose="00000A08000000000000" pitchFamily="50" charset="-122"/>
              </a:defRPr>
            </a:lvl1pPr>
          </a:lstStyle>
          <a:p>
            <a:r>
              <a:rPr lang="en-US" altLang="zh-CN" dirty="0">
                <a:ln>
                  <a:gradFill>
                    <a:gsLst>
                      <a:gs pos="0">
                        <a:schemeClr val="accent2"/>
                      </a:gs>
                      <a:gs pos="100000">
                        <a:schemeClr val="accent2">
                          <a:alpha val="0"/>
                        </a:schemeClr>
                      </a:gs>
                    </a:gsLst>
                    <a:lin ang="5400000" scaled="1"/>
                  </a:gradFill>
                </a:ln>
                <a:noFill/>
              </a:rPr>
              <a:t>05</a:t>
            </a:r>
            <a:endParaRPr lang="zh-CN" altLang="en-US" dirty="0">
              <a:ln>
                <a:gradFill>
                  <a:gsLst>
                    <a:gs pos="0">
                      <a:schemeClr val="accent2"/>
                    </a:gs>
                    <a:gs pos="100000">
                      <a:schemeClr val="accent2">
                        <a:alpha val="0"/>
                      </a:schemeClr>
                    </a:gs>
                  </a:gsLst>
                  <a:lin ang="5400000" scaled="1"/>
                </a:gradFill>
              </a:ln>
              <a:noFill/>
            </a:endParaRPr>
          </a:p>
        </p:txBody>
      </p:sp>
      <p:sp>
        <p:nvSpPr>
          <p:cNvPr id="71" name="文本框 70">
            <a:extLst>
              <a:ext uri="{FF2B5EF4-FFF2-40B4-BE49-F238E27FC236}">
                <a16:creationId xmlns="" xmlns:a16="http://schemas.microsoft.com/office/drawing/2014/main" id="{F04CFB79-5A88-429F-8EB4-19B2B348ED3A}"/>
              </a:ext>
            </a:extLst>
          </p:cNvPr>
          <p:cNvSpPr txBox="1"/>
          <p:nvPr/>
        </p:nvSpPr>
        <p:spPr>
          <a:xfrm>
            <a:off x="8502824" y="3643361"/>
            <a:ext cx="627095" cy="523220"/>
          </a:xfrm>
          <a:prstGeom prst="rect">
            <a:avLst/>
          </a:prstGeom>
        </p:spPr>
        <p:txBody>
          <a:bodyPr wrap="none">
            <a:spAutoFit/>
          </a:bodyPr>
          <a:lstStyle>
            <a:defPPr>
              <a:defRPr lang="zh-CN"/>
            </a:defPPr>
            <a:lvl1pPr lvl="0" algn="ctr">
              <a:defRPr sz="2800" b="1">
                <a:gradFill flip="none" rotWithShape="1">
                  <a:gsLst>
                    <a:gs pos="21000">
                      <a:schemeClr val="bg1"/>
                    </a:gs>
                    <a:gs pos="92000">
                      <a:schemeClr val="bg1">
                        <a:alpha val="0"/>
                      </a:schemeClr>
                    </a:gs>
                  </a:gsLst>
                  <a:lin ang="5400000" scaled="1"/>
                  <a:tileRect/>
                </a:gradFill>
                <a:latin typeface="演示斜黑体" panose="00000A08000000000000" pitchFamily="50" charset="-122"/>
                <a:ea typeface="演示斜黑体" panose="00000A08000000000000" pitchFamily="50" charset="-122"/>
              </a:defRPr>
            </a:lvl1pPr>
          </a:lstStyle>
          <a:p>
            <a:r>
              <a:rPr lang="en-US" altLang="zh-CN" dirty="0">
                <a:ln>
                  <a:gradFill>
                    <a:gsLst>
                      <a:gs pos="0">
                        <a:schemeClr val="accent2"/>
                      </a:gs>
                      <a:gs pos="100000">
                        <a:schemeClr val="accent2">
                          <a:alpha val="0"/>
                        </a:schemeClr>
                      </a:gs>
                    </a:gsLst>
                    <a:lin ang="5400000" scaled="1"/>
                  </a:gradFill>
                </a:ln>
                <a:noFill/>
              </a:rPr>
              <a:t>06</a:t>
            </a:r>
            <a:endParaRPr lang="zh-CN" altLang="en-US" dirty="0">
              <a:ln>
                <a:gradFill>
                  <a:gsLst>
                    <a:gs pos="0">
                      <a:schemeClr val="accent2"/>
                    </a:gs>
                    <a:gs pos="100000">
                      <a:schemeClr val="accent2">
                        <a:alpha val="0"/>
                      </a:schemeClr>
                    </a:gs>
                  </a:gsLst>
                  <a:lin ang="5400000" scaled="1"/>
                </a:gradFill>
              </a:ln>
              <a:noFill/>
            </a:endParaRPr>
          </a:p>
        </p:txBody>
      </p:sp>
      <p:cxnSp>
        <p:nvCxnSpPr>
          <p:cNvPr id="84" name="直接连接符 83">
            <a:extLst>
              <a:ext uri="{FF2B5EF4-FFF2-40B4-BE49-F238E27FC236}">
                <a16:creationId xmlns="" xmlns:a16="http://schemas.microsoft.com/office/drawing/2014/main" id="{D14A2E88-774C-4853-92B8-41640EF0A39A}"/>
              </a:ext>
            </a:extLst>
          </p:cNvPr>
          <p:cNvCxnSpPr/>
          <p:nvPr/>
        </p:nvCxnSpPr>
        <p:spPr>
          <a:xfrm>
            <a:off x="2541864" y="5891537"/>
            <a:ext cx="1023528" cy="0"/>
          </a:xfrm>
          <a:prstGeom prst="line">
            <a:avLst/>
          </a:prstGeom>
          <a:ln w="6350">
            <a:gradFill flip="none" rotWithShape="1">
              <a:gsLst>
                <a:gs pos="0">
                  <a:schemeClr val="bg1">
                    <a:alpha val="0"/>
                  </a:schemeClr>
                </a:gs>
                <a:gs pos="49700">
                  <a:srgbClr val="FFFFFF"/>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 xmlns:a16="http://schemas.microsoft.com/office/drawing/2014/main" id="{33AEBE83-25CD-4273-AE4B-EA90AF578C6F}"/>
              </a:ext>
            </a:extLst>
          </p:cNvPr>
          <p:cNvCxnSpPr/>
          <p:nvPr/>
        </p:nvCxnSpPr>
        <p:spPr>
          <a:xfrm>
            <a:off x="5945439" y="5891537"/>
            <a:ext cx="1023528" cy="0"/>
          </a:xfrm>
          <a:prstGeom prst="line">
            <a:avLst/>
          </a:prstGeom>
          <a:ln w="6350">
            <a:gradFill flip="none" rotWithShape="1">
              <a:gsLst>
                <a:gs pos="0">
                  <a:schemeClr val="bg1">
                    <a:alpha val="0"/>
                  </a:schemeClr>
                </a:gs>
                <a:gs pos="49700">
                  <a:srgbClr val="FFFFFF"/>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 xmlns:a16="http://schemas.microsoft.com/office/drawing/2014/main" id="{CAE03B17-C509-44D3-8B6D-B0BF22F34023}"/>
              </a:ext>
            </a:extLst>
          </p:cNvPr>
          <p:cNvCxnSpPr/>
          <p:nvPr/>
        </p:nvCxnSpPr>
        <p:spPr>
          <a:xfrm>
            <a:off x="9813452" y="5891537"/>
            <a:ext cx="1023528" cy="0"/>
          </a:xfrm>
          <a:prstGeom prst="line">
            <a:avLst/>
          </a:prstGeom>
          <a:ln w="6350">
            <a:gradFill flip="none" rotWithShape="1">
              <a:gsLst>
                <a:gs pos="0">
                  <a:schemeClr val="bg1">
                    <a:alpha val="0"/>
                  </a:schemeClr>
                </a:gs>
                <a:gs pos="49700">
                  <a:srgbClr val="FFFFFF"/>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75945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a:alphaModFix amt="39000"/>
          </a:blip>
          <a:stretch>
            <a:fillRect/>
          </a:stretch>
        </a:blipFill>
        <a:effectLst/>
      </p:bgPr>
    </p:bg>
    <p:spTree>
      <p:nvGrpSpPr>
        <p:cNvPr id="1" name=""/>
        <p:cNvGrpSpPr/>
        <p:nvPr/>
      </p:nvGrpSpPr>
      <p:grpSpPr>
        <a:xfrm>
          <a:off x="0" y="0"/>
          <a:ext cx="0" cy="0"/>
          <a:chOff x="0" y="0"/>
          <a:chExt cx="0" cy="0"/>
        </a:xfrm>
      </p:grpSpPr>
      <p:sp>
        <p:nvSpPr>
          <p:cNvPr id="16" name="文本占位符 15">
            <a:extLst>
              <a:ext uri="{FF2B5EF4-FFF2-40B4-BE49-F238E27FC236}">
                <a16:creationId xmlns="" xmlns:a16="http://schemas.microsoft.com/office/drawing/2014/main" id="{CEC8865D-B26A-4C40-901D-A6922D2DF16D}"/>
              </a:ext>
            </a:extLst>
          </p:cNvPr>
          <p:cNvSpPr>
            <a:spLocks noGrp="1"/>
          </p:cNvSpPr>
          <p:nvPr>
            <p:ph type="body" sz="quarter" idx="10"/>
          </p:nvPr>
        </p:nvSpPr>
        <p:spPr/>
        <p:txBody>
          <a:bodyPr/>
          <a:lstStyle/>
          <a:p>
            <a:r>
              <a:rPr lang="zh-CN" altLang="en-US" dirty="0"/>
              <a:t>多段纯文字描述页</a:t>
            </a:r>
          </a:p>
        </p:txBody>
      </p:sp>
      <p:sp>
        <p:nvSpPr>
          <p:cNvPr id="17" name="文本框 16">
            <a:extLst>
              <a:ext uri="{FF2B5EF4-FFF2-40B4-BE49-F238E27FC236}">
                <a16:creationId xmlns="" xmlns:a16="http://schemas.microsoft.com/office/drawing/2014/main" id="{C0DF2D09-053A-42A9-AD68-A66551BEDAB7}"/>
              </a:ext>
            </a:extLst>
          </p:cNvPr>
          <p:cNvSpPr txBox="1"/>
          <p:nvPr/>
        </p:nvSpPr>
        <p:spPr>
          <a:xfrm>
            <a:off x="5029790" y="2878681"/>
            <a:ext cx="2211506" cy="584775"/>
          </a:xfrm>
          <a:prstGeom prst="rect">
            <a:avLst/>
          </a:prstGeom>
          <a:noFill/>
        </p:spPr>
        <p:txBody>
          <a:bodyPr wrap="square" rtlCol="0">
            <a:spAutoFit/>
          </a:bodyPr>
          <a:lstStyle>
            <a:defPPr>
              <a:defRPr lang="en-US"/>
            </a:defPPr>
            <a:lvl1pPr algn="ctr">
              <a:defRPr sz="6000">
                <a:gradFill flip="none" rotWithShape="1">
                  <a:gsLst>
                    <a:gs pos="53900">
                      <a:srgbClr val="FFF9F0"/>
                    </a:gs>
                    <a:gs pos="0">
                      <a:srgbClr val="CCB58B"/>
                    </a:gs>
                    <a:gs pos="100000">
                      <a:srgbClr val="CCB58B"/>
                    </a:gs>
                  </a:gsLst>
                  <a:lin ang="0" scaled="1"/>
                  <a:tileRect/>
                </a:gradFill>
                <a:latin typeface="造字工房尚雅体演示版常规体" pitchFamily="50" charset="-122"/>
                <a:ea typeface="造字工房尚雅体演示版常规体" pitchFamily="50" charset="-122"/>
              </a:defRPr>
            </a:lvl1pPr>
          </a:lstStyle>
          <a:p>
            <a:r>
              <a:rPr lang="zh-CN" altLang="en-US" sz="3200" dirty="0">
                <a:gradFill flip="none" rotWithShape="1">
                  <a:gsLst>
                    <a:gs pos="53900">
                      <a:schemeClr val="accent2"/>
                    </a:gs>
                    <a:gs pos="0">
                      <a:schemeClr val="accent1"/>
                    </a:gs>
                    <a:gs pos="100000">
                      <a:schemeClr val="accent1"/>
                    </a:gs>
                  </a:gsLst>
                  <a:lin ang="0" scaled="1"/>
                  <a:tileRect/>
                </a:gradFill>
                <a:effectLst>
                  <a:outerShdw blurRad="60007" dist="200025" dir="15000000" sy="30000" kx="-1800000" algn="bl" rotWithShape="0">
                    <a:prstClr val="black">
                      <a:alpha val="32000"/>
                    </a:prstClr>
                  </a:outerShdw>
                </a:effectLst>
                <a:latin typeface="+mj-ea"/>
                <a:ea typeface="+mj-ea"/>
                <a:cs typeface="阿里巴巴普惠体 B" panose="00020600040101010101" pitchFamily="18" charset="-122"/>
              </a:rPr>
              <a:t>江西师大</a:t>
            </a:r>
          </a:p>
        </p:txBody>
      </p:sp>
      <p:sp>
        <p:nvSpPr>
          <p:cNvPr id="18" name="椭圆 17">
            <a:extLst>
              <a:ext uri="{FF2B5EF4-FFF2-40B4-BE49-F238E27FC236}">
                <a16:creationId xmlns="" xmlns:a16="http://schemas.microsoft.com/office/drawing/2014/main" id="{55603B86-5F61-4D2B-BFF9-9E39C7FF42D9}"/>
              </a:ext>
            </a:extLst>
          </p:cNvPr>
          <p:cNvSpPr/>
          <p:nvPr/>
        </p:nvSpPr>
        <p:spPr>
          <a:xfrm rot="21197301">
            <a:off x="4443726" y="2960515"/>
            <a:ext cx="3301224" cy="867506"/>
          </a:xfrm>
          <a:prstGeom prst="ellipse">
            <a:avLst/>
          </a:prstGeom>
          <a:noFill/>
          <a:ln>
            <a:gradFill flip="none" rotWithShape="1">
              <a:gsLst>
                <a:gs pos="17000">
                  <a:schemeClr val="accent2">
                    <a:alpha val="0"/>
                  </a:schemeClr>
                </a:gs>
                <a:gs pos="100000">
                  <a:schemeClr val="accent2"/>
                </a:gs>
              </a:gsLst>
              <a:lin ang="498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614" tIns="25807" rIns="51614" bIns="25807" numCol="1" spcCol="0" rtlCol="0" fromWordArt="0" anchor="ctr" anchorCtr="0" forceAA="0" compatLnSpc="1">
            <a:prstTxWarp prst="textNoShape">
              <a:avLst/>
            </a:prstTxWarp>
            <a:noAutofit/>
          </a:bodyPr>
          <a:lstStyle/>
          <a:p>
            <a:pPr algn="ctr"/>
            <a:endParaRPr lang="zh-CN" altLang="en-US" sz="1016"/>
          </a:p>
        </p:txBody>
      </p:sp>
      <p:sp>
        <p:nvSpPr>
          <p:cNvPr id="20" name="椭圆 19">
            <a:extLst>
              <a:ext uri="{FF2B5EF4-FFF2-40B4-BE49-F238E27FC236}">
                <a16:creationId xmlns="" xmlns:a16="http://schemas.microsoft.com/office/drawing/2014/main" id="{3BB71568-050C-49C2-9AF9-D3514813C0AB}"/>
              </a:ext>
            </a:extLst>
          </p:cNvPr>
          <p:cNvSpPr/>
          <p:nvPr/>
        </p:nvSpPr>
        <p:spPr>
          <a:xfrm rot="21197301">
            <a:off x="3294908" y="2675275"/>
            <a:ext cx="5598859" cy="1471285"/>
          </a:xfrm>
          <a:prstGeom prst="ellipse">
            <a:avLst/>
          </a:prstGeom>
          <a:noFill/>
          <a:ln>
            <a:gradFill flip="none" rotWithShape="1">
              <a:gsLst>
                <a:gs pos="23000">
                  <a:schemeClr val="accent2">
                    <a:alpha val="0"/>
                  </a:schemeClr>
                </a:gs>
                <a:gs pos="100000">
                  <a:schemeClr val="accent2"/>
                </a:gs>
              </a:gsLst>
              <a:lin ang="498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614" tIns="25807" rIns="51614" bIns="25807" numCol="1" spcCol="0" rtlCol="0" fromWordArt="0" anchor="ctr" anchorCtr="0" forceAA="0" compatLnSpc="1">
            <a:prstTxWarp prst="textNoShape">
              <a:avLst/>
            </a:prstTxWarp>
            <a:noAutofit/>
          </a:bodyPr>
          <a:lstStyle/>
          <a:p>
            <a:pPr algn="ctr"/>
            <a:endParaRPr lang="zh-CN" altLang="en-US" sz="1016"/>
          </a:p>
        </p:txBody>
      </p:sp>
      <p:sp>
        <p:nvSpPr>
          <p:cNvPr id="21" name="椭圆 20">
            <a:extLst>
              <a:ext uri="{FF2B5EF4-FFF2-40B4-BE49-F238E27FC236}">
                <a16:creationId xmlns="" xmlns:a16="http://schemas.microsoft.com/office/drawing/2014/main" id="{E21CB135-E81F-48E8-A18E-75064C22AADE}"/>
              </a:ext>
            </a:extLst>
          </p:cNvPr>
          <p:cNvSpPr/>
          <p:nvPr/>
        </p:nvSpPr>
        <p:spPr>
          <a:xfrm rot="21197301">
            <a:off x="2027795" y="2303044"/>
            <a:ext cx="8305131" cy="2182448"/>
          </a:xfrm>
          <a:prstGeom prst="ellipse">
            <a:avLst/>
          </a:prstGeom>
          <a:noFill/>
          <a:ln>
            <a:gradFill flip="none" rotWithShape="1">
              <a:gsLst>
                <a:gs pos="16000">
                  <a:schemeClr val="accent2">
                    <a:alpha val="0"/>
                  </a:schemeClr>
                </a:gs>
                <a:gs pos="100000">
                  <a:schemeClr val="accent2"/>
                </a:gs>
              </a:gsLst>
              <a:lin ang="498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614" tIns="25807" rIns="51614" bIns="25807" numCol="1" spcCol="0" rtlCol="0" fromWordArt="0" anchor="ctr" anchorCtr="0" forceAA="0" compatLnSpc="1">
            <a:prstTxWarp prst="textNoShape">
              <a:avLst/>
            </a:prstTxWarp>
            <a:noAutofit/>
          </a:bodyPr>
          <a:lstStyle/>
          <a:p>
            <a:pPr algn="ctr"/>
            <a:endParaRPr lang="zh-CN" altLang="en-US" sz="1016"/>
          </a:p>
        </p:txBody>
      </p:sp>
      <p:sp>
        <p:nvSpPr>
          <p:cNvPr id="22" name="椭圆 21">
            <a:extLst>
              <a:ext uri="{FF2B5EF4-FFF2-40B4-BE49-F238E27FC236}">
                <a16:creationId xmlns="" xmlns:a16="http://schemas.microsoft.com/office/drawing/2014/main" id="{2C0C3F9A-EF62-4698-9035-FF7060E49BD8}"/>
              </a:ext>
            </a:extLst>
          </p:cNvPr>
          <p:cNvSpPr/>
          <p:nvPr/>
        </p:nvSpPr>
        <p:spPr>
          <a:xfrm rot="21197301">
            <a:off x="757673" y="1862962"/>
            <a:ext cx="11126337" cy="2923813"/>
          </a:xfrm>
          <a:prstGeom prst="ellipse">
            <a:avLst/>
          </a:prstGeom>
          <a:noFill/>
          <a:ln>
            <a:gradFill flip="none" rotWithShape="1">
              <a:gsLst>
                <a:gs pos="13000">
                  <a:schemeClr val="accent2">
                    <a:alpha val="0"/>
                  </a:schemeClr>
                </a:gs>
                <a:gs pos="100000">
                  <a:schemeClr val="accent2"/>
                </a:gs>
              </a:gsLst>
              <a:lin ang="498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614" tIns="25807" rIns="51614" bIns="25807" numCol="1" spcCol="0" rtlCol="0" fromWordArt="0" anchor="ctr" anchorCtr="0" forceAA="0" compatLnSpc="1">
            <a:prstTxWarp prst="textNoShape">
              <a:avLst/>
            </a:prstTxWarp>
            <a:noAutofit/>
          </a:bodyPr>
          <a:lstStyle/>
          <a:p>
            <a:pPr algn="ctr"/>
            <a:endParaRPr lang="zh-CN" altLang="en-US" sz="1016"/>
          </a:p>
        </p:txBody>
      </p:sp>
      <p:sp>
        <p:nvSpPr>
          <p:cNvPr id="23" name="椭圆 22">
            <a:extLst>
              <a:ext uri="{FF2B5EF4-FFF2-40B4-BE49-F238E27FC236}">
                <a16:creationId xmlns="" xmlns:a16="http://schemas.microsoft.com/office/drawing/2014/main" id="{84BCB0CF-A4C4-4770-BC04-AA3CA2E0B13D}"/>
              </a:ext>
            </a:extLst>
          </p:cNvPr>
          <p:cNvSpPr/>
          <p:nvPr/>
        </p:nvSpPr>
        <p:spPr>
          <a:xfrm rot="21197301">
            <a:off x="-867925" y="1519429"/>
            <a:ext cx="13927850" cy="3660003"/>
          </a:xfrm>
          <a:prstGeom prst="ellipse">
            <a:avLst/>
          </a:prstGeom>
          <a:noFill/>
          <a:ln>
            <a:gradFill flip="none" rotWithShape="1">
              <a:gsLst>
                <a:gs pos="54000">
                  <a:schemeClr val="accent2">
                    <a:alpha val="0"/>
                  </a:schemeClr>
                </a:gs>
                <a:gs pos="100000">
                  <a:schemeClr val="accent2"/>
                </a:gs>
              </a:gsLst>
              <a:lin ang="498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614" tIns="25807" rIns="51614" bIns="25807" numCol="1" spcCol="0" rtlCol="0" fromWordArt="0" anchor="ctr" anchorCtr="0" forceAA="0" compatLnSpc="1">
            <a:prstTxWarp prst="textNoShape">
              <a:avLst/>
            </a:prstTxWarp>
            <a:noAutofit/>
          </a:bodyPr>
          <a:lstStyle/>
          <a:p>
            <a:pPr algn="ctr"/>
            <a:endParaRPr lang="zh-CN" altLang="en-US" sz="1016"/>
          </a:p>
        </p:txBody>
      </p:sp>
      <p:sp>
        <p:nvSpPr>
          <p:cNvPr id="24" name="椭圆 23">
            <a:extLst>
              <a:ext uri="{FF2B5EF4-FFF2-40B4-BE49-F238E27FC236}">
                <a16:creationId xmlns="" xmlns:a16="http://schemas.microsoft.com/office/drawing/2014/main" id="{0466B609-C71A-43F0-BAD0-CAA1051A6E51}"/>
              </a:ext>
            </a:extLst>
          </p:cNvPr>
          <p:cNvSpPr/>
          <p:nvPr/>
        </p:nvSpPr>
        <p:spPr>
          <a:xfrm rot="18520762">
            <a:off x="4303210" y="3933141"/>
            <a:ext cx="340098" cy="340098"/>
          </a:xfrm>
          <a:prstGeom prst="ellipse">
            <a:avLst/>
          </a:prstGeom>
          <a:gradFill flip="none" rotWithShape="1">
            <a:gsLst>
              <a:gs pos="21000">
                <a:schemeClr val="accent2">
                  <a:alpha val="0"/>
                </a:schemeClr>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614" tIns="25807" rIns="51614" bIns="25807" numCol="1" spcCol="0" rtlCol="0" fromWordArt="0" anchor="ctr" anchorCtr="0" forceAA="0" compatLnSpc="1">
            <a:prstTxWarp prst="textNoShape">
              <a:avLst/>
            </a:prstTxWarp>
            <a:noAutofit/>
          </a:bodyPr>
          <a:lstStyle/>
          <a:p>
            <a:pPr algn="ctr"/>
            <a:endParaRPr lang="zh-CN" altLang="en-US" sz="1016"/>
          </a:p>
        </p:txBody>
      </p:sp>
      <p:sp>
        <p:nvSpPr>
          <p:cNvPr id="25" name="椭圆 24">
            <a:extLst>
              <a:ext uri="{FF2B5EF4-FFF2-40B4-BE49-F238E27FC236}">
                <a16:creationId xmlns="" xmlns:a16="http://schemas.microsoft.com/office/drawing/2014/main" id="{2F287BE3-34FD-4696-A82F-58529ADF734D}"/>
              </a:ext>
            </a:extLst>
          </p:cNvPr>
          <p:cNvSpPr/>
          <p:nvPr/>
        </p:nvSpPr>
        <p:spPr>
          <a:xfrm rot="20432638">
            <a:off x="3171864" y="3452868"/>
            <a:ext cx="282027" cy="282027"/>
          </a:xfrm>
          <a:prstGeom prst="ellipse">
            <a:avLst/>
          </a:prstGeom>
          <a:gradFill flip="none" rotWithShape="1">
            <a:gsLst>
              <a:gs pos="21000">
                <a:schemeClr val="accent2">
                  <a:alpha val="0"/>
                </a:schemeClr>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614" tIns="25807" rIns="51614" bIns="25807" numCol="1" spcCol="0" rtlCol="0" fromWordArt="0" anchor="ctr" anchorCtr="0" forceAA="0" compatLnSpc="1">
            <a:prstTxWarp prst="textNoShape">
              <a:avLst/>
            </a:prstTxWarp>
            <a:noAutofit/>
          </a:bodyPr>
          <a:lstStyle/>
          <a:p>
            <a:pPr algn="ctr"/>
            <a:endParaRPr lang="zh-CN" altLang="en-US" sz="1016"/>
          </a:p>
        </p:txBody>
      </p:sp>
      <p:sp>
        <p:nvSpPr>
          <p:cNvPr id="26" name="椭圆 25">
            <a:extLst>
              <a:ext uri="{FF2B5EF4-FFF2-40B4-BE49-F238E27FC236}">
                <a16:creationId xmlns="" xmlns:a16="http://schemas.microsoft.com/office/drawing/2014/main" id="{BD5D270D-245E-4C5C-9B4B-EF3D52662C23}"/>
              </a:ext>
            </a:extLst>
          </p:cNvPr>
          <p:cNvSpPr/>
          <p:nvPr/>
        </p:nvSpPr>
        <p:spPr>
          <a:xfrm rot="19644670">
            <a:off x="2236129" y="4017961"/>
            <a:ext cx="340098" cy="340098"/>
          </a:xfrm>
          <a:prstGeom prst="ellipse">
            <a:avLst/>
          </a:prstGeom>
          <a:gradFill flip="none" rotWithShape="1">
            <a:gsLst>
              <a:gs pos="21000">
                <a:schemeClr val="accent2">
                  <a:alpha val="0"/>
                </a:schemeClr>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614" tIns="25807" rIns="51614" bIns="25807" numCol="1" spcCol="0" rtlCol="0" fromWordArt="0" anchor="ctr" anchorCtr="0" forceAA="0" compatLnSpc="1">
            <a:prstTxWarp prst="textNoShape">
              <a:avLst/>
            </a:prstTxWarp>
            <a:noAutofit/>
          </a:bodyPr>
          <a:lstStyle/>
          <a:p>
            <a:pPr algn="ctr"/>
            <a:endParaRPr lang="zh-CN" altLang="en-US" sz="1016"/>
          </a:p>
        </p:txBody>
      </p:sp>
      <p:sp>
        <p:nvSpPr>
          <p:cNvPr id="27" name="椭圆 26">
            <a:extLst>
              <a:ext uri="{FF2B5EF4-FFF2-40B4-BE49-F238E27FC236}">
                <a16:creationId xmlns="" xmlns:a16="http://schemas.microsoft.com/office/drawing/2014/main" id="{D3F1DC81-F132-4E55-95DF-C7EADF447B3A}"/>
              </a:ext>
            </a:extLst>
          </p:cNvPr>
          <p:cNvSpPr/>
          <p:nvPr/>
        </p:nvSpPr>
        <p:spPr>
          <a:xfrm rot="14739036">
            <a:off x="6268000" y="4557888"/>
            <a:ext cx="320993" cy="320993"/>
          </a:xfrm>
          <a:prstGeom prst="ellipse">
            <a:avLst/>
          </a:prstGeom>
          <a:gradFill flip="none" rotWithShape="1">
            <a:gsLst>
              <a:gs pos="21000">
                <a:schemeClr val="accent2">
                  <a:alpha val="0"/>
                </a:schemeClr>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614" tIns="25807" rIns="51614" bIns="25807" numCol="1" spcCol="0" rtlCol="0" fromWordArt="0" anchor="ctr" anchorCtr="0" forceAA="0" compatLnSpc="1">
            <a:prstTxWarp prst="textNoShape">
              <a:avLst/>
            </a:prstTxWarp>
            <a:noAutofit/>
          </a:bodyPr>
          <a:lstStyle/>
          <a:p>
            <a:pPr algn="ctr"/>
            <a:endParaRPr lang="zh-CN" altLang="en-US" sz="1016"/>
          </a:p>
        </p:txBody>
      </p:sp>
      <p:sp>
        <p:nvSpPr>
          <p:cNvPr id="28" name="椭圆 27">
            <a:extLst>
              <a:ext uri="{FF2B5EF4-FFF2-40B4-BE49-F238E27FC236}">
                <a16:creationId xmlns="" xmlns:a16="http://schemas.microsoft.com/office/drawing/2014/main" id="{9342F7FB-C445-4F9D-B841-BDFCDB6DFF08}"/>
              </a:ext>
            </a:extLst>
          </p:cNvPr>
          <p:cNvSpPr/>
          <p:nvPr/>
        </p:nvSpPr>
        <p:spPr>
          <a:xfrm rot="7883961">
            <a:off x="7417365" y="3711647"/>
            <a:ext cx="262656" cy="262656"/>
          </a:xfrm>
          <a:prstGeom prst="ellipse">
            <a:avLst/>
          </a:prstGeom>
          <a:gradFill flip="none" rotWithShape="1">
            <a:gsLst>
              <a:gs pos="21000">
                <a:schemeClr val="accent2">
                  <a:alpha val="0"/>
                </a:schemeClr>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614" tIns="25807" rIns="51614" bIns="25807" numCol="1" spcCol="0" rtlCol="0" fromWordArt="0" anchor="ctr" anchorCtr="0" forceAA="0" compatLnSpc="1">
            <a:prstTxWarp prst="textNoShape">
              <a:avLst/>
            </a:prstTxWarp>
            <a:noAutofit/>
          </a:bodyPr>
          <a:lstStyle/>
          <a:p>
            <a:pPr algn="ctr"/>
            <a:endParaRPr lang="zh-CN" altLang="en-US" sz="1016"/>
          </a:p>
        </p:txBody>
      </p:sp>
      <p:sp>
        <p:nvSpPr>
          <p:cNvPr id="29" name="椭圆 28">
            <a:extLst>
              <a:ext uri="{FF2B5EF4-FFF2-40B4-BE49-F238E27FC236}">
                <a16:creationId xmlns="" xmlns:a16="http://schemas.microsoft.com/office/drawing/2014/main" id="{8938F4FF-D2EB-46F3-B2C2-3E41D9B84447}"/>
              </a:ext>
            </a:extLst>
          </p:cNvPr>
          <p:cNvSpPr/>
          <p:nvPr/>
        </p:nvSpPr>
        <p:spPr>
          <a:xfrm>
            <a:off x="9890086" y="3317540"/>
            <a:ext cx="154514" cy="154514"/>
          </a:xfrm>
          <a:prstGeom prst="ellipse">
            <a:avLst/>
          </a:prstGeom>
          <a:gradFill flip="none" rotWithShape="1">
            <a:gsLst>
              <a:gs pos="21000">
                <a:schemeClr val="accent2">
                  <a:alpha val="0"/>
                </a:schemeClr>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614" tIns="25807" rIns="51614" bIns="25807" numCol="1" spcCol="0" rtlCol="0" fromWordArt="0" anchor="ctr" anchorCtr="0" forceAA="0" compatLnSpc="1">
            <a:prstTxWarp prst="textNoShape">
              <a:avLst/>
            </a:prstTxWarp>
            <a:noAutofit/>
          </a:bodyPr>
          <a:lstStyle/>
          <a:p>
            <a:pPr algn="ctr"/>
            <a:endParaRPr lang="zh-CN" altLang="en-US" sz="1016"/>
          </a:p>
        </p:txBody>
      </p:sp>
      <p:sp>
        <p:nvSpPr>
          <p:cNvPr id="30" name="椭圆 29">
            <a:extLst>
              <a:ext uri="{FF2B5EF4-FFF2-40B4-BE49-F238E27FC236}">
                <a16:creationId xmlns="" xmlns:a16="http://schemas.microsoft.com/office/drawing/2014/main" id="{A2885F39-D133-4BE6-B892-0BE471D926AA}"/>
              </a:ext>
            </a:extLst>
          </p:cNvPr>
          <p:cNvSpPr/>
          <p:nvPr/>
        </p:nvSpPr>
        <p:spPr>
          <a:xfrm rot="5400000">
            <a:off x="11608232" y="2661671"/>
            <a:ext cx="340098" cy="340098"/>
          </a:xfrm>
          <a:prstGeom prst="ellipse">
            <a:avLst/>
          </a:prstGeom>
          <a:gradFill flip="none" rotWithShape="1">
            <a:gsLst>
              <a:gs pos="21000">
                <a:schemeClr val="accent2">
                  <a:alpha val="0"/>
                </a:schemeClr>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614" tIns="25807" rIns="51614" bIns="25807" numCol="1" spcCol="0" rtlCol="0" fromWordArt="0" anchor="ctr" anchorCtr="0" forceAA="0" compatLnSpc="1">
            <a:prstTxWarp prst="textNoShape">
              <a:avLst/>
            </a:prstTxWarp>
            <a:noAutofit/>
          </a:bodyPr>
          <a:lstStyle/>
          <a:p>
            <a:pPr algn="ctr"/>
            <a:endParaRPr lang="zh-CN" altLang="en-US" sz="1016"/>
          </a:p>
        </p:txBody>
      </p:sp>
      <p:sp>
        <p:nvSpPr>
          <p:cNvPr id="31" name="椭圆 30">
            <a:extLst>
              <a:ext uri="{FF2B5EF4-FFF2-40B4-BE49-F238E27FC236}">
                <a16:creationId xmlns="" xmlns:a16="http://schemas.microsoft.com/office/drawing/2014/main" id="{FEE27288-4E52-4CEE-95D8-C9102E6DE562}"/>
              </a:ext>
            </a:extLst>
          </p:cNvPr>
          <p:cNvSpPr/>
          <p:nvPr/>
        </p:nvSpPr>
        <p:spPr>
          <a:xfrm rot="4901485">
            <a:off x="8184495" y="2621114"/>
            <a:ext cx="210606" cy="210606"/>
          </a:xfrm>
          <a:prstGeom prst="ellipse">
            <a:avLst/>
          </a:prstGeom>
          <a:gradFill flip="none" rotWithShape="1">
            <a:gsLst>
              <a:gs pos="21000">
                <a:schemeClr val="accent2">
                  <a:alpha val="0"/>
                </a:schemeClr>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614" tIns="25807" rIns="51614" bIns="25807" numCol="1" spcCol="0" rtlCol="0" fromWordArt="0" anchor="ctr" anchorCtr="0" forceAA="0" compatLnSpc="1">
            <a:prstTxWarp prst="textNoShape">
              <a:avLst/>
            </a:prstTxWarp>
            <a:noAutofit/>
          </a:bodyPr>
          <a:lstStyle/>
          <a:p>
            <a:pPr algn="ctr"/>
            <a:endParaRPr lang="zh-CN" altLang="en-US" sz="1016"/>
          </a:p>
        </p:txBody>
      </p:sp>
      <p:sp>
        <p:nvSpPr>
          <p:cNvPr id="32" name="椭圆 31">
            <a:extLst>
              <a:ext uri="{FF2B5EF4-FFF2-40B4-BE49-F238E27FC236}">
                <a16:creationId xmlns="" xmlns:a16="http://schemas.microsoft.com/office/drawing/2014/main" id="{3A84A62E-19D5-4E25-AA7A-30E0E3631CAA}"/>
              </a:ext>
            </a:extLst>
          </p:cNvPr>
          <p:cNvSpPr/>
          <p:nvPr/>
        </p:nvSpPr>
        <p:spPr>
          <a:xfrm>
            <a:off x="1036336" y="3252793"/>
            <a:ext cx="200075" cy="200075"/>
          </a:xfrm>
          <a:prstGeom prst="ellipse">
            <a:avLst/>
          </a:prstGeom>
          <a:gradFill flip="none" rotWithShape="1">
            <a:gsLst>
              <a:gs pos="21000">
                <a:schemeClr val="accent2">
                  <a:alpha val="0"/>
                </a:schemeClr>
              </a:gs>
              <a:gs pos="100000">
                <a:schemeClr val="accent2">
                  <a:alpha val="51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614" tIns="25807" rIns="51614" bIns="25807" numCol="1" spcCol="0" rtlCol="0" fromWordArt="0" anchor="ctr" anchorCtr="0" forceAA="0" compatLnSpc="1">
            <a:prstTxWarp prst="textNoShape">
              <a:avLst/>
            </a:prstTxWarp>
            <a:noAutofit/>
          </a:bodyPr>
          <a:lstStyle/>
          <a:p>
            <a:pPr algn="ctr"/>
            <a:endParaRPr lang="zh-CN" altLang="en-US" sz="1016"/>
          </a:p>
        </p:txBody>
      </p:sp>
      <p:sp>
        <p:nvSpPr>
          <p:cNvPr id="33" name="文本框 32">
            <a:extLst>
              <a:ext uri="{FF2B5EF4-FFF2-40B4-BE49-F238E27FC236}">
                <a16:creationId xmlns="" xmlns:a16="http://schemas.microsoft.com/office/drawing/2014/main" id="{92C5231B-A98A-4B5E-BD31-D4A6C81FF5C1}"/>
              </a:ext>
            </a:extLst>
          </p:cNvPr>
          <p:cNvSpPr txBox="1"/>
          <p:nvPr/>
        </p:nvSpPr>
        <p:spPr>
          <a:xfrm>
            <a:off x="8055787" y="4092778"/>
            <a:ext cx="1202621" cy="371705"/>
          </a:xfrm>
          <a:prstGeom prst="rect">
            <a:avLst/>
          </a:prstGeom>
          <a:noFill/>
        </p:spPr>
        <p:txBody>
          <a:bodyPr wrap="square" rtlCol="0">
            <a:spAutoFit/>
          </a:bodyPr>
          <a:lstStyle/>
          <a:p>
            <a:pPr algn="ctr">
              <a:lnSpc>
                <a:spcPct val="120000"/>
              </a:lnSpc>
            </a:pPr>
            <a:r>
              <a:rPr lang="zh-CN" altLang="en-US" sz="1600">
                <a:solidFill>
                  <a:schemeClr val="tx1">
                    <a:lumMod val="75000"/>
                    <a:lumOff val="25000"/>
                  </a:schemeClr>
                </a:solidFill>
                <a:latin typeface="+mn-ea"/>
                <a:cs typeface="阿里巴巴普惠体 B" panose="00020600040101010101" pitchFamily="18" charset="-122"/>
              </a:rPr>
              <a:t>你的关键词</a:t>
            </a:r>
            <a:endParaRPr lang="zh-CN" altLang="en-US" sz="1600" dirty="0">
              <a:solidFill>
                <a:schemeClr val="tx1">
                  <a:lumMod val="75000"/>
                  <a:lumOff val="25000"/>
                </a:schemeClr>
              </a:solidFill>
              <a:latin typeface="+mn-ea"/>
              <a:cs typeface="阿里巴巴普惠体 B" panose="00020600040101010101" pitchFamily="18" charset="-122"/>
            </a:endParaRPr>
          </a:p>
        </p:txBody>
      </p:sp>
      <p:sp>
        <p:nvSpPr>
          <p:cNvPr id="34" name="文本框 33">
            <a:extLst>
              <a:ext uri="{FF2B5EF4-FFF2-40B4-BE49-F238E27FC236}">
                <a16:creationId xmlns="" xmlns:a16="http://schemas.microsoft.com/office/drawing/2014/main" id="{D16E126F-0CBA-4A50-9A51-0E4640DCFB00}"/>
              </a:ext>
            </a:extLst>
          </p:cNvPr>
          <p:cNvSpPr txBox="1"/>
          <p:nvPr/>
        </p:nvSpPr>
        <p:spPr>
          <a:xfrm>
            <a:off x="10405611" y="2741179"/>
            <a:ext cx="1202621" cy="371705"/>
          </a:xfrm>
          <a:prstGeom prst="rect">
            <a:avLst/>
          </a:prstGeom>
          <a:noFill/>
        </p:spPr>
        <p:txBody>
          <a:bodyPr wrap="square" rtlCol="0">
            <a:spAutoFit/>
          </a:bodyPr>
          <a:lstStyle>
            <a:defPPr>
              <a:defRPr lang="en-US"/>
            </a:defPPr>
            <a:lvl1pPr algn="ctr">
              <a:defRPr sz="2400">
                <a:gradFill flip="none" rotWithShape="1">
                  <a:gsLst>
                    <a:gs pos="0">
                      <a:srgbClr val="FFF9F0"/>
                    </a:gs>
                    <a:gs pos="100000">
                      <a:srgbClr val="CCB58B"/>
                    </a:gs>
                  </a:gsLst>
                  <a:lin ang="10800000" scaled="1"/>
                  <a:tileRect/>
                </a:gradFill>
              </a:defRPr>
            </a:lvl1pPr>
          </a:lstStyle>
          <a:p>
            <a:pPr>
              <a:lnSpc>
                <a:spcPct val="120000"/>
              </a:lnSpc>
            </a:pPr>
            <a:r>
              <a:rPr lang="zh-CN" altLang="en-US" sz="1600">
                <a:solidFill>
                  <a:schemeClr val="tx1">
                    <a:lumMod val="75000"/>
                    <a:lumOff val="25000"/>
                  </a:schemeClr>
                </a:solidFill>
                <a:latin typeface="+mn-ea"/>
                <a:cs typeface="阿里巴巴普惠体 B" panose="00020600040101010101" pitchFamily="18" charset="-122"/>
              </a:rPr>
              <a:t>你的关键词</a:t>
            </a:r>
            <a:endParaRPr lang="zh-CN" altLang="en-US" sz="1600" dirty="0">
              <a:solidFill>
                <a:schemeClr val="tx1">
                  <a:lumMod val="75000"/>
                  <a:lumOff val="25000"/>
                </a:schemeClr>
              </a:solidFill>
              <a:latin typeface="+mn-ea"/>
              <a:cs typeface="阿里巴巴普惠体 B" panose="00020600040101010101" pitchFamily="18" charset="-122"/>
            </a:endParaRPr>
          </a:p>
        </p:txBody>
      </p:sp>
      <p:sp>
        <p:nvSpPr>
          <p:cNvPr id="35" name="文本框 34">
            <a:extLst>
              <a:ext uri="{FF2B5EF4-FFF2-40B4-BE49-F238E27FC236}">
                <a16:creationId xmlns="" xmlns:a16="http://schemas.microsoft.com/office/drawing/2014/main" id="{8F8AE612-20A2-4298-B36F-A6DD66107434}"/>
              </a:ext>
            </a:extLst>
          </p:cNvPr>
          <p:cNvSpPr txBox="1"/>
          <p:nvPr/>
        </p:nvSpPr>
        <p:spPr>
          <a:xfrm>
            <a:off x="6199465" y="3734473"/>
            <a:ext cx="1202621" cy="371705"/>
          </a:xfrm>
          <a:prstGeom prst="rect">
            <a:avLst/>
          </a:prstGeom>
          <a:noFill/>
        </p:spPr>
        <p:txBody>
          <a:bodyPr wrap="square" rtlCol="0">
            <a:spAutoFit/>
          </a:bodyPr>
          <a:lstStyle>
            <a:defPPr>
              <a:defRPr lang="en-US"/>
            </a:defPPr>
            <a:lvl1pPr algn="ctr">
              <a:defRPr sz="2400">
                <a:gradFill>
                  <a:gsLst>
                    <a:gs pos="0">
                      <a:srgbClr val="FFF9F0"/>
                    </a:gs>
                    <a:gs pos="100000">
                      <a:srgbClr val="CCB58B"/>
                    </a:gs>
                  </a:gsLst>
                  <a:lin ang="0" scaled="1"/>
                </a:gradFill>
              </a:defRPr>
            </a:lvl1pPr>
          </a:lstStyle>
          <a:p>
            <a:pPr>
              <a:lnSpc>
                <a:spcPct val="120000"/>
              </a:lnSpc>
            </a:pPr>
            <a:r>
              <a:rPr lang="zh-CN" altLang="en-US" sz="1600">
                <a:solidFill>
                  <a:schemeClr val="tx1">
                    <a:lumMod val="75000"/>
                    <a:lumOff val="25000"/>
                  </a:schemeClr>
                </a:solidFill>
                <a:latin typeface="+mn-ea"/>
                <a:cs typeface="阿里巴巴普惠体 B" panose="00020600040101010101" pitchFamily="18" charset="-122"/>
              </a:rPr>
              <a:t>你的关键词</a:t>
            </a:r>
            <a:endParaRPr lang="zh-CN" altLang="en-US" sz="1600" dirty="0">
              <a:solidFill>
                <a:schemeClr val="tx1">
                  <a:lumMod val="75000"/>
                  <a:lumOff val="25000"/>
                </a:schemeClr>
              </a:solidFill>
              <a:latin typeface="+mn-ea"/>
              <a:cs typeface="阿里巴巴普惠体 B" panose="00020600040101010101" pitchFamily="18" charset="-122"/>
            </a:endParaRPr>
          </a:p>
        </p:txBody>
      </p:sp>
      <p:sp>
        <p:nvSpPr>
          <p:cNvPr id="36" name="文本框 35">
            <a:extLst>
              <a:ext uri="{FF2B5EF4-FFF2-40B4-BE49-F238E27FC236}">
                <a16:creationId xmlns="" xmlns:a16="http://schemas.microsoft.com/office/drawing/2014/main" id="{D1B562FF-70FF-4B8A-BB37-62328E770ADB}"/>
              </a:ext>
            </a:extLst>
          </p:cNvPr>
          <p:cNvSpPr txBox="1"/>
          <p:nvPr/>
        </p:nvSpPr>
        <p:spPr>
          <a:xfrm>
            <a:off x="2059572" y="3473883"/>
            <a:ext cx="1202621" cy="371705"/>
          </a:xfrm>
          <a:prstGeom prst="rect">
            <a:avLst/>
          </a:prstGeom>
          <a:noFill/>
        </p:spPr>
        <p:txBody>
          <a:bodyPr wrap="square" rtlCol="0">
            <a:spAutoFit/>
          </a:bodyPr>
          <a:lstStyle>
            <a:defPPr>
              <a:defRPr lang="en-US"/>
            </a:defPPr>
            <a:lvl1pPr algn="ctr">
              <a:defRPr sz="2400">
                <a:gradFill>
                  <a:gsLst>
                    <a:gs pos="0">
                      <a:srgbClr val="FFF9F0"/>
                    </a:gs>
                    <a:gs pos="100000">
                      <a:srgbClr val="CCB58B"/>
                    </a:gs>
                  </a:gsLst>
                  <a:lin ang="0" scaled="1"/>
                </a:gradFill>
              </a:defRPr>
            </a:lvl1pPr>
          </a:lstStyle>
          <a:p>
            <a:pPr>
              <a:lnSpc>
                <a:spcPct val="120000"/>
              </a:lnSpc>
            </a:pPr>
            <a:r>
              <a:rPr lang="zh-CN" altLang="en-US" sz="1600" dirty="0">
                <a:solidFill>
                  <a:schemeClr val="tx1">
                    <a:lumMod val="75000"/>
                    <a:lumOff val="25000"/>
                  </a:schemeClr>
                </a:solidFill>
                <a:latin typeface="+mn-ea"/>
                <a:cs typeface="阿里巴巴普惠体 B" panose="00020600040101010101" pitchFamily="18" charset="-122"/>
              </a:rPr>
              <a:t>你的关键词</a:t>
            </a:r>
          </a:p>
        </p:txBody>
      </p:sp>
      <p:sp>
        <p:nvSpPr>
          <p:cNvPr id="37" name="文本框 36">
            <a:extLst>
              <a:ext uri="{FF2B5EF4-FFF2-40B4-BE49-F238E27FC236}">
                <a16:creationId xmlns="" xmlns:a16="http://schemas.microsoft.com/office/drawing/2014/main" id="{642D0D77-1139-4641-97D8-1AE26DFBAFF3}"/>
              </a:ext>
            </a:extLst>
          </p:cNvPr>
          <p:cNvSpPr txBox="1"/>
          <p:nvPr/>
        </p:nvSpPr>
        <p:spPr>
          <a:xfrm>
            <a:off x="8646894" y="3283003"/>
            <a:ext cx="1202621" cy="371705"/>
          </a:xfrm>
          <a:prstGeom prst="rect">
            <a:avLst/>
          </a:prstGeom>
          <a:noFill/>
        </p:spPr>
        <p:txBody>
          <a:bodyPr wrap="square" rtlCol="0">
            <a:spAutoFit/>
          </a:bodyPr>
          <a:lstStyle>
            <a:defPPr>
              <a:defRPr lang="en-US"/>
            </a:defPPr>
            <a:lvl1pPr algn="ctr">
              <a:defRPr sz="2400">
                <a:gradFill flip="none" rotWithShape="1">
                  <a:gsLst>
                    <a:gs pos="0">
                      <a:srgbClr val="FFF9F0"/>
                    </a:gs>
                    <a:gs pos="100000">
                      <a:srgbClr val="CCB58B"/>
                    </a:gs>
                  </a:gsLst>
                  <a:lin ang="10800000" scaled="1"/>
                  <a:tileRect/>
                </a:gradFill>
              </a:defRPr>
            </a:lvl1pPr>
          </a:lstStyle>
          <a:p>
            <a:pPr>
              <a:lnSpc>
                <a:spcPct val="120000"/>
              </a:lnSpc>
            </a:pPr>
            <a:r>
              <a:rPr lang="zh-CN" altLang="en-US" sz="1600">
                <a:solidFill>
                  <a:schemeClr val="tx1">
                    <a:lumMod val="75000"/>
                    <a:lumOff val="25000"/>
                  </a:schemeClr>
                </a:solidFill>
                <a:latin typeface="+mn-ea"/>
                <a:cs typeface="阿里巴巴普惠体 B" panose="00020600040101010101" pitchFamily="18" charset="-122"/>
              </a:rPr>
              <a:t>你的关键词</a:t>
            </a:r>
            <a:endParaRPr lang="zh-CN" altLang="en-US" sz="1600" dirty="0">
              <a:solidFill>
                <a:schemeClr val="tx1">
                  <a:lumMod val="75000"/>
                  <a:lumOff val="25000"/>
                </a:schemeClr>
              </a:solidFill>
              <a:latin typeface="+mn-ea"/>
              <a:cs typeface="阿里巴巴普惠体 B" panose="00020600040101010101" pitchFamily="18" charset="-122"/>
            </a:endParaRPr>
          </a:p>
        </p:txBody>
      </p:sp>
      <p:sp>
        <p:nvSpPr>
          <p:cNvPr id="38" name="文本框 37">
            <a:extLst>
              <a:ext uri="{FF2B5EF4-FFF2-40B4-BE49-F238E27FC236}">
                <a16:creationId xmlns="" xmlns:a16="http://schemas.microsoft.com/office/drawing/2014/main" id="{110BA8CD-60A0-4D30-B314-C877D88BAFB0}"/>
              </a:ext>
            </a:extLst>
          </p:cNvPr>
          <p:cNvSpPr txBox="1"/>
          <p:nvPr/>
        </p:nvSpPr>
        <p:spPr>
          <a:xfrm>
            <a:off x="3173955" y="3959923"/>
            <a:ext cx="1202621" cy="371705"/>
          </a:xfrm>
          <a:prstGeom prst="rect">
            <a:avLst/>
          </a:prstGeom>
          <a:noFill/>
        </p:spPr>
        <p:txBody>
          <a:bodyPr wrap="square" rtlCol="0">
            <a:spAutoFit/>
          </a:bodyPr>
          <a:lstStyle>
            <a:defPPr>
              <a:defRPr lang="en-US"/>
            </a:defPPr>
            <a:lvl1pPr algn="ctr">
              <a:defRPr sz="2400">
                <a:gradFill>
                  <a:gsLst>
                    <a:gs pos="0">
                      <a:srgbClr val="FFF9F0"/>
                    </a:gs>
                    <a:gs pos="100000">
                      <a:srgbClr val="CCB58B"/>
                    </a:gs>
                  </a:gsLst>
                  <a:lin ang="0" scaled="1"/>
                </a:gradFill>
              </a:defRPr>
            </a:lvl1pPr>
          </a:lstStyle>
          <a:p>
            <a:pPr>
              <a:lnSpc>
                <a:spcPct val="120000"/>
              </a:lnSpc>
            </a:pPr>
            <a:r>
              <a:rPr lang="zh-CN" altLang="en-US" sz="1600" dirty="0">
                <a:solidFill>
                  <a:schemeClr val="tx1">
                    <a:lumMod val="75000"/>
                    <a:lumOff val="25000"/>
                  </a:schemeClr>
                </a:solidFill>
                <a:latin typeface="+mn-ea"/>
                <a:cs typeface="阿里巴巴普惠体 B" panose="00020600040101010101" pitchFamily="18" charset="-122"/>
              </a:rPr>
              <a:t>你的关键词</a:t>
            </a:r>
          </a:p>
        </p:txBody>
      </p:sp>
      <p:sp>
        <p:nvSpPr>
          <p:cNvPr id="39" name="文本框 38">
            <a:extLst>
              <a:ext uri="{FF2B5EF4-FFF2-40B4-BE49-F238E27FC236}">
                <a16:creationId xmlns="" xmlns:a16="http://schemas.microsoft.com/office/drawing/2014/main" id="{B1DA6A7C-86A3-4154-978F-C2E60C58DA39}"/>
              </a:ext>
            </a:extLst>
          </p:cNvPr>
          <p:cNvSpPr txBox="1"/>
          <p:nvPr/>
        </p:nvSpPr>
        <p:spPr>
          <a:xfrm>
            <a:off x="1113233" y="4090218"/>
            <a:ext cx="1202621" cy="371705"/>
          </a:xfrm>
          <a:prstGeom prst="rect">
            <a:avLst/>
          </a:prstGeom>
          <a:noFill/>
        </p:spPr>
        <p:txBody>
          <a:bodyPr wrap="square" rtlCol="0">
            <a:spAutoFit/>
          </a:bodyPr>
          <a:lstStyle>
            <a:defPPr>
              <a:defRPr lang="en-US"/>
            </a:defPPr>
            <a:lvl1pPr algn="ctr">
              <a:defRPr sz="2400">
                <a:gradFill>
                  <a:gsLst>
                    <a:gs pos="0">
                      <a:srgbClr val="FFF9F0"/>
                    </a:gs>
                    <a:gs pos="100000">
                      <a:srgbClr val="CCB58B"/>
                    </a:gs>
                  </a:gsLst>
                  <a:lin ang="0" scaled="1"/>
                </a:gradFill>
              </a:defRPr>
            </a:lvl1pPr>
          </a:lstStyle>
          <a:p>
            <a:pPr>
              <a:lnSpc>
                <a:spcPct val="120000"/>
              </a:lnSpc>
            </a:pPr>
            <a:r>
              <a:rPr lang="zh-CN" altLang="en-US" sz="1600">
                <a:solidFill>
                  <a:schemeClr val="tx1">
                    <a:lumMod val="75000"/>
                    <a:lumOff val="25000"/>
                  </a:schemeClr>
                </a:solidFill>
                <a:latin typeface="+mn-ea"/>
                <a:cs typeface="阿里巴巴普惠体 B" panose="00020600040101010101" pitchFamily="18" charset="-122"/>
              </a:rPr>
              <a:t>你的关键词</a:t>
            </a:r>
            <a:endParaRPr lang="zh-CN" altLang="en-US" sz="1600" dirty="0">
              <a:solidFill>
                <a:schemeClr val="tx1">
                  <a:lumMod val="75000"/>
                  <a:lumOff val="25000"/>
                </a:schemeClr>
              </a:solidFill>
              <a:latin typeface="+mn-ea"/>
              <a:cs typeface="阿里巴巴普惠体 B" panose="00020600040101010101" pitchFamily="18" charset="-122"/>
            </a:endParaRPr>
          </a:p>
        </p:txBody>
      </p:sp>
      <p:sp>
        <p:nvSpPr>
          <p:cNvPr id="40" name="文本框 39">
            <a:extLst>
              <a:ext uri="{FF2B5EF4-FFF2-40B4-BE49-F238E27FC236}">
                <a16:creationId xmlns="" xmlns:a16="http://schemas.microsoft.com/office/drawing/2014/main" id="{7894C4CF-863F-44AD-8612-26CC080AD5FB}"/>
              </a:ext>
            </a:extLst>
          </p:cNvPr>
          <p:cNvSpPr txBox="1"/>
          <p:nvPr/>
        </p:nvSpPr>
        <p:spPr>
          <a:xfrm>
            <a:off x="6994154" y="2622006"/>
            <a:ext cx="1202621" cy="371705"/>
          </a:xfrm>
          <a:prstGeom prst="rect">
            <a:avLst/>
          </a:prstGeom>
          <a:noFill/>
        </p:spPr>
        <p:txBody>
          <a:bodyPr wrap="square" rtlCol="0">
            <a:spAutoFit/>
          </a:bodyPr>
          <a:lstStyle>
            <a:defPPr>
              <a:defRPr lang="en-US"/>
            </a:defPPr>
            <a:lvl1pPr algn="ctr">
              <a:defRPr sz="2400">
                <a:gradFill flip="none" rotWithShape="1">
                  <a:gsLst>
                    <a:gs pos="0">
                      <a:srgbClr val="FFF9F0"/>
                    </a:gs>
                    <a:gs pos="100000">
                      <a:srgbClr val="CCB58B"/>
                    </a:gs>
                  </a:gsLst>
                  <a:lin ang="10800000" scaled="1"/>
                  <a:tileRect/>
                </a:gradFill>
              </a:defRPr>
            </a:lvl1pPr>
          </a:lstStyle>
          <a:p>
            <a:pPr>
              <a:lnSpc>
                <a:spcPct val="120000"/>
              </a:lnSpc>
            </a:pPr>
            <a:r>
              <a:rPr lang="zh-CN" altLang="en-US" sz="1600">
                <a:solidFill>
                  <a:schemeClr val="tx1">
                    <a:lumMod val="75000"/>
                    <a:lumOff val="25000"/>
                  </a:schemeClr>
                </a:solidFill>
                <a:latin typeface="+mn-ea"/>
                <a:cs typeface="阿里巴巴普惠体 B" panose="00020600040101010101" pitchFamily="18" charset="-122"/>
              </a:rPr>
              <a:t>你的关键词</a:t>
            </a:r>
            <a:endParaRPr lang="zh-CN" altLang="en-US" sz="1600" dirty="0">
              <a:solidFill>
                <a:schemeClr val="tx1">
                  <a:lumMod val="75000"/>
                  <a:lumOff val="25000"/>
                </a:schemeClr>
              </a:solidFill>
              <a:latin typeface="+mn-ea"/>
              <a:cs typeface="阿里巴巴普惠体 B" panose="00020600040101010101" pitchFamily="18" charset="-122"/>
            </a:endParaRPr>
          </a:p>
        </p:txBody>
      </p:sp>
      <p:sp>
        <p:nvSpPr>
          <p:cNvPr id="41" name="文本框 40">
            <a:extLst>
              <a:ext uri="{FF2B5EF4-FFF2-40B4-BE49-F238E27FC236}">
                <a16:creationId xmlns="" xmlns:a16="http://schemas.microsoft.com/office/drawing/2014/main" id="{D18B823F-9D21-464C-B215-841B7FD4A63B}"/>
              </a:ext>
            </a:extLst>
          </p:cNvPr>
          <p:cNvSpPr txBox="1"/>
          <p:nvPr/>
        </p:nvSpPr>
        <p:spPr>
          <a:xfrm>
            <a:off x="5118221" y="4570201"/>
            <a:ext cx="1202621" cy="371705"/>
          </a:xfrm>
          <a:prstGeom prst="rect">
            <a:avLst/>
          </a:prstGeom>
          <a:noFill/>
        </p:spPr>
        <p:txBody>
          <a:bodyPr wrap="square" rtlCol="0">
            <a:spAutoFit/>
          </a:bodyPr>
          <a:lstStyle>
            <a:defPPr>
              <a:defRPr lang="en-US"/>
            </a:defPPr>
            <a:lvl1pPr algn="ctr">
              <a:defRPr sz="2400">
                <a:gradFill>
                  <a:gsLst>
                    <a:gs pos="0">
                      <a:srgbClr val="FFF9F0"/>
                    </a:gs>
                    <a:gs pos="100000">
                      <a:srgbClr val="CCB58B"/>
                    </a:gs>
                  </a:gsLst>
                  <a:lin ang="0" scaled="1"/>
                </a:gradFill>
              </a:defRPr>
            </a:lvl1pPr>
          </a:lstStyle>
          <a:p>
            <a:pPr>
              <a:lnSpc>
                <a:spcPct val="120000"/>
              </a:lnSpc>
            </a:pPr>
            <a:r>
              <a:rPr lang="zh-CN" altLang="en-US" sz="1600">
                <a:solidFill>
                  <a:schemeClr val="tx1">
                    <a:lumMod val="75000"/>
                    <a:lumOff val="25000"/>
                  </a:schemeClr>
                </a:solidFill>
                <a:latin typeface="+mn-ea"/>
                <a:cs typeface="阿里巴巴普惠体 B" panose="00020600040101010101" pitchFamily="18" charset="-122"/>
              </a:rPr>
              <a:t>你的关键词</a:t>
            </a:r>
            <a:endParaRPr lang="zh-CN" altLang="en-US" sz="1600" dirty="0">
              <a:solidFill>
                <a:schemeClr val="tx1">
                  <a:lumMod val="75000"/>
                  <a:lumOff val="25000"/>
                </a:schemeClr>
              </a:solidFill>
              <a:latin typeface="+mn-ea"/>
              <a:cs typeface="阿里巴巴普惠体 B" panose="00020600040101010101" pitchFamily="18" charset="-122"/>
            </a:endParaRPr>
          </a:p>
        </p:txBody>
      </p:sp>
      <p:sp>
        <p:nvSpPr>
          <p:cNvPr id="42" name="椭圆 41">
            <a:extLst>
              <a:ext uri="{FF2B5EF4-FFF2-40B4-BE49-F238E27FC236}">
                <a16:creationId xmlns="" xmlns:a16="http://schemas.microsoft.com/office/drawing/2014/main" id="{8CFB415A-DC6F-458E-ADB6-69612458C39C}"/>
              </a:ext>
            </a:extLst>
          </p:cNvPr>
          <p:cNvSpPr/>
          <p:nvPr/>
        </p:nvSpPr>
        <p:spPr>
          <a:xfrm rot="8706809">
            <a:off x="9251059" y="4083503"/>
            <a:ext cx="262656" cy="262656"/>
          </a:xfrm>
          <a:prstGeom prst="ellipse">
            <a:avLst/>
          </a:prstGeom>
          <a:gradFill flip="none" rotWithShape="1">
            <a:gsLst>
              <a:gs pos="21000">
                <a:schemeClr val="accent2">
                  <a:alpha val="0"/>
                </a:schemeClr>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614" tIns="25807" rIns="51614" bIns="25807" numCol="1" spcCol="0" rtlCol="0" fromWordArt="0" anchor="ctr" anchorCtr="0" forceAA="0" compatLnSpc="1">
            <a:prstTxWarp prst="textNoShape">
              <a:avLst/>
            </a:prstTxWarp>
            <a:noAutofit/>
          </a:bodyPr>
          <a:lstStyle/>
          <a:p>
            <a:pPr algn="ctr"/>
            <a:endParaRPr lang="zh-CN" altLang="en-US" sz="1016"/>
          </a:p>
        </p:txBody>
      </p:sp>
      <p:sp>
        <p:nvSpPr>
          <p:cNvPr id="43" name="椭圆 42">
            <a:extLst>
              <a:ext uri="{FF2B5EF4-FFF2-40B4-BE49-F238E27FC236}">
                <a16:creationId xmlns="" xmlns:a16="http://schemas.microsoft.com/office/drawing/2014/main" id="{9280A36C-F39F-4683-92D3-D40FCAE9249D}"/>
              </a:ext>
            </a:extLst>
          </p:cNvPr>
          <p:cNvSpPr/>
          <p:nvPr/>
        </p:nvSpPr>
        <p:spPr>
          <a:xfrm rot="18520762">
            <a:off x="2425962" y="3219308"/>
            <a:ext cx="144235" cy="144235"/>
          </a:xfrm>
          <a:prstGeom prst="ellipse">
            <a:avLst/>
          </a:prstGeom>
          <a:gradFill flip="none" rotWithShape="1">
            <a:gsLst>
              <a:gs pos="21000">
                <a:schemeClr val="accent2">
                  <a:alpha val="0"/>
                </a:schemeClr>
              </a:gs>
              <a:gs pos="100000">
                <a:schemeClr val="accent2">
                  <a:alpha val="51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614" tIns="25807" rIns="51614" bIns="25807" numCol="1" spcCol="0" rtlCol="0" fromWordArt="0" anchor="ctr" anchorCtr="0" forceAA="0" compatLnSpc="1">
            <a:prstTxWarp prst="textNoShape">
              <a:avLst/>
            </a:prstTxWarp>
            <a:noAutofit/>
          </a:bodyPr>
          <a:lstStyle/>
          <a:p>
            <a:pPr algn="ctr"/>
            <a:endParaRPr lang="zh-CN" altLang="en-US" sz="1016"/>
          </a:p>
        </p:txBody>
      </p:sp>
      <p:sp>
        <p:nvSpPr>
          <p:cNvPr id="44" name="椭圆 43">
            <a:extLst>
              <a:ext uri="{FF2B5EF4-FFF2-40B4-BE49-F238E27FC236}">
                <a16:creationId xmlns="" xmlns:a16="http://schemas.microsoft.com/office/drawing/2014/main" id="{79E33ACC-72C2-460A-856C-18B04DBCDEE4}"/>
              </a:ext>
            </a:extLst>
          </p:cNvPr>
          <p:cNvSpPr/>
          <p:nvPr/>
        </p:nvSpPr>
        <p:spPr>
          <a:xfrm rot="18520762">
            <a:off x="3301910" y="4790233"/>
            <a:ext cx="144235" cy="144235"/>
          </a:xfrm>
          <a:prstGeom prst="ellipse">
            <a:avLst/>
          </a:prstGeom>
          <a:gradFill flip="none" rotWithShape="1">
            <a:gsLst>
              <a:gs pos="21000">
                <a:schemeClr val="accent2">
                  <a:alpha val="0"/>
                </a:schemeClr>
              </a:gs>
              <a:gs pos="100000">
                <a:schemeClr val="accent2">
                  <a:alpha val="51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614" tIns="25807" rIns="51614" bIns="25807" numCol="1" spcCol="0" rtlCol="0" fromWordArt="0" anchor="ctr" anchorCtr="0" forceAA="0" compatLnSpc="1">
            <a:prstTxWarp prst="textNoShape">
              <a:avLst/>
            </a:prstTxWarp>
            <a:noAutofit/>
          </a:bodyPr>
          <a:lstStyle/>
          <a:p>
            <a:pPr algn="ctr"/>
            <a:endParaRPr lang="zh-CN" altLang="en-US" sz="1016"/>
          </a:p>
        </p:txBody>
      </p:sp>
      <p:sp>
        <p:nvSpPr>
          <p:cNvPr id="45" name="椭圆 44">
            <a:extLst>
              <a:ext uri="{FF2B5EF4-FFF2-40B4-BE49-F238E27FC236}">
                <a16:creationId xmlns="" xmlns:a16="http://schemas.microsoft.com/office/drawing/2014/main" id="{87DF7C2B-74D9-4546-A9C5-AAD4FAB2FDD2}"/>
              </a:ext>
            </a:extLst>
          </p:cNvPr>
          <p:cNvSpPr/>
          <p:nvPr/>
        </p:nvSpPr>
        <p:spPr>
          <a:xfrm rot="18520762">
            <a:off x="9374144" y="2374935"/>
            <a:ext cx="144235" cy="144235"/>
          </a:xfrm>
          <a:prstGeom prst="ellipse">
            <a:avLst/>
          </a:prstGeom>
          <a:gradFill flip="none" rotWithShape="1">
            <a:gsLst>
              <a:gs pos="21000">
                <a:schemeClr val="accent2">
                  <a:alpha val="0"/>
                </a:schemeClr>
              </a:gs>
              <a:gs pos="100000">
                <a:schemeClr val="accent2">
                  <a:alpha val="51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614" tIns="25807" rIns="51614" bIns="25807" numCol="1" spcCol="0" rtlCol="0" fromWordArt="0" anchor="ctr" anchorCtr="0" forceAA="0" compatLnSpc="1">
            <a:prstTxWarp prst="textNoShape">
              <a:avLst/>
            </a:prstTxWarp>
            <a:noAutofit/>
          </a:bodyPr>
          <a:lstStyle/>
          <a:p>
            <a:pPr algn="ctr"/>
            <a:endParaRPr lang="zh-CN" altLang="en-US" sz="1016"/>
          </a:p>
        </p:txBody>
      </p:sp>
    </p:spTree>
    <p:extLst>
      <p:ext uri="{BB962C8B-B14F-4D97-AF65-F5344CB8AC3E}">
        <p14:creationId xmlns:p14="http://schemas.microsoft.com/office/powerpoint/2010/main" val="12837366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a:extLst>
              <a:ext uri="{FF2B5EF4-FFF2-40B4-BE49-F238E27FC236}">
                <a16:creationId xmlns="" xmlns:a16="http://schemas.microsoft.com/office/drawing/2014/main" id="{9D9C2A78-03CE-47BE-8178-F567694B2DD1}"/>
              </a:ext>
            </a:extLst>
          </p:cNvPr>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p:pic>
      <p:sp>
        <p:nvSpPr>
          <p:cNvPr id="2" name="文本占位符 1">
            <a:extLst>
              <a:ext uri="{FF2B5EF4-FFF2-40B4-BE49-F238E27FC236}">
                <a16:creationId xmlns="" xmlns:a16="http://schemas.microsoft.com/office/drawing/2014/main" id="{1DB779B2-8851-46FB-AB4E-AE8AA963B8A2}"/>
              </a:ext>
            </a:extLst>
          </p:cNvPr>
          <p:cNvSpPr>
            <a:spLocks noGrp="1"/>
          </p:cNvSpPr>
          <p:nvPr>
            <p:ph type="body" sz="quarter" idx="10"/>
          </p:nvPr>
        </p:nvSpPr>
        <p:spPr/>
        <p:txBody>
          <a:bodyPr/>
          <a:lstStyle/>
          <a:p>
            <a:r>
              <a:rPr lang="zh-CN" altLang="en-US" dirty="0"/>
              <a:t>一图一文页</a:t>
            </a:r>
          </a:p>
        </p:txBody>
      </p:sp>
      <p:sp>
        <p:nvSpPr>
          <p:cNvPr id="7" name="矩形 6">
            <a:extLst>
              <a:ext uri="{FF2B5EF4-FFF2-40B4-BE49-F238E27FC236}">
                <a16:creationId xmlns="" xmlns:a16="http://schemas.microsoft.com/office/drawing/2014/main" id="{0F929D99-25B5-4FCD-8A84-235879916C0C}"/>
              </a:ext>
            </a:extLst>
          </p:cNvPr>
          <p:cNvSpPr/>
          <p:nvPr/>
        </p:nvSpPr>
        <p:spPr>
          <a:xfrm>
            <a:off x="1087980" y="1625600"/>
            <a:ext cx="6604000" cy="4013200"/>
          </a:xfrm>
          <a:prstGeom prst="rect">
            <a:avLst/>
          </a:pr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 xmlns:a16="http://schemas.microsoft.com/office/drawing/2014/main" id="{99FDDB22-D57B-46CB-9897-EB54924AEABA}"/>
              </a:ext>
            </a:extLst>
          </p:cNvPr>
          <p:cNvCxnSpPr/>
          <p:nvPr/>
        </p:nvCxnSpPr>
        <p:spPr>
          <a:xfrm>
            <a:off x="1545771" y="2111829"/>
            <a:ext cx="772886"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占位符 12">
            <a:extLst>
              <a:ext uri="{FF2B5EF4-FFF2-40B4-BE49-F238E27FC236}">
                <a16:creationId xmlns="" xmlns:a16="http://schemas.microsoft.com/office/drawing/2014/main" id="{CDA0F1EB-26FD-4099-AE64-F3539960F474}"/>
              </a:ext>
            </a:extLst>
          </p:cNvPr>
          <p:cNvSpPr>
            <a:spLocks noGrp="1"/>
          </p:cNvSpPr>
          <p:nvPr>
            <p:ph type="body" sz="quarter" idx="12"/>
          </p:nvPr>
        </p:nvSpPr>
        <p:spPr/>
        <p:txBody>
          <a:bodyPr/>
          <a:lstStyle/>
          <a:p>
            <a:pPr>
              <a:buNone/>
            </a:pPr>
            <a:r>
              <a:rPr lang="zh-CN" altLang="en-US" dirty="0"/>
              <a:t>学校缘起于庐山白鹿洞书院，肇基于</a:t>
            </a:r>
            <a:r>
              <a:rPr lang="en-US" altLang="zh-CN" dirty="0"/>
              <a:t>1940</a:t>
            </a:r>
            <a:r>
              <a:rPr lang="zh-CN" altLang="en-US" dirty="0"/>
              <a:t>年创建的国立中正大学，</a:t>
            </a:r>
            <a:r>
              <a:rPr lang="en-US" altLang="zh-CN" dirty="0"/>
              <a:t>1949</a:t>
            </a:r>
            <a:r>
              <a:rPr lang="zh-CN" altLang="en-US" dirty="0"/>
              <a:t>年更名为南昌大学，</a:t>
            </a:r>
            <a:r>
              <a:rPr lang="en-US" altLang="zh-CN" dirty="0"/>
              <a:t>1953</a:t>
            </a:r>
            <a:r>
              <a:rPr lang="zh-CN" altLang="en-US" dirty="0"/>
              <a:t>年改为江西师范学院，</a:t>
            </a:r>
            <a:r>
              <a:rPr lang="en-US" altLang="zh-CN" dirty="0"/>
              <a:t>1983</a:t>
            </a:r>
            <a:r>
              <a:rPr lang="zh-CN" altLang="en-US" dirty="0"/>
              <a:t>年更名为江西师范大学，是江西省本科办学历史最为悠久的普通高等院校。</a:t>
            </a:r>
            <a:r>
              <a:rPr lang="en-US" altLang="zh-CN" dirty="0"/>
              <a:t>2003</a:t>
            </a:r>
            <a:r>
              <a:rPr lang="zh-CN" altLang="en-US" dirty="0"/>
              <a:t>年，江西金融职工大学（江西银行学校）整建制并入。</a:t>
            </a:r>
          </a:p>
        </p:txBody>
      </p:sp>
    </p:spTree>
    <p:extLst>
      <p:ext uri="{BB962C8B-B14F-4D97-AF65-F5344CB8AC3E}">
        <p14:creationId xmlns:p14="http://schemas.microsoft.com/office/powerpoint/2010/main" val="7853345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20">
            <a:extLst>
              <a:ext uri="{FF2B5EF4-FFF2-40B4-BE49-F238E27FC236}">
                <a16:creationId xmlns="" xmlns:a16="http://schemas.microsoft.com/office/drawing/2014/main" id="{14576018-EDAB-4830-85DA-B261DAB2CDF4}"/>
              </a:ext>
            </a:extLst>
          </p:cNvPr>
          <p:cNvSpPr txBox="1">
            <a:spLocks/>
          </p:cNvSpPr>
          <p:nvPr/>
        </p:nvSpPr>
        <p:spPr>
          <a:xfrm>
            <a:off x="2007684" y="1191465"/>
            <a:ext cx="8176631" cy="66157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dist">
              <a:buFont typeface="Arial" panose="020B0604020202020204" pitchFamily="34" charset="0"/>
              <a:buNone/>
            </a:pPr>
            <a:r>
              <a:rPr lang="zh-CN" altLang="en-US" sz="4800" dirty="0">
                <a:gradFill flip="none" rotWithShape="1">
                  <a:gsLst>
                    <a:gs pos="100000">
                      <a:schemeClr val="accent1"/>
                    </a:gs>
                    <a:gs pos="0">
                      <a:schemeClr val="accent2"/>
                    </a:gs>
                  </a:gsLst>
                  <a:lin ang="5400000" scaled="1"/>
                  <a:tileRect/>
                </a:gradFill>
                <a:latin typeface="+mj-ea"/>
                <a:ea typeface="+mj-ea"/>
              </a:rPr>
              <a:t>毕业课题论文答辩</a:t>
            </a:r>
            <a:r>
              <a:rPr lang="en-US" altLang="zh-CN" sz="4800" dirty="0">
                <a:gradFill flip="none" rotWithShape="1">
                  <a:gsLst>
                    <a:gs pos="100000">
                      <a:schemeClr val="accent1"/>
                    </a:gs>
                    <a:gs pos="0">
                      <a:schemeClr val="accent2"/>
                    </a:gs>
                  </a:gsLst>
                  <a:lin ang="5400000" scaled="1"/>
                  <a:tileRect/>
                </a:gradFill>
                <a:latin typeface="+mj-ea"/>
                <a:ea typeface="+mj-ea"/>
              </a:rPr>
              <a:t>PPT</a:t>
            </a:r>
            <a:r>
              <a:rPr lang="zh-CN" altLang="en-US" sz="4800" dirty="0">
                <a:gradFill flip="none" rotWithShape="1">
                  <a:gsLst>
                    <a:gs pos="100000">
                      <a:schemeClr val="accent1"/>
                    </a:gs>
                    <a:gs pos="0">
                      <a:schemeClr val="accent2"/>
                    </a:gs>
                  </a:gsLst>
                  <a:lin ang="5400000" scaled="1"/>
                  <a:tileRect/>
                </a:gradFill>
                <a:latin typeface="+mj-ea"/>
                <a:ea typeface="+mj-ea"/>
              </a:rPr>
              <a:t>模板</a:t>
            </a:r>
          </a:p>
        </p:txBody>
      </p:sp>
      <p:sp>
        <p:nvSpPr>
          <p:cNvPr id="10" name="文本占位符 7">
            <a:extLst>
              <a:ext uri="{FF2B5EF4-FFF2-40B4-BE49-F238E27FC236}">
                <a16:creationId xmlns="" xmlns:a16="http://schemas.microsoft.com/office/drawing/2014/main" id="{60BFDE1F-19BA-434D-96E4-2E1EDF972301}"/>
              </a:ext>
            </a:extLst>
          </p:cNvPr>
          <p:cNvSpPr txBox="1">
            <a:spLocks/>
          </p:cNvSpPr>
          <p:nvPr/>
        </p:nvSpPr>
        <p:spPr>
          <a:xfrm>
            <a:off x="2138555" y="1943980"/>
            <a:ext cx="7914889" cy="18016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en-US" altLang="zh-CN" sz="1050" dirty="0"/>
              <a:t>GRADUATION THESIS DEFENSE PPT TEMPLATE</a:t>
            </a:r>
          </a:p>
        </p:txBody>
      </p:sp>
      <p:grpSp>
        <p:nvGrpSpPr>
          <p:cNvPr id="6" name="组合 5">
            <a:extLst>
              <a:ext uri="{FF2B5EF4-FFF2-40B4-BE49-F238E27FC236}">
                <a16:creationId xmlns="" xmlns:a16="http://schemas.microsoft.com/office/drawing/2014/main" id="{70B334BF-E4F2-440F-848E-CD84572B87B0}"/>
              </a:ext>
            </a:extLst>
          </p:cNvPr>
          <p:cNvGrpSpPr/>
          <p:nvPr/>
        </p:nvGrpSpPr>
        <p:grpSpPr>
          <a:xfrm>
            <a:off x="3145535" y="2530345"/>
            <a:ext cx="2170022" cy="413159"/>
            <a:chOff x="3344886" y="2530345"/>
            <a:chExt cx="2170022" cy="413159"/>
          </a:xfrm>
        </p:grpSpPr>
        <p:sp>
          <p:nvSpPr>
            <p:cNvPr id="11" name="PA-圆角矩形 55">
              <a:extLst>
                <a:ext uri="{FF2B5EF4-FFF2-40B4-BE49-F238E27FC236}">
                  <a16:creationId xmlns="" xmlns:a16="http://schemas.microsoft.com/office/drawing/2014/main" id="{D15BC188-6585-46FF-8EEA-4FE4840C467F}"/>
                </a:ext>
              </a:extLst>
            </p:cNvPr>
            <p:cNvSpPr/>
            <p:nvPr>
              <p:custDataLst>
                <p:tags r:id="rId2"/>
              </p:custDataLst>
            </p:nvPr>
          </p:nvSpPr>
          <p:spPr>
            <a:xfrm>
              <a:off x="3344886" y="2530345"/>
              <a:ext cx="1222829" cy="413159"/>
            </a:xfrm>
            <a:prstGeom prst="roundRect">
              <a:avLst>
                <a:gd name="adj" fmla="val 50000"/>
              </a:avLst>
            </a:prstGeom>
            <a:gradFill>
              <a:gsLst>
                <a:gs pos="0">
                  <a:schemeClr val="accent1"/>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答辩人</a:t>
              </a:r>
            </a:p>
          </p:txBody>
        </p:sp>
        <p:sp>
          <p:nvSpPr>
            <p:cNvPr id="13" name="文本占位符 15">
              <a:extLst>
                <a:ext uri="{FF2B5EF4-FFF2-40B4-BE49-F238E27FC236}">
                  <a16:creationId xmlns="" xmlns:a16="http://schemas.microsoft.com/office/drawing/2014/main" id="{39D45145-8FC2-4CE4-8617-70C551892E21}"/>
                </a:ext>
              </a:extLst>
            </p:cNvPr>
            <p:cNvSpPr txBox="1">
              <a:spLocks/>
            </p:cNvSpPr>
            <p:nvPr/>
          </p:nvSpPr>
          <p:spPr>
            <a:xfrm>
              <a:off x="4810202" y="2578249"/>
              <a:ext cx="704706" cy="3189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a:t>明玉</a:t>
              </a:r>
            </a:p>
          </p:txBody>
        </p:sp>
      </p:grpSp>
      <p:grpSp>
        <p:nvGrpSpPr>
          <p:cNvPr id="5" name="组合 4">
            <a:extLst>
              <a:ext uri="{FF2B5EF4-FFF2-40B4-BE49-F238E27FC236}">
                <a16:creationId xmlns="" xmlns:a16="http://schemas.microsoft.com/office/drawing/2014/main" id="{2CFA96FF-392D-4544-88DC-D6EE4E8F0B78}"/>
              </a:ext>
            </a:extLst>
          </p:cNvPr>
          <p:cNvGrpSpPr/>
          <p:nvPr/>
        </p:nvGrpSpPr>
        <p:grpSpPr>
          <a:xfrm>
            <a:off x="7095280" y="2530345"/>
            <a:ext cx="2215152" cy="413159"/>
            <a:chOff x="6631963" y="2530345"/>
            <a:chExt cx="2215152" cy="413159"/>
          </a:xfrm>
        </p:grpSpPr>
        <p:sp>
          <p:nvSpPr>
            <p:cNvPr id="12" name="PA-圆角矩形 57">
              <a:extLst>
                <a:ext uri="{FF2B5EF4-FFF2-40B4-BE49-F238E27FC236}">
                  <a16:creationId xmlns="" xmlns:a16="http://schemas.microsoft.com/office/drawing/2014/main" id="{BD7A512C-FF28-4E33-9983-D4EBCE5EEA32}"/>
                </a:ext>
              </a:extLst>
            </p:cNvPr>
            <p:cNvSpPr/>
            <p:nvPr>
              <p:custDataLst>
                <p:tags r:id="rId1"/>
              </p:custDataLst>
            </p:nvPr>
          </p:nvSpPr>
          <p:spPr>
            <a:xfrm>
              <a:off x="6631963" y="2530345"/>
              <a:ext cx="1418870" cy="413159"/>
            </a:xfrm>
            <a:prstGeom prst="roundRect">
              <a:avLst>
                <a:gd name="adj" fmla="val 50000"/>
              </a:avLst>
            </a:prstGeom>
            <a:gradFill>
              <a:gsLst>
                <a:gs pos="0">
                  <a:schemeClr val="accent1"/>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指导老师</a:t>
              </a:r>
            </a:p>
          </p:txBody>
        </p:sp>
        <p:sp>
          <p:nvSpPr>
            <p:cNvPr id="15" name="文本占位符 15">
              <a:extLst>
                <a:ext uri="{FF2B5EF4-FFF2-40B4-BE49-F238E27FC236}">
                  <a16:creationId xmlns="" xmlns:a16="http://schemas.microsoft.com/office/drawing/2014/main" id="{62454845-1C74-4019-8EF4-2AAEF9220CB0}"/>
                </a:ext>
              </a:extLst>
            </p:cNvPr>
            <p:cNvSpPr txBox="1">
              <a:spLocks/>
            </p:cNvSpPr>
            <p:nvPr/>
          </p:nvSpPr>
          <p:spPr>
            <a:xfrm>
              <a:off x="8142409" y="2578249"/>
              <a:ext cx="704706" cy="3189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a:t>明玉</a:t>
              </a:r>
            </a:p>
          </p:txBody>
        </p:sp>
      </p:grpSp>
      <p:sp>
        <p:nvSpPr>
          <p:cNvPr id="7" name="矩形 6">
            <a:extLst>
              <a:ext uri="{FF2B5EF4-FFF2-40B4-BE49-F238E27FC236}">
                <a16:creationId xmlns="" xmlns:a16="http://schemas.microsoft.com/office/drawing/2014/main" id="{CEFF5845-D850-435A-9B7D-091DB59D3259}"/>
              </a:ext>
            </a:extLst>
          </p:cNvPr>
          <p:cNvSpPr/>
          <p:nvPr/>
        </p:nvSpPr>
        <p:spPr>
          <a:xfrm>
            <a:off x="-3212825" y="516310"/>
            <a:ext cx="6358360" cy="6341690"/>
          </a:xfrm>
          <a:prstGeom prst="rect">
            <a:avLst/>
          </a:prstGeom>
          <a:blipFill dpi="0" rotWithShape="1">
            <a:blip r:embed="rId4">
              <a:alphaModFix amt="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C38B3A01-4081-49AE-8EEA-CE48FFD81E9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185457" y="1446834"/>
            <a:ext cx="1909823" cy="3009419"/>
          </a:xfrm>
          <a:prstGeom prst="rect">
            <a:avLst/>
          </a:prstGeom>
          <a:effectLst>
            <a:outerShdw blurRad="139700" sx="102000" sy="102000" algn="ctr" rotWithShape="0">
              <a:prstClr val="black">
                <a:alpha val="5000"/>
              </a:prstClr>
            </a:outerShdw>
          </a:effectLst>
        </p:spPr>
      </p:pic>
      <p:sp>
        <p:nvSpPr>
          <p:cNvPr id="14" name="矩形 13">
            <a:extLst>
              <a:ext uri="{FF2B5EF4-FFF2-40B4-BE49-F238E27FC236}">
                <a16:creationId xmlns="" xmlns:a16="http://schemas.microsoft.com/office/drawing/2014/main" id="{0EDBA97A-E32C-43A5-A00C-857C9E479A57}"/>
              </a:ext>
            </a:extLst>
          </p:cNvPr>
          <p:cNvSpPr/>
          <p:nvPr/>
        </p:nvSpPr>
        <p:spPr>
          <a:xfrm>
            <a:off x="9040135" y="516310"/>
            <a:ext cx="6358360" cy="6341690"/>
          </a:xfrm>
          <a:prstGeom prst="rect">
            <a:avLst/>
          </a:prstGeom>
          <a:blipFill dpi="0" rotWithShape="1">
            <a:blip r:embed="rId4">
              <a:alphaModFix amt="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910630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 xmlns:a16="http://schemas.microsoft.com/office/drawing/2014/main" id="{FC8C41BE-1552-45B7-A0F8-9CA79FA36949}"/>
              </a:ext>
            </a:extLst>
          </p:cNvPr>
          <p:cNvSpPr>
            <a:spLocks noGrp="1"/>
          </p:cNvSpPr>
          <p:nvPr>
            <p:ph type="body" sz="quarter" idx="10"/>
          </p:nvPr>
        </p:nvSpPr>
        <p:spPr/>
        <p:txBody>
          <a:bodyPr/>
          <a:lstStyle/>
          <a:p>
            <a:r>
              <a:rPr lang="zh-CN" altLang="en-US" dirty="0"/>
              <a:t>一图一文页</a:t>
            </a:r>
          </a:p>
        </p:txBody>
      </p:sp>
      <p:pic>
        <p:nvPicPr>
          <p:cNvPr id="5" name="图片占位符 4">
            <a:extLst>
              <a:ext uri="{FF2B5EF4-FFF2-40B4-BE49-F238E27FC236}">
                <a16:creationId xmlns="" xmlns:a16="http://schemas.microsoft.com/office/drawing/2014/main" id="{11EB740E-00EA-48C4-88CA-866075C132A0}"/>
              </a:ext>
            </a:extLst>
          </p:cNvPr>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p:pic>
      <p:sp>
        <p:nvSpPr>
          <p:cNvPr id="10" name="文本占位符 9">
            <a:extLst>
              <a:ext uri="{FF2B5EF4-FFF2-40B4-BE49-F238E27FC236}">
                <a16:creationId xmlns="" xmlns:a16="http://schemas.microsoft.com/office/drawing/2014/main" id="{9428FF9E-9EF4-4886-9E0E-E25880E6B205}"/>
              </a:ext>
            </a:extLst>
          </p:cNvPr>
          <p:cNvSpPr>
            <a:spLocks noGrp="1"/>
          </p:cNvSpPr>
          <p:nvPr>
            <p:ph type="body" sz="quarter" idx="12"/>
          </p:nvPr>
        </p:nvSpPr>
        <p:spPr/>
        <p:txBody>
          <a:bodyPr/>
          <a:lstStyle/>
          <a:p>
            <a:pPr>
              <a:buNone/>
            </a:pPr>
            <a:r>
              <a:rPr lang="zh-CN" altLang="zh-CN" dirty="0"/>
              <a:t>学校缘起于庐山白鹿洞书院，肇基于</a:t>
            </a:r>
            <a:r>
              <a:rPr lang="en-US" altLang="zh-CN" dirty="0"/>
              <a:t>1940</a:t>
            </a:r>
            <a:r>
              <a:rPr lang="zh-CN" altLang="zh-CN" dirty="0"/>
              <a:t>年创建的国立中正大学，</a:t>
            </a:r>
            <a:r>
              <a:rPr lang="en-US" altLang="zh-CN" dirty="0"/>
              <a:t>1949</a:t>
            </a:r>
            <a:r>
              <a:rPr lang="zh-CN" altLang="zh-CN" dirty="0"/>
              <a:t>年更名为南昌大学，</a:t>
            </a:r>
            <a:r>
              <a:rPr lang="en-US" altLang="zh-CN" dirty="0"/>
              <a:t>1953</a:t>
            </a:r>
            <a:r>
              <a:rPr lang="zh-CN" altLang="zh-CN" dirty="0"/>
              <a:t>年改为江西师范学院，</a:t>
            </a:r>
            <a:r>
              <a:rPr lang="en-US" altLang="zh-CN" dirty="0"/>
              <a:t>1983</a:t>
            </a:r>
            <a:r>
              <a:rPr lang="zh-CN" altLang="zh-CN" dirty="0"/>
              <a:t>年更名为江西师范大学，是江西省本科办学历史最为悠久的普通高等院校。</a:t>
            </a:r>
            <a:r>
              <a:rPr lang="en-US" altLang="zh-CN" dirty="0"/>
              <a:t>2003</a:t>
            </a:r>
            <a:r>
              <a:rPr lang="zh-CN" altLang="zh-CN" dirty="0"/>
              <a:t>年，江西金融职工大学（江西银行学校）整建制并入。</a:t>
            </a:r>
          </a:p>
        </p:txBody>
      </p:sp>
      <p:sp>
        <p:nvSpPr>
          <p:cNvPr id="6" name="矩形 5">
            <a:extLst>
              <a:ext uri="{FF2B5EF4-FFF2-40B4-BE49-F238E27FC236}">
                <a16:creationId xmlns="" xmlns:a16="http://schemas.microsoft.com/office/drawing/2014/main" id="{E4524EB4-A718-4F6B-9CA9-439151FCC2F0}"/>
              </a:ext>
            </a:extLst>
          </p:cNvPr>
          <p:cNvSpPr/>
          <p:nvPr/>
        </p:nvSpPr>
        <p:spPr>
          <a:xfrm>
            <a:off x="6161314" y="1839913"/>
            <a:ext cx="5370286" cy="3352800"/>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333061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E032051B-F91E-4346-A316-4F98617327BF}"/>
              </a:ext>
            </a:extLst>
          </p:cNvPr>
          <p:cNvSpPr>
            <a:spLocks noGrp="1"/>
          </p:cNvSpPr>
          <p:nvPr>
            <p:ph type="body" sz="quarter" idx="10"/>
          </p:nvPr>
        </p:nvSpPr>
        <p:spPr/>
        <p:txBody>
          <a:bodyPr/>
          <a:lstStyle/>
          <a:p>
            <a:r>
              <a:rPr lang="zh-CN" altLang="en-US" dirty="0"/>
              <a:t>一图一文页</a:t>
            </a:r>
          </a:p>
        </p:txBody>
      </p:sp>
      <p:pic>
        <p:nvPicPr>
          <p:cNvPr id="6" name="图片占位符 5">
            <a:extLst>
              <a:ext uri="{FF2B5EF4-FFF2-40B4-BE49-F238E27FC236}">
                <a16:creationId xmlns="" xmlns:a16="http://schemas.microsoft.com/office/drawing/2014/main" id="{90C4DAA1-3F5A-462D-9DEB-DBAEE41093EC}"/>
              </a:ext>
            </a:extLst>
          </p:cNvPr>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p:pic>
      <p:sp>
        <p:nvSpPr>
          <p:cNvPr id="8" name="任意多边形: 形状 7">
            <a:extLst>
              <a:ext uri="{FF2B5EF4-FFF2-40B4-BE49-F238E27FC236}">
                <a16:creationId xmlns="" xmlns:a16="http://schemas.microsoft.com/office/drawing/2014/main" id="{44678DB3-37D8-410B-8837-F2E65F262418}"/>
              </a:ext>
            </a:extLst>
          </p:cNvPr>
          <p:cNvSpPr/>
          <p:nvPr/>
        </p:nvSpPr>
        <p:spPr>
          <a:xfrm>
            <a:off x="5943598" y="1471386"/>
            <a:ext cx="5237545" cy="4256314"/>
          </a:xfrm>
          <a:custGeom>
            <a:avLst/>
            <a:gdLst>
              <a:gd name="connsiteX0" fmla="*/ 1 w 5237545"/>
              <a:gd name="connsiteY0" fmla="*/ 207870 h 4256314"/>
              <a:gd name="connsiteX1" fmla="*/ 1 w 5237545"/>
              <a:gd name="connsiteY1" fmla="*/ 530109 h 4256314"/>
              <a:gd name="connsiteX2" fmla="*/ 277793 w 5237545"/>
              <a:gd name="connsiteY2" fmla="*/ 368990 h 4256314"/>
              <a:gd name="connsiteX3" fmla="*/ 0 w 5237545"/>
              <a:gd name="connsiteY3" fmla="*/ 0 h 4256314"/>
              <a:gd name="connsiteX4" fmla="*/ 5237545 w 5237545"/>
              <a:gd name="connsiteY4" fmla="*/ 0 h 4256314"/>
              <a:gd name="connsiteX5" fmla="*/ 5237545 w 5237545"/>
              <a:gd name="connsiteY5" fmla="*/ 4256314 h 4256314"/>
              <a:gd name="connsiteX6" fmla="*/ 0 w 5237545"/>
              <a:gd name="connsiteY6" fmla="*/ 4256314 h 425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37545" h="4256314">
                <a:moveTo>
                  <a:pt x="1" y="207870"/>
                </a:moveTo>
                <a:lnTo>
                  <a:pt x="1" y="530109"/>
                </a:lnTo>
                <a:lnTo>
                  <a:pt x="277793" y="368990"/>
                </a:lnTo>
                <a:close/>
                <a:moveTo>
                  <a:pt x="0" y="0"/>
                </a:moveTo>
                <a:lnTo>
                  <a:pt x="5237545" y="0"/>
                </a:lnTo>
                <a:lnTo>
                  <a:pt x="5237545" y="4256314"/>
                </a:lnTo>
                <a:lnTo>
                  <a:pt x="0" y="4256314"/>
                </a:lnTo>
                <a:close/>
              </a:path>
            </a:pathLst>
          </a:custGeom>
          <a:solidFill>
            <a:schemeClr val="bg1"/>
          </a:solidFill>
          <a:ln>
            <a:noFill/>
          </a:ln>
          <a:effectLst>
            <a:outerShdw blurRad="215900" sx="103000" sy="103000" algn="ctr" rotWithShape="0">
              <a:schemeClr val="accent2">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 xmlns:a16="http://schemas.microsoft.com/office/drawing/2014/main" id="{062E99A9-3099-4C8C-9147-419AC772BE46}"/>
              </a:ext>
            </a:extLst>
          </p:cNvPr>
          <p:cNvGrpSpPr/>
          <p:nvPr/>
        </p:nvGrpSpPr>
        <p:grpSpPr>
          <a:xfrm>
            <a:off x="10408342" y="1721864"/>
            <a:ext cx="296167" cy="69472"/>
            <a:chOff x="10012102" y="1909824"/>
            <a:chExt cx="296167" cy="69472"/>
          </a:xfrm>
        </p:grpSpPr>
        <p:sp>
          <p:nvSpPr>
            <p:cNvPr id="9" name="椭圆 8">
              <a:extLst>
                <a:ext uri="{FF2B5EF4-FFF2-40B4-BE49-F238E27FC236}">
                  <a16:creationId xmlns="" xmlns:a16="http://schemas.microsoft.com/office/drawing/2014/main" id="{30803E66-1615-4F50-80D9-2390A8B637E2}"/>
                </a:ext>
              </a:extLst>
            </p:cNvPr>
            <p:cNvSpPr/>
            <p:nvPr/>
          </p:nvSpPr>
          <p:spPr>
            <a:xfrm>
              <a:off x="10012102" y="1909824"/>
              <a:ext cx="69472" cy="69472"/>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35B9BF5C-155A-4222-9196-34E4ADF08315}"/>
                </a:ext>
              </a:extLst>
            </p:cNvPr>
            <p:cNvSpPr/>
            <p:nvPr/>
          </p:nvSpPr>
          <p:spPr>
            <a:xfrm>
              <a:off x="10125449" y="1909824"/>
              <a:ext cx="69472" cy="6947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027F0E62-DDD6-4BE3-881E-8081E98B3D8D}"/>
                </a:ext>
              </a:extLst>
            </p:cNvPr>
            <p:cNvSpPr/>
            <p:nvPr/>
          </p:nvSpPr>
          <p:spPr>
            <a:xfrm>
              <a:off x="10238797" y="1909824"/>
              <a:ext cx="69472" cy="69472"/>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6" name="直接连接符 15">
            <a:extLst>
              <a:ext uri="{FF2B5EF4-FFF2-40B4-BE49-F238E27FC236}">
                <a16:creationId xmlns="" xmlns:a16="http://schemas.microsoft.com/office/drawing/2014/main" id="{6BEE34C2-DBA9-41AF-8B32-7503A0F6BC6D}"/>
              </a:ext>
            </a:extLst>
          </p:cNvPr>
          <p:cNvCxnSpPr>
            <a:cxnSpLocks/>
          </p:cNvCxnSpPr>
          <p:nvPr/>
        </p:nvCxnSpPr>
        <p:spPr>
          <a:xfrm>
            <a:off x="6535801" y="2310820"/>
            <a:ext cx="401447" cy="0"/>
          </a:xfrm>
          <a:prstGeom prst="line">
            <a:avLst/>
          </a:prstGeom>
          <a:ln w="25400">
            <a:gradFill flip="none" rotWithShape="1">
              <a:gsLst>
                <a:gs pos="0">
                  <a:schemeClr val="accent2"/>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文本占位符 29">
            <a:extLst>
              <a:ext uri="{FF2B5EF4-FFF2-40B4-BE49-F238E27FC236}">
                <a16:creationId xmlns="" xmlns:a16="http://schemas.microsoft.com/office/drawing/2014/main" id="{3DCB09E7-164A-4C3E-BBDF-6E5108DE14B4}"/>
              </a:ext>
            </a:extLst>
          </p:cNvPr>
          <p:cNvSpPr>
            <a:spLocks noGrp="1"/>
          </p:cNvSpPr>
          <p:nvPr>
            <p:ph type="body" sz="quarter" idx="12"/>
          </p:nvPr>
        </p:nvSpPr>
        <p:spPr/>
        <p:txBody>
          <a:bodyPr/>
          <a:lstStyle/>
          <a:p>
            <a:pPr>
              <a:buNone/>
            </a:pPr>
            <a:r>
              <a:rPr lang="zh-CN" altLang="zh-CN" dirty="0"/>
              <a:t>学校缘起于庐山白鹿洞书院，肇基于</a:t>
            </a:r>
            <a:r>
              <a:rPr lang="en-US" altLang="zh-CN" dirty="0"/>
              <a:t>1940</a:t>
            </a:r>
            <a:r>
              <a:rPr lang="zh-CN" altLang="zh-CN" dirty="0"/>
              <a:t>年创建的国立中正大学，</a:t>
            </a:r>
            <a:r>
              <a:rPr lang="en-US" altLang="zh-CN" dirty="0"/>
              <a:t>1949</a:t>
            </a:r>
            <a:r>
              <a:rPr lang="zh-CN" altLang="zh-CN" dirty="0"/>
              <a:t>年更名为南昌大学，</a:t>
            </a:r>
            <a:r>
              <a:rPr lang="en-US" altLang="zh-CN" dirty="0"/>
              <a:t>1953</a:t>
            </a:r>
            <a:r>
              <a:rPr lang="zh-CN" altLang="zh-CN" dirty="0"/>
              <a:t>年改为江西师范学院，</a:t>
            </a:r>
            <a:r>
              <a:rPr lang="en-US" altLang="zh-CN" dirty="0"/>
              <a:t>1983</a:t>
            </a:r>
            <a:r>
              <a:rPr lang="zh-CN" altLang="zh-CN" dirty="0"/>
              <a:t>年更名为江西师范大学，是江西省本科办学历史最为悠久的普通高等院校。</a:t>
            </a:r>
            <a:r>
              <a:rPr lang="en-US" altLang="zh-CN" dirty="0"/>
              <a:t>2003</a:t>
            </a:r>
            <a:r>
              <a:rPr lang="zh-CN" altLang="zh-CN" dirty="0"/>
              <a:t>年，江西金融职工大学（江西银行学校）整建制并入。</a:t>
            </a:r>
          </a:p>
        </p:txBody>
      </p:sp>
      <p:sp>
        <p:nvSpPr>
          <p:cNvPr id="31" name="文本占位符 30">
            <a:extLst>
              <a:ext uri="{FF2B5EF4-FFF2-40B4-BE49-F238E27FC236}">
                <a16:creationId xmlns="" xmlns:a16="http://schemas.microsoft.com/office/drawing/2014/main" id="{4B4B29AE-C35B-4E88-B505-166A5A475ACB}"/>
              </a:ext>
            </a:extLst>
          </p:cNvPr>
          <p:cNvSpPr>
            <a:spLocks noGrp="1"/>
          </p:cNvSpPr>
          <p:nvPr>
            <p:ph type="body" sz="quarter" idx="13"/>
          </p:nvPr>
        </p:nvSpPr>
        <p:spPr>
          <a:xfrm>
            <a:off x="6400801" y="1654628"/>
            <a:ext cx="1426028" cy="461665"/>
          </a:xfrm>
        </p:spPr>
        <p:txBody>
          <a:bodyPr/>
          <a:lstStyle/>
          <a:p>
            <a:r>
              <a:rPr lang="zh-CN" altLang="en-US" dirty="0"/>
              <a:t>江西师大</a:t>
            </a:r>
          </a:p>
        </p:txBody>
      </p:sp>
    </p:spTree>
    <p:extLst>
      <p:ext uri="{BB962C8B-B14F-4D97-AF65-F5344CB8AC3E}">
        <p14:creationId xmlns:p14="http://schemas.microsoft.com/office/powerpoint/2010/main" val="25491584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61B1CF7F-0F83-42CA-BEDD-91C13862946B}"/>
              </a:ext>
            </a:extLst>
          </p:cNvPr>
          <p:cNvSpPr>
            <a:spLocks noGrp="1"/>
          </p:cNvSpPr>
          <p:nvPr>
            <p:ph type="body" sz="quarter" idx="10"/>
          </p:nvPr>
        </p:nvSpPr>
        <p:spPr/>
        <p:txBody>
          <a:bodyPr/>
          <a:lstStyle/>
          <a:p>
            <a:r>
              <a:rPr lang="zh-CN" altLang="en-US" dirty="0"/>
              <a:t>二图二文页</a:t>
            </a:r>
          </a:p>
        </p:txBody>
      </p:sp>
      <p:pic>
        <p:nvPicPr>
          <p:cNvPr id="14" name="图片占位符 13">
            <a:extLst>
              <a:ext uri="{FF2B5EF4-FFF2-40B4-BE49-F238E27FC236}">
                <a16:creationId xmlns="" xmlns:a16="http://schemas.microsoft.com/office/drawing/2014/main" id="{06DBDFA2-361A-4330-842B-3DB9E011C177}"/>
              </a:ext>
            </a:extLst>
          </p:cNvPr>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a:ln w="19050">
            <a:solidFill>
              <a:schemeClr val="accent2"/>
            </a:solidFill>
          </a:ln>
        </p:spPr>
      </p:pic>
      <p:pic>
        <p:nvPicPr>
          <p:cNvPr id="16" name="图片占位符 15">
            <a:extLst>
              <a:ext uri="{FF2B5EF4-FFF2-40B4-BE49-F238E27FC236}">
                <a16:creationId xmlns="" xmlns:a16="http://schemas.microsoft.com/office/drawing/2014/main" id="{45981E37-0497-43F5-A688-15CCB1A6671A}"/>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a:ln w="19050">
            <a:solidFill>
              <a:schemeClr val="accent2"/>
            </a:solidFill>
          </a:ln>
        </p:spPr>
      </p:pic>
      <p:sp>
        <p:nvSpPr>
          <p:cNvPr id="34" name="文本占位符 33">
            <a:extLst>
              <a:ext uri="{FF2B5EF4-FFF2-40B4-BE49-F238E27FC236}">
                <a16:creationId xmlns="" xmlns:a16="http://schemas.microsoft.com/office/drawing/2014/main" id="{5D49FCB5-7458-46A9-8BB2-BA1EF7752F6E}"/>
              </a:ext>
            </a:extLst>
          </p:cNvPr>
          <p:cNvSpPr>
            <a:spLocks noGrp="1"/>
          </p:cNvSpPr>
          <p:nvPr>
            <p:ph type="body" sz="quarter" idx="13"/>
          </p:nvPr>
        </p:nvSpPr>
        <p:spPr>
          <a:xfrm>
            <a:off x="3158703" y="1799898"/>
            <a:ext cx="1396536" cy="461665"/>
          </a:xfrm>
        </p:spPr>
        <p:txBody>
          <a:bodyPr/>
          <a:lstStyle/>
          <a:p>
            <a:r>
              <a:rPr lang="zh-CN" altLang="en-US" dirty="0"/>
              <a:t>江西师大</a:t>
            </a:r>
          </a:p>
        </p:txBody>
      </p:sp>
      <p:sp>
        <p:nvSpPr>
          <p:cNvPr id="35" name="文本占位符 34">
            <a:extLst>
              <a:ext uri="{FF2B5EF4-FFF2-40B4-BE49-F238E27FC236}">
                <a16:creationId xmlns="" xmlns:a16="http://schemas.microsoft.com/office/drawing/2014/main" id="{59893134-E5F7-499C-B42B-4B6603F7445E}"/>
              </a:ext>
            </a:extLst>
          </p:cNvPr>
          <p:cNvSpPr>
            <a:spLocks noGrp="1"/>
          </p:cNvSpPr>
          <p:nvPr>
            <p:ph type="body" sz="quarter" idx="14"/>
          </p:nvPr>
        </p:nvSpPr>
        <p:spPr>
          <a:xfrm>
            <a:off x="3158703" y="2261563"/>
            <a:ext cx="8102865" cy="1071447"/>
          </a:xfrm>
        </p:spPr>
        <p:txBody>
          <a:bodyPr/>
          <a:lstStyle/>
          <a:p>
            <a:pPr>
              <a:buNone/>
            </a:pPr>
            <a:r>
              <a:rPr lang="zh-CN" altLang="en-US" dirty="0"/>
              <a:t>江西师范大学是教育部江西省人民政府共建高校和中西部高校基础能力建设工程高校。</a:t>
            </a:r>
          </a:p>
          <a:p>
            <a:pPr>
              <a:buNone/>
            </a:pPr>
            <a:endParaRPr lang="zh-CN" altLang="en-US" dirty="0"/>
          </a:p>
        </p:txBody>
      </p:sp>
      <p:sp>
        <p:nvSpPr>
          <p:cNvPr id="36" name="文本占位符 35">
            <a:extLst>
              <a:ext uri="{FF2B5EF4-FFF2-40B4-BE49-F238E27FC236}">
                <a16:creationId xmlns="" xmlns:a16="http://schemas.microsoft.com/office/drawing/2014/main" id="{65B45467-DFB4-4B90-9259-E049C7C5BE5A}"/>
              </a:ext>
            </a:extLst>
          </p:cNvPr>
          <p:cNvSpPr>
            <a:spLocks noGrp="1"/>
          </p:cNvSpPr>
          <p:nvPr>
            <p:ph type="body" sz="quarter" idx="15"/>
          </p:nvPr>
        </p:nvSpPr>
        <p:spPr>
          <a:xfrm>
            <a:off x="3158703" y="3987742"/>
            <a:ext cx="1396536" cy="461665"/>
          </a:xfrm>
        </p:spPr>
        <p:txBody>
          <a:bodyPr/>
          <a:lstStyle/>
          <a:p>
            <a:r>
              <a:rPr lang="zh-CN" altLang="en-US" dirty="0"/>
              <a:t>江西师大</a:t>
            </a:r>
          </a:p>
        </p:txBody>
      </p:sp>
      <p:sp>
        <p:nvSpPr>
          <p:cNvPr id="37" name="文本占位符 36">
            <a:extLst>
              <a:ext uri="{FF2B5EF4-FFF2-40B4-BE49-F238E27FC236}">
                <a16:creationId xmlns="" xmlns:a16="http://schemas.microsoft.com/office/drawing/2014/main" id="{C7BAE10B-1D31-4B7A-A676-3EF482D281E9}"/>
              </a:ext>
            </a:extLst>
          </p:cNvPr>
          <p:cNvSpPr>
            <a:spLocks noGrp="1"/>
          </p:cNvSpPr>
          <p:nvPr>
            <p:ph type="body" sz="quarter" idx="16"/>
          </p:nvPr>
        </p:nvSpPr>
        <p:spPr>
          <a:xfrm>
            <a:off x="3158703" y="4449407"/>
            <a:ext cx="8102865" cy="1071447"/>
          </a:xfrm>
        </p:spPr>
        <p:txBody>
          <a:bodyPr/>
          <a:lstStyle/>
          <a:p>
            <a:pPr>
              <a:buNone/>
            </a:pPr>
            <a:r>
              <a:rPr lang="zh-CN" altLang="en-US"/>
              <a:t>江西师范大学是教育部江西省人民政府共建高校和中西部高校基础能力建设工程高校。</a:t>
            </a:r>
          </a:p>
          <a:p>
            <a:pPr>
              <a:buNone/>
            </a:pPr>
            <a:endParaRPr lang="zh-CN" altLang="en-US" dirty="0"/>
          </a:p>
        </p:txBody>
      </p:sp>
      <p:sp>
        <p:nvSpPr>
          <p:cNvPr id="8" name="弧 11">
            <a:extLst>
              <a:ext uri="{FF2B5EF4-FFF2-40B4-BE49-F238E27FC236}">
                <a16:creationId xmlns="" xmlns:a16="http://schemas.microsoft.com/office/drawing/2014/main" id="{5A3AC117-1479-42F6-B651-A0ED3DA45328}"/>
              </a:ext>
            </a:extLst>
          </p:cNvPr>
          <p:cNvSpPr/>
          <p:nvPr/>
        </p:nvSpPr>
        <p:spPr>
          <a:xfrm rot="17586928">
            <a:off x="1270102" y="1732431"/>
            <a:ext cx="1657558" cy="1657558"/>
          </a:xfrm>
          <a:prstGeom prst="arc">
            <a:avLst>
              <a:gd name="adj1" fmla="val 12499400"/>
              <a:gd name="adj2" fmla="val 0"/>
            </a:avLst>
          </a:prstGeom>
          <a:ln w="92075">
            <a:gradFill>
              <a:gsLst>
                <a:gs pos="0">
                  <a:schemeClr val="accent2"/>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
        <p:nvSpPr>
          <p:cNvPr id="12" name="弧 11">
            <a:extLst>
              <a:ext uri="{FF2B5EF4-FFF2-40B4-BE49-F238E27FC236}">
                <a16:creationId xmlns="" xmlns:a16="http://schemas.microsoft.com/office/drawing/2014/main" id="{1C1F8AA2-BA2F-40E8-A9B0-5132D80B2F08}"/>
              </a:ext>
            </a:extLst>
          </p:cNvPr>
          <p:cNvSpPr/>
          <p:nvPr/>
        </p:nvSpPr>
        <p:spPr>
          <a:xfrm rot="17586928">
            <a:off x="1270102" y="3873651"/>
            <a:ext cx="1657558" cy="1657558"/>
          </a:xfrm>
          <a:prstGeom prst="arc">
            <a:avLst>
              <a:gd name="adj1" fmla="val 12499400"/>
              <a:gd name="adj2" fmla="val 0"/>
            </a:avLst>
          </a:prstGeom>
          <a:ln w="92075">
            <a:gradFill>
              <a:gsLst>
                <a:gs pos="0">
                  <a:schemeClr val="accent2"/>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1523600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6F38C389-D4D8-452F-B15F-53C213422603}"/>
              </a:ext>
            </a:extLst>
          </p:cNvPr>
          <p:cNvSpPr/>
          <p:nvPr/>
        </p:nvSpPr>
        <p:spPr>
          <a:xfrm>
            <a:off x="9080189" y="2326640"/>
            <a:ext cx="2451412" cy="3544296"/>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11">
            <a:extLst>
              <a:ext uri="{FF2B5EF4-FFF2-40B4-BE49-F238E27FC236}">
                <a16:creationId xmlns="" xmlns:a16="http://schemas.microsoft.com/office/drawing/2014/main" id="{FB142E57-1AD0-43FF-B405-25B1EAD9D9E9}"/>
              </a:ext>
            </a:extLst>
          </p:cNvPr>
          <p:cNvSpPr/>
          <p:nvPr/>
        </p:nvSpPr>
        <p:spPr>
          <a:xfrm>
            <a:off x="3512766" y="2326640"/>
            <a:ext cx="2451412" cy="3544296"/>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文本占位符 43">
            <a:extLst>
              <a:ext uri="{FF2B5EF4-FFF2-40B4-BE49-F238E27FC236}">
                <a16:creationId xmlns="" xmlns:a16="http://schemas.microsoft.com/office/drawing/2014/main" id="{85C159DA-3489-44C0-B52D-9599120B4A8A}"/>
              </a:ext>
            </a:extLst>
          </p:cNvPr>
          <p:cNvSpPr>
            <a:spLocks noGrp="1"/>
          </p:cNvSpPr>
          <p:nvPr>
            <p:ph type="body" sz="quarter" idx="10"/>
          </p:nvPr>
        </p:nvSpPr>
        <p:spPr/>
        <p:txBody>
          <a:bodyPr/>
          <a:lstStyle/>
          <a:p>
            <a:r>
              <a:rPr lang="zh-CN" altLang="en-US" dirty="0"/>
              <a:t>二图二文页</a:t>
            </a:r>
          </a:p>
        </p:txBody>
      </p:sp>
      <p:pic>
        <p:nvPicPr>
          <p:cNvPr id="6" name="图片占位符 5">
            <a:extLst>
              <a:ext uri="{FF2B5EF4-FFF2-40B4-BE49-F238E27FC236}">
                <a16:creationId xmlns="" xmlns:a16="http://schemas.microsoft.com/office/drawing/2014/main" id="{3F847869-E92E-4B36-9C56-B3A149E07E9F}"/>
              </a:ext>
            </a:extLst>
          </p:cNvPr>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p:pic>
      <p:pic>
        <p:nvPicPr>
          <p:cNvPr id="8" name="图片占位符 7">
            <a:extLst>
              <a:ext uri="{FF2B5EF4-FFF2-40B4-BE49-F238E27FC236}">
                <a16:creationId xmlns="" xmlns:a16="http://schemas.microsoft.com/office/drawing/2014/main" id="{2C43ED98-4E1D-47B9-9EC8-C697A084D0B2}"/>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sp>
        <p:nvSpPr>
          <p:cNvPr id="45" name="文本占位符 44">
            <a:extLst>
              <a:ext uri="{FF2B5EF4-FFF2-40B4-BE49-F238E27FC236}">
                <a16:creationId xmlns="" xmlns:a16="http://schemas.microsoft.com/office/drawing/2014/main" id="{E718A73B-516F-4A9B-8393-D3AD33EE3C39}"/>
              </a:ext>
            </a:extLst>
          </p:cNvPr>
          <p:cNvSpPr>
            <a:spLocks noGrp="1"/>
          </p:cNvSpPr>
          <p:nvPr>
            <p:ph type="body" sz="quarter" idx="13"/>
          </p:nvPr>
        </p:nvSpPr>
        <p:spPr>
          <a:xfrm>
            <a:off x="3591165" y="2536661"/>
            <a:ext cx="2289400" cy="3124253"/>
          </a:xfrm>
        </p:spPr>
        <p:txBody>
          <a:bodyPr/>
          <a:lstStyle/>
          <a:p>
            <a:pPr>
              <a:buNone/>
            </a:pPr>
            <a:r>
              <a:rPr lang="zh-CN" altLang="en-US" sz="1500" dirty="0"/>
              <a:t>学校缘起于庐山白鹿洞书院，肇基于</a:t>
            </a:r>
            <a:r>
              <a:rPr lang="en-US" altLang="zh-CN" sz="1500" dirty="0"/>
              <a:t>1940</a:t>
            </a:r>
            <a:r>
              <a:rPr lang="zh-CN" altLang="en-US" sz="1500" dirty="0"/>
              <a:t>年创建的国立中正大学，</a:t>
            </a:r>
            <a:r>
              <a:rPr lang="en-US" altLang="zh-CN" sz="1500" dirty="0"/>
              <a:t>1949</a:t>
            </a:r>
            <a:r>
              <a:rPr lang="zh-CN" altLang="en-US" sz="1500" dirty="0"/>
              <a:t>年更名为南昌大学，</a:t>
            </a:r>
            <a:r>
              <a:rPr lang="en-US" altLang="zh-CN" sz="1500" dirty="0"/>
              <a:t>1953</a:t>
            </a:r>
            <a:r>
              <a:rPr lang="zh-CN" altLang="en-US" sz="1500" dirty="0"/>
              <a:t>年改为江西师范学院，</a:t>
            </a:r>
            <a:r>
              <a:rPr lang="en-US" altLang="zh-CN" sz="1500" dirty="0"/>
              <a:t>1983</a:t>
            </a:r>
            <a:r>
              <a:rPr lang="zh-CN" altLang="en-US" sz="1500" dirty="0"/>
              <a:t>年更名为江西师范大学，是江西省本科办学历史最为悠久的普通高等院校。</a:t>
            </a:r>
            <a:r>
              <a:rPr lang="en-US" altLang="zh-CN" sz="1500" dirty="0"/>
              <a:t>2003</a:t>
            </a:r>
            <a:r>
              <a:rPr lang="zh-CN" altLang="en-US" sz="1500" dirty="0"/>
              <a:t>年，江西金融职工大学（江西银行学校）整建制并入。</a:t>
            </a:r>
          </a:p>
        </p:txBody>
      </p:sp>
      <p:sp>
        <p:nvSpPr>
          <p:cNvPr id="46" name="文本占位符 45">
            <a:extLst>
              <a:ext uri="{FF2B5EF4-FFF2-40B4-BE49-F238E27FC236}">
                <a16:creationId xmlns="" xmlns:a16="http://schemas.microsoft.com/office/drawing/2014/main" id="{6C9A054C-95F6-43BA-8A76-E295046E6F93}"/>
              </a:ext>
            </a:extLst>
          </p:cNvPr>
          <p:cNvSpPr>
            <a:spLocks noGrp="1"/>
          </p:cNvSpPr>
          <p:nvPr>
            <p:ph type="body" sz="quarter" idx="14"/>
          </p:nvPr>
        </p:nvSpPr>
        <p:spPr>
          <a:xfrm>
            <a:off x="3591165" y="1859319"/>
            <a:ext cx="1623844" cy="369332"/>
          </a:xfrm>
        </p:spPr>
        <p:txBody>
          <a:bodyPr/>
          <a:lstStyle/>
          <a:p>
            <a:pPr>
              <a:buNone/>
            </a:pPr>
            <a:r>
              <a:rPr lang="zh-CN" altLang="en-US" dirty="0"/>
              <a:t>内容简要描述</a:t>
            </a:r>
          </a:p>
        </p:txBody>
      </p:sp>
      <p:sp>
        <p:nvSpPr>
          <p:cNvPr id="47" name="文本占位符 46">
            <a:extLst>
              <a:ext uri="{FF2B5EF4-FFF2-40B4-BE49-F238E27FC236}">
                <a16:creationId xmlns="" xmlns:a16="http://schemas.microsoft.com/office/drawing/2014/main" id="{EE13DD4B-21CC-481F-90FA-AFF77FAFF89C}"/>
              </a:ext>
            </a:extLst>
          </p:cNvPr>
          <p:cNvSpPr>
            <a:spLocks noGrp="1"/>
          </p:cNvSpPr>
          <p:nvPr>
            <p:ph type="body" sz="quarter" idx="15"/>
          </p:nvPr>
        </p:nvSpPr>
        <p:spPr>
          <a:xfrm>
            <a:off x="3572115" y="1440865"/>
            <a:ext cx="1548525" cy="461665"/>
          </a:xfrm>
        </p:spPr>
        <p:txBody>
          <a:bodyPr/>
          <a:lstStyle/>
          <a:p>
            <a:pPr>
              <a:buNone/>
            </a:pPr>
            <a:r>
              <a:rPr lang="zh-CN" altLang="en-US" dirty="0"/>
              <a:t>江西师大</a:t>
            </a:r>
            <a:endParaRPr lang="en-US" altLang="zh-CN" dirty="0"/>
          </a:p>
        </p:txBody>
      </p:sp>
      <p:sp>
        <p:nvSpPr>
          <p:cNvPr id="48" name="文本占位符 47">
            <a:extLst>
              <a:ext uri="{FF2B5EF4-FFF2-40B4-BE49-F238E27FC236}">
                <a16:creationId xmlns="" xmlns:a16="http://schemas.microsoft.com/office/drawing/2014/main" id="{88386249-3941-4A7A-A62D-06373901E906}"/>
              </a:ext>
            </a:extLst>
          </p:cNvPr>
          <p:cNvSpPr>
            <a:spLocks noGrp="1"/>
          </p:cNvSpPr>
          <p:nvPr>
            <p:ph type="body" sz="quarter" idx="16"/>
          </p:nvPr>
        </p:nvSpPr>
        <p:spPr>
          <a:xfrm>
            <a:off x="9139795" y="1440865"/>
            <a:ext cx="1548525" cy="461665"/>
          </a:xfrm>
        </p:spPr>
        <p:txBody>
          <a:bodyPr/>
          <a:lstStyle/>
          <a:p>
            <a:pPr>
              <a:buNone/>
            </a:pPr>
            <a:r>
              <a:rPr lang="zh-CN" altLang="en-US" dirty="0"/>
              <a:t>江西师大</a:t>
            </a:r>
          </a:p>
        </p:txBody>
      </p:sp>
      <p:sp>
        <p:nvSpPr>
          <p:cNvPr id="49" name="文本占位符 48">
            <a:extLst>
              <a:ext uri="{FF2B5EF4-FFF2-40B4-BE49-F238E27FC236}">
                <a16:creationId xmlns="" xmlns:a16="http://schemas.microsoft.com/office/drawing/2014/main" id="{D7424962-A47A-4937-8F0D-3D2242482A3D}"/>
              </a:ext>
            </a:extLst>
          </p:cNvPr>
          <p:cNvSpPr>
            <a:spLocks noGrp="1"/>
          </p:cNvSpPr>
          <p:nvPr>
            <p:ph type="body" sz="quarter" idx="17"/>
          </p:nvPr>
        </p:nvSpPr>
        <p:spPr>
          <a:xfrm>
            <a:off x="9158845" y="1859319"/>
            <a:ext cx="1623844" cy="646331"/>
          </a:xfrm>
        </p:spPr>
        <p:txBody>
          <a:bodyPr/>
          <a:lstStyle/>
          <a:p>
            <a:pPr>
              <a:buNone/>
            </a:pPr>
            <a:r>
              <a:rPr lang="zh-CN" altLang="en-US" dirty="0"/>
              <a:t>内容简要描述</a:t>
            </a:r>
          </a:p>
          <a:p>
            <a:pPr>
              <a:buNone/>
            </a:pPr>
            <a:endParaRPr lang="zh-CN" altLang="en-US" dirty="0"/>
          </a:p>
        </p:txBody>
      </p:sp>
      <p:sp>
        <p:nvSpPr>
          <p:cNvPr id="13" name="矩形 12">
            <a:extLst>
              <a:ext uri="{FF2B5EF4-FFF2-40B4-BE49-F238E27FC236}">
                <a16:creationId xmlns="" xmlns:a16="http://schemas.microsoft.com/office/drawing/2014/main" id="{9D064496-65B5-4F59-BFCA-D5BD5A4E22C2}"/>
              </a:ext>
            </a:extLst>
          </p:cNvPr>
          <p:cNvSpPr/>
          <p:nvPr/>
        </p:nvSpPr>
        <p:spPr>
          <a:xfrm>
            <a:off x="3512766" y="1481138"/>
            <a:ext cx="59349" cy="721519"/>
          </a:xfrm>
          <a:prstGeom prst="rect">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矩形 13">
            <a:extLst>
              <a:ext uri="{FF2B5EF4-FFF2-40B4-BE49-F238E27FC236}">
                <a16:creationId xmlns="" xmlns:a16="http://schemas.microsoft.com/office/drawing/2014/main" id="{AAC61E44-11D6-446E-AFC1-C4718301ABC5}"/>
              </a:ext>
            </a:extLst>
          </p:cNvPr>
          <p:cNvSpPr/>
          <p:nvPr/>
        </p:nvSpPr>
        <p:spPr>
          <a:xfrm>
            <a:off x="9080189" y="1481138"/>
            <a:ext cx="59349" cy="721519"/>
          </a:xfrm>
          <a:prstGeom prst="rect">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文本占位符 44">
            <a:extLst>
              <a:ext uri="{FF2B5EF4-FFF2-40B4-BE49-F238E27FC236}">
                <a16:creationId xmlns="" xmlns:a16="http://schemas.microsoft.com/office/drawing/2014/main" id="{994F4C3A-AE63-43A4-BCC3-8514A04B34CE}"/>
              </a:ext>
            </a:extLst>
          </p:cNvPr>
          <p:cNvSpPr txBox="1">
            <a:spLocks/>
          </p:cNvSpPr>
          <p:nvPr/>
        </p:nvSpPr>
        <p:spPr>
          <a:xfrm>
            <a:off x="9177926" y="2536661"/>
            <a:ext cx="2289400" cy="3124253"/>
          </a:xfrm>
          <a:prstGeom prst="rect">
            <a:avLst/>
          </a:prstGeom>
        </p:spPr>
        <p:txBody>
          <a:bodyPr wrap="square">
            <a:spAutoFit/>
          </a:bodyPr>
          <a:lstStyle>
            <a:lvl1pPr marL="0" marR="0" indent="0" algn="just" defTabSz="914400" rtl="0" eaLnBrk="1" latinLnBrk="0" hangingPunct="1">
              <a:lnSpc>
                <a:spcPct val="120000"/>
              </a:lnSpc>
              <a:spcBef>
                <a:spcPts val="0"/>
              </a:spcBef>
              <a:spcAft>
                <a:spcPts val="0"/>
              </a:spcAft>
              <a:buFont typeface="Arial" panose="020B0604020202020204" pitchFamily="34" charset="0"/>
              <a:buChar char="•"/>
              <a:defRPr lang="zh-CN" altLang="en-US" sz="1600" kern="1200" smtClean="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zh-CN" altLang="en-US" sz="18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None/>
            </a:pPr>
            <a:r>
              <a:rPr lang="zh-CN" altLang="en-US" sz="1500"/>
              <a:t>学校缘起于庐山白鹿洞书院，肇基于</a:t>
            </a:r>
            <a:r>
              <a:rPr lang="en-US" altLang="zh-CN" sz="1500"/>
              <a:t>1940</a:t>
            </a:r>
            <a:r>
              <a:rPr lang="zh-CN" altLang="en-US" sz="1500"/>
              <a:t>年创建的国立中正大学，</a:t>
            </a:r>
            <a:r>
              <a:rPr lang="en-US" altLang="zh-CN" sz="1500"/>
              <a:t>1949</a:t>
            </a:r>
            <a:r>
              <a:rPr lang="zh-CN" altLang="en-US" sz="1500"/>
              <a:t>年更名为南昌大学，</a:t>
            </a:r>
            <a:r>
              <a:rPr lang="en-US" altLang="zh-CN" sz="1500"/>
              <a:t>1953</a:t>
            </a:r>
            <a:r>
              <a:rPr lang="zh-CN" altLang="en-US" sz="1500"/>
              <a:t>年改为江西师范学院，</a:t>
            </a:r>
            <a:r>
              <a:rPr lang="en-US" altLang="zh-CN" sz="1500"/>
              <a:t>1983</a:t>
            </a:r>
            <a:r>
              <a:rPr lang="zh-CN" altLang="en-US" sz="1500"/>
              <a:t>年更名为江西师范大学，是江西省本科办学历史最为悠久的普通高等院校。</a:t>
            </a:r>
            <a:r>
              <a:rPr lang="en-US" altLang="zh-CN" sz="1500"/>
              <a:t>2003</a:t>
            </a:r>
            <a:r>
              <a:rPr lang="zh-CN" altLang="en-US" sz="1500"/>
              <a:t>年，江西金融职工大学（江西银行学校）整建制并入。</a:t>
            </a:r>
            <a:endParaRPr lang="zh-CN" altLang="en-US" sz="1500" dirty="0"/>
          </a:p>
        </p:txBody>
      </p:sp>
    </p:spTree>
    <p:extLst>
      <p:ext uri="{BB962C8B-B14F-4D97-AF65-F5344CB8AC3E}">
        <p14:creationId xmlns:p14="http://schemas.microsoft.com/office/powerpoint/2010/main" val="32459490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6375C51A-C3B6-4655-BF1A-95E0566A5F42}"/>
              </a:ext>
            </a:extLst>
          </p:cNvPr>
          <p:cNvSpPr/>
          <p:nvPr/>
        </p:nvSpPr>
        <p:spPr>
          <a:xfrm>
            <a:off x="2562333" y="3998408"/>
            <a:ext cx="3355246" cy="24166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a:ea typeface="微软雅黑"/>
              <a:cs typeface="+mn-cs"/>
            </a:endParaRPr>
          </a:p>
        </p:txBody>
      </p:sp>
      <p:sp>
        <p:nvSpPr>
          <p:cNvPr id="13" name="矩形 12">
            <a:extLst>
              <a:ext uri="{FF2B5EF4-FFF2-40B4-BE49-F238E27FC236}">
                <a16:creationId xmlns="" xmlns:a16="http://schemas.microsoft.com/office/drawing/2014/main" id="{088784E7-568C-40F7-8866-B77F3612D223}"/>
              </a:ext>
            </a:extLst>
          </p:cNvPr>
          <p:cNvSpPr/>
          <p:nvPr/>
        </p:nvSpPr>
        <p:spPr>
          <a:xfrm>
            <a:off x="2562333" y="1587621"/>
            <a:ext cx="3355246" cy="27367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a:ea typeface="微软雅黑"/>
              <a:cs typeface="+mn-cs"/>
            </a:endParaRPr>
          </a:p>
        </p:txBody>
      </p:sp>
      <p:sp>
        <p:nvSpPr>
          <p:cNvPr id="7" name="PA_等腰三角形 15">
            <a:extLst>
              <a:ext uri="{FF2B5EF4-FFF2-40B4-BE49-F238E27FC236}">
                <a16:creationId xmlns="" xmlns:a16="http://schemas.microsoft.com/office/drawing/2014/main" id="{3FAA80F1-B233-43DE-965B-E4C445FC4EF1}"/>
              </a:ext>
            </a:extLst>
          </p:cNvPr>
          <p:cNvSpPr/>
          <p:nvPr>
            <p:custDataLst>
              <p:tags r:id="rId1"/>
            </p:custDataLst>
          </p:nvPr>
        </p:nvSpPr>
        <p:spPr>
          <a:xfrm rot="16200000">
            <a:off x="2192342" y="2040724"/>
            <a:ext cx="397399" cy="34258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微软雅黑"/>
              <a:cs typeface="+mn-cs"/>
            </a:endParaRPr>
          </a:p>
        </p:txBody>
      </p:sp>
      <p:sp>
        <p:nvSpPr>
          <p:cNvPr id="34" name="矩形 33">
            <a:extLst>
              <a:ext uri="{FF2B5EF4-FFF2-40B4-BE49-F238E27FC236}">
                <a16:creationId xmlns="" xmlns:a16="http://schemas.microsoft.com/office/drawing/2014/main" id="{AB4E5801-638E-411A-A8ED-176E996FD834}"/>
              </a:ext>
            </a:extLst>
          </p:cNvPr>
          <p:cNvSpPr/>
          <p:nvPr/>
        </p:nvSpPr>
        <p:spPr>
          <a:xfrm>
            <a:off x="8511721" y="3998408"/>
            <a:ext cx="3355246" cy="24166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a:ea typeface="微软雅黑"/>
              <a:cs typeface="+mn-cs"/>
            </a:endParaRPr>
          </a:p>
        </p:txBody>
      </p:sp>
      <p:sp>
        <p:nvSpPr>
          <p:cNvPr id="35" name="矩形 34">
            <a:extLst>
              <a:ext uri="{FF2B5EF4-FFF2-40B4-BE49-F238E27FC236}">
                <a16:creationId xmlns="" xmlns:a16="http://schemas.microsoft.com/office/drawing/2014/main" id="{4677FBCA-6AB3-4867-BC29-B2382DAB2715}"/>
              </a:ext>
            </a:extLst>
          </p:cNvPr>
          <p:cNvSpPr/>
          <p:nvPr/>
        </p:nvSpPr>
        <p:spPr>
          <a:xfrm>
            <a:off x="8511721" y="1587621"/>
            <a:ext cx="3355246" cy="27367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a:ea typeface="微软雅黑"/>
              <a:cs typeface="+mn-cs"/>
            </a:endParaRPr>
          </a:p>
        </p:txBody>
      </p:sp>
      <p:sp>
        <p:nvSpPr>
          <p:cNvPr id="36" name="PA_等腰三角形 15">
            <a:extLst>
              <a:ext uri="{FF2B5EF4-FFF2-40B4-BE49-F238E27FC236}">
                <a16:creationId xmlns="" xmlns:a16="http://schemas.microsoft.com/office/drawing/2014/main" id="{BB65448C-64FF-47C9-AF77-391656BC26BA}"/>
              </a:ext>
            </a:extLst>
          </p:cNvPr>
          <p:cNvSpPr/>
          <p:nvPr>
            <p:custDataLst>
              <p:tags r:id="rId2"/>
            </p:custDataLst>
          </p:nvPr>
        </p:nvSpPr>
        <p:spPr>
          <a:xfrm rot="16200000">
            <a:off x="8141730" y="2040724"/>
            <a:ext cx="397399" cy="34258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微软雅黑"/>
              <a:cs typeface="+mn-cs"/>
            </a:endParaRPr>
          </a:p>
        </p:txBody>
      </p:sp>
      <p:sp>
        <p:nvSpPr>
          <p:cNvPr id="2" name="文本占位符 1">
            <a:extLst>
              <a:ext uri="{FF2B5EF4-FFF2-40B4-BE49-F238E27FC236}">
                <a16:creationId xmlns="" xmlns:a16="http://schemas.microsoft.com/office/drawing/2014/main" id="{A287E1D9-67E5-483C-8662-3393A38E79D4}"/>
              </a:ext>
            </a:extLst>
          </p:cNvPr>
          <p:cNvSpPr>
            <a:spLocks noGrp="1"/>
          </p:cNvSpPr>
          <p:nvPr>
            <p:ph type="body" sz="quarter" idx="10"/>
          </p:nvPr>
        </p:nvSpPr>
        <p:spPr/>
        <p:txBody>
          <a:bodyPr/>
          <a:lstStyle/>
          <a:p>
            <a:r>
              <a:rPr lang="zh-CN" altLang="en-US" dirty="0"/>
              <a:t>二图二文页</a:t>
            </a:r>
          </a:p>
        </p:txBody>
      </p:sp>
      <p:pic>
        <p:nvPicPr>
          <p:cNvPr id="23" name="图片占位符 22">
            <a:extLst>
              <a:ext uri="{FF2B5EF4-FFF2-40B4-BE49-F238E27FC236}">
                <a16:creationId xmlns="" xmlns:a16="http://schemas.microsoft.com/office/drawing/2014/main" id="{C016EDE8-2B57-495F-B371-56E6076AA3E2}"/>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p:pic>
      <p:pic>
        <p:nvPicPr>
          <p:cNvPr id="25" name="图片占位符 24">
            <a:extLst>
              <a:ext uri="{FF2B5EF4-FFF2-40B4-BE49-F238E27FC236}">
                <a16:creationId xmlns="" xmlns:a16="http://schemas.microsoft.com/office/drawing/2014/main" id="{2382F8C3-1C3F-44EE-8D1F-DEF6B435315F}"/>
              </a:ext>
            </a:extLst>
          </p:cNvPr>
          <p:cNvPicPr>
            <a:picLocks noGrp="1" noChangeAspect="1"/>
          </p:cNvPicPr>
          <p:nvPr>
            <p:ph type="pic" sz="quarter" idx="12"/>
          </p:nvPr>
        </p:nvPicPr>
        <p:blipFill>
          <a:blip r:embed="rId5" cstate="email">
            <a:extLst>
              <a:ext uri="{28A0092B-C50C-407E-A947-70E740481C1C}">
                <a14:useLocalDpi xmlns:a14="http://schemas.microsoft.com/office/drawing/2010/main"/>
              </a:ext>
            </a:extLst>
          </a:blip>
          <a:srcRect/>
          <a:stretch>
            <a:fillRect/>
          </a:stretch>
        </p:blipFill>
        <p:spPr/>
      </p:pic>
      <p:sp>
        <p:nvSpPr>
          <p:cNvPr id="136" name="文本占位符 135">
            <a:extLst>
              <a:ext uri="{FF2B5EF4-FFF2-40B4-BE49-F238E27FC236}">
                <a16:creationId xmlns="" xmlns:a16="http://schemas.microsoft.com/office/drawing/2014/main" id="{6832BD11-4F31-4D9B-89CE-45068EEC33D3}"/>
              </a:ext>
            </a:extLst>
          </p:cNvPr>
          <p:cNvSpPr>
            <a:spLocks noGrp="1"/>
          </p:cNvSpPr>
          <p:nvPr>
            <p:ph type="body" sz="quarter" idx="13"/>
          </p:nvPr>
        </p:nvSpPr>
        <p:spPr>
          <a:xfrm>
            <a:off x="2708769" y="3340532"/>
            <a:ext cx="2998341" cy="667170"/>
          </a:xfrm>
        </p:spPr>
        <p:txBody>
          <a:bodyPr/>
          <a:lstStyle/>
          <a:p>
            <a:r>
              <a:rPr lang="zh-CN" altLang="en-US" dirty="0">
                <a:sym typeface="微软雅黑 Light" panose="020B0502040204020203" pitchFamily="34" charset="-122"/>
              </a:rPr>
              <a:t>你的描述性文字放这里你的描述性文字放这里。</a:t>
            </a:r>
            <a:endParaRPr lang="en-US" altLang="zh-CN" dirty="0">
              <a:sym typeface="微软雅黑 Light" panose="020B0502040204020203" pitchFamily="34" charset="-122"/>
            </a:endParaRPr>
          </a:p>
        </p:txBody>
      </p:sp>
      <p:sp>
        <p:nvSpPr>
          <p:cNvPr id="137" name="文本占位符 136">
            <a:extLst>
              <a:ext uri="{FF2B5EF4-FFF2-40B4-BE49-F238E27FC236}">
                <a16:creationId xmlns="" xmlns:a16="http://schemas.microsoft.com/office/drawing/2014/main" id="{E91A7413-E2AA-49E2-BED3-D4B4E71940AB}"/>
              </a:ext>
            </a:extLst>
          </p:cNvPr>
          <p:cNvSpPr>
            <a:spLocks noGrp="1"/>
          </p:cNvSpPr>
          <p:nvPr>
            <p:ph type="body" sz="quarter" idx="14"/>
          </p:nvPr>
        </p:nvSpPr>
        <p:spPr>
          <a:xfrm>
            <a:off x="2708769" y="2559241"/>
            <a:ext cx="2998341" cy="667170"/>
          </a:xfrm>
        </p:spPr>
        <p:txBody>
          <a:bodyPr/>
          <a:lstStyle/>
          <a:p>
            <a:r>
              <a:rPr lang="zh-CN" altLang="en-US" dirty="0">
                <a:sym typeface="微软雅黑 Light" panose="020B0502040204020203" pitchFamily="34" charset="-122"/>
              </a:rPr>
              <a:t>你的描述性文字放这里你的描述性文字放这里。</a:t>
            </a:r>
            <a:endParaRPr lang="en-US" altLang="zh-CN" dirty="0">
              <a:sym typeface="微软雅黑 Light" panose="020B0502040204020203" pitchFamily="34" charset="-122"/>
            </a:endParaRPr>
          </a:p>
        </p:txBody>
      </p:sp>
      <p:sp>
        <p:nvSpPr>
          <p:cNvPr id="138" name="文本占位符 137">
            <a:extLst>
              <a:ext uri="{FF2B5EF4-FFF2-40B4-BE49-F238E27FC236}">
                <a16:creationId xmlns="" xmlns:a16="http://schemas.microsoft.com/office/drawing/2014/main" id="{A180BD30-7D36-4FB3-847E-948498699B89}"/>
              </a:ext>
            </a:extLst>
          </p:cNvPr>
          <p:cNvSpPr>
            <a:spLocks noGrp="1"/>
          </p:cNvSpPr>
          <p:nvPr>
            <p:ph type="body" sz="quarter" idx="15"/>
          </p:nvPr>
        </p:nvSpPr>
        <p:spPr>
          <a:xfrm>
            <a:off x="2708769" y="1777950"/>
            <a:ext cx="2998341" cy="667170"/>
          </a:xfrm>
        </p:spPr>
        <p:txBody>
          <a:bodyPr/>
          <a:lstStyle/>
          <a:p>
            <a:r>
              <a:rPr lang="zh-CN" altLang="en-US" dirty="0">
                <a:sym typeface="微软雅黑 Light" panose="020B0502040204020203" pitchFamily="34" charset="-122"/>
              </a:rPr>
              <a:t>你的描述性文字放这里你的描述性文字放这里。</a:t>
            </a:r>
            <a:endParaRPr lang="en-US" altLang="zh-CN" dirty="0">
              <a:sym typeface="微软雅黑 Light" panose="020B0502040204020203" pitchFamily="34" charset="-122"/>
            </a:endParaRPr>
          </a:p>
        </p:txBody>
      </p:sp>
      <p:sp>
        <p:nvSpPr>
          <p:cNvPr id="139" name="文本占位符 138">
            <a:extLst>
              <a:ext uri="{FF2B5EF4-FFF2-40B4-BE49-F238E27FC236}">
                <a16:creationId xmlns="" xmlns:a16="http://schemas.microsoft.com/office/drawing/2014/main" id="{7697D149-A2B7-43A5-99B1-56B140F98032}"/>
              </a:ext>
            </a:extLst>
          </p:cNvPr>
          <p:cNvSpPr>
            <a:spLocks noGrp="1"/>
          </p:cNvSpPr>
          <p:nvPr>
            <p:ph type="body" sz="quarter" idx="16"/>
          </p:nvPr>
        </p:nvSpPr>
        <p:spPr>
          <a:xfrm>
            <a:off x="2708769" y="4629973"/>
            <a:ext cx="2998341" cy="667170"/>
          </a:xfrm>
        </p:spPr>
        <p:txBody>
          <a:bodyPr/>
          <a:lstStyle/>
          <a:p>
            <a:r>
              <a:rPr lang="zh-CN" altLang="en-US" dirty="0">
                <a:sym typeface="微软雅黑 Light" panose="020B0502040204020203" pitchFamily="34" charset="-122"/>
              </a:rPr>
              <a:t>你的描述性文字放这里你的描述性文字放这里。</a:t>
            </a:r>
            <a:endParaRPr lang="en-US" altLang="zh-CN" dirty="0">
              <a:sym typeface="微软雅黑 Light" panose="020B0502040204020203" pitchFamily="34" charset="-122"/>
            </a:endParaRPr>
          </a:p>
        </p:txBody>
      </p:sp>
      <p:sp>
        <p:nvSpPr>
          <p:cNvPr id="140" name="文本占位符 139">
            <a:extLst>
              <a:ext uri="{FF2B5EF4-FFF2-40B4-BE49-F238E27FC236}">
                <a16:creationId xmlns="" xmlns:a16="http://schemas.microsoft.com/office/drawing/2014/main" id="{2D539BA1-BF1B-4DCE-892D-90B3513F1319}"/>
              </a:ext>
            </a:extLst>
          </p:cNvPr>
          <p:cNvSpPr>
            <a:spLocks noGrp="1"/>
          </p:cNvSpPr>
          <p:nvPr>
            <p:ph type="body" sz="quarter" idx="17"/>
          </p:nvPr>
        </p:nvSpPr>
        <p:spPr>
          <a:xfrm>
            <a:off x="2708769" y="5411264"/>
            <a:ext cx="2998341" cy="667170"/>
          </a:xfrm>
        </p:spPr>
        <p:txBody>
          <a:bodyPr/>
          <a:lstStyle/>
          <a:p>
            <a:r>
              <a:rPr lang="zh-CN" altLang="en-US" dirty="0">
                <a:sym typeface="微软雅黑 Light" panose="020B0502040204020203" pitchFamily="34" charset="-122"/>
              </a:rPr>
              <a:t>你的描述性文字放这里你的描述性文字放这里。</a:t>
            </a:r>
            <a:endParaRPr lang="en-US" altLang="zh-CN" dirty="0">
              <a:sym typeface="微软雅黑 Light" panose="020B0502040204020203" pitchFamily="34" charset="-122"/>
            </a:endParaRPr>
          </a:p>
        </p:txBody>
      </p:sp>
      <p:sp>
        <p:nvSpPr>
          <p:cNvPr id="141" name="文本占位符 140">
            <a:extLst>
              <a:ext uri="{FF2B5EF4-FFF2-40B4-BE49-F238E27FC236}">
                <a16:creationId xmlns="" xmlns:a16="http://schemas.microsoft.com/office/drawing/2014/main" id="{08CE983B-50F7-41CF-A403-13B4AA0A2407}"/>
              </a:ext>
            </a:extLst>
          </p:cNvPr>
          <p:cNvSpPr>
            <a:spLocks noGrp="1"/>
          </p:cNvSpPr>
          <p:nvPr>
            <p:ph type="body" sz="quarter" idx="18"/>
          </p:nvPr>
        </p:nvSpPr>
        <p:spPr>
          <a:xfrm>
            <a:off x="8658157" y="5411264"/>
            <a:ext cx="2998341" cy="667170"/>
          </a:xfrm>
        </p:spPr>
        <p:txBody>
          <a:bodyPr/>
          <a:lstStyle/>
          <a:p>
            <a:r>
              <a:rPr lang="zh-CN" altLang="en-US" dirty="0">
                <a:sym typeface="微软雅黑 Light" panose="020B0502040204020203" pitchFamily="34" charset="-122"/>
              </a:rPr>
              <a:t>你的描述性文字放这里你的描述性文字放这里。</a:t>
            </a:r>
            <a:endParaRPr lang="en-US" altLang="zh-CN" dirty="0">
              <a:sym typeface="微软雅黑 Light" panose="020B0502040204020203" pitchFamily="34" charset="-122"/>
            </a:endParaRPr>
          </a:p>
        </p:txBody>
      </p:sp>
      <p:sp>
        <p:nvSpPr>
          <p:cNvPr id="142" name="文本占位符 141">
            <a:extLst>
              <a:ext uri="{FF2B5EF4-FFF2-40B4-BE49-F238E27FC236}">
                <a16:creationId xmlns="" xmlns:a16="http://schemas.microsoft.com/office/drawing/2014/main" id="{86D6F134-929F-40AA-9FE9-CE1CAF2DD6F2}"/>
              </a:ext>
            </a:extLst>
          </p:cNvPr>
          <p:cNvSpPr>
            <a:spLocks noGrp="1"/>
          </p:cNvSpPr>
          <p:nvPr>
            <p:ph type="body" sz="quarter" idx="19"/>
          </p:nvPr>
        </p:nvSpPr>
        <p:spPr>
          <a:xfrm>
            <a:off x="8658157" y="4629973"/>
            <a:ext cx="2998341" cy="667170"/>
          </a:xfrm>
        </p:spPr>
        <p:txBody>
          <a:bodyPr/>
          <a:lstStyle/>
          <a:p>
            <a:r>
              <a:rPr lang="zh-CN" altLang="en-US" dirty="0">
                <a:sym typeface="微软雅黑 Light" panose="020B0502040204020203" pitchFamily="34" charset="-122"/>
              </a:rPr>
              <a:t>你的描述性文字放这里你的描述性文字放这里。</a:t>
            </a:r>
            <a:endParaRPr lang="en-US" altLang="zh-CN" dirty="0">
              <a:sym typeface="微软雅黑 Light" panose="020B0502040204020203" pitchFamily="34" charset="-122"/>
            </a:endParaRPr>
          </a:p>
        </p:txBody>
      </p:sp>
      <p:sp>
        <p:nvSpPr>
          <p:cNvPr id="143" name="文本占位符 142">
            <a:extLst>
              <a:ext uri="{FF2B5EF4-FFF2-40B4-BE49-F238E27FC236}">
                <a16:creationId xmlns="" xmlns:a16="http://schemas.microsoft.com/office/drawing/2014/main" id="{8C72B4FC-BB7C-45F2-ABB1-EB5EE20CE80D}"/>
              </a:ext>
            </a:extLst>
          </p:cNvPr>
          <p:cNvSpPr>
            <a:spLocks noGrp="1"/>
          </p:cNvSpPr>
          <p:nvPr>
            <p:ph type="body" sz="quarter" idx="20"/>
          </p:nvPr>
        </p:nvSpPr>
        <p:spPr>
          <a:xfrm>
            <a:off x="8658157" y="3340532"/>
            <a:ext cx="2998341" cy="667170"/>
          </a:xfrm>
        </p:spPr>
        <p:txBody>
          <a:bodyPr/>
          <a:lstStyle/>
          <a:p>
            <a:r>
              <a:rPr lang="zh-CN" altLang="en-US" dirty="0">
                <a:sym typeface="微软雅黑 Light" panose="020B0502040204020203" pitchFamily="34" charset="-122"/>
              </a:rPr>
              <a:t>你的描述性文字放这里你的描述性文字放这里。</a:t>
            </a:r>
            <a:endParaRPr lang="en-US" altLang="zh-CN" dirty="0">
              <a:sym typeface="微软雅黑 Light" panose="020B0502040204020203" pitchFamily="34" charset="-122"/>
            </a:endParaRPr>
          </a:p>
        </p:txBody>
      </p:sp>
      <p:sp>
        <p:nvSpPr>
          <p:cNvPr id="144" name="文本占位符 143">
            <a:extLst>
              <a:ext uri="{FF2B5EF4-FFF2-40B4-BE49-F238E27FC236}">
                <a16:creationId xmlns="" xmlns:a16="http://schemas.microsoft.com/office/drawing/2014/main" id="{ACBCD0AC-A95E-41F0-A4BC-0A0B068BFE8E}"/>
              </a:ext>
            </a:extLst>
          </p:cNvPr>
          <p:cNvSpPr>
            <a:spLocks noGrp="1"/>
          </p:cNvSpPr>
          <p:nvPr>
            <p:ph type="body" sz="quarter" idx="21"/>
          </p:nvPr>
        </p:nvSpPr>
        <p:spPr>
          <a:xfrm>
            <a:off x="8658157" y="2559241"/>
            <a:ext cx="2998341" cy="667170"/>
          </a:xfrm>
        </p:spPr>
        <p:txBody>
          <a:bodyPr/>
          <a:lstStyle/>
          <a:p>
            <a:r>
              <a:rPr lang="zh-CN" altLang="en-US" dirty="0">
                <a:sym typeface="微软雅黑 Light" panose="020B0502040204020203" pitchFamily="34" charset="-122"/>
              </a:rPr>
              <a:t>你的描述性文字放这里你的描述性文字放这里。</a:t>
            </a:r>
            <a:endParaRPr lang="en-US" altLang="zh-CN" dirty="0">
              <a:sym typeface="微软雅黑 Light" panose="020B0502040204020203" pitchFamily="34" charset="-122"/>
            </a:endParaRPr>
          </a:p>
        </p:txBody>
      </p:sp>
      <p:sp>
        <p:nvSpPr>
          <p:cNvPr id="145" name="文本占位符 144">
            <a:extLst>
              <a:ext uri="{FF2B5EF4-FFF2-40B4-BE49-F238E27FC236}">
                <a16:creationId xmlns="" xmlns:a16="http://schemas.microsoft.com/office/drawing/2014/main" id="{E4EB04F5-E4AD-428F-A63D-BAD877D827F8}"/>
              </a:ext>
            </a:extLst>
          </p:cNvPr>
          <p:cNvSpPr>
            <a:spLocks noGrp="1"/>
          </p:cNvSpPr>
          <p:nvPr>
            <p:ph type="body" sz="quarter" idx="22"/>
          </p:nvPr>
        </p:nvSpPr>
        <p:spPr>
          <a:xfrm>
            <a:off x="8658157" y="1777950"/>
            <a:ext cx="2998341" cy="667170"/>
          </a:xfrm>
        </p:spPr>
        <p:txBody>
          <a:bodyPr/>
          <a:lstStyle/>
          <a:p>
            <a:r>
              <a:rPr lang="zh-CN" altLang="en-US" dirty="0">
                <a:sym typeface="微软雅黑 Light" panose="020B0502040204020203" pitchFamily="34" charset="-122"/>
              </a:rPr>
              <a:t>你的描述性文字放这里你的描述性文字放这里。</a:t>
            </a:r>
            <a:endParaRPr lang="en-US" altLang="zh-CN" dirty="0">
              <a:sym typeface="微软雅黑 Light" panose="020B0502040204020203" pitchFamily="34" charset="-122"/>
            </a:endParaRPr>
          </a:p>
        </p:txBody>
      </p:sp>
      <p:sp>
        <p:nvSpPr>
          <p:cNvPr id="146" name="文本占位符 145">
            <a:extLst>
              <a:ext uri="{FF2B5EF4-FFF2-40B4-BE49-F238E27FC236}">
                <a16:creationId xmlns="" xmlns:a16="http://schemas.microsoft.com/office/drawing/2014/main" id="{F1519FD9-BBE0-4483-88BC-D0BD29AC4EAE}"/>
              </a:ext>
            </a:extLst>
          </p:cNvPr>
          <p:cNvSpPr>
            <a:spLocks noGrp="1"/>
          </p:cNvSpPr>
          <p:nvPr>
            <p:ph type="body" sz="quarter" idx="23"/>
          </p:nvPr>
        </p:nvSpPr>
        <p:spPr/>
        <p:txBody>
          <a:bodyPr/>
          <a:lstStyle/>
          <a:p>
            <a:pPr marL="0" indent="0">
              <a:buNone/>
            </a:pPr>
            <a:r>
              <a:rPr lang="zh-CN" altLang="en-US" dirty="0"/>
              <a:t>你的标题</a:t>
            </a:r>
            <a:endParaRPr lang="en-US" altLang="zh-CN" dirty="0"/>
          </a:p>
        </p:txBody>
      </p:sp>
      <p:sp>
        <p:nvSpPr>
          <p:cNvPr id="147" name="文本占位符 146">
            <a:extLst>
              <a:ext uri="{FF2B5EF4-FFF2-40B4-BE49-F238E27FC236}">
                <a16:creationId xmlns="" xmlns:a16="http://schemas.microsoft.com/office/drawing/2014/main" id="{7415FCE0-9D56-4210-9FBF-91D3901297E4}"/>
              </a:ext>
            </a:extLst>
          </p:cNvPr>
          <p:cNvSpPr>
            <a:spLocks noGrp="1"/>
          </p:cNvSpPr>
          <p:nvPr>
            <p:ph type="body" sz="quarter" idx="24"/>
          </p:nvPr>
        </p:nvSpPr>
        <p:spPr/>
        <p:txBody>
          <a:bodyPr/>
          <a:lstStyle/>
          <a:p>
            <a:pPr marL="0" indent="0">
              <a:buNone/>
            </a:pPr>
            <a:r>
              <a:rPr lang="zh-CN" altLang="en-US" dirty="0"/>
              <a:t>内容简要描述</a:t>
            </a:r>
          </a:p>
        </p:txBody>
      </p:sp>
      <p:sp>
        <p:nvSpPr>
          <p:cNvPr id="148" name="文本占位符 147">
            <a:extLst>
              <a:ext uri="{FF2B5EF4-FFF2-40B4-BE49-F238E27FC236}">
                <a16:creationId xmlns="" xmlns:a16="http://schemas.microsoft.com/office/drawing/2014/main" id="{F22FD496-BD8D-4695-91B0-47C23E15C20D}"/>
              </a:ext>
            </a:extLst>
          </p:cNvPr>
          <p:cNvSpPr>
            <a:spLocks noGrp="1"/>
          </p:cNvSpPr>
          <p:nvPr>
            <p:ph type="body" sz="quarter" idx="25"/>
          </p:nvPr>
        </p:nvSpPr>
        <p:spPr/>
        <p:txBody>
          <a:bodyPr/>
          <a:lstStyle/>
          <a:p>
            <a:pPr marL="0" indent="0">
              <a:buNone/>
            </a:pPr>
            <a:r>
              <a:rPr lang="zh-CN" altLang="en-US" dirty="0"/>
              <a:t>内容简要描述</a:t>
            </a:r>
          </a:p>
        </p:txBody>
      </p:sp>
      <p:sp>
        <p:nvSpPr>
          <p:cNvPr id="149" name="文本占位符 148">
            <a:extLst>
              <a:ext uri="{FF2B5EF4-FFF2-40B4-BE49-F238E27FC236}">
                <a16:creationId xmlns="" xmlns:a16="http://schemas.microsoft.com/office/drawing/2014/main" id="{A48652BC-7F43-4B3D-BC80-21745A760422}"/>
              </a:ext>
            </a:extLst>
          </p:cNvPr>
          <p:cNvSpPr>
            <a:spLocks noGrp="1"/>
          </p:cNvSpPr>
          <p:nvPr>
            <p:ph type="body" sz="quarter" idx="26"/>
          </p:nvPr>
        </p:nvSpPr>
        <p:spPr/>
        <p:txBody>
          <a:bodyPr/>
          <a:lstStyle/>
          <a:p>
            <a:pPr marL="0" indent="0">
              <a:buNone/>
            </a:pPr>
            <a:r>
              <a:rPr lang="zh-CN" altLang="en-US" dirty="0"/>
              <a:t>你的标题</a:t>
            </a:r>
            <a:endParaRPr lang="en-US" altLang="zh-CN" dirty="0"/>
          </a:p>
        </p:txBody>
      </p:sp>
    </p:spTree>
    <p:extLst>
      <p:ext uri="{BB962C8B-B14F-4D97-AF65-F5344CB8AC3E}">
        <p14:creationId xmlns:p14="http://schemas.microsoft.com/office/powerpoint/2010/main" val="38539976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a:extLst>
              <a:ext uri="{FF2B5EF4-FFF2-40B4-BE49-F238E27FC236}">
                <a16:creationId xmlns="" xmlns:a16="http://schemas.microsoft.com/office/drawing/2014/main" id="{E30FBD15-CDDD-4000-97CC-6EA73B677830}"/>
              </a:ext>
            </a:extLst>
          </p:cNvPr>
          <p:cNvGrpSpPr/>
          <p:nvPr/>
        </p:nvGrpSpPr>
        <p:grpSpPr>
          <a:xfrm>
            <a:off x="1212677" y="2377440"/>
            <a:ext cx="2835325" cy="3515360"/>
            <a:chOff x="1182029" y="2252546"/>
            <a:chExt cx="2397512" cy="3983154"/>
          </a:xfrm>
          <a:effectLst>
            <a:outerShdw blurRad="342900" sx="102000" sy="102000" algn="ctr" rotWithShape="0">
              <a:schemeClr val="accent2">
                <a:alpha val="12000"/>
              </a:schemeClr>
            </a:outerShdw>
          </a:effectLst>
        </p:grpSpPr>
        <p:sp>
          <p:nvSpPr>
            <p:cNvPr id="49" name="矩形 48">
              <a:extLst>
                <a:ext uri="{FF2B5EF4-FFF2-40B4-BE49-F238E27FC236}">
                  <a16:creationId xmlns="" xmlns:a16="http://schemas.microsoft.com/office/drawing/2014/main" id="{E4C1B18B-00A4-49DF-B1A3-8173D0BE65B9}"/>
                </a:ext>
              </a:extLst>
            </p:cNvPr>
            <p:cNvSpPr/>
            <p:nvPr/>
          </p:nvSpPr>
          <p:spPr>
            <a:xfrm>
              <a:off x="1182029" y="2252546"/>
              <a:ext cx="2397512" cy="3983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 xmlns:a16="http://schemas.microsoft.com/office/drawing/2014/main" id="{99D4BEB4-F576-4A72-8367-BDDCA1C8096E}"/>
                </a:ext>
              </a:extLst>
            </p:cNvPr>
            <p:cNvSpPr/>
            <p:nvPr/>
          </p:nvSpPr>
          <p:spPr>
            <a:xfrm>
              <a:off x="1182029" y="6134100"/>
              <a:ext cx="2397512" cy="101600"/>
            </a:xfrm>
            <a:prstGeom prst="rect">
              <a:avLst/>
            </a:prstGeom>
            <a:gradFill flip="none" rotWithShape="1">
              <a:gsLst>
                <a:gs pos="0">
                  <a:schemeClr val="accent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a:extLst>
              <a:ext uri="{FF2B5EF4-FFF2-40B4-BE49-F238E27FC236}">
                <a16:creationId xmlns="" xmlns:a16="http://schemas.microsoft.com/office/drawing/2014/main" id="{BA6C720C-10D0-4A49-B1CC-ED1E04BB3F4B}"/>
              </a:ext>
            </a:extLst>
          </p:cNvPr>
          <p:cNvGrpSpPr/>
          <p:nvPr/>
        </p:nvGrpSpPr>
        <p:grpSpPr>
          <a:xfrm>
            <a:off x="4951299" y="2377440"/>
            <a:ext cx="2835325" cy="3515360"/>
            <a:chOff x="1182029" y="2252546"/>
            <a:chExt cx="2397512" cy="3983154"/>
          </a:xfrm>
          <a:effectLst>
            <a:outerShdw blurRad="342900" sx="102000" sy="102000" algn="ctr" rotWithShape="0">
              <a:schemeClr val="accent2">
                <a:alpha val="12000"/>
              </a:schemeClr>
            </a:outerShdw>
          </a:effectLst>
        </p:grpSpPr>
        <p:sp>
          <p:nvSpPr>
            <p:cNvPr id="55" name="矩形 54">
              <a:extLst>
                <a:ext uri="{FF2B5EF4-FFF2-40B4-BE49-F238E27FC236}">
                  <a16:creationId xmlns="" xmlns:a16="http://schemas.microsoft.com/office/drawing/2014/main" id="{14F51B14-1DE9-4A88-BAD7-9383A2295AA7}"/>
                </a:ext>
              </a:extLst>
            </p:cNvPr>
            <p:cNvSpPr/>
            <p:nvPr/>
          </p:nvSpPr>
          <p:spPr>
            <a:xfrm>
              <a:off x="1182029" y="2252546"/>
              <a:ext cx="2397512" cy="3983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 xmlns:a16="http://schemas.microsoft.com/office/drawing/2014/main" id="{07855D69-62EA-4A72-8D55-E837B2E41BB2}"/>
                </a:ext>
              </a:extLst>
            </p:cNvPr>
            <p:cNvSpPr/>
            <p:nvPr/>
          </p:nvSpPr>
          <p:spPr>
            <a:xfrm>
              <a:off x="1182029" y="6134100"/>
              <a:ext cx="2397512" cy="101600"/>
            </a:xfrm>
            <a:prstGeom prst="rect">
              <a:avLst/>
            </a:prstGeom>
            <a:gradFill flip="none" rotWithShape="1">
              <a:gsLst>
                <a:gs pos="0">
                  <a:schemeClr val="accent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 xmlns:a16="http://schemas.microsoft.com/office/drawing/2014/main" id="{28237D65-671B-4DAE-A920-AD7C0A8BD03B}"/>
              </a:ext>
            </a:extLst>
          </p:cNvPr>
          <p:cNvGrpSpPr/>
          <p:nvPr/>
        </p:nvGrpSpPr>
        <p:grpSpPr>
          <a:xfrm>
            <a:off x="8689921" y="2377440"/>
            <a:ext cx="2835325" cy="3515360"/>
            <a:chOff x="1182029" y="2252546"/>
            <a:chExt cx="2397512" cy="3983154"/>
          </a:xfrm>
          <a:effectLst>
            <a:outerShdw blurRad="342900" sx="102000" sy="102000" algn="ctr" rotWithShape="0">
              <a:schemeClr val="accent2">
                <a:alpha val="12000"/>
              </a:schemeClr>
            </a:outerShdw>
          </a:effectLst>
        </p:grpSpPr>
        <p:sp>
          <p:nvSpPr>
            <p:cNvPr id="59" name="矩形 58">
              <a:extLst>
                <a:ext uri="{FF2B5EF4-FFF2-40B4-BE49-F238E27FC236}">
                  <a16:creationId xmlns="" xmlns:a16="http://schemas.microsoft.com/office/drawing/2014/main" id="{096FA8A5-F94E-434E-B9BF-8E79E25ACD8F}"/>
                </a:ext>
              </a:extLst>
            </p:cNvPr>
            <p:cNvSpPr/>
            <p:nvPr/>
          </p:nvSpPr>
          <p:spPr>
            <a:xfrm>
              <a:off x="1182029" y="2252546"/>
              <a:ext cx="2397512" cy="3983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 xmlns:a16="http://schemas.microsoft.com/office/drawing/2014/main" id="{BD920C6B-529B-4C2F-B240-C568A918BB01}"/>
                </a:ext>
              </a:extLst>
            </p:cNvPr>
            <p:cNvSpPr/>
            <p:nvPr/>
          </p:nvSpPr>
          <p:spPr>
            <a:xfrm>
              <a:off x="1182029" y="6134100"/>
              <a:ext cx="2397512" cy="101600"/>
            </a:xfrm>
            <a:prstGeom prst="rect">
              <a:avLst/>
            </a:prstGeom>
            <a:gradFill flip="none" rotWithShape="1">
              <a:gsLst>
                <a:gs pos="0">
                  <a:schemeClr val="accent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文本占位符 85">
            <a:extLst>
              <a:ext uri="{FF2B5EF4-FFF2-40B4-BE49-F238E27FC236}">
                <a16:creationId xmlns="" xmlns:a16="http://schemas.microsoft.com/office/drawing/2014/main" id="{29A297EE-A2F8-4565-8852-49A5E273B896}"/>
              </a:ext>
            </a:extLst>
          </p:cNvPr>
          <p:cNvSpPr>
            <a:spLocks noGrp="1"/>
          </p:cNvSpPr>
          <p:nvPr>
            <p:ph type="body" sz="quarter" idx="10"/>
          </p:nvPr>
        </p:nvSpPr>
        <p:spPr/>
        <p:txBody>
          <a:bodyPr/>
          <a:lstStyle/>
          <a:p>
            <a:r>
              <a:rPr lang="zh-CN" altLang="en-US" dirty="0"/>
              <a:t>三图三文页</a:t>
            </a:r>
          </a:p>
        </p:txBody>
      </p:sp>
      <p:pic>
        <p:nvPicPr>
          <p:cNvPr id="44" name="图片占位符 43">
            <a:extLst>
              <a:ext uri="{FF2B5EF4-FFF2-40B4-BE49-F238E27FC236}">
                <a16:creationId xmlns="" xmlns:a16="http://schemas.microsoft.com/office/drawing/2014/main" id="{4FEC2000-2256-4103-983C-B333573E47F8}"/>
              </a:ext>
            </a:extLst>
          </p:cNvPr>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a:ln w="19050">
            <a:solidFill>
              <a:schemeClr val="accent2"/>
            </a:solidFill>
          </a:ln>
        </p:spPr>
      </p:pic>
      <p:pic>
        <p:nvPicPr>
          <p:cNvPr id="46" name="图片占位符 45">
            <a:extLst>
              <a:ext uri="{FF2B5EF4-FFF2-40B4-BE49-F238E27FC236}">
                <a16:creationId xmlns="" xmlns:a16="http://schemas.microsoft.com/office/drawing/2014/main" id="{40CCB7B8-83AE-43F5-8952-965AD05201DA}"/>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a:ln w="19050">
            <a:solidFill>
              <a:schemeClr val="accent2"/>
            </a:solidFill>
          </a:ln>
        </p:spPr>
      </p:pic>
      <p:pic>
        <p:nvPicPr>
          <p:cNvPr id="48" name="图片占位符 47">
            <a:extLst>
              <a:ext uri="{FF2B5EF4-FFF2-40B4-BE49-F238E27FC236}">
                <a16:creationId xmlns="" xmlns:a16="http://schemas.microsoft.com/office/drawing/2014/main" id="{8AAE33A5-DA8F-4123-9085-CAD2F6A73CDB}"/>
              </a:ext>
            </a:extLst>
          </p:cNvPr>
          <p:cNvPicPr>
            <a:picLocks noGrp="1" noChangeAspect="1"/>
          </p:cNvPicPr>
          <p:nvPr>
            <p:ph type="pic" sz="quarter" idx="13"/>
          </p:nvPr>
        </p:nvPicPr>
        <p:blipFill>
          <a:blip r:embed="rId4" cstate="email">
            <a:extLst>
              <a:ext uri="{28A0092B-C50C-407E-A947-70E740481C1C}">
                <a14:useLocalDpi xmlns:a14="http://schemas.microsoft.com/office/drawing/2010/main"/>
              </a:ext>
            </a:extLst>
          </a:blip>
          <a:srcRect/>
          <a:stretch>
            <a:fillRect/>
          </a:stretch>
        </p:blipFill>
        <p:spPr>
          <a:ln w="19050">
            <a:solidFill>
              <a:schemeClr val="accent2"/>
            </a:solidFill>
          </a:ln>
        </p:spPr>
      </p:pic>
      <p:sp>
        <p:nvSpPr>
          <p:cNvPr id="87" name="文本占位符 86">
            <a:extLst>
              <a:ext uri="{FF2B5EF4-FFF2-40B4-BE49-F238E27FC236}">
                <a16:creationId xmlns="" xmlns:a16="http://schemas.microsoft.com/office/drawing/2014/main" id="{752CE531-3CA6-4E34-815A-E758BFAA90FF}"/>
              </a:ext>
            </a:extLst>
          </p:cNvPr>
          <p:cNvSpPr>
            <a:spLocks noGrp="1"/>
          </p:cNvSpPr>
          <p:nvPr>
            <p:ph type="body" sz="quarter" idx="14"/>
          </p:nvPr>
        </p:nvSpPr>
        <p:spPr>
          <a:xfrm>
            <a:off x="1344542" y="2999231"/>
            <a:ext cx="2571594" cy="2439963"/>
          </a:xfrm>
        </p:spPr>
        <p:txBody>
          <a:bodyPr/>
          <a:lstStyle/>
          <a:p>
            <a:pPr algn="just">
              <a:buNone/>
            </a:pPr>
            <a:r>
              <a:rPr lang="zh-CN" altLang="en-US" dirty="0"/>
              <a:t>学校缘起于庐山白鹿洞书院，肇基于</a:t>
            </a:r>
            <a:r>
              <a:rPr lang="en-US" altLang="zh-CN" dirty="0"/>
              <a:t>1940</a:t>
            </a:r>
            <a:r>
              <a:rPr lang="zh-CN" altLang="en-US" dirty="0"/>
              <a:t>年创建的国立中正大学，</a:t>
            </a:r>
            <a:r>
              <a:rPr lang="en-US" altLang="zh-CN" dirty="0"/>
              <a:t>1949</a:t>
            </a:r>
            <a:r>
              <a:rPr lang="zh-CN" altLang="en-US" dirty="0"/>
              <a:t>年更名为南昌大学，</a:t>
            </a:r>
            <a:r>
              <a:rPr lang="en-US" altLang="zh-CN" dirty="0"/>
              <a:t>1953</a:t>
            </a:r>
            <a:r>
              <a:rPr lang="zh-CN" altLang="en-US" dirty="0"/>
              <a:t>年改为江西师范学院，</a:t>
            </a:r>
            <a:r>
              <a:rPr lang="en-US" altLang="zh-CN" dirty="0"/>
              <a:t>1983</a:t>
            </a:r>
            <a:r>
              <a:rPr lang="zh-CN" altLang="en-US" dirty="0"/>
              <a:t>年更名为江西师范大学，是江西省本科办学历史最为悠久的普通高等院校。</a:t>
            </a:r>
          </a:p>
        </p:txBody>
      </p:sp>
      <p:sp>
        <p:nvSpPr>
          <p:cNvPr id="88" name="文本占位符 87">
            <a:extLst>
              <a:ext uri="{FF2B5EF4-FFF2-40B4-BE49-F238E27FC236}">
                <a16:creationId xmlns="" xmlns:a16="http://schemas.microsoft.com/office/drawing/2014/main" id="{19DE0AF2-69D7-43E6-9D2F-69AA2AE01C75}"/>
              </a:ext>
            </a:extLst>
          </p:cNvPr>
          <p:cNvSpPr>
            <a:spLocks noGrp="1"/>
          </p:cNvSpPr>
          <p:nvPr>
            <p:ph type="body" sz="quarter" idx="15"/>
          </p:nvPr>
        </p:nvSpPr>
        <p:spPr/>
        <p:txBody>
          <a:bodyPr/>
          <a:lstStyle/>
          <a:p>
            <a:pPr>
              <a:buNone/>
            </a:pPr>
            <a:r>
              <a:rPr lang="zh-CN" altLang="en-US"/>
              <a:t>江西师大</a:t>
            </a:r>
            <a:endParaRPr lang="zh-CN" altLang="en-US" dirty="0"/>
          </a:p>
        </p:txBody>
      </p:sp>
      <p:sp>
        <p:nvSpPr>
          <p:cNvPr id="89" name="文本占位符 88">
            <a:extLst>
              <a:ext uri="{FF2B5EF4-FFF2-40B4-BE49-F238E27FC236}">
                <a16:creationId xmlns="" xmlns:a16="http://schemas.microsoft.com/office/drawing/2014/main" id="{81CEA4EA-C494-4503-B635-9466537ECC0D}"/>
              </a:ext>
            </a:extLst>
          </p:cNvPr>
          <p:cNvSpPr>
            <a:spLocks noGrp="1"/>
          </p:cNvSpPr>
          <p:nvPr>
            <p:ph type="body" sz="quarter" idx="16"/>
          </p:nvPr>
        </p:nvSpPr>
        <p:spPr/>
        <p:txBody>
          <a:bodyPr/>
          <a:lstStyle/>
          <a:p>
            <a:pPr>
              <a:buNone/>
            </a:pPr>
            <a:r>
              <a:rPr lang="zh-CN" altLang="en-US"/>
              <a:t>江西师大</a:t>
            </a:r>
            <a:endParaRPr lang="en-US" altLang="zh-CN" dirty="0"/>
          </a:p>
        </p:txBody>
      </p:sp>
      <p:sp>
        <p:nvSpPr>
          <p:cNvPr id="92" name="文本占位符 91">
            <a:extLst>
              <a:ext uri="{FF2B5EF4-FFF2-40B4-BE49-F238E27FC236}">
                <a16:creationId xmlns="" xmlns:a16="http://schemas.microsoft.com/office/drawing/2014/main" id="{FD28045B-0C9A-4A32-9BBE-7CEA0E2A4B7A}"/>
              </a:ext>
            </a:extLst>
          </p:cNvPr>
          <p:cNvSpPr>
            <a:spLocks noGrp="1"/>
          </p:cNvSpPr>
          <p:nvPr>
            <p:ph type="body" sz="quarter" idx="19"/>
          </p:nvPr>
        </p:nvSpPr>
        <p:spPr/>
        <p:txBody>
          <a:bodyPr/>
          <a:lstStyle/>
          <a:p>
            <a:pPr>
              <a:buNone/>
            </a:pPr>
            <a:r>
              <a:rPr lang="zh-CN" altLang="en-US"/>
              <a:t>江西师大</a:t>
            </a:r>
            <a:endParaRPr lang="en-US" altLang="zh-CN" dirty="0"/>
          </a:p>
        </p:txBody>
      </p:sp>
      <p:sp>
        <p:nvSpPr>
          <p:cNvPr id="25" name="文本占位符 86">
            <a:extLst>
              <a:ext uri="{FF2B5EF4-FFF2-40B4-BE49-F238E27FC236}">
                <a16:creationId xmlns="" xmlns:a16="http://schemas.microsoft.com/office/drawing/2014/main" id="{B47248EA-1821-4EAE-954F-60156B4E95D3}"/>
              </a:ext>
            </a:extLst>
          </p:cNvPr>
          <p:cNvSpPr txBox="1">
            <a:spLocks/>
          </p:cNvSpPr>
          <p:nvPr/>
        </p:nvSpPr>
        <p:spPr>
          <a:xfrm>
            <a:off x="5080201" y="2999231"/>
            <a:ext cx="2571594" cy="2439963"/>
          </a:xfrm>
          <a:prstGeom prst="rect">
            <a:avLst/>
          </a:prstGeom>
        </p:spPr>
        <p:txBody>
          <a:bodyPr wrap="square">
            <a:noAutofit/>
          </a:bodyPr>
          <a:lstStyle>
            <a:lvl1pPr marL="0" marR="0" indent="0" algn="ctr" defTabSz="914400" rtl="0" eaLnBrk="1" latinLnBrk="0" hangingPunct="1">
              <a:lnSpc>
                <a:spcPct val="120000"/>
              </a:lnSpc>
              <a:spcBef>
                <a:spcPts val="1000"/>
              </a:spcBef>
              <a:spcAft>
                <a:spcPts val="0"/>
              </a:spcAft>
              <a:buFont typeface="Arial" panose="020B0604020202020204" pitchFamily="34" charset="0"/>
              <a:buChar char="•"/>
              <a:defRPr lang="zh-CN" altLang="en-US" sz="1600" kern="1200" smtClean="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4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20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zh-CN" altLang="en-US" sz="18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Font typeface="Arial" panose="020B0604020202020204" pitchFamily="34" charset="0"/>
              <a:buNone/>
            </a:pPr>
            <a:r>
              <a:rPr lang="zh-CN" altLang="en-US"/>
              <a:t>学校缘起于庐山白鹿洞书院，肇基于</a:t>
            </a:r>
            <a:r>
              <a:rPr lang="en-US" altLang="zh-CN"/>
              <a:t>1940</a:t>
            </a:r>
            <a:r>
              <a:rPr lang="zh-CN" altLang="en-US"/>
              <a:t>年创建的国立中正大学，</a:t>
            </a:r>
            <a:r>
              <a:rPr lang="en-US" altLang="zh-CN"/>
              <a:t>1949</a:t>
            </a:r>
            <a:r>
              <a:rPr lang="zh-CN" altLang="en-US"/>
              <a:t>年更名为南昌大学，</a:t>
            </a:r>
            <a:r>
              <a:rPr lang="en-US" altLang="zh-CN"/>
              <a:t>1953</a:t>
            </a:r>
            <a:r>
              <a:rPr lang="zh-CN" altLang="en-US"/>
              <a:t>年改为江西师范学院，</a:t>
            </a:r>
            <a:r>
              <a:rPr lang="en-US" altLang="zh-CN"/>
              <a:t>1983</a:t>
            </a:r>
            <a:r>
              <a:rPr lang="zh-CN" altLang="en-US"/>
              <a:t>年更名为江西师范大学，是江西省本科办学历史最为悠久的普通高等院校。</a:t>
            </a:r>
            <a:endParaRPr lang="zh-CN" altLang="en-US" dirty="0"/>
          </a:p>
        </p:txBody>
      </p:sp>
      <p:sp>
        <p:nvSpPr>
          <p:cNvPr id="26" name="文本占位符 86">
            <a:extLst>
              <a:ext uri="{FF2B5EF4-FFF2-40B4-BE49-F238E27FC236}">
                <a16:creationId xmlns="" xmlns:a16="http://schemas.microsoft.com/office/drawing/2014/main" id="{2502698E-D814-4814-B353-B3F8C140F057}"/>
              </a:ext>
            </a:extLst>
          </p:cNvPr>
          <p:cNvSpPr txBox="1">
            <a:spLocks/>
          </p:cNvSpPr>
          <p:nvPr/>
        </p:nvSpPr>
        <p:spPr>
          <a:xfrm>
            <a:off x="8838162" y="2999231"/>
            <a:ext cx="2571594" cy="2439963"/>
          </a:xfrm>
          <a:prstGeom prst="rect">
            <a:avLst/>
          </a:prstGeom>
        </p:spPr>
        <p:txBody>
          <a:bodyPr wrap="square">
            <a:noAutofit/>
          </a:bodyPr>
          <a:lstStyle>
            <a:lvl1pPr marL="0" marR="0" indent="0" algn="ctr" defTabSz="914400" rtl="0" eaLnBrk="1" latinLnBrk="0" hangingPunct="1">
              <a:lnSpc>
                <a:spcPct val="120000"/>
              </a:lnSpc>
              <a:spcBef>
                <a:spcPts val="1000"/>
              </a:spcBef>
              <a:spcAft>
                <a:spcPts val="0"/>
              </a:spcAft>
              <a:buFont typeface="Arial" panose="020B0604020202020204" pitchFamily="34" charset="0"/>
              <a:buChar char="•"/>
              <a:defRPr lang="zh-CN" altLang="en-US" sz="1600" kern="1200" smtClean="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4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20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zh-CN" altLang="en-US" sz="18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Font typeface="Arial" panose="020B0604020202020204" pitchFamily="34" charset="0"/>
              <a:buNone/>
            </a:pPr>
            <a:r>
              <a:rPr lang="zh-CN" altLang="en-US"/>
              <a:t>学校缘起于庐山白鹿洞书院，肇基于</a:t>
            </a:r>
            <a:r>
              <a:rPr lang="en-US" altLang="zh-CN"/>
              <a:t>1940</a:t>
            </a:r>
            <a:r>
              <a:rPr lang="zh-CN" altLang="en-US"/>
              <a:t>年创建的国立中正大学，</a:t>
            </a:r>
            <a:r>
              <a:rPr lang="en-US" altLang="zh-CN"/>
              <a:t>1949</a:t>
            </a:r>
            <a:r>
              <a:rPr lang="zh-CN" altLang="en-US"/>
              <a:t>年更名为南昌大学，</a:t>
            </a:r>
            <a:r>
              <a:rPr lang="en-US" altLang="zh-CN"/>
              <a:t>1953</a:t>
            </a:r>
            <a:r>
              <a:rPr lang="zh-CN" altLang="en-US"/>
              <a:t>年改为江西师范学院，</a:t>
            </a:r>
            <a:r>
              <a:rPr lang="en-US" altLang="zh-CN"/>
              <a:t>1983</a:t>
            </a:r>
            <a:r>
              <a:rPr lang="zh-CN" altLang="en-US"/>
              <a:t>年更名为江西师范大学，是江西省本科办学历史最为悠久的普通高等院校。</a:t>
            </a:r>
            <a:endParaRPr lang="zh-CN" altLang="en-US" dirty="0"/>
          </a:p>
        </p:txBody>
      </p:sp>
    </p:spTree>
    <p:extLst>
      <p:ext uri="{BB962C8B-B14F-4D97-AF65-F5344CB8AC3E}">
        <p14:creationId xmlns:p14="http://schemas.microsoft.com/office/powerpoint/2010/main" val="34050935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9">
            <a:extLst>
              <a:ext uri="{FF2B5EF4-FFF2-40B4-BE49-F238E27FC236}">
                <a16:creationId xmlns="" xmlns:a16="http://schemas.microsoft.com/office/drawing/2014/main" id="{50ACCA2E-FFCF-4D75-9D90-A1509E77221E}"/>
              </a:ext>
            </a:extLst>
          </p:cNvPr>
          <p:cNvSpPr txBox="1"/>
          <p:nvPr/>
        </p:nvSpPr>
        <p:spPr>
          <a:xfrm>
            <a:off x="1079596" y="1445690"/>
            <a:ext cx="2311210" cy="470789"/>
          </a:xfrm>
          <a:prstGeom prst="roundRect">
            <a:avLst/>
          </a:prstGeom>
          <a:solidFill>
            <a:schemeClr val="accent1"/>
          </a:solidFill>
          <a:ln>
            <a:noFill/>
          </a:ln>
        </p:spPr>
        <p:txBody>
          <a:bodyPr wrap="square"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600" b="1" i="0" u="none" strike="noStrike" kern="100" cap="none" spc="0" normalizeH="0" baseline="0" noProof="0" dirty="0">
              <a:ln>
                <a:noFill/>
              </a:ln>
              <a:solidFill>
                <a:srgbClr val="FFFFFF"/>
              </a:solidFill>
              <a:effectLst/>
              <a:uLnTx/>
              <a:uFillTx/>
              <a:latin typeface="Times New Roman"/>
              <a:ea typeface="微软雅黑"/>
              <a:cs typeface="+mn-cs"/>
            </a:endParaRPr>
          </a:p>
        </p:txBody>
      </p:sp>
      <p:sp>
        <p:nvSpPr>
          <p:cNvPr id="17" name="文本框 10">
            <a:extLst>
              <a:ext uri="{FF2B5EF4-FFF2-40B4-BE49-F238E27FC236}">
                <a16:creationId xmlns="" xmlns:a16="http://schemas.microsoft.com/office/drawing/2014/main" id="{FAC99369-55DA-4259-8CF9-A347C2C7F466}"/>
              </a:ext>
            </a:extLst>
          </p:cNvPr>
          <p:cNvSpPr txBox="1"/>
          <p:nvPr/>
        </p:nvSpPr>
        <p:spPr>
          <a:xfrm>
            <a:off x="4958785" y="1445690"/>
            <a:ext cx="2311210" cy="470789"/>
          </a:xfrm>
          <a:prstGeom prst="roundRect">
            <a:avLst/>
          </a:prstGeom>
          <a:solidFill>
            <a:schemeClr val="accent1"/>
          </a:solidFill>
          <a:ln>
            <a:noFill/>
          </a:ln>
        </p:spPr>
        <p:txBody>
          <a:bodyPr wrap="square"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600" b="1" i="0" u="none" strike="noStrike" kern="0" cap="none" spc="0" normalizeH="0" baseline="0" noProof="0" dirty="0">
              <a:ln>
                <a:noFill/>
              </a:ln>
              <a:solidFill>
                <a:srgbClr val="FFFFFF"/>
              </a:solidFill>
              <a:effectLst/>
              <a:uLnTx/>
              <a:uFillTx/>
              <a:latin typeface="Times New Roman"/>
              <a:ea typeface="微软雅黑"/>
              <a:cs typeface="+mn-cs"/>
            </a:endParaRPr>
          </a:p>
        </p:txBody>
      </p:sp>
      <p:sp>
        <p:nvSpPr>
          <p:cNvPr id="18" name="文本框 11">
            <a:extLst>
              <a:ext uri="{FF2B5EF4-FFF2-40B4-BE49-F238E27FC236}">
                <a16:creationId xmlns="" xmlns:a16="http://schemas.microsoft.com/office/drawing/2014/main" id="{E89A94EE-4494-41B9-9E0C-069D838C6C19}"/>
              </a:ext>
            </a:extLst>
          </p:cNvPr>
          <p:cNvSpPr txBox="1"/>
          <p:nvPr/>
        </p:nvSpPr>
        <p:spPr>
          <a:xfrm>
            <a:off x="8830462" y="1445690"/>
            <a:ext cx="2311210" cy="470789"/>
          </a:xfrm>
          <a:prstGeom prst="roundRect">
            <a:avLst/>
          </a:prstGeom>
          <a:solidFill>
            <a:schemeClr val="accent1"/>
          </a:solidFill>
          <a:ln>
            <a:noFill/>
          </a:ln>
        </p:spPr>
        <p:txBody>
          <a:bodyPr wrap="square"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600" b="1" i="0" u="none" strike="noStrike" kern="100" cap="none" spc="0" normalizeH="0" baseline="0" noProof="0" dirty="0">
              <a:ln>
                <a:noFill/>
              </a:ln>
              <a:solidFill>
                <a:srgbClr val="FFFFFF"/>
              </a:solidFill>
              <a:effectLst/>
              <a:uLnTx/>
              <a:uFillTx/>
              <a:latin typeface="Times New Roman"/>
              <a:ea typeface="微软雅黑"/>
              <a:cs typeface="+mn-cs"/>
            </a:endParaRPr>
          </a:p>
        </p:txBody>
      </p:sp>
      <p:sp>
        <p:nvSpPr>
          <p:cNvPr id="6" name="矩形 5">
            <a:extLst>
              <a:ext uri="{FF2B5EF4-FFF2-40B4-BE49-F238E27FC236}">
                <a16:creationId xmlns="" xmlns:a16="http://schemas.microsoft.com/office/drawing/2014/main" id="{EDBFE335-1DC4-4B92-A60A-0FB5839804EA}"/>
              </a:ext>
            </a:extLst>
          </p:cNvPr>
          <p:cNvSpPr/>
          <p:nvPr/>
        </p:nvSpPr>
        <p:spPr>
          <a:xfrm>
            <a:off x="0" y="2404546"/>
            <a:ext cx="12192000" cy="1841500"/>
          </a:xfrm>
          <a:prstGeom prst="rect">
            <a:avLst/>
          </a:prstGeom>
          <a:gradFill flip="none" rotWithShape="1">
            <a:gsLst>
              <a:gs pos="0">
                <a:schemeClr val="accent2"/>
              </a:gs>
              <a:gs pos="100000">
                <a:schemeClr val="accent1"/>
              </a:gs>
            </a:gsLst>
            <a:lin ang="2700000" scaled="1"/>
            <a:tileRect/>
          </a:gradFill>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400" b="1" i="0" u="none" strike="noStrike" kern="1200" cap="none" spc="0" normalizeH="0" baseline="0" noProof="0">
              <a:ln>
                <a:noFill/>
              </a:ln>
              <a:solidFill>
                <a:srgbClr val="FFFFFF"/>
              </a:solidFill>
              <a:effectLst/>
              <a:uLnTx/>
              <a:uFillTx/>
              <a:latin typeface="Times New Roman"/>
              <a:ea typeface="微软雅黑"/>
              <a:cs typeface="+mn-cs"/>
            </a:endParaRPr>
          </a:p>
        </p:txBody>
      </p:sp>
      <p:sp>
        <p:nvSpPr>
          <p:cNvPr id="7" name="椭圆 6">
            <a:extLst>
              <a:ext uri="{FF2B5EF4-FFF2-40B4-BE49-F238E27FC236}">
                <a16:creationId xmlns="" xmlns:a16="http://schemas.microsoft.com/office/drawing/2014/main" id="{52963D98-78E2-421F-95C7-08BAA126CA1E}"/>
              </a:ext>
            </a:extLst>
          </p:cNvPr>
          <p:cNvSpPr/>
          <p:nvPr/>
        </p:nvSpPr>
        <p:spPr>
          <a:xfrm>
            <a:off x="4880197" y="2052155"/>
            <a:ext cx="2454990" cy="2454986"/>
          </a:xfrm>
          <a:prstGeom prst="ellipse">
            <a:avLst/>
          </a:prstGeom>
          <a:solidFill>
            <a:schemeClr val="accent1">
              <a:alpha val="80000"/>
            </a:schemeClr>
          </a:solidFill>
          <a:ln w="38100">
            <a:solidFill>
              <a:schemeClr val="bg1"/>
            </a:solidFill>
          </a:ln>
        </p:spPr>
        <p:txBody>
          <a:bodyPr wrap="non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FFFFFF"/>
              </a:solidFill>
              <a:effectLst/>
              <a:uLnTx/>
              <a:uFillTx/>
              <a:latin typeface="Times New Roman"/>
              <a:ea typeface="微软雅黑"/>
              <a:cs typeface="+mn-cs"/>
            </a:endParaRPr>
          </a:p>
        </p:txBody>
      </p:sp>
      <p:sp>
        <p:nvSpPr>
          <p:cNvPr id="8" name="椭圆 7">
            <a:extLst>
              <a:ext uri="{FF2B5EF4-FFF2-40B4-BE49-F238E27FC236}">
                <a16:creationId xmlns="" xmlns:a16="http://schemas.microsoft.com/office/drawing/2014/main" id="{7D5141B5-F473-4BDE-9D3C-D64315FC320C}"/>
              </a:ext>
            </a:extLst>
          </p:cNvPr>
          <p:cNvSpPr/>
          <p:nvPr/>
        </p:nvSpPr>
        <p:spPr>
          <a:xfrm>
            <a:off x="1007706" y="2052155"/>
            <a:ext cx="2454990" cy="2454986"/>
          </a:xfrm>
          <a:prstGeom prst="ellipse">
            <a:avLst/>
          </a:prstGeom>
          <a:solidFill>
            <a:schemeClr val="accent1">
              <a:alpha val="80000"/>
            </a:schemeClr>
          </a:solidFill>
          <a:ln w="38100">
            <a:solidFill>
              <a:schemeClr val="bg1"/>
            </a:solidFill>
          </a:ln>
        </p:spPr>
        <p:txBody>
          <a:bodyPr wrap="non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FFFFFF"/>
              </a:solidFill>
              <a:effectLst/>
              <a:uLnTx/>
              <a:uFillTx/>
              <a:latin typeface="Times New Roman"/>
              <a:ea typeface="微软雅黑"/>
              <a:cs typeface="+mn-cs"/>
            </a:endParaRPr>
          </a:p>
        </p:txBody>
      </p:sp>
      <p:sp>
        <p:nvSpPr>
          <p:cNvPr id="9" name="椭圆 8">
            <a:extLst>
              <a:ext uri="{FF2B5EF4-FFF2-40B4-BE49-F238E27FC236}">
                <a16:creationId xmlns="" xmlns:a16="http://schemas.microsoft.com/office/drawing/2014/main" id="{FDC79433-688C-4D01-B305-1FF1108847E7}"/>
              </a:ext>
            </a:extLst>
          </p:cNvPr>
          <p:cNvSpPr/>
          <p:nvPr/>
        </p:nvSpPr>
        <p:spPr>
          <a:xfrm>
            <a:off x="8768414" y="2052155"/>
            <a:ext cx="2454990" cy="2454986"/>
          </a:xfrm>
          <a:prstGeom prst="ellipse">
            <a:avLst/>
          </a:prstGeom>
          <a:solidFill>
            <a:schemeClr val="accent1">
              <a:alpha val="80000"/>
            </a:schemeClr>
          </a:solidFill>
          <a:ln w="38100">
            <a:solidFill>
              <a:schemeClr val="bg1"/>
            </a:solidFill>
          </a:ln>
        </p:spPr>
        <p:txBody>
          <a:bodyPr wrap="non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FFFFFF"/>
              </a:solidFill>
              <a:effectLst/>
              <a:uLnTx/>
              <a:uFillTx/>
              <a:latin typeface="Times New Roman"/>
              <a:ea typeface="微软雅黑"/>
              <a:cs typeface="+mn-cs"/>
            </a:endParaRPr>
          </a:p>
        </p:txBody>
      </p:sp>
      <p:sp>
        <p:nvSpPr>
          <p:cNvPr id="2" name="文本占位符 1">
            <a:extLst>
              <a:ext uri="{FF2B5EF4-FFF2-40B4-BE49-F238E27FC236}">
                <a16:creationId xmlns="" xmlns:a16="http://schemas.microsoft.com/office/drawing/2014/main" id="{753BD9CB-FC61-4E9D-8244-D8ABF4613FAD}"/>
              </a:ext>
            </a:extLst>
          </p:cNvPr>
          <p:cNvSpPr>
            <a:spLocks noGrp="1"/>
          </p:cNvSpPr>
          <p:nvPr>
            <p:ph type="body" sz="quarter" idx="10"/>
          </p:nvPr>
        </p:nvSpPr>
        <p:spPr/>
        <p:txBody>
          <a:bodyPr/>
          <a:lstStyle/>
          <a:p>
            <a:r>
              <a:rPr lang="zh-CN" altLang="en-US" dirty="0"/>
              <a:t>三图三文页</a:t>
            </a:r>
          </a:p>
        </p:txBody>
      </p:sp>
      <p:pic>
        <p:nvPicPr>
          <p:cNvPr id="11" name="图片占位符 10">
            <a:extLst>
              <a:ext uri="{FF2B5EF4-FFF2-40B4-BE49-F238E27FC236}">
                <a16:creationId xmlns="" xmlns:a16="http://schemas.microsoft.com/office/drawing/2014/main" id="{FE261CEB-D195-483D-B472-9AB603977847}"/>
              </a:ext>
            </a:extLst>
          </p:cNvPr>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p:pic>
      <p:pic>
        <p:nvPicPr>
          <p:cNvPr id="13" name="图片占位符 12">
            <a:extLst>
              <a:ext uri="{FF2B5EF4-FFF2-40B4-BE49-F238E27FC236}">
                <a16:creationId xmlns="" xmlns:a16="http://schemas.microsoft.com/office/drawing/2014/main" id="{FD7B8BF2-4B41-4B9C-9298-00D91678F43F}"/>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pic>
        <p:nvPicPr>
          <p:cNvPr id="15" name="图片占位符 14">
            <a:extLst>
              <a:ext uri="{FF2B5EF4-FFF2-40B4-BE49-F238E27FC236}">
                <a16:creationId xmlns="" xmlns:a16="http://schemas.microsoft.com/office/drawing/2014/main" id="{44FD75B9-5E10-49B8-806D-E2B6909324EB}"/>
              </a:ext>
            </a:extLst>
          </p:cNvPr>
          <p:cNvPicPr>
            <a:picLocks noGrp="1" noChangeAspect="1"/>
          </p:cNvPicPr>
          <p:nvPr>
            <p:ph type="pic" sz="quarter" idx="13"/>
          </p:nvPr>
        </p:nvPicPr>
        <p:blipFill>
          <a:blip r:embed="rId4" cstate="email">
            <a:extLst>
              <a:ext uri="{28A0092B-C50C-407E-A947-70E740481C1C}">
                <a14:useLocalDpi xmlns:a14="http://schemas.microsoft.com/office/drawing/2010/main"/>
              </a:ext>
            </a:extLst>
          </a:blip>
          <a:srcRect/>
          <a:stretch>
            <a:fillRect/>
          </a:stretch>
        </p:blipFill>
        <p:spPr/>
      </p:pic>
      <p:sp>
        <p:nvSpPr>
          <p:cNvPr id="42" name="文本占位符 41">
            <a:extLst>
              <a:ext uri="{FF2B5EF4-FFF2-40B4-BE49-F238E27FC236}">
                <a16:creationId xmlns="" xmlns:a16="http://schemas.microsoft.com/office/drawing/2014/main" id="{3B46C933-099C-4DD9-9C45-3B5B347EB5CD}"/>
              </a:ext>
            </a:extLst>
          </p:cNvPr>
          <p:cNvSpPr>
            <a:spLocks noGrp="1"/>
          </p:cNvSpPr>
          <p:nvPr>
            <p:ph type="body" sz="quarter" idx="14"/>
          </p:nvPr>
        </p:nvSpPr>
        <p:spPr/>
        <p:txBody>
          <a:bodyPr/>
          <a:lstStyle/>
          <a:p>
            <a:pPr>
              <a:buNone/>
            </a:pPr>
            <a:r>
              <a:rPr lang="zh-CN" altLang="en-US" dirty="0"/>
              <a:t>江西师范大学是教育部江西省人民政府共建高校。</a:t>
            </a:r>
          </a:p>
        </p:txBody>
      </p:sp>
      <p:sp>
        <p:nvSpPr>
          <p:cNvPr id="43" name="文本占位符 42">
            <a:extLst>
              <a:ext uri="{FF2B5EF4-FFF2-40B4-BE49-F238E27FC236}">
                <a16:creationId xmlns="" xmlns:a16="http://schemas.microsoft.com/office/drawing/2014/main" id="{A4E60AE5-A241-4862-BD1D-4E7562407701}"/>
              </a:ext>
            </a:extLst>
          </p:cNvPr>
          <p:cNvSpPr>
            <a:spLocks noGrp="1"/>
          </p:cNvSpPr>
          <p:nvPr>
            <p:ph type="body" sz="quarter" idx="15"/>
          </p:nvPr>
        </p:nvSpPr>
        <p:spPr/>
        <p:txBody>
          <a:bodyPr/>
          <a:lstStyle/>
          <a:p>
            <a:pPr>
              <a:buNone/>
            </a:pPr>
            <a:r>
              <a:rPr lang="zh-CN" altLang="en-US"/>
              <a:t>江西师大</a:t>
            </a:r>
            <a:endParaRPr lang="zh-CN" altLang="en-US" dirty="0"/>
          </a:p>
        </p:txBody>
      </p:sp>
      <p:sp>
        <p:nvSpPr>
          <p:cNvPr id="44" name="文本占位符 43">
            <a:extLst>
              <a:ext uri="{FF2B5EF4-FFF2-40B4-BE49-F238E27FC236}">
                <a16:creationId xmlns="" xmlns:a16="http://schemas.microsoft.com/office/drawing/2014/main" id="{3A29AA54-D7CE-481C-A3BB-41B367E64C8A}"/>
              </a:ext>
            </a:extLst>
          </p:cNvPr>
          <p:cNvSpPr>
            <a:spLocks noGrp="1"/>
          </p:cNvSpPr>
          <p:nvPr>
            <p:ph type="body" sz="quarter" idx="16"/>
          </p:nvPr>
        </p:nvSpPr>
        <p:spPr/>
        <p:txBody>
          <a:bodyPr/>
          <a:lstStyle/>
          <a:p>
            <a:pPr>
              <a:buNone/>
            </a:pPr>
            <a:r>
              <a:rPr lang="zh-CN" altLang="en-US"/>
              <a:t>江西师大</a:t>
            </a:r>
            <a:endParaRPr lang="zh-CN" altLang="en-US" dirty="0"/>
          </a:p>
        </p:txBody>
      </p:sp>
      <p:sp>
        <p:nvSpPr>
          <p:cNvPr id="45" name="文本占位符 44">
            <a:extLst>
              <a:ext uri="{FF2B5EF4-FFF2-40B4-BE49-F238E27FC236}">
                <a16:creationId xmlns="" xmlns:a16="http://schemas.microsoft.com/office/drawing/2014/main" id="{3C506E95-1815-409C-8C4D-A6C10F805295}"/>
              </a:ext>
            </a:extLst>
          </p:cNvPr>
          <p:cNvSpPr>
            <a:spLocks noGrp="1"/>
          </p:cNvSpPr>
          <p:nvPr>
            <p:ph type="body" sz="quarter" idx="17"/>
          </p:nvPr>
        </p:nvSpPr>
        <p:spPr/>
        <p:txBody>
          <a:bodyPr/>
          <a:lstStyle/>
          <a:p>
            <a:pPr>
              <a:buNone/>
            </a:pPr>
            <a:r>
              <a:rPr lang="zh-CN" altLang="en-US" dirty="0"/>
              <a:t>江西师范大学是教育部江西省人民政府共建高校。</a:t>
            </a:r>
          </a:p>
        </p:txBody>
      </p:sp>
      <p:sp>
        <p:nvSpPr>
          <p:cNvPr id="46" name="文本占位符 45">
            <a:extLst>
              <a:ext uri="{FF2B5EF4-FFF2-40B4-BE49-F238E27FC236}">
                <a16:creationId xmlns="" xmlns:a16="http://schemas.microsoft.com/office/drawing/2014/main" id="{01B8EF7E-B7CA-4767-97C9-EA81B0B9CA43}"/>
              </a:ext>
            </a:extLst>
          </p:cNvPr>
          <p:cNvSpPr>
            <a:spLocks noGrp="1"/>
          </p:cNvSpPr>
          <p:nvPr>
            <p:ph type="body" sz="quarter" idx="18"/>
          </p:nvPr>
        </p:nvSpPr>
        <p:spPr/>
        <p:txBody>
          <a:bodyPr/>
          <a:lstStyle/>
          <a:p>
            <a:pPr>
              <a:buNone/>
            </a:pPr>
            <a:r>
              <a:rPr lang="zh-CN" altLang="en-US" dirty="0"/>
              <a:t>江西师范大学是教育部江西省人民政府共建高校。</a:t>
            </a:r>
          </a:p>
        </p:txBody>
      </p:sp>
      <p:sp>
        <p:nvSpPr>
          <p:cNvPr id="47" name="文本占位符 46">
            <a:extLst>
              <a:ext uri="{FF2B5EF4-FFF2-40B4-BE49-F238E27FC236}">
                <a16:creationId xmlns="" xmlns:a16="http://schemas.microsoft.com/office/drawing/2014/main" id="{9BD16E69-785B-49C7-BFA4-17D5C53D2992}"/>
              </a:ext>
            </a:extLst>
          </p:cNvPr>
          <p:cNvSpPr>
            <a:spLocks noGrp="1"/>
          </p:cNvSpPr>
          <p:nvPr>
            <p:ph type="body" sz="quarter" idx="19"/>
          </p:nvPr>
        </p:nvSpPr>
        <p:spPr/>
        <p:txBody>
          <a:bodyPr/>
          <a:lstStyle/>
          <a:p>
            <a:pPr>
              <a:buNone/>
            </a:pPr>
            <a:r>
              <a:rPr lang="zh-CN" altLang="en-US"/>
              <a:t>江西师大</a:t>
            </a:r>
            <a:endParaRPr lang="zh-CN" altLang="en-US" dirty="0"/>
          </a:p>
        </p:txBody>
      </p:sp>
    </p:spTree>
    <p:extLst>
      <p:ext uri="{BB962C8B-B14F-4D97-AF65-F5344CB8AC3E}">
        <p14:creationId xmlns:p14="http://schemas.microsoft.com/office/powerpoint/2010/main" val="35482769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圆角 40">
            <a:extLst>
              <a:ext uri="{FF2B5EF4-FFF2-40B4-BE49-F238E27FC236}">
                <a16:creationId xmlns="" xmlns:a16="http://schemas.microsoft.com/office/drawing/2014/main" id="{E1DEB741-A000-4551-BC33-B4F65A4FD594}"/>
              </a:ext>
            </a:extLst>
          </p:cNvPr>
          <p:cNvSpPr/>
          <p:nvPr/>
        </p:nvSpPr>
        <p:spPr>
          <a:xfrm>
            <a:off x="3489960" y="1223617"/>
            <a:ext cx="8028940" cy="1276333"/>
          </a:xfrm>
          <a:prstGeom prst="roundRect">
            <a:avLst>
              <a:gd name="adj" fmla="val 11095"/>
            </a:avLst>
          </a:prstGeom>
          <a:solidFill>
            <a:schemeClr val="bg1">
              <a:lumMod val="95000"/>
            </a:schemeClr>
          </a:solidFill>
          <a:ln>
            <a:gradFill>
              <a:gsLst>
                <a:gs pos="0">
                  <a:schemeClr val="accent2"/>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 xmlns:a16="http://schemas.microsoft.com/office/drawing/2014/main" id="{991DEF0D-6619-45B1-91A8-A52A27CCA4D4}"/>
              </a:ext>
            </a:extLst>
          </p:cNvPr>
          <p:cNvSpPr/>
          <p:nvPr/>
        </p:nvSpPr>
        <p:spPr>
          <a:xfrm>
            <a:off x="4351020" y="1037155"/>
            <a:ext cx="1514140" cy="39150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a:extLst>
              <a:ext uri="{FF2B5EF4-FFF2-40B4-BE49-F238E27FC236}">
                <a16:creationId xmlns="" xmlns:a16="http://schemas.microsoft.com/office/drawing/2014/main" id="{DC0E9D0D-F4D3-494D-9DC2-C9188E531A2E}"/>
              </a:ext>
            </a:extLst>
          </p:cNvPr>
          <p:cNvSpPr/>
          <p:nvPr/>
        </p:nvSpPr>
        <p:spPr>
          <a:xfrm>
            <a:off x="3489960" y="4800194"/>
            <a:ext cx="8028940" cy="1276333"/>
          </a:xfrm>
          <a:prstGeom prst="roundRect">
            <a:avLst>
              <a:gd name="adj" fmla="val 11095"/>
            </a:avLst>
          </a:prstGeom>
          <a:solidFill>
            <a:schemeClr val="bg1">
              <a:lumMod val="95000"/>
            </a:schemeClr>
          </a:solidFill>
          <a:ln>
            <a:gradFill>
              <a:gsLst>
                <a:gs pos="0">
                  <a:schemeClr val="accent2"/>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a:extLst>
              <a:ext uri="{FF2B5EF4-FFF2-40B4-BE49-F238E27FC236}">
                <a16:creationId xmlns="" xmlns:a16="http://schemas.microsoft.com/office/drawing/2014/main" id="{897134D6-62E2-4886-95DB-251ABD6EC140}"/>
              </a:ext>
            </a:extLst>
          </p:cNvPr>
          <p:cNvSpPr/>
          <p:nvPr/>
        </p:nvSpPr>
        <p:spPr>
          <a:xfrm>
            <a:off x="4351020" y="4613732"/>
            <a:ext cx="1514140" cy="39150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圆角 44">
            <a:extLst>
              <a:ext uri="{FF2B5EF4-FFF2-40B4-BE49-F238E27FC236}">
                <a16:creationId xmlns="" xmlns:a16="http://schemas.microsoft.com/office/drawing/2014/main" id="{75E57850-EE21-4B18-B027-90A9CEBEE12B}"/>
              </a:ext>
            </a:extLst>
          </p:cNvPr>
          <p:cNvSpPr/>
          <p:nvPr/>
        </p:nvSpPr>
        <p:spPr>
          <a:xfrm>
            <a:off x="3489960" y="3017693"/>
            <a:ext cx="8028940" cy="1276333"/>
          </a:xfrm>
          <a:prstGeom prst="roundRect">
            <a:avLst>
              <a:gd name="adj" fmla="val 11095"/>
            </a:avLst>
          </a:prstGeom>
          <a:solidFill>
            <a:schemeClr val="bg1">
              <a:lumMod val="95000"/>
            </a:schemeClr>
          </a:solidFill>
          <a:ln>
            <a:gradFill>
              <a:gsLst>
                <a:gs pos="0">
                  <a:schemeClr val="accent2"/>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a:extLst>
              <a:ext uri="{FF2B5EF4-FFF2-40B4-BE49-F238E27FC236}">
                <a16:creationId xmlns="" xmlns:a16="http://schemas.microsoft.com/office/drawing/2014/main" id="{70CB920F-D85A-423C-B1D5-F0EBB661BEE2}"/>
              </a:ext>
            </a:extLst>
          </p:cNvPr>
          <p:cNvSpPr/>
          <p:nvPr/>
        </p:nvSpPr>
        <p:spPr>
          <a:xfrm>
            <a:off x="4351020" y="2831231"/>
            <a:ext cx="1514140" cy="39150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占位符 27">
            <a:extLst>
              <a:ext uri="{FF2B5EF4-FFF2-40B4-BE49-F238E27FC236}">
                <a16:creationId xmlns="" xmlns:a16="http://schemas.microsoft.com/office/drawing/2014/main" id="{D614E48E-1D47-44E5-A32B-AF64AF49541B}"/>
              </a:ext>
            </a:extLst>
          </p:cNvPr>
          <p:cNvSpPr>
            <a:spLocks noGrp="1"/>
          </p:cNvSpPr>
          <p:nvPr>
            <p:ph type="body" sz="quarter" idx="10"/>
          </p:nvPr>
        </p:nvSpPr>
        <p:spPr/>
        <p:txBody>
          <a:bodyPr/>
          <a:lstStyle/>
          <a:p>
            <a:r>
              <a:rPr lang="zh-CN" altLang="en-US" dirty="0"/>
              <a:t>三图三文页</a:t>
            </a:r>
          </a:p>
        </p:txBody>
      </p:sp>
      <p:pic>
        <p:nvPicPr>
          <p:cNvPr id="33" name="图片占位符 32">
            <a:extLst>
              <a:ext uri="{FF2B5EF4-FFF2-40B4-BE49-F238E27FC236}">
                <a16:creationId xmlns="" xmlns:a16="http://schemas.microsoft.com/office/drawing/2014/main" id="{588EBF2D-0E88-4EC6-AFE8-4459AA5A9742}"/>
              </a:ext>
            </a:extLst>
          </p:cNvPr>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p:pic>
      <p:pic>
        <p:nvPicPr>
          <p:cNvPr id="35" name="图片占位符 34">
            <a:extLst>
              <a:ext uri="{FF2B5EF4-FFF2-40B4-BE49-F238E27FC236}">
                <a16:creationId xmlns="" xmlns:a16="http://schemas.microsoft.com/office/drawing/2014/main" id="{DAA9B4F6-A511-4800-9868-C88863222114}"/>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pic>
        <p:nvPicPr>
          <p:cNvPr id="37" name="图片占位符 36">
            <a:extLst>
              <a:ext uri="{FF2B5EF4-FFF2-40B4-BE49-F238E27FC236}">
                <a16:creationId xmlns="" xmlns:a16="http://schemas.microsoft.com/office/drawing/2014/main" id="{2DA5976B-2297-43B5-AAB7-E81DD30CFCB2}"/>
              </a:ext>
            </a:extLst>
          </p:cNvPr>
          <p:cNvPicPr>
            <a:picLocks noGrp="1" noChangeAspect="1"/>
          </p:cNvPicPr>
          <p:nvPr>
            <p:ph type="pic" sz="quarter" idx="13"/>
          </p:nvPr>
        </p:nvPicPr>
        <p:blipFill>
          <a:blip r:embed="rId4" cstate="email">
            <a:extLst>
              <a:ext uri="{28A0092B-C50C-407E-A947-70E740481C1C}">
                <a14:useLocalDpi xmlns:a14="http://schemas.microsoft.com/office/drawing/2010/main"/>
              </a:ext>
            </a:extLst>
          </a:blip>
          <a:srcRect/>
          <a:stretch>
            <a:fillRect/>
          </a:stretch>
        </p:blipFill>
        <p:spPr/>
      </p:pic>
      <p:sp>
        <p:nvSpPr>
          <p:cNvPr id="70" name="文本占位符 69">
            <a:extLst>
              <a:ext uri="{FF2B5EF4-FFF2-40B4-BE49-F238E27FC236}">
                <a16:creationId xmlns="" xmlns:a16="http://schemas.microsoft.com/office/drawing/2014/main" id="{98D105A6-F5F0-4D97-A8B5-CCD396774398}"/>
              </a:ext>
            </a:extLst>
          </p:cNvPr>
          <p:cNvSpPr>
            <a:spLocks noGrp="1"/>
          </p:cNvSpPr>
          <p:nvPr>
            <p:ph type="body" sz="quarter" idx="14"/>
          </p:nvPr>
        </p:nvSpPr>
        <p:spPr/>
        <p:txBody>
          <a:bodyPr/>
          <a:lstStyle/>
          <a:p>
            <a:pPr>
              <a:buNone/>
            </a:pPr>
            <a:r>
              <a:rPr lang="zh-CN" altLang="en-US"/>
              <a:t>江西师大</a:t>
            </a:r>
            <a:endParaRPr lang="zh-CN" altLang="en-US" dirty="0"/>
          </a:p>
        </p:txBody>
      </p:sp>
      <p:sp>
        <p:nvSpPr>
          <p:cNvPr id="71" name="文本占位符 70">
            <a:extLst>
              <a:ext uri="{FF2B5EF4-FFF2-40B4-BE49-F238E27FC236}">
                <a16:creationId xmlns="" xmlns:a16="http://schemas.microsoft.com/office/drawing/2014/main" id="{57C347CD-7E35-4A0B-B766-65BAC2B544F8}"/>
              </a:ext>
            </a:extLst>
          </p:cNvPr>
          <p:cNvSpPr>
            <a:spLocks noGrp="1"/>
          </p:cNvSpPr>
          <p:nvPr>
            <p:ph type="body" sz="quarter" idx="15"/>
          </p:nvPr>
        </p:nvSpPr>
        <p:spPr>
          <a:xfrm>
            <a:off x="4309190" y="1594138"/>
            <a:ext cx="7015319" cy="739048"/>
          </a:xfrm>
        </p:spPr>
        <p:txBody>
          <a:bodyPr/>
          <a:lstStyle/>
          <a:p>
            <a:r>
              <a:rPr lang="zh-CN" altLang="en-US" dirty="0"/>
              <a:t>江西师范大学是教育部江西省人民政府共建高校和中西部高校基础能力建设工程高校。</a:t>
            </a:r>
          </a:p>
        </p:txBody>
      </p:sp>
      <p:sp>
        <p:nvSpPr>
          <p:cNvPr id="72" name="文本占位符 71">
            <a:extLst>
              <a:ext uri="{FF2B5EF4-FFF2-40B4-BE49-F238E27FC236}">
                <a16:creationId xmlns="" xmlns:a16="http://schemas.microsoft.com/office/drawing/2014/main" id="{8B8CFFC2-69A5-4CFF-A461-DE924FCB7E7B}"/>
              </a:ext>
            </a:extLst>
          </p:cNvPr>
          <p:cNvSpPr>
            <a:spLocks noGrp="1"/>
          </p:cNvSpPr>
          <p:nvPr>
            <p:ph type="body" sz="quarter" idx="16"/>
          </p:nvPr>
        </p:nvSpPr>
        <p:spPr/>
        <p:txBody>
          <a:bodyPr/>
          <a:lstStyle/>
          <a:p>
            <a:pPr>
              <a:buNone/>
            </a:pPr>
            <a:r>
              <a:rPr lang="zh-CN" altLang="en-US"/>
              <a:t>江西师大</a:t>
            </a:r>
            <a:endParaRPr lang="zh-CN" altLang="en-US" dirty="0"/>
          </a:p>
        </p:txBody>
      </p:sp>
      <p:sp>
        <p:nvSpPr>
          <p:cNvPr id="73" name="文本占位符 72">
            <a:extLst>
              <a:ext uri="{FF2B5EF4-FFF2-40B4-BE49-F238E27FC236}">
                <a16:creationId xmlns="" xmlns:a16="http://schemas.microsoft.com/office/drawing/2014/main" id="{5A2EEB6A-C17A-4F4B-A7E1-52A6B25EDCE2}"/>
              </a:ext>
            </a:extLst>
          </p:cNvPr>
          <p:cNvSpPr>
            <a:spLocks noGrp="1"/>
          </p:cNvSpPr>
          <p:nvPr>
            <p:ph type="body" sz="quarter" idx="17"/>
          </p:nvPr>
        </p:nvSpPr>
        <p:spPr>
          <a:xfrm>
            <a:off x="4309190" y="3388214"/>
            <a:ext cx="7015319" cy="739048"/>
          </a:xfrm>
        </p:spPr>
        <p:txBody>
          <a:bodyPr/>
          <a:lstStyle/>
          <a:p>
            <a:r>
              <a:rPr lang="zh-CN" altLang="en-US" dirty="0"/>
              <a:t>江西师范大学是教育部江西省人民政府共建高校和中西部高校基础能力建设工程高校。</a:t>
            </a:r>
          </a:p>
        </p:txBody>
      </p:sp>
      <p:sp>
        <p:nvSpPr>
          <p:cNvPr id="74" name="文本占位符 73">
            <a:extLst>
              <a:ext uri="{FF2B5EF4-FFF2-40B4-BE49-F238E27FC236}">
                <a16:creationId xmlns="" xmlns:a16="http://schemas.microsoft.com/office/drawing/2014/main" id="{87612EA3-7902-4BA2-B305-23F01ABD4536}"/>
              </a:ext>
            </a:extLst>
          </p:cNvPr>
          <p:cNvSpPr>
            <a:spLocks noGrp="1"/>
          </p:cNvSpPr>
          <p:nvPr>
            <p:ph type="body" sz="quarter" idx="18"/>
          </p:nvPr>
        </p:nvSpPr>
        <p:spPr/>
        <p:txBody>
          <a:bodyPr/>
          <a:lstStyle/>
          <a:p>
            <a:pPr>
              <a:buNone/>
            </a:pPr>
            <a:r>
              <a:rPr lang="zh-CN" altLang="en-US"/>
              <a:t>江西师大</a:t>
            </a:r>
            <a:endParaRPr lang="zh-CN" altLang="en-US" dirty="0"/>
          </a:p>
        </p:txBody>
      </p:sp>
      <p:sp>
        <p:nvSpPr>
          <p:cNvPr id="75" name="文本占位符 74">
            <a:extLst>
              <a:ext uri="{FF2B5EF4-FFF2-40B4-BE49-F238E27FC236}">
                <a16:creationId xmlns="" xmlns:a16="http://schemas.microsoft.com/office/drawing/2014/main" id="{676816A2-A392-411F-86EC-4C465457C0E7}"/>
              </a:ext>
            </a:extLst>
          </p:cNvPr>
          <p:cNvSpPr>
            <a:spLocks noGrp="1"/>
          </p:cNvSpPr>
          <p:nvPr>
            <p:ph type="body" sz="quarter" idx="19"/>
          </p:nvPr>
        </p:nvSpPr>
        <p:spPr>
          <a:xfrm>
            <a:off x="4309190" y="5170715"/>
            <a:ext cx="7015319" cy="739048"/>
          </a:xfrm>
        </p:spPr>
        <p:txBody>
          <a:bodyPr/>
          <a:lstStyle/>
          <a:p>
            <a:r>
              <a:rPr lang="zh-CN" altLang="en-US" dirty="0"/>
              <a:t>江西师范大学是教育部江西省人民政府共建高校和中西部高校基础能力建设工程高校。</a:t>
            </a:r>
          </a:p>
        </p:txBody>
      </p:sp>
      <p:sp>
        <p:nvSpPr>
          <p:cNvPr id="39" name="左大括号 38">
            <a:extLst>
              <a:ext uri="{FF2B5EF4-FFF2-40B4-BE49-F238E27FC236}">
                <a16:creationId xmlns="" xmlns:a16="http://schemas.microsoft.com/office/drawing/2014/main" id="{B5C99695-08E3-4FDD-BA67-B8BCE333A450}"/>
              </a:ext>
            </a:extLst>
          </p:cNvPr>
          <p:cNvSpPr/>
          <p:nvPr/>
        </p:nvSpPr>
        <p:spPr>
          <a:xfrm>
            <a:off x="2021840" y="1836745"/>
            <a:ext cx="325120" cy="3366428"/>
          </a:xfrm>
          <a:prstGeom prst="leftBrace">
            <a:avLst>
              <a:gd name="adj1" fmla="val 8333"/>
              <a:gd name="adj2" fmla="val 48189"/>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0" name="文本框 39">
            <a:extLst>
              <a:ext uri="{FF2B5EF4-FFF2-40B4-BE49-F238E27FC236}">
                <a16:creationId xmlns="" xmlns:a16="http://schemas.microsoft.com/office/drawing/2014/main" id="{BF6A3CD9-24CA-4580-A597-7C5560D29207}"/>
              </a:ext>
            </a:extLst>
          </p:cNvPr>
          <p:cNvSpPr txBox="1"/>
          <p:nvPr/>
        </p:nvSpPr>
        <p:spPr>
          <a:xfrm>
            <a:off x="1424630" y="2708893"/>
            <a:ext cx="536250" cy="1569660"/>
          </a:xfrm>
          <a:prstGeom prst="rect">
            <a:avLst/>
          </a:prstGeom>
          <a:noFill/>
        </p:spPr>
        <p:txBody>
          <a:bodyPr wrap="square" rtlCol="0">
            <a:spAutoFit/>
          </a:bodyPr>
          <a:lstStyle/>
          <a:p>
            <a:pPr algn="ctr"/>
            <a:r>
              <a:rPr lang="zh-CN" altLang="en-US" sz="2400" dirty="0">
                <a:gradFill>
                  <a:gsLst>
                    <a:gs pos="0">
                      <a:schemeClr val="accent2"/>
                    </a:gs>
                    <a:gs pos="100000">
                      <a:schemeClr val="accent1"/>
                    </a:gs>
                  </a:gsLst>
                  <a:lin ang="2700000" scaled="1"/>
                </a:gradFill>
                <a:latin typeface="+mj-ea"/>
                <a:ea typeface="+mj-ea"/>
              </a:rPr>
              <a:t>内容介绍</a:t>
            </a:r>
          </a:p>
        </p:txBody>
      </p:sp>
    </p:spTree>
    <p:extLst>
      <p:ext uri="{BB962C8B-B14F-4D97-AF65-F5344CB8AC3E}">
        <p14:creationId xmlns:p14="http://schemas.microsoft.com/office/powerpoint/2010/main" val="14074702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a:extLst>
              <a:ext uri="{FF2B5EF4-FFF2-40B4-BE49-F238E27FC236}">
                <a16:creationId xmlns="" xmlns:a16="http://schemas.microsoft.com/office/drawing/2014/main" id="{254E8C1A-8A77-45B4-806D-241C344DF062}"/>
              </a:ext>
            </a:extLst>
          </p:cNvPr>
          <p:cNvSpPr/>
          <p:nvPr/>
        </p:nvSpPr>
        <p:spPr>
          <a:xfrm>
            <a:off x="8494907" y="1138334"/>
            <a:ext cx="3043592" cy="5102137"/>
          </a:xfrm>
          <a:prstGeom prst="roundRect">
            <a:avLst>
              <a:gd name="adj" fmla="val 1541"/>
            </a:avLst>
          </a:prstGeom>
          <a:solidFill>
            <a:schemeClr val="bg1"/>
          </a:solidFill>
          <a:ln>
            <a:noFill/>
          </a:ln>
          <a:effectLst>
            <a:outerShdw blurRad="342900" sx="102000" sy="102000" algn="ctr"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矩形: 圆角 12">
            <a:extLst>
              <a:ext uri="{FF2B5EF4-FFF2-40B4-BE49-F238E27FC236}">
                <a16:creationId xmlns="" xmlns:a16="http://schemas.microsoft.com/office/drawing/2014/main" id="{4EF4CEF8-D621-4935-A0BB-C518977F852C}"/>
              </a:ext>
            </a:extLst>
          </p:cNvPr>
          <p:cNvSpPr/>
          <p:nvPr/>
        </p:nvSpPr>
        <p:spPr>
          <a:xfrm>
            <a:off x="4583307" y="1138334"/>
            <a:ext cx="3030796" cy="5102137"/>
          </a:xfrm>
          <a:prstGeom prst="roundRect">
            <a:avLst>
              <a:gd name="adj" fmla="val 1541"/>
            </a:avLst>
          </a:prstGeom>
          <a:solidFill>
            <a:schemeClr val="bg1"/>
          </a:solidFill>
          <a:ln>
            <a:noFill/>
          </a:ln>
          <a:effectLst>
            <a:outerShdw blurRad="342900" sx="102000" sy="102000" algn="ctr"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 name="矩形: 圆角 5">
            <a:extLst>
              <a:ext uri="{FF2B5EF4-FFF2-40B4-BE49-F238E27FC236}">
                <a16:creationId xmlns="" xmlns:a16="http://schemas.microsoft.com/office/drawing/2014/main" id="{E4FBD30D-49A7-4C98-8B4C-28407B1460F2}"/>
              </a:ext>
            </a:extLst>
          </p:cNvPr>
          <p:cNvSpPr/>
          <p:nvPr/>
        </p:nvSpPr>
        <p:spPr>
          <a:xfrm>
            <a:off x="661547" y="1138334"/>
            <a:ext cx="3043592" cy="5102137"/>
          </a:xfrm>
          <a:prstGeom prst="roundRect">
            <a:avLst>
              <a:gd name="adj" fmla="val 1541"/>
            </a:avLst>
          </a:prstGeom>
          <a:solidFill>
            <a:schemeClr val="bg1"/>
          </a:solidFill>
          <a:ln>
            <a:noFill/>
          </a:ln>
          <a:effectLst>
            <a:outerShdw blurRad="342900" sx="102000" sy="102000" algn="ctr"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 name="文本占位符 1">
            <a:extLst>
              <a:ext uri="{FF2B5EF4-FFF2-40B4-BE49-F238E27FC236}">
                <a16:creationId xmlns="" xmlns:a16="http://schemas.microsoft.com/office/drawing/2014/main" id="{592EF475-6F8F-47EF-9ED4-5695EBF3F4A4}"/>
              </a:ext>
            </a:extLst>
          </p:cNvPr>
          <p:cNvSpPr>
            <a:spLocks noGrp="1"/>
          </p:cNvSpPr>
          <p:nvPr>
            <p:ph type="body" sz="quarter" idx="10"/>
          </p:nvPr>
        </p:nvSpPr>
        <p:spPr/>
        <p:txBody>
          <a:bodyPr/>
          <a:lstStyle/>
          <a:p>
            <a:r>
              <a:rPr lang="zh-CN" altLang="en-US" dirty="0"/>
              <a:t>三图三文页</a:t>
            </a:r>
          </a:p>
        </p:txBody>
      </p:sp>
      <p:pic>
        <p:nvPicPr>
          <p:cNvPr id="10" name="图片占位符 9">
            <a:extLst>
              <a:ext uri="{FF2B5EF4-FFF2-40B4-BE49-F238E27FC236}">
                <a16:creationId xmlns="" xmlns:a16="http://schemas.microsoft.com/office/drawing/2014/main" id="{471F0154-9BC5-465B-A3C7-2980194BC791}"/>
              </a:ext>
            </a:extLst>
          </p:cNvPr>
          <p:cNvPicPr>
            <a:picLocks noGrp="1" noChangeAspect="1"/>
          </p:cNvPicPr>
          <p:nvPr>
            <p:ph type="pic" sz="quarter" idx="12"/>
          </p:nvPr>
        </p:nvPicPr>
        <p:blipFill>
          <a:blip r:embed="rId2" cstate="email">
            <a:extLst>
              <a:ext uri="{28A0092B-C50C-407E-A947-70E740481C1C}">
                <a14:useLocalDpi xmlns:a14="http://schemas.microsoft.com/office/drawing/2010/main"/>
              </a:ext>
            </a:extLst>
          </a:blip>
          <a:srcRect/>
          <a:stretch>
            <a:fillRect/>
          </a:stretch>
        </p:blipFill>
        <p:spPr/>
      </p:pic>
      <p:pic>
        <p:nvPicPr>
          <p:cNvPr id="12" name="图片占位符 11">
            <a:extLst>
              <a:ext uri="{FF2B5EF4-FFF2-40B4-BE49-F238E27FC236}">
                <a16:creationId xmlns="" xmlns:a16="http://schemas.microsoft.com/office/drawing/2014/main" id="{4E01BD08-3155-4EE0-9C7C-88B9FF46EBF7}"/>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sp>
        <p:nvSpPr>
          <p:cNvPr id="75" name="文本占位符 74">
            <a:extLst>
              <a:ext uri="{FF2B5EF4-FFF2-40B4-BE49-F238E27FC236}">
                <a16:creationId xmlns="" xmlns:a16="http://schemas.microsoft.com/office/drawing/2014/main" id="{8C14C977-86FA-4772-8490-C377AF14A6EC}"/>
              </a:ext>
            </a:extLst>
          </p:cNvPr>
          <p:cNvSpPr>
            <a:spLocks noGrp="1"/>
          </p:cNvSpPr>
          <p:nvPr>
            <p:ph type="body" sz="quarter" idx="14"/>
          </p:nvPr>
        </p:nvSpPr>
        <p:spPr>
          <a:xfrm>
            <a:off x="2202003" y="3928232"/>
            <a:ext cx="1396536" cy="461665"/>
          </a:xfrm>
        </p:spPr>
        <p:txBody>
          <a:bodyPr/>
          <a:lstStyle/>
          <a:p>
            <a:r>
              <a:rPr lang="zh-CN" altLang="en-US"/>
              <a:t>江西师大</a:t>
            </a:r>
            <a:endParaRPr lang="zh-CN" altLang="en-US" dirty="0"/>
          </a:p>
        </p:txBody>
      </p:sp>
      <p:sp>
        <p:nvSpPr>
          <p:cNvPr id="76" name="文本占位符 75">
            <a:extLst>
              <a:ext uri="{FF2B5EF4-FFF2-40B4-BE49-F238E27FC236}">
                <a16:creationId xmlns="" xmlns:a16="http://schemas.microsoft.com/office/drawing/2014/main" id="{EC878412-32E8-44AE-BE85-685906F45F96}"/>
              </a:ext>
            </a:extLst>
          </p:cNvPr>
          <p:cNvSpPr>
            <a:spLocks noGrp="1"/>
          </p:cNvSpPr>
          <p:nvPr>
            <p:ph type="body" sz="quarter" idx="15"/>
          </p:nvPr>
        </p:nvSpPr>
        <p:spPr>
          <a:xfrm>
            <a:off x="961459" y="4433158"/>
            <a:ext cx="2593876" cy="1553567"/>
          </a:xfrm>
        </p:spPr>
        <p:txBody>
          <a:bodyPr/>
          <a:lstStyle/>
          <a:p>
            <a:pPr>
              <a:buNone/>
            </a:pPr>
            <a:r>
              <a:rPr lang="zh-CN" altLang="en-US" dirty="0"/>
              <a:t>江西师范大学是教育部江西省人民政府共建高校和中西部高校基础能力建设工程高校。</a:t>
            </a:r>
          </a:p>
          <a:p>
            <a:pPr>
              <a:buNone/>
            </a:pPr>
            <a:endParaRPr lang="zh-CN" altLang="en-US" dirty="0"/>
          </a:p>
        </p:txBody>
      </p:sp>
      <p:sp>
        <p:nvSpPr>
          <p:cNvPr id="77" name="文本占位符 76">
            <a:extLst>
              <a:ext uri="{FF2B5EF4-FFF2-40B4-BE49-F238E27FC236}">
                <a16:creationId xmlns="" xmlns:a16="http://schemas.microsoft.com/office/drawing/2014/main" id="{5D139034-0B02-44F4-8707-B5C91AD59A6A}"/>
              </a:ext>
            </a:extLst>
          </p:cNvPr>
          <p:cNvSpPr>
            <a:spLocks noGrp="1"/>
          </p:cNvSpPr>
          <p:nvPr>
            <p:ph type="body" sz="quarter" idx="16"/>
          </p:nvPr>
        </p:nvSpPr>
        <p:spPr>
          <a:xfrm>
            <a:off x="6072963" y="3928232"/>
            <a:ext cx="1396536" cy="461665"/>
          </a:xfrm>
        </p:spPr>
        <p:txBody>
          <a:bodyPr/>
          <a:lstStyle/>
          <a:p>
            <a:r>
              <a:rPr lang="zh-CN" altLang="en-US"/>
              <a:t>江西师大</a:t>
            </a:r>
            <a:endParaRPr lang="zh-CN" altLang="en-US" dirty="0"/>
          </a:p>
        </p:txBody>
      </p:sp>
      <p:sp>
        <p:nvSpPr>
          <p:cNvPr id="78" name="文本占位符 77">
            <a:extLst>
              <a:ext uri="{FF2B5EF4-FFF2-40B4-BE49-F238E27FC236}">
                <a16:creationId xmlns="" xmlns:a16="http://schemas.microsoft.com/office/drawing/2014/main" id="{58C9411B-F758-4600-A325-D7412FDAE111}"/>
              </a:ext>
            </a:extLst>
          </p:cNvPr>
          <p:cNvSpPr>
            <a:spLocks noGrp="1"/>
          </p:cNvSpPr>
          <p:nvPr>
            <p:ph type="body" sz="quarter" idx="17"/>
          </p:nvPr>
        </p:nvSpPr>
        <p:spPr>
          <a:xfrm>
            <a:off x="4832419" y="4433158"/>
            <a:ext cx="2593876" cy="1553567"/>
          </a:xfrm>
        </p:spPr>
        <p:txBody>
          <a:bodyPr/>
          <a:lstStyle/>
          <a:p>
            <a:pPr>
              <a:buNone/>
            </a:pPr>
            <a:r>
              <a:rPr lang="zh-CN" altLang="en-US"/>
              <a:t>江西师范大学是教育部江西省人民政府共建高校和中西部高校基础能力建设工程高校。</a:t>
            </a:r>
          </a:p>
          <a:p>
            <a:pPr>
              <a:buNone/>
            </a:pPr>
            <a:endParaRPr lang="zh-CN" altLang="en-US" dirty="0"/>
          </a:p>
        </p:txBody>
      </p:sp>
      <p:sp>
        <p:nvSpPr>
          <p:cNvPr id="79" name="文本占位符 78">
            <a:extLst>
              <a:ext uri="{FF2B5EF4-FFF2-40B4-BE49-F238E27FC236}">
                <a16:creationId xmlns="" xmlns:a16="http://schemas.microsoft.com/office/drawing/2014/main" id="{F5E956D9-88B3-4123-B29A-ECBEE135F039}"/>
              </a:ext>
            </a:extLst>
          </p:cNvPr>
          <p:cNvSpPr>
            <a:spLocks noGrp="1"/>
          </p:cNvSpPr>
          <p:nvPr>
            <p:ph type="body" sz="quarter" idx="18"/>
          </p:nvPr>
        </p:nvSpPr>
        <p:spPr>
          <a:xfrm>
            <a:off x="8774499" y="4433158"/>
            <a:ext cx="2593876" cy="1553567"/>
          </a:xfrm>
        </p:spPr>
        <p:txBody>
          <a:bodyPr/>
          <a:lstStyle/>
          <a:p>
            <a:pPr>
              <a:buNone/>
            </a:pPr>
            <a:r>
              <a:rPr lang="zh-CN" altLang="en-US"/>
              <a:t>江西师范大学是教育部江西省人民政府共建高校和中西部高校基础能力建设工程高校。</a:t>
            </a:r>
          </a:p>
          <a:p>
            <a:pPr>
              <a:buNone/>
            </a:pPr>
            <a:endParaRPr lang="zh-CN" altLang="en-US" dirty="0"/>
          </a:p>
        </p:txBody>
      </p:sp>
      <p:sp>
        <p:nvSpPr>
          <p:cNvPr id="80" name="文本占位符 79">
            <a:extLst>
              <a:ext uri="{FF2B5EF4-FFF2-40B4-BE49-F238E27FC236}">
                <a16:creationId xmlns="" xmlns:a16="http://schemas.microsoft.com/office/drawing/2014/main" id="{425B2940-2634-49A5-A4FC-067AECBE9037}"/>
              </a:ext>
            </a:extLst>
          </p:cNvPr>
          <p:cNvSpPr>
            <a:spLocks noGrp="1"/>
          </p:cNvSpPr>
          <p:nvPr>
            <p:ph type="body" sz="quarter" idx="19"/>
          </p:nvPr>
        </p:nvSpPr>
        <p:spPr>
          <a:xfrm>
            <a:off x="10015043" y="3928232"/>
            <a:ext cx="1396536" cy="461665"/>
          </a:xfrm>
        </p:spPr>
        <p:txBody>
          <a:bodyPr/>
          <a:lstStyle/>
          <a:p>
            <a:r>
              <a:rPr lang="zh-CN" altLang="en-US"/>
              <a:t>江西师大</a:t>
            </a:r>
            <a:endParaRPr lang="zh-CN" altLang="en-US" dirty="0"/>
          </a:p>
        </p:txBody>
      </p:sp>
      <p:grpSp>
        <p:nvGrpSpPr>
          <p:cNvPr id="15" name="组合 14">
            <a:extLst>
              <a:ext uri="{FF2B5EF4-FFF2-40B4-BE49-F238E27FC236}">
                <a16:creationId xmlns="" xmlns:a16="http://schemas.microsoft.com/office/drawing/2014/main" id="{444139E9-EB3E-470C-AD29-943377A2DD8D}"/>
              </a:ext>
            </a:extLst>
          </p:cNvPr>
          <p:cNvGrpSpPr/>
          <p:nvPr/>
        </p:nvGrpSpPr>
        <p:grpSpPr>
          <a:xfrm>
            <a:off x="757059" y="1173800"/>
            <a:ext cx="408801" cy="336823"/>
            <a:chOff x="1383971" y="164277"/>
            <a:chExt cx="815966" cy="672300"/>
          </a:xfrm>
        </p:grpSpPr>
        <p:sp>
          <p:nvSpPr>
            <p:cNvPr id="16" name="椭圆 15">
              <a:extLst>
                <a:ext uri="{FF2B5EF4-FFF2-40B4-BE49-F238E27FC236}">
                  <a16:creationId xmlns="" xmlns:a16="http://schemas.microsoft.com/office/drawing/2014/main" id="{59BCDE15-902A-4F3A-A16E-BCF928E48F96}"/>
                </a:ext>
              </a:extLst>
            </p:cNvPr>
            <p:cNvSpPr/>
            <p:nvPr/>
          </p:nvSpPr>
          <p:spPr>
            <a:xfrm>
              <a:off x="1478916" y="239395"/>
              <a:ext cx="568960" cy="568960"/>
            </a:xfrm>
            <a:prstGeom prst="ellipse">
              <a:avLst/>
            </a:prstGeom>
            <a:gradFill flip="none" rotWithShape="1">
              <a:gsLst>
                <a:gs pos="0">
                  <a:schemeClr val="accent2"/>
                </a:gs>
                <a:gs pos="99000">
                  <a:schemeClr val="accent1"/>
                </a:gs>
              </a:gsLst>
              <a:lin ang="2700000" scaled="1"/>
              <a:tileRect/>
            </a:gradFill>
            <a:ln>
              <a:noFill/>
            </a:ln>
            <a:effectLst>
              <a:outerShdw blurRad="63500" sx="102000" sy="102000" algn="ctr" rotWithShape="0">
                <a:srgbClr val="E7945B">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文本框 16">
              <a:extLst>
                <a:ext uri="{FF2B5EF4-FFF2-40B4-BE49-F238E27FC236}">
                  <a16:creationId xmlns="" xmlns:a16="http://schemas.microsoft.com/office/drawing/2014/main" id="{DC7A3A47-E0E9-4FA1-B880-F290AE78AEAD}"/>
                </a:ext>
              </a:extLst>
            </p:cNvPr>
            <p:cNvSpPr txBox="1"/>
            <p:nvPr/>
          </p:nvSpPr>
          <p:spPr>
            <a:xfrm>
              <a:off x="1383971" y="164277"/>
              <a:ext cx="815966" cy="672300"/>
            </a:xfrm>
            <a:prstGeom prst="rect">
              <a:avLst/>
            </a:prstGeom>
            <a:noFill/>
          </p:spPr>
          <p:txBody>
            <a:bodyPr wrap="square" rtlCol="0">
              <a:spAutoFit/>
            </a:bodyPr>
            <a:lstStyle/>
            <a:p>
              <a:pPr>
                <a:lnSpc>
                  <a:spcPct val="120000"/>
                </a:lnSpc>
              </a:pPr>
              <a:r>
                <a:rPr lang="en-US" altLang="zh-CN" sz="1400" dirty="0">
                  <a:solidFill>
                    <a:schemeClr val="bg1"/>
                  </a:solidFill>
                  <a:latin typeface="+mn-ea"/>
                </a:rPr>
                <a:t>01</a:t>
              </a:r>
              <a:endParaRPr lang="zh-CN" altLang="en-US" sz="1400" dirty="0">
                <a:solidFill>
                  <a:schemeClr val="bg1"/>
                </a:solidFill>
                <a:latin typeface="+mn-ea"/>
              </a:endParaRPr>
            </a:p>
          </p:txBody>
        </p:sp>
      </p:grpSp>
      <p:grpSp>
        <p:nvGrpSpPr>
          <p:cNvPr id="18" name="组合 17">
            <a:extLst>
              <a:ext uri="{FF2B5EF4-FFF2-40B4-BE49-F238E27FC236}">
                <a16:creationId xmlns="" xmlns:a16="http://schemas.microsoft.com/office/drawing/2014/main" id="{7D965AED-17F6-4284-881C-164E64F90A19}"/>
              </a:ext>
            </a:extLst>
          </p:cNvPr>
          <p:cNvGrpSpPr/>
          <p:nvPr/>
        </p:nvGrpSpPr>
        <p:grpSpPr>
          <a:xfrm>
            <a:off x="4688979" y="1173800"/>
            <a:ext cx="408801" cy="336823"/>
            <a:chOff x="1383971" y="164277"/>
            <a:chExt cx="815966" cy="672300"/>
          </a:xfrm>
        </p:grpSpPr>
        <p:sp>
          <p:nvSpPr>
            <p:cNvPr id="19" name="椭圆 18">
              <a:extLst>
                <a:ext uri="{FF2B5EF4-FFF2-40B4-BE49-F238E27FC236}">
                  <a16:creationId xmlns="" xmlns:a16="http://schemas.microsoft.com/office/drawing/2014/main" id="{2D76F7DD-85B3-4181-8A55-47920B7F4DFC}"/>
                </a:ext>
              </a:extLst>
            </p:cNvPr>
            <p:cNvSpPr/>
            <p:nvPr/>
          </p:nvSpPr>
          <p:spPr>
            <a:xfrm>
              <a:off x="1478916" y="239395"/>
              <a:ext cx="568960" cy="568960"/>
            </a:xfrm>
            <a:prstGeom prst="ellipse">
              <a:avLst/>
            </a:prstGeom>
            <a:gradFill flip="none" rotWithShape="1">
              <a:gsLst>
                <a:gs pos="0">
                  <a:schemeClr val="accent2"/>
                </a:gs>
                <a:gs pos="99000">
                  <a:schemeClr val="accent1"/>
                </a:gs>
              </a:gsLst>
              <a:lin ang="2700000" scaled="1"/>
              <a:tileRect/>
            </a:gradFill>
            <a:ln>
              <a:noFill/>
            </a:ln>
            <a:effectLst>
              <a:outerShdw blurRad="63500" sx="102000" sy="102000" algn="ctr" rotWithShape="0">
                <a:srgbClr val="E7945B">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0" name="文本框 19">
              <a:extLst>
                <a:ext uri="{FF2B5EF4-FFF2-40B4-BE49-F238E27FC236}">
                  <a16:creationId xmlns="" xmlns:a16="http://schemas.microsoft.com/office/drawing/2014/main" id="{BF716507-E2EA-4726-B770-EE85FA195AF1}"/>
                </a:ext>
              </a:extLst>
            </p:cNvPr>
            <p:cNvSpPr txBox="1"/>
            <p:nvPr/>
          </p:nvSpPr>
          <p:spPr>
            <a:xfrm>
              <a:off x="1383971" y="164277"/>
              <a:ext cx="815966" cy="672300"/>
            </a:xfrm>
            <a:prstGeom prst="rect">
              <a:avLst/>
            </a:prstGeom>
            <a:noFill/>
          </p:spPr>
          <p:txBody>
            <a:bodyPr wrap="square" rtlCol="0">
              <a:spAutoFit/>
            </a:bodyPr>
            <a:lstStyle/>
            <a:p>
              <a:pPr>
                <a:lnSpc>
                  <a:spcPct val="120000"/>
                </a:lnSpc>
              </a:pPr>
              <a:r>
                <a:rPr lang="en-US" altLang="zh-CN" sz="1400" dirty="0">
                  <a:solidFill>
                    <a:schemeClr val="bg1"/>
                  </a:solidFill>
                  <a:latin typeface="+mn-ea"/>
                </a:rPr>
                <a:t>02</a:t>
              </a:r>
              <a:endParaRPr lang="zh-CN" altLang="en-US" sz="1400" dirty="0">
                <a:solidFill>
                  <a:schemeClr val="bg1"/>
                </a:solidFill>
                <a:latin typeface="+mn-ea"/>
              </a:endParaRPr>
            </a:p>
          </p:txBody>
        </p:sp>
      </p:grpSp>
      <p:grpSp>
        <p:nvGrpSpPr>
          <p:cNvPr id="21" name="组合 20">
            <a:extLst>
              <a:ext uri="{FF2B5EF4-FFF2-40B4-BE49-F238E27FC236}">
                <a16:creationId xmlns="" xmlns:a16="http://schemas.microsoft.com/office/drawing/2014/main" id="{B1B9A630-99A6-40FC-BBA5-325566B42A71}"/>
              </a:ext>
            </a:extLst>
          </p:cNvPr>
          <p:cNvGrpSpPr/>
          <p:nvPr/>
        </p:nvGrpSpPr>
        <p:grpSpPr>
          <a:xfrm>
            <a:off x="8582799" y="1173800"/>
            <a:ext cx="408801" cy="336823"/>
            <a:chOff x="1383971" y="164277"/>
            <a:chExt cx="815966" cy="672300"/>
          </a:xfrm>
        </p:grpSpPr>
        <p:sp>
          <p:nvSpPr>
            <p:cNvPr id="22" name="椭圆 21">
              <a:extLst>
                <a:ext uri="{FF2B5EF4-FFF2-40B4-BE49-F238E27FC236}">
                  <a16:creationId xmlns="" xmlns:a16="http://schemas.microsoft.com/office/drawing/2014/main" id="{44802128-7774-4924-9284-8A3820EBDC30}"/>
                </a:ext>
              </a:extLst>
            </p:cNvPr>
            <p:cNvSpPr/>
            <p:nvPr/>
          </p:nvSpPr>
          <p:spPr>
            <a:xfrm>
              <a:off x="1478916" y="239395"/>
              <a:ext cx="568960" cy="568960"/>
            </a:xfrm>
            <a:prstGeom prst="ellipse">
              <a:avLst/>
            </a:prstGeom>
            <a:gradFill flip="none" rotWithShape="1">
              <a:gsLst>
                <a:gs pos="0">
                  <a:schemeClr val="accent2"/>
                </a:gs>
                <a:gs pos="99000">
                  <a:schemeClr val="accent1"/>
                </a:gs>
              </a:gsLst>
              <a:lin ang="2700000" scaled="1"/>
              <a:tileRect/>
            </a:gradFill>
            <a:ln>
              <a:noFill/>
            </a:ln>
            <a:effectLst>
              <a:outerShdw blurRad="63500" sx="102000" sy="102000" algn="ctr" rotWithShape="0">
                <a:srgbClr val="E7945B">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3" name="文本框 22">
              <a:extLst>
                <a:ext uri="{FF2B5EF4-FFF2-40B4-BE49-F238E27FC236}">
                  <a16:creationId xmlns="" xmlns:a16="http://schemas.microsoft.com/office/drawing/2014/main" id="{9FF9B68E-E1FC-44CF-AA85-04742D9C096B}"/>
                </a:ext>
              </a:extLst>
            </p:cNvPr>
            <p:cNvSpPr txBox="1"/>
            <p:nvPr/>
          </p:nvSpPr>
          <p:spPr>
            <a:xfrm>
              <a:off x="1383971" y="164277"/>
              <a:ext cx="815966" cy="672300"/>
            </a:xfrm>
            <a:prstGeom prst="rect">
              <a:avLst/>
            </a:prstGeom>
            <a:noFill/>
          </p:spPr>
          <p:txBody>
            <a:bodyPr wrap="square" rtlCol="0">
              <a:spAutoFit/>
            </a:bodyPr>
            <a:lstStyle/>
            <a:p>
              <a:pPr>
                <a:lnSpc>
                  <a:spcPct val="120000"/>
                </a:lnSpc>
              </a:pPr>
              <a:r>
                <a:rPr lang="en-US" altLang="zh-CN" sz="1400" dirty="0">
                  <a:solidFill>
                    <a:schemeClr val="bg1"/>
                  </a:solidFill>
                  <a:latin typeface="+mn-ea"/>
                </a:rPr>
                <a:t>03</a:t>
              </a:r>
              <a:endParaRPr lang="zh-CN" altLang="en-US" sz="1400" dirty="0">
                <a:solidFill>
                  <a:schemeClr val="bg1"/>
                </a:solidFill>
                <a:latin typeface="+mn-ea"/>
              </a:endParaRPr>
            </a:p>
          </p:txBody>
        </p:sp>
      </p:grpSp>
      <p:grpSp>
        <p:nvGrpSpPr>
          <p:cNvPr id="33" name="组合 32">
            <a:extLst>
              <a:ext uri="{FF2B5EF4-FFF2-40B4-BE49-F238E27FC236}">
                <a16:creationId xmlns="" xmlns:a16="http://schemas.microsoft.com/office/drawing/2014/main" id="{9C3312EE-6662-461C-B442-9EDA6CD02B7B}"/>
              </a:ext>
            </a:extLst>
          </p:cNvPr>
          <p:cNvGrpSpPr/>
          <p:nvPr/>
        </p:nvGrpSpPr>
        <p:grpSpPr>
          <a:xfrm>
            <a:off x="768199" y="1373400"/>
            <a:ext cx="2906607" cy="2810309"/>
            <a:chOff x="768199" y="1373400"/>
            <a:chExt cx="2906607" cy="2810309"/>
          </a:xfrm>
        </p:grpSpPr>
        <p:grpSp>
          <p:nvGrpSpPr>
            <p:cNvPr id="25" name="组合 24">
              <a:extLst>
                <a:ext uri="{FF2B5EF4-FFF2-40B4-BE49-F238E27FC236}">
                  <a16:creationId xmlns="" xmlns:a16="http://schemas.microsoft.com/office/drawing/2014/main" id="{3DA8E3A4-0BC9-4D7E-9D5C-F50723152DD4}"/>
                </a:ext>
              </a:extLst>
            </p:cNvPr>
            <p:cNvGrpSpPr/>
            <p:nvPr/>
          </p:nvGrpSpPr>
          <p:grpSpPr>
            <a:xfrm rot="728260">
              <a:off x="768199" y="1373400"/>
              <a:ext cx="834806" cy="432495"/>
              <a:chOff x="1310640" y="971550"/>
              <a:chExt cx="980052" cy="507744"/>
            </a:xfrm>
          </p:grpSpPr>
          <p:cxnSp>
            <p:nvCxnSpPr>
              <p:cNvPr id="31" name="直接连接符 30">
                <a:extLst>
                  <a:ext uri="{FF2B5EF4-FFF2-40B4-BE49-F238E27FC236}">
                    <a16:creationId xmlns="" xmlns:a16="http://schemas.microsoft.com/office/drawing/2014/main" id="{44A0BBE4-3038-43B9-806C-859EDEDC160D}"/>
                  </a:ext>
                </a:extLst>
              </p:cNvPr>
              <p:cNvCxnSpPr>
                <a:cxnSpLocks/>
              </p:cNvCxnSpPr>
              <p:nvPr/>
            </p:nvCxnSpPr>
            <p:spPr>
              <a:xfrm flipV="1">
                <a:off x="1310640" y="1215390"/>
                <a:ext cx="336552" cy="17593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4ED0AEEB-A74B-4DC5-A248-6EDBDD848CD2}"/>
                  </a:ext>
                </a:extLst>
              </p:cNvPr>
              <p:cNvCxnSpPr>
                <a:cxnSpLocks/>
              </p:cNvCxnSpPr>
              <p:nvPr/>
            </p:nvCxnSpPr>
            <p:spPr>
              <a:xfrm flipV="1">
                <a:off x="1310640" y="971550"/>
                <a:ext cx="980052" cy="507744"/>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 xmlns:a16="http://schemas.microsoft.com/office/drawing/2014/main" id="{0EC5A4F6-85A2-4A7A-A65F-20B6471FD067}"/>
                </a:ext>
              </a:extLst>
            </p:cNvPr>
            <p:cNvGrpSpPr/>
            <p:nvPr/>
          </p:nvGrpSpPr>
          <p:grpSpPr>
            <a:xfrm rot="734733" flipH="1" flipV="1">
              <a:off x="2840000" y="2956868"/>
              <a:ext cx="834806" cy="432495"/>
              <a:chOff x="1310640" y="971550"/>
              <a:chExt cx="980052" cy="507744"/>
            </a:xfrm>
          </p:grpSpPr>
          <p:cxnSp>
            <p:nvCxnSpPr>
              <p:cNvPr id="29" name="直接连接符 28">
                <a:extLst>
                  <a:ext uri="{FF2B5EF4-FFF2-40B4-BE49-F238E27FC236}">
                    <a16:creationId xmlns="" xmlns:a16="http://schemas.microsoft.com/office/drawing/2014/main" id="{FEA19AD9-0A02-4DE1-B30C-1C30B1D750AB}"/>
                  </a:ext>
                </a:extLst>
              </p:cNvPr>
              <p:cNvCxnSpPr>
                <a:cxnSpLocks/>
              </p:cNvCxnSpPr>
              <p:nvPr/>
            </p:nvCxnSpPr>
            <p:spPr>
              <a:xfrm flipV="1">
                <a:off x="1310640" y="1215390"/>
                <a:ext cx="336552" cy="17593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263027FD-DB8F-470E-AD95-2ECC95719AF2}"/>
                  </a:ext>
                </a:extLst>
              </p:cNvPr>
              <p:cNvCxnSpPr>
                <a:cxnSpLocks/>
              </p:cNvCxnSpPr>
              <p:nvPr/>
            </p:nvCxnSpPr>
            <p:spPr>
              <a:xfrm flipV="1">
                <a:off x="1310640" y="971550"/>
                <a:ext cx="980052" cy="507744"/>
              </a:xfrm>
              <a:prstGeom prst="line">
                <a:avLst/>
              </a:prstGeom>
              <a:ln w="15875">
                <a:solidFill>
                  <a:srgbClr val="DC6B20"/>
                </a:solidFill>
              </a:ln>
            </p:spPr>
            <p:style>
              <a:lnRef idx="1">
                <a:schemeClr val="accent1"/>
              </a:lnRef>
              <a:fillRef idx="0">
                <a:schemeClr val="accent1"/>
              </a:fillRef>
              <a:effectRef idx="0">
                <a:schemeClr val="accent1"/>
              </a:effectRef>
              <a:fontRef idx="minor">
                <a:schemeClr val="tx1"/>
              </a:fontRef>
            </p:style>
          </p:cxnSp>
        </p:grpSp>
        <p:sp>
          <p:nvSpPr>
            <p:cNvPr id="27" name="平行四边形 26">
              <a:extLst>
                <a:ext uri="{FF2B5EF4-FFF2-40B4-BE49-F238E27FC236}">
                  <a16:creationId xmlns="" xmlns:a16="http://schemas.microsoft.com/office/drawing/2014/main" id="{E024758E-EB74-48C0-B029-96512D74F896}"/>
                </a:ext>
              </a:extLst>
            </p:cNvPr>
            <p:cNvSpPr/>
            <p:nvPr/>
          </p:nvSpPr>
          <p:spPr>
            <a:xfrm rot="17048217" flipH="1">
              <a:off x="1469595" y="2863886"/>
              <a:ext cx="1304396" cy="1335250"/>
            </a:xfrm>
            <a:prstGeom prst="parallelogram">
              <a:avLst>
                <a:gd name="adj" fmla="val 63662"/>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28" name="直接连接符 27">
              <a:extLst>
                <a:ext uri="{FF2B5EF4-FFF2-40B4-BE49-F238E27FC236}">
                  <a16:creationId xmlns="" xmlns:a16="http://schemas.microsoft.com/office/drawing/2014/main" id="{57D8B4EB-EEA0-48C9-96A5-9F525D99E3D7}"/>
                </a:ext>
              </a:extLst>
            </p:cNvPr>
            <p:cNvCxnSpPr>
              <a:cxnSpLocks/>
            </p:cNvCxnSpPr>
            <p:nvPr/>
          </p:nvCxnSpPr>
          <p:spPr>
            <a:xfrm flipH="1">
              <a:off x="1097845" y="3952029"/>
              <a:ext cx="696853" cy="207036"/>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 xmlns:a16="http://schemas.microsoft.com/office/drawing/2014/main" id="{C6357861-A2D0-42DB-A95B-619232F890D6}"/>
              </a:ext>
            </a:extLst>
          </p:cNvPr>
          <p:cNvGrpSpPr/>
          <p:nvPr/>
        </p:nvGrpSpPr>
        <p:grpSpPr>
          <a:xfrm>
            <a:off x="4671126" y="1373400"/>
            <a:ext cx="2906607" cy="2810309"/>
            <a:chOff x="768199" y="1373400"/>
            <a:chExt cx="2906607" cy="2810309"/>
          </a:xfrm>
        </p:grpSpPr>
        <p:grpSp>
          <p:nvGrpSpPr>
            <p:cNvPr id="35" name="组合 34">
              <a:extLst>
                <a:ext uri="{FF2B5EF4-FFF2-40B4-BE49-F238E27FC236}">
                  <a16:creationId xmlns="" xmlns:a16="http://schemas.microsoft.com/office/drawing/2014/main" id="{26D43416-54DC-41A5-9546-10444F1FDB1C}"/>
                </a:ext>
              </a:extLst>
            </p:cNvPr>
            <p:cNvGrpSpPr/>
            <p:nvPr/>
          </p:nvGrpSpPr>
          <p:grpSpPr>
            <a:xfrm rot="728260">
              <a:off x="768199" y="1373400"/>
              <a:ext cx="834806" cy="432495"/>
              <a:chOff x="1310640" y="971550"/>
              <a:chExt cx="980052" cy="507744"/>
            </a:xfrm>
          </p:grpSpPr>
          <p:cxnSp>
            <p:nvCxnSpPr>
              <p:cNvPr id="41" name="直接连接符 40">
                <a:extLst>
                  <a:ext uri="{FF2B5EF4-FFF2-40B4-BE49-F238E27FC236}">
                    <a16:creationId xmlns="" xmlns:a16="http://schemas.microsoft.com/office/drawing/2014/main" id="{68191DC6-115D-4209-9725-4B4EED0CF0C5}"/>
                  </a:ext>
                </a:extLst>
              </p:cNvPr>
              <p:cNvCxnSpPr>
                <a:cxnSpLocks/>
              </p:cNvCxnSpPr>
              <p:nvPr/>
            </p:nvCxnSpPr>
            <p:spPr>
              <a:xfrm flipV="1">
                <a:off x="1310640" y="1215390"/>
                <a:ext cx="336552" cy="17593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 xmlns:a16="http://schemas.microsoft.com/office/drawing/2014/main" id="{92A89252-732E-40B7-8477-2A95CD7F6526}"/>
                  </a:ext>
                </a:extLst>
              </p:cNvPr>
              <p:cNvCxnSpPr>
                <a:cxnSpLocks/>
              </p:cNvCxnSpPr>
              <p:nvPr/>
            </p:nvCxnSpPr>
            <p:spPr>
              <a:xfrm flipV="1">
                <a:off x="1310640" y="971550"/>
                <a:ext cx="980052" cy="507744"/>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6" name="组合 35">
              <a:extLst>
                <a:ext uri="{FF2B5EF4-FFF2-40B4-BE49-F238E27FC236}">
                  <a16:creationId xmlns="" xmlns:a16="http://schemas.microsoft.com/office/drawing/2014/main" id="{14AD1166-AA48-4856-A613-CA45E783F9A1}"/>
                </a:ext>
              </a:extLst>
            </p:cNvPr>
            <p:cNvGrpSpPr/>
            <p:nvPr/>
          </p:nvGrpSpPr>
          <p:grpSpPr>
            <a:xfrm rot="734733" flipH="1" flipV="1">
              <a:off x="2840000" y="2956868"/>
              <a:ext cx="834806" cy="432495"/>
              <a:chOff x="1310640" y="971550"/>
              <a:chExt cx="980052" cy="507744"/>
            </a:xfrm>
          </p:grpSpPr>
          <p:cxnSp>
            <p:nvCxnSpPr>
              <p:cNvPr id="39" name="直接连接符 38">
                <a:extLst>
                  <a:ext uri="{FF2B5EF4-FFF2-40B4-BE49-F238E27FC236}">
                    <a16:creationId xmlns="" xmlns:a16="http://schemas.microsoft.com/office/drawing/2014/main" id="{852C2926-196E-4612-931F-F903E19F36E0}"/>
                  </a:ext>
                </a:extLst>
              </p:cNvPr>
              <p:cNvCxnSpPr>
                <a:cxnSpLocks/>
              </p:cNvCxnSpPr>
              <p:nvPr/>
            </p:nvCxnSpPr>
            <p:spPr>
              <a:xfrm flipV="1">
                <a:off x="1310640" y="1215390"/>
                <a:ext cx="336552" cy="17593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AA10A383-A006-4BE2-86A0-06D9FADEB55B}"/>
                  </a:ext>
                </a:extLst>
              </p:cNvPr>
              <p:cNvCxnSpPr>
                <a:cxnSpLocks/>
              </p:cNvCxnSpPr>
              <p:nvPr/>
            </p:nvCxnSpPr>
            <p:spPr>
              <a:xfrm flipV="1">
                <a:off x="1310640" y="971550"/>
                <a:ext cx="980052" cy="507744"/>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37" name="平行四边形 36">
              <a:extLst>
                <a:ext uri="{FF2B5EF4-FFF2-40B4-BE49-F238E27FC236}">
                  <a16:creationId xmlns="" xmlns:a16="http://schemas.microsoft.com/office/drawing/2014/main" id="{F08DC5B5-7345-4C28-B9BE-11CD6479DEEB}"/>
                </a:ext>
              </a:extLst>
            </p:cNvPr>
            <p:cNvSpPr/>
            <p:nvPr/>
          </p:nvSpPr>
          <p:spPr>
            <a:xfrm rot="17048217" flipH="1">
              <a:off x="1469595" y="2863886"/>
              <a:ext cx="1304396" cy="1335250"/>
            </a:xfrm>
            <a:prstGeom prst="parallelogram">
              <a:avLst>
                <a:gd name="adj" fmla="val 63662"/>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38" name="直接连接符 37">
              <a:extLst>
                <a:ext uri="{FF2B5EF4-FFF2-40B4-BE49-F238E27FC236}">
                  <a16:creationId xmlns="" xmlns:a16="http://schemas.microsoft.com/office/drawing/2014/main" id="{0A8B9F50-B385-4359-B84D-B77CC29C392A}"/>
                </a:ext>
              </a:extLst>
            </p:cNvPr>
            <p:cNvCxnSpPr>
              <a:cxnSpLocks/>
            </p:cNvCxnSpPr>
            <p:nvPr/>
          </p:nvCxnSpPr>
          <p:spPr>
            <a:xfrm flipH="1">
              <a:off x="1097845" y="3952029"/>
              <a:ext cx="696853" cy="207036"/>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3" name="组合 42">
            <a:extLst>
              <a:ext uri="{FF2B5EF4-FFF2-40B4-BE49-F238E27FC236}">
                <a16:creationId xmlns="" xmlns:a16="http://schemas.microsoft.com/office/drawing/2014/main" id="{C5651919-3A6E-49AA-A64A-99F8C75200E6}"/>
              </a:ext>
            </a:extLst>
          </p:cNvPr>
          <p:cNvGrpSpPr/>
          <p:nvPr/>
        </p:nvGrpSpPr>
        <p:grpSpPr>
          <a:xfrm>
            <a:off x="8572566" y="1373400"/>
            <a:ext cx="2906607" cy="2810309"/>
            <a:chOff x="768199" y="1373400"/>
            <a:chExt cx="2906607" cy="2810309"/>
          </a:xfrm>
        </p:grpSpPr>
        <p:grpSp>
          <p:nvGrpSpPr>
            <p:cNvPr id="44" name="组合 43">
              <a:extLst>
                <a:ext uri="{FF2B5EF4-FFF2-40B4-BE49-F238E27FC236}">
                  <a16:creationId xmlns="" xmlns:a16="http://schemas.microsoft.com/office/drawing/2014/main" id="{48D71A61-5342-4D61-9F2A-5994EA8EB399}"/>
                </a:ext>
              </a:extLst>
            </p:cNvPr>
            <p:cNvGrpSpPr/>
            <p:nvPr/>
          </p:nvGrpSpPr>
          <p:grpSpPr>
            <a:xfrm rot="728260">
              <a:off x="768199" y="1373400"/>
              <a:ext cx="834806" cy="432495"/>
              <a:chOff x="1310640" y="971550"/>
              <a:chExt cx="980052" cy="507744"/>
            </a:xfrm>
          </p:grpSpPr>
          <p:cxnSp>
            <p:nvCxnSpPr>
              <p:cNvPr id="50" name="直接连接符 49">
                <a:extLst>
                  <a:ext uri="{FF2B5EF4-FFF2-40B4-BE49-F238E27FC236}">
                    <a16:creationId xmlns="" xmlns:a16="http://schemas.microsoft.com/office/drawing/2014/main" id="{37AF7D8F-708E-42B7-AA16-AD4E1E5DD715}"/>
                  </a:ext>
                </a:extLst>
              </p:cNvPr>
              <p:cNvCxnSpPr>
                <a:cxnSpLocks/>
              </p:cNvCxnSpPr>
              <p:nvPr/>
            </p:nvCxnSpPr>
            <p:spPr>
              <a:xfrm flipV="1">
                <a:off x="1310640" y="1215390"/>
                <a:ext cx="336552" cy="17593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295283C8-3570-49CE-87E8-DFB1C689C32D}"/>
                  </a:ext>
                </a:extLst>
              </p:cNvPr>
              <p:cNvCxnSpPr>
                <a:cxnSpLocks/>
              </p:cNvCxnSpPr>
              <p:nvPr/>
            </p:nvCxnSpPr>
            <p:spPr>
              <a:xfrm flipV="1">
                <a:off x="1310640" y="971550"/>
                <a:ext cx="980052" cy="507744"/>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5" name="组合 44">
              <a:extLst>
                <a:ext uri="{FF2B5EF4-FFF2-40B4-BE49-F238E27FC236}">
                  <a16:creationId xmlns="" xmlns:a16="http://schemas.microsoft.com/office/drawing/2014/main" id="{AA8481A5-78C0-43C5-9E5E-A376B8313375}"/>
                </a:ext>
              </a:extLst>
            </p:cNvPr>
            <p:cNvGrpSpPr/>
            <p:nvPr/>
          </p:nvGrpSpPr>
          <p:grpSpPr>
            <a:xfrm rot="734733" flipH="1" flipV="1">
              <a:off x="2840000" y="2956868"/>
              <a:ext cx="834806" cy="432495"/>
              <a:chOff x="1310640" y="971550"/>
              <a:chExt cx="980052" cy="507744"/>
            </a:xfrm>
          </p:grpSpPr>
          <p:cxnSp>
            <p:nvCxnSpPr>
              <p:cNvPr id="48" name="直接连接符 47">
                <a:extLst>
                  <a:ext uri="{FF2B5EF4-FFF2-40B4-BE49-F238E27FC236}">
                    <a16:creationId xmlns="" xmlns:a16="http://schemas.microsoft.com/office/drawing/2014/main" id="{37EA7C74-C014-4967-AC07-426849658A6E}"/>
                  </a:ext>
                </a:extLst>
              </p:cNvPr>
              <p:cNvCxnSpPr>
                <a:cxnSpLocks/>
              </p:cNvCxnSpPr>
              <p:nvPr/>
            </p:nvCxnSpPr>
            <p:spPr>
              <a:xfrm flipV="1">
                <a:off x="1310640" y="1215390"/>
                <a:ext cx="336552" cy="17593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 xmlns:a16="http://schemas.microsoft.com/office/drawing/2014/main" id="{EB0C0CD1-2528-433D-AB26-C9218035FAF7}"/>
                  </a:ext>
                </a:extLst>
              </p:cNvPr>
              <p:cNvCxnSpPr>
                <a:cxnSpLocks/>
              </p:cNvCxnSpPr>
              <p:nvPr/>
            </p:nvCxnSpPr>
            <p:spPr>
              <a:xfrm flipV="1">
                <a:off x="1310640" y="971550"/>
                <a:ext cx="980052" cy="507744"/>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46" name="平行四边形 45">
              <a:extLst>
                <a:ext uri="{FF2B5EF4-FFF2-40B4-BE49-F238E27FC236}">
                  <a16:creationId xmlns="" xmlns:a16="http://schemas.microsoft.com/office/drawing/2014/main" id="{7110E63A-D6FA-4E30-BB75-AC51CA1BB7F2}"/>
                </a:ext>
              </a:extLst>
            </p:cNvPr>
            <p:cNvSpPr/>
            <p:nvPr/>
          </p:nvSpPr>
          <p:spPr>
            <a:xfrm rot="17048217" flipH="1">
              <a:off x="1469595" y="2863886"/>
              <a:ext cx="1304396" cy="1335250"/>
            </a:xfrm>
            <a:prstGeom prst="parallelogram">
              <a:avLst>
                <a:gd name="adj" fmla="val 63662"/>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47" name="直接连接符 46">
              <a:extLst>
                <a:ext uri="{FF2B5EF4-FFF2-40B4-BE49-F238E27FC236}">
                  <a16:creationId xmlns="" xmlns:a16="http://schemas.microsoft.com/office/drawing/2014/main" id="{80B08859-8500-4933-A648-17B8114671DA}"/>
                </a:ext>
              </a:extLst>
            </p:cNvPr>
            <p:cNvCxnSpPr>
              <a:cxnSpLocks/>
            </p:cNvCxnSpPr>
            <p:nvPr/>
          </p:nvCxnSpPr>
          <p:spPr>
            <a:xfrm flipH="1">
              <a:off x="1097845" y="3952029"/>
              <a:ext cx="696853" cy="207036"/>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56" name="图片占位符 55">
            <a:extLst>
              <a:ext uri="{FF2B5EF4-FFF2-40B4-BE49-F238E27FC236}">
                <a16:creationId xmlns="" xmlns:a16="http://schemas.microsoft.com/office/drawing/2014/main" id="{6B79C953-D9A2-4CB0-BBA6-6CBDF270FAF7}"/>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4605797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文本占位符 67">
            <a:extLst>
              <a:ext uri="{FF2B5EF4-FFF2-40B4-BE49-F238E27FC236}">
                <a16:creationId xmlns="" xmlns:a16="http://schemas.microsoft.com/office/drawing/2014/main" id="{28819403-3AC5-435D-8CBA-81400AF30940}"/>
              </a:ext>
            </a:extLst>
          </p:cNvPr>
          <p:cNvSpPr>
            <a:spLocks noGrp="1"/>
          </p:cNvSpPr>
          <p:nvPr>
            <p:ph type="body" sz="quarter" idx="10"/>
          </p:nvPr>
        </p:nvSpPr>
        <p:spPr/>
        <p:txBody>
          <a:bodyPr/>
          <a:lstStyle/>
          <a:p>
            <a:r>
              <a:rPr lang="zh-CN" altLang="en-US" dirty="0"/>
              <a:t>四图四文页</a:t>
            </a:r>
          </a:p>
        </p:txBody>
      </p:sp>
      <p:pic>
        <p:nvPicPr>
          <p:cNvPr id="8" name="图片占位符 7">
            <a:extLst>
              <a:ext uri="{FF2B5EF4-FFF2-40B4-BE49-F238E27FC236}">
                <a16:creationId xmlns="" xmlns:a16="http://schemas.microsoft.com/office/drawing/2014/main" id="{CE2D408A-4443-4EA0-81B7-0E02342AB31F}"/>
              </a:ext>
            </a:extLst>
          </p:cNvPr>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p:pic>
      <p:pic>
        <p:nvPicPr>
          <p:cNvPr id="10" name="图片占位符 9">
            <a:extLst>
              <a:ext uri="{FF2B5EF4-FFF2-40B4-BE49-F238E27FC236}">
                <a16:creationId xmlns="" xmlns:a16="http://schemas.microsoft.com/office/drawing/2014/main" id="{71AF9DA3-AA4F-4EB7-A3B2-CB387BA23894}"/>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pic>
        <p:nvPicPr>
          <p:cNvPr id="12" name="图片占位符 11">
            <a:extLst>
              <a:ext uri="{FF2B5EF4-FFF2-40B4-BE49-F238E27FC236}">
                <a16:creationId xmlns="" xmlns:a16="http://schemas.microsoft.com/office/drawing/2014/main" id="{61F12D96-C3CC-4D59-8236-A3366FB46520}"/>
              </a:ext>
            </a:extLst>
          </p:cNvPr>
          <p:cNvPicPr>
            <a:picLocks noGrp="1" noChangeAspect="1"/>
          </p:cNvPicPr>
          <p:nvPr>
            <p:ph type="pic" sz="quarter" idx="13"/>
          </p:nvPr>
        </p:nvPicPr>
        <p:blipFill>
          <a:blip r:embed="rId4" cstate="email">
            <a:extLst>
              <a:ext uri="{28A0092B-C50C-407E-A947-70E740481C1C}">
                <a14:useLocalDpi xmlns:a14="http://schemas.microsoft.com/office/drawing/2010/main"/>
              </a:ext>
            </a:extLst>
          </a:blip>
          <a:srcRect/>
          <a:stretch>
            <a:fillRect/>
          </a:stretch>
        </p:blipFill>
        <p:spPr/>
      </p:pic>
      <p:pic>
        <p:nvPicPr>
          <p:cNvPr id="14" name="图片占位符 13">
            <a:extLst>
              <a:ext uri="{FF2B5EF4-FFF2-40B4-BE49-F238E27FC236}">
                <a16:creationId xmlns="" xmlns:a16="http://schemas.microsoft.com/office/drawing/2014/main" id="{644F9E18-E41E-4F5E-98E8-56B122E12359}"/>
              </a:ext>
            </a:extLst>
          </p:cNvPr>
          <p:cNvPicPr>
            <a:picLocks noGrp="1" noChangeAspect="1"/>
          </p:cNvPicPr>
          <p:nvPr>
            <p:ph type="pic" sz="quarter" idx="14"/>
          </p:nvPr>
        </p:nvPicPr>
        <p:blipFill>
          <a:blip r:embed="rId5" cstate="email">
            <a:extLst>
              <a:ext uri="{28A0092B-C50C-407E-A947-70E740481C1C}">
                <a14:useLocalDpi xmlns:a14="http://schemas.microsoft.com/office/drawing/2010/main"/>
              </a:ext>
            </a:extLst>
          </a:blip>
          <a:srcRect/>
          <a:stretch>
            <a:fillRect/>
          </a:stretch>
        </p:blipFill>
        <p:spPr/>
      </p:pic>
      <p:sp>
        <p:nvSpPr>
          <p:cNvPr id="15" name="矩形 14">
            <a:extLst>
              <a:ext uri="{FF2B5EF4-FFF2-40B4-BE49-F238E27FC236}">
                <a16:creationId xmlns="" xmlns:a16="http://schemas.microsoft.com/office/drawing/2014/main" id="{D1EA7FCA-CB9F-4BC8-BCC7-40FF3F54BFF2}"/>
              </a:ext>
            </a:extLst>
          </p:cNvPr>
          <p:cNvSpPr/>
          <p:nvPr/>
        </p:nvSpPr>
        <p:spPr>
          <a:xfrm>
            <a:off x="660400" y="3768306"/>
            <a:ext cx="2484437" cy="1743075"/>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16" name="矩形 15">
            <a:extLst>
              <a:ext uri="{FF2B5EF4-FFF2-40B4-BE49-F238E27FC236}">
                <a16:creationId xmlns="" xmlns:a16="http://schemas.microsoft.com/office/drawing/2014/main" id="{D0BBBA02-BB4B-4BEA-B182-F4BA37866784}"/>
              </a:ext>
            </a:extLst>
          </p:cNvPr>
          <p:cNvSpPr/>
          <p:nvPr/>
        </p:nvSpPr>
        <p:spPr>
          <a:xfrm>
            <a:off x="3453447" y="3768306"/>
            <a:ext cx="2484437" cy="1743075"/>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矩形 16">
            <a:extLst>
              <a:ext uri="{FF2B5EF4-FFF2-40B4-BE49-F238E27FC236}">
                <a16:creationId xmlns="" xmlns:a16="http://schemas.microsoft.com/office/drawing/2014/main" id="{28B67DA1-7161-4843-9916-ADFADA7EBB84}"/>
              </a:ext>
            </a:extLst>
          </p:cNvPr>
          <p:cNvSpPr/>
          <p:nvPr/>
        </p:nvSpPr>
        <p:spPr>
          <a:xfrm>
            <a:off x="6246495" y="3768306"/>
            <a:ext cx="2484437" cy="1743075"/>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18" name="矩形 17">
            <a:extLst>
              <a:ext uri="{FF2B5EF4-FFF2-40B4-BE49-F238E27FC236}">
                <a16:creationId xmlns="" xmlns:a16="http://schemas.microsoft.com/office/drawing/2014/main" id="{A8030092-3B14-4068-BBF0-705076147933}"/>
              </a:ext>
            </a:extLst>
          </p:cNvPr>
          <p:cNvSpPr/>
          <p:nvPr/>
        </p:nvSpPr>
        <p:spPr>
          <a:xfrm>
            <a:off x="9047163" y="3768306"/>
            <a:ext cx="2484437" cy="1743075"/>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69" name="文本占位符 68">
            <a:extLst>
              <a:ext uri="{FF2B5EF4-FFF2-40B4-BE49-F238E27FC236}">
                <a16:creationId xmlns="" xmlns:a16="http://schemas.microsoft.com/office/drawing/2014/main" id="{21775FD6-7B80-42B3-9C13-6E900892FC51}"/>
              </a:ext>
            </a:extLst>
          </p:cNvPr>
          <p:cNvSpPr>
            <a:spLocks noGrp="1"/>
          </p:cNvSpPr>
          <p:nvPr>
            <p:ph type="body" sz="quarter" idx="15"/>
          </p:nvPr>
        </p:nvSpPr>
        <p:spPr>
          <a:xfrm>
            <a:off x="758520" y="3847935"/>
            <a:ext cx="1430960" cy="461665"/>
          </a:xfrm>
        </p:spPr>
        <p:txBody>
          <a:bodyPr/>
          <a:lstStyle/>
          <a:p>
            <a:pPr>
              <a:buNone/>
            </a:pPr>
            <a:r>
              <a:rPr lang="zh-CN" altLang="en-US">
                <a:sym typeface="微软雅黑 Light" panose="020B0502040204020203" pitchFamily="34" charset="-122"/>
              </a:rPr>
              <a:t>江西师大</a:t>
            </a:r>
            <a:endParaRPr lang="zh-CN" altLang="en-US" dirty="0">
              <a:sym typeface="微软雅黑 Light" panose="020B0502040204020203" pitchFamily="34" charset="-122"/>
            </a:endParaRPr>
          </a:p>
        </p:txBody>
      </p:sp>
      <p:sp>
        <p:nvSpPr>
          <p:cNvPr id="70" name="文本占位符 69">
            <a:extLst>
              <a:ext uri="{FF2B5EF4-FFF2-40B4-BE49-F238E27FC236}">
                <a16:creationId xmlns="" xmlns:a16="http://schemas.microsoft.com/office/drawing/2014/main" id="{64C45761-FACA-46F4-B927-69137A20E91C}"/>
              </a:ext>
            </a:extLst>
          </p:cNvPr>
          <p:cNvSpPr>
            <a:spLocks noGrp="1"/>
          </p:cNvSpPr>
          <p:nvPr>
            <p:ph type="body" sz="quarter" idx="16"/>
          </p:nvPr>
        </p:nvSpPr>
        <p:spPr>
          <a:xfrm>
            <a:off x="758520" y="4520391"/>
            <a:ext cx="2256344" cy="595356"/>
          </a:xfrm>
        </p:spPr>
        <p:txBody>
          <a:bodyPr/>
          <a:lstStyle/>
          <a:p>
            <a:pPr>
              <a:buNone/>
            </a:pPr>
            <a:r>
              <a:rPr lang="zh-CN" altLang="en-US" dirty="0"/>
              <a:t>江西师范大学是教育部江西省人民政府共建高校。</a:t>
            </a:r>
          </a:p>
        </p:txBody>
      </p:sp>
      <p:sp>
        <p:nvSpPr>
          <p:cNvPr id="71" name="文本占位符 70">
            <a:extLst>
              <a:ext uri="{FF2B5EF4-FFF2-40B4-BE49-F238E27FC236}">
                <a16:creationId xmlns="" xmlns:a16="http://schemas.microsoft.com/office/drawing/2014/main" id="{4904C85A-1538-4512-B07D-D05097839736}"/>
              </a:ext>
            </a:extLst>
          </p:cNvPr>
          <p:cNvSpPr>
            <a:spLocks noGrp="1"/>
          </p:cNvSpPr>
          <p:nvPr>
            <p:ph type="body" sz="quarter" idx="17"/>
          </p:nvPr>
        </p:nvSpPr>
        <p:spPr>
          <a:xfrm>
            <a:off x="3542360" y="3847935"/>
            <a:ext cx="1430960" cy="461665"/>
          </a:xfrm>
        </p:spPr>
        <p:txBody>
          <a:bodyPr/>
          <a:lstStyle/>
          <a:p>
            <a:pPr>
              <a:buNone/>
            </a:pPr>
            <a:r>
              <a:rPr lang="zh-CN" altLang="en-US">
                <a:sym typeface="微软雅黑 Light" panose="020B0502040204020203" pitchFamily="34" charset="-122"/>
              </a:rPr>
              <a:t>江西师大</a:t>
            </a:r>
            <a:endParaRPr lang="zh-CN" altLang="en-US" dirty="0">
              <a:sym typeface="微软雅黑 Light" panose="020B0502040204020203" pitchFamily="34" charset="-122"/>
            </a:endParaRPr>
          </a:p>
        </p:txBody>
      </p:sp>
      <p:sp>
        <p:nvSpPr>
          <p:cNvPr id="72" name="文本占位符 71">
            <a:extLst>
              <a:ext uri="{FF2B5EF4-FFF2-40B4-BE49-F238E27FC236}">
                <a16:creationId xmlns="" xmlns:a16="http://schemas.microsoft.com/office/drawing/2014/main" id="{F43E71F3-0174-4834-9ADE-EB0F64096091}"/>
              </a:ext>
            </a:extLst>
          </p:cNvPr>
          <p:cNvSpPr>
            <a:spLocks noGrp="1"/>
          </p:cNvSpPr>
          <p:nvPr>
            <p:ph type="body" sz="quarter" idx="18"/>
          </p:nvPr>
        </p:nvSpPr>
        <p:spPr>
          <a:xfrm>
            <a:off x="3542360" y="4520391"/>
            <a:ext cx="2256344" cy="595356"/>
          </a:xfrm>
        </p:spPr>
        <p:txBody>
          <a:bodyPr/>
          <a:lstStyle/>
          <a:p>
            <a:pPr>
              <a:buNone/>
            </a:pPr>
            <a:r>
              <a:rPr lang="zh-CN" altLang="en-US" dirty="0"/>
              <a:t>江西师范大学是教育部江西省人民政府共建高校。</a:t>
            </a:r>
          </a:p>
        </p:txBody>
      </p:sp>
      <p:sp>
        <p:nvSpPr>
          <p:cNvPr id="73" name="文本占位符 72">
            <a:extLst>
              <a:ext uri="{FF2B5EF4-FFF2-40B4-BE49-F238E27FC236}">
                <a16:creationId xmlns="" xmlns:a16="http://schemas.microsoft.com/office/drawing/2014/main" id="{D0278896-1B92-4044-ABFF-967CBD7865F4}"/>
              </a:ext>
            </a:extLst>
          </p:cNvPr>
          <p:cNvSpPr>
            <a:spLocks noGrp="1"/>
          </p:cNvSpPr>
          <p:nvPr>
            <p:ph type="body" sz="quarter" idx="19"/>
          </p:nvPr>
        </p:nvSpPr>
        <p:spPr>
          <a:xfrm>
            <a:off x="6346520" y="4520391"/>
            <a:ext cx="2256344" cy="595356"/>
          </a:xfrm>
        </p:spPr>
        <p:txBody>
          <a:bodyPr/>
          <a:lstStyle/>
          <a:p>
            <a:pPr>
              <a:buNone/>
            </a:pPr>
            <a:r>
              <a:rPr lang="zh-CN" altLang="en-US" dirty="0"/>
              <a:t>江西师范大学是教育部江西省人民政府共建高校。</a:t>
            </a:r>
          </a:p>
        </p:txBody>
      </p:sp>
      <p:sp>
        <p:nvSpPr>
          <p:cNvPr id="74" name="文本占位符 73">
            <a:extLst>
              <a:ext uri="{FF2B5EF4-FFF2-40B4-BE49-F238E27FC236}">
                <a16:creationId xmlns="" xmlns:a16="http://schemas.microsoft.com/office/drawing/2014/main" id="{075F44B8-BE4E-4F9F-AFA7-3327EAB1C003}"/>
              </a:ext>
            </a:extLst>
          </p:cNvPr>
          <p:cNvSpPr>
            <a:spLocks noGrp="1"/>
          </p:cNvSpPr>
          <p:nvPr>
            <p:ph type="body" sz="quarter" idx="20"/>
          </p:nvPr>
        </p:nvSpPr>
        <p:spPr>
          <a:xfrm>
            <a:off x="6346520" y="3847935"/>
            <a:ext cx="1430960" cy="461665"/>
          </a:xfrm>
        </p:spPr>
        <p:txBody>
          <a:bodyPr/>
          <a:lstStyle/>
          <a:p>
            <a:pPr>
              <a:buNone/>
            </a:pPr>
            <a:r>
              <a:rPr lang="zh-CN" altLang="en-US">
                <a:sym typeface="微软雅黑 Light" panose="020B0502040204020203" pitchFamily="34" charset="-122"/>
              </a:rPr>
              <a:t>江西师大</a:t>
            </a:r>
            <a:endParaRPr lang="zh-CN" altLang="en-US" dirty="0">
              <a:sym typeface="微软雅黑 Light" panose="020B0502040204020203" pitchFamily="34" charset="-122"/>
            </a:endParaRPr>
          </a:p>
        </p:txBody>
      </p:sp>
      <p:sp>
        <p:nvSpPr>
          <p:cNvPr id="75" name="文本占位符 74">
            <a:extLst>
              <a:ext uri="{FF2B5EF4-FFF2-40B4-BE49-F238E27FC236}">
                <a16:creationId xmlns="" xmlns:a16="http://schemas.microsoft.com/office/drawing/2014/main" id="{69E8B244-B4C0-46E8-95F6-3B48D6EFBBC0}"/>
              </a:ext>
            </a:extLst>
          </p:cNvPr>
          <p:cNvSpPr>
            <a:spLocks noGrp="1"/>
          </p:cNvSpPr>
          <p:nvPr>
            <p:ph type="body" sz="quarter" idx="21"/>
          </p:nvPr>
        </p:nvSpPr>
        <p:spPr>
          <a:xfrm>
            <a:off x="9110040" y="3847935"/>
            <a:ext cx="1430960" cy="461665"/>
          </a:xfrm>
        </p:spPr>
        <p:txBody>
          <a:bodyPr/>
          <a:lstStyle/>
          <a:p>
            <a:pPr>
              <a:buNone/>
            </a:pPr>
            <a:r>
              <a:rPr lang="zh-CN" altLang="en-US">
                <a:sym typeface="微软雅黑 Light" panose="020B0502040204020203" pitchFamily="34" charset="-122"/>
              </a:rPr>
              <a:t>江西师大</a:t>
            </a:r>
            <a:endParaRPr lang="zh-CN" altLang="en-US" dirty="0">
              <a:sym typeface="微软雅黑 Light" panose="020B0502040204020203" pitchFamily="34" charset="-122"/>
            </a:endParaRPr>
          </a:p>
        </p:txBody>
      </p:sp>
      <p:sp>
        <p:nvSpPr>
          <p:cNvPr id="76" name="文本占位符 75">
            <a:extLst>
              <a:ext uri="{FF2B5EF4-FFF2-40B4-BE49-F238E27FC236}">
                <a16:creationId xmlns="" xmlns:a16="http://schemas.microsoft.com/office/drawing/2014/main" id="{F3DBD9B5-FB58-4431-B4F5-D9F573E4C8C3}"/>
              </a:ext>
            </a:extLst>
          </p:cNvPr>
          <p:cNvSpPr>
            <a:spLocks noGrp="1"/>
          </p:cNvSpPr>
          <p:nvPr>
            <p:ph type="body" sz="quarter" idx="22"/>
          </p:nvPr>
        </p:nvSpPr>
        <p:spPr>
          <a:xfrm>
            <a:off x="9110040" y="4520391"/>
            <a:ext cx="2256344" cy="595356"/>
          </a:xfrm>
        </p:spPr>
        <p:txBody>
          <a:bodyPr/>
          <a:lstStyle/>
          <a:p>
            <a:pPr>
              <a:buNone/>
            </a:pPr>
            <a:r>
              <a:rPr lang="zh-CN" altLang="en-US" dirty="0"/>
              <a:t>江西师范大学是教育部江西省人民政府共建高校。</a:t>
            </a:r>
          </a:p>
        </p:txBody>
      </p:sp>
      <p:cxnSp>
        <p:nvCxnSpPr>
          <p:cNvPr id="21" name="直接连接符 20">
            <a:extLst>
              <a:ext uri="{FF2B5EF4-FFF2-40B4-BE49-F238E27FC236}">
                <a16:creationId xmlns="" xmlns:a16="http://schemas.microsoft.com/office/drawing/2014/main" id="{DFA85C87-01D9-415B-84EA-21C005CE23F3}"/>
              </a:ext>
            </a:extLst>
          </p:cNvPr>
          <p:cNvCxnSpPr>
            <a:cxnSpLocks/>
          </p:cNvCxnSpPr>
          <p:nvPr/>
        </p:nvCxnSpPr>
        <p:spPr>
          <a:xfrm flipH="1">
            <a:off x="874171" y="4447682"/>
            <a:ext cx="557754"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AE48D9E0-DF6A-44FC-A242-B5EDAEAB4847}"/>
              </a:ext>
            </a:extLst>
          </p:cNvPr>
          <p:cNvCxnSpPr>
            <a:cxnSpLocks/>
          </p:cNvCxnSpPr>
          <p:nvPr/>
        </p:nvCxnSpPr>
        <p:spPr>
          <a:xfrm flipH="1">
            <a:off x="3658011" y="4447682"/>
            <a:ext cx="557754"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3C2BCCC5-37EC-4B15-9C43-2FA5F07CE729}"/>
              </a:ext>
            </a:extLst>
          </p:cNvPr>
          <p:cNvCxnSpPr>
            <a:cxnSpLocks/>
          </p:cNvCxnSpPr>
          <p:nvPr/>
        </p:nvCxnSpPr>
        <p:spPr>
          <a:xfrm flipH="1">
            <a:off x="6462171" y="4447682"/>
            <a:ext cx="557754"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4A28E2EF-6924-42F6-91B0-625DE7EA986D}"/>
              </a:ext>
            </a:extLst>
          </p:cNvPr>
          <p:cNvCxnSpPr>
            <a:cxnSpLocks/>
          </p:cNvCxnSpPr>
          <p:nvPr/>
        </p:nvCxnSpPr>
        <p:spPr>
          <a:xfrm flipH="1">
            <a:off x="9225691" y="4447682"/>
            <a:ext cx="557754"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7818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PA-任意多边形 7">
            <a:extLst>
              <a:ext uri="{FF2B5EF4-FFF2-40B4-BE49-F238E27FC236}">
                <a16:creationId xmlns="" xmlns:a16="http://schemas.microsoft.com/office/drawing/2014/main" id="{A2785B81-6D31-4A5C-825C-07202C04BB4B}"/>
              </a:ext>
            </a:extLst>
          </p:cNvPr>
          <p:cNvSpPr/>
          <p:nvPr>
            <p:custDataLst>
              <p:tags r:id="rId2"/>
            </p:custDataLst>
          </p:nvPr>
        </p:nvSpPr>
        <p:spPr>
          <a:xfrm>
            <a:off x="0" y="1"/>
            <a:ext cx="12192000" cy="5562599"/>
          </a:xfrm>
          <a:custGeom>
            <a:avLst/>
            <a:gdLst>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857053 w 12192000"/>
              <a:gd name="connsiteY4" fmla="*/ 949124 h 4058617"/>
              <a:gd name="connsiteX5" fmla="*/ 8924081 w 12192000"/>
              <a:gd name="connsiteY5" fmla="*/ 1319514 h 4058617"/>
              <a:gd name="connsiteX6" fmla="*/ 6354501 w 12192000"/>
              <a:gd name="connsiteY6" fmla="*/ 2569580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840375 w 12192000"/>
              <a:gd name="connsiteY10" fmla="*/ 2546430 h 4058617"/>
              <a:gd name="connsiteX11" fmla="*/ 21135 w 12192000"/>
              <a:gd name="connsiteY11" fmla="*/ 4040896 h 4058617"/>
              <a:gd name="connsiteX12" fmla="*/ 0 w 12192000"/>
              <a:gd name="connsiteY12" fmla="*/ 4058617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857053 w 12192000"/>
              <a:gd name="connsiteY4" fmla="*/ 949124 h 4058617"/>
              <a:gd name="connsiteX5" fmla="*/ 8924081 w 12192000"/>
              <a:gd name="connsiteY5" fmla="*/ 1319514 h 4058617"/>
              <a:gd name="connsiteX6" fmla="*/ 6285053 w 12192000"/>
              <a:gd name="connsiteY6" fmla="*/ 2314937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840375 w 12192000"/>
              <a:gd name="connsiteY10" fmla="*/ 2546430 h 4058617"/>
              <a:gd name="connsiteX11" fmla="*/ 21135 w 12192000"/>
              <a:gd name="connsiteY11" fmla="*/ 4040896 h 4058617"/>
              <a:gd name="connsiteX12" fmla="*/ 0 w 12192000"/>
              <a:gd name="connsiteY12" fmla="*/ 4058617 h 4058617"/>
              <a:gd name="connsiteX13" fmla="*/ 0 w 12192000"/>
              <a:gd name="connsiteY13" fmla="*/ 0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857053 w 12192000"/>
              <a:gd name="connsiteY4" fmla="*/ 949124 h 4058617"/>
              <a:gd name="connsiteX5" fmla="*/ 8819909 w 12192000"/>
              <a:gd name="connsiteY5" fmla="*/ 1365812 h 4058617"/>
              <a:gd name="connsiteX6" fmla="*/ 6285053 w 12192000"/>
              <a:gd name="connsiteY6" fmla="*/ 2314937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840375 w 12192000"/>
              <a:gd name="connsiteY10" fmla="*/ 2546430 h 4058617"/>
              <a:gd name="connsiteX11" fmla="*/ 21135 w 12192000"/>
              <a:gd name="connsiteY11" fmla="*/ 4040896 h 4058617"/>
              <a:gd name="connsiteX12" fmla="*/ 0 w 12192000"/>
              <a:gd name="connsiteY12" fmla="*/ 4058617 h 4058617"/>
              <a:gd name="connsiteX13" fmla="*/ 0 w 12192000"/>
              <a:gd name="connsiteY13" fmla="*/ 0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857053 w 12192000"/>
              <a:gd name="connsiteY4" fmla="*/ 949124 h 4058617"/>
              <a:gd name="connsiteX5" fmla="*/ 8819909 w 12192000"/>
              <a:gd name="connsiteY5" fmla="*/ 1365812 h 4058617"/>
              <a:gd name="connsiteX6" fmla="*/ 6412375 w 12192000"/>
              <a:gd name="connsiteY6" fmla="*/ 2372811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840375 w 12192000"/>
              <a:gd name="connsiteY10" fmla="*/ 2546430 h 4058617"/>
              <a:gd name="connsiteX11" fmla="*/ 21135 w 12192000"/>
              <a:gd name="connsiteY11" fmla="*/ 4040896 h 4058617"/>
              <a:gd name="connsiteX12" fmla="*/ 0 w 12192000"/>
              <a:gd name="connsiteY12" fmla="*/ 4058617 h 4058617"/>
              <a:gd name="connsiteX13" fmla="*/ 0 w 12192000"/>
              <a:gd name="connsiteY13" fmla="*/ 0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301468 w 12192000"/>
              <a:gd name="connsiteY4" fmla="*/ 937550 h 4058617"/>
              <a:gd name="connsiteX5" fmla="*/ 8819909 w 12192000"/>
              <a:gd name="connsiteY5" fmla="*/ 1365812 h 4058617"/>
              <a:gd name="connsiteX6" fmla="*/ 6412375 w 12192000"/>
              <a:gd name="connsiteY6" fmla="*/ 2372811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840375 w 12192000"/>
              <a:gd name="connsiteY10" fmla="*/ 2546430 h 4058617"/>
              <a:gd name="connsiteX11" fmla="*/ 21135 w 12192000"/>
              <a:gd name="connsiteY11" fmla="*/ 4040896 h 4058617"/>
              <a:gd name="connsiteX12" fmla="*/ 0 w 12192000"/>
              <a:gd name="connsiteY12" fmla="*/ 4058617 h 4058617"/>
              <a:gd name="connsiteX13" fmla="*/ 0 w 12192000"/>
              <a:gd name="connsiteY13" fmla="*/ 0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301468 w 12192000"/>
              <a:gd name="connsiteY4" fmla="*/ 937550 h 4058617"/>
              <a:gd name="connsiteX5" fmla="*/ 8819909 w 12192000"/>
              <a:gd name="connsiteY5" fmla="*/ 1365812 h 4058617"/>
              <a:gd name="connsiteX6" fmla="*/ 6412375 w 12192000"/>
              <a:gd name="connsiteY6" fmla="*/ 2372811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972455 w 12192000"/>
              <a:gd name="connsiteY10" fmla="*/ 2536270 h 4058617"/>
              <a:gd name="connsiteX11" fmla="*/ 21135 w 12192000"/>
              <a:gd name="connsiteY11" fmla="*/ 4040896 h 4058617"/>
              <a:gd name="connsiteX12" fmla="*/ 0 w 12192000"/>
              <a:gd name="connsiteY12" fmla="*/ 4058617 h 4058617"/>
              <a:gd name="connsiteX13" fmla="*/ 0 w 12192000"/>
              <a:gd name="connsiteY13" fmla="*/ 0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301468 w 12192000"/>
              <a:gd name="connsiteY4" fmla="*/ 937550 h 4058617"/>
              <a:gd name="connsiteX5" fmla="*/ 8819909 w 12192000"/>
              <a:gd name="connsiteY5" fmla="*/ 1365812 h 4058617"/>
              <a:gd name="connsiteX6" fmla="*/ 6412375 w 12192000"/>
              <a:gd name="connsiteY6" fmla="*/ 2372811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972455 w 12192000"/>
              <a:gd name="connsiteY10" fmla="*/ 2536270 h 4058617"/>
              <a:gd name="connsiteX11" fmla="*/ 924560 w 12192000"/>
              <a:gd name="connsiteY11" fmla="*/ 3251199 h 4058617"/>
              <a:gd name="connsiteX12" fmla="*/ 21135 w 12192000"/>
              <a:gd name="connsiteY12" fmla="*/ 4040896 h 4058617"/>
              <a:gd name="connsiteX13" fmla="*/ 0 w 12192000"/>
              <a:gd name="connsiteY13" fmla="*/ 4058617 h 4058617"/>
              <a:gd name="connsiteX14" fmla="*/ 0 w 12192000"/>
              <a:gd name="connsiteY14" fmla="*/ 0 h 4058617"/>
              <a:gd name="connsiteX0" fmla="*/ 0 w 12192000"/>
              <a:gd name="connsiteY0" fmla="*/ 0 h 4058617"/>
              <a:gd name="connsiteX1" fmla="*/ 12192000 w 12192000"/>
              <a:gd name="connsiteY1" fmla="*/ 0 h 4058617"/>
              <a:gd name="connsiteX2" fmla="*/ 12192000 w 12192000"/>
              <a:gd name="connsiteY2" fmla="*/ 1285948 h 4058617"/>
              <a:gd name="connsiteX3" fmla="*/ 12146726 w 12192000"/>
              <a:gd name="connsiteY3" fmla="*/ 1267880 h 4058617"/>
              <a:gd name="connsiteX4" fmla="*/ 10301468 w 12192000"/>
              <a:gd name="connsiteY4" fmla="*/ 937550 h 4058617"/>
              <a:gd name="connsiteX5" fmla="*/ 8819909 w 12192000"/>
              <a:gd name="connsiteY5" fmla="*/ 1365812 h 4058617"/>
              <a:gd name="connsiteX6" fmla="*/ 6412375 w 12192000"/>
              <a:gd name="connsiteY6" fmla="*/ 2372811 h 4058617"/>
              <a:gd name="connsiteX7" fmla="*/ 6018836 w 12192000"/>
              <a:gd name="connsiteY7" fmla="*/ 2395959 h 4058617"/>
              <a:gd name="connsiteX8" fmla="*/ 5405377 w 12192000"/>
              <a:gd name="connsiteY8" fmla="*/ 2338086 h 4058617"/>
              <a:gd name="connsiteX9" fmla="*/ 3865944 w 12192000"/>
              <a:gd name="connsiteY9" fmla="*/ 2372810 h 4058617"/>
              <a:gd name="connsiteX10" fmla="*/ 1972455 w 12192000"/>
              <a:gd name="connsiteY10" fmla="*/ 2536270 h 4058617"/>
              <a:gd name="connsiteX11" fmla="*/ 782320 w 12192000"/>
              <a:gd name="connsiteY11" fmla="*/ 3251199 h 4058617"/>
              <a:gd name="connsiteX12" fmla="*/ 21135 w 12192000"/>
              <a:gd name="connsiteY12" fmla="*/ 4040896 h 4058617"/>
              <a:gd name="connsiteX13" fmla="*/ 0 w 12192000"/>
              <a:gd name="connsiteY13" fmla="*/ 4058617 h 4058617"/>
              <a:gd name="connsiteX14" fmla="*/ 0 w 12192000"/>
              <a:gd name="connsiteY14" fmla="*/ 0 h 4058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4058617">
                <a:moveTo>
                  <a:pt x="0" y="0"/>
                </a:moveTo>
                <a:lnTo>
                  <a:pt x="12192000" y="0"/>
                </a:lnTo>
                <a:lnTo>
                  <a:pt x="12192000" y="1285948"/>
                </a:lnTo>
                <a:lnTo>
                  <a:pt x="12146726" y="1267880"/>
                </a:lnTo>
                <a:cubicBezTo>
                  <a:pt x="11806900" y="1135042"/>
                  <a:pt x="10855938" y="921228"/>
                  <a:pt x="10301468" y="937550"/>
                </a:cubicBezTo>
                <a:cubicBezTo>
                  <a:pt x="9746998" y="953872"/>
                  <a:pt x="9468091" y="1126602"/>
                  <a:pt x="8819909" y="1365812"/>
                </a:cubicBezTo>
                <a:cubicBezTo>
                  <a:pt x="8171727" y="1605022"/>
                  <a:pt x="6879220" y="2201120"/>
                  <a:pt x="6412375" y="2372811"/>
                </a:cubicBezTo>
                <a:cubicBezTo>
                  <a:pt x="5945530" y="2544502"/>
                  <a:pt x="6186669" y="2401747"/>
                  <a:pt x="6018836" y="2395959"/>
                </a:cubicBezTo>
                <a:cubicBezTo>
                  <a:pt x="5851003" y="2390172"/>
                  <a:pt x="5764193" y="2341944"/>
                  <a:pt x="5405377" y="2338086"/>
                </a:cubicBezTo>
                <a:cubicBezTo>
                  <a:pt x="5046562" y="2334228"/>
                  <a:pt x="4438098" y="2339779"/>
                  <a:pt x="3865944" y="2372810"/>
                </a:cubicBezTo>
                <a:cubicBezTo>
                  <a:pt x="3293790" y="2405841"/>
                  <a:pt x="2462686" y="2389872"/>
                  <a:pt x="1972455" y="2536270"/>
                </a:cubicBezTo>
                <a:cubicBezTo>
                  <a:pt x="1482224" y="2682668"/>
                  <a:pt x="1107540" y="3000428"/>
                  <a:pt x="782320" y="3251199"/>
                </a:cubicBezTo>
                <a:cubicBezTo>
                  <a:pt x="457100" y="3501970"/>
                  <a:pt x="175228" y="3906326"/>
                  <a:pt x="21135" y="4040896"/>
                </a:cubicBezTo>
                <a:lnTo>
                  <a:pt x="0" y="4058617"/>
                </a:lnTo>
                <a:lnTo>
                  <a:pt x="0" y="0"/>
                </a:lnTo>
                <a:close/>
              </a:path>
            </a:pathLst>
          </a:custGeom>
          <a:gradFill>
            <a:gsLst>
              <a:gs pos="0">
                <a:schemeClr val="accent1">
                  <a:alpha val="13000"/>
                </a:schemeClr>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2" name="图片 121">
            <a:extLst>
              <a:ext uri="{FF2B5EF4-FFF2-40B4-BE49-F238E27FC236}">
                <a16:creationId xmlns="" xmlns:a16="http://schemas.microsoft.com/office/drawing/2014/main" id="{150FF6E1-84A4-4AB5-B785-BA64D62B5551}"/>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0" y="0"/>
            <a:ext cx="12192000" cy="5062982"/>
          </a:xfrm>
          <a:custGeom>
            <a:avLst/>
            <a:gdLst>
              <a:gd name="connsiteX0" fmla="*/ 0 w 12192000"/>
              <a:gd name="connsiteY0" fmla="*/ 0 h 5062982"/>
              <a:gd name="connsiteX1" fmla="*/ 12192000 w 12192000"/>
              <a:gd name="connsiteY1" fmla="*/ 0 h 5062982"/>
              <a:gd name="connsiteX2" fmla="*/ 12192000 w 12192000"/>
              <a:gd name="connsiteY2" fmla="*/ 1295987 h 5062982"/>
              <a:gd name="connsiteX3" fmla="*/ 11810047 w 12192000"/>
              <a:gd name="connsiteY3" fmla="*/ 1182750 h 5062982"/>
              <a:gd name="connsiteX4" fmla="*/ 9997440 w 12192000"/>
              <a:gd name="connsiteY4" fmla="*/ 1065258 h 5062982"/>
              <a:gd name="connsiteX5" fmla="*/ 5623563 w 12192000"/>
              <a:gd name="connsiteY5" fmla="*/ 3634409 h 5062982"/>
              <a:gd name="connsiteX6" fmla="*/ 1859280 w 12192000"/>
              <a:gd name="connsiteY6" fmla="*/ 3529972 h 5062982"/>
              <a:gd name="connsiteX7" fmla="*/ 50840 w 12192000"/>
              <a:gd name="connsiteY7" fmla="*/ 4996171 h 5062982"/>
              <a:gd name="connsiteX8" fmla="*/ 0 w 12192000"/>
              <a:gd name="connsiteY8" fmla="*/ 5062982 h 506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5062982">
                <a:moveTo>
                  <a:pt x="0" y="0"/>
                </a:moveTo>
                <a:lnTo>
                  <a:pt x="12192000" y="0"/>
                </a:lnTo>
                <a:lnTo>
                  <a:pt x="12192000" y="1295987"/>
                </a:lnTo>
                <a:lnTo>
                  <a:pt x="11810047" y="1182750"/>
                </a:lnTo>
                <a:cubicBezTo>
                  <a:pt x="11256645" y="1022613"/>
                  <a:pt x="10624820" y="879012"/>
                  <a:pt x="9997440" y="1065258"/>
                </a:cubicBezTo>
                <a:cubicBezTo>
                  <a:pt x="8742680" y="1437750"/>
                  <a:pt x="6979921" y="3223624"/>
                  <a:pt x="5623563" y="3634409"/>
                </a:cubicBezTo>
                <a:cubicBezTo>
                  <a:pt x="4267201" y="4045195"/>
                  <a:pt x="2847341" y="3223624"/>
                  <a:pt x="1859280" y="3529972"/>
                </a:cubicBezTo>
                <a:cubicBezTo>
                  <a:pt x="1118235" y="3759734"/>
                  <a:pt x="480060" y="4449671"/>
                  <a:pt x="50840" y="4996171"/>
                </a:cubicBezTo>
                <a:lnTo>
                  <a:pt x="0" y="5062982"/>
                </a:lnTo>
                <a:close/>
              </a:path>
            </a:pathLst>
          </a:custGeom>
        </p:spPr>
      </p:pic>
      <p:sp>
        <p:nvSpPr>
          <p:cNvPr id="118" name="PA-任意多边形 4">
            <a:extLst>
              <a:ext uri="{FF2B5EF4-FFF2-40B4-BE49-F238E27FC236}">
                <a16:creationId xmlns="" xmlns:a16="http://schemas.microsoft.com/office/drawing/2014/main" id="{C0E4B395-007F-4914-BD20-CA23C56646FF}"/>
              </a:ext>
            </a:extLst>
          </p:cNvPr>
          <p:cNvSpPr/>
          <p:nvPr>
            <p:custDataLst>
              <p:tags r:id="rId3"/>
            </p:custDataLst>
          </p:nvPr>
        </p:nvSpPr>
        <p:spPr>
          <a:xfrm>
            <a:off x="0" y="-1"/>
            <a:ext cx="12192000" cy="5062982"/>
          </a:xfrm>
          <a:custGeom>
            <a:avLst/>
            <a:gdLst>
              <a:gd name="connsiteX0" fmla="*/ 0 w 12192000"/>
              <a:gd name="connsiteY0" fmla="*/ 0 h 3694084"/>
              <a:gd name="connsiteX1" fmla="*/ 12192000 w 12192000"/>
              <a:gd name="connsiteY1" fmla="*/ 0 h 3694084"/>
              <a:gd name="connsiteX2" fmla="*/ 12192000 w 12192000"/>
              <a:gd name="connsiteY2" fmla="*/ 945586 h 3694084"/>
              <a:gd name="connsiteX3" fmla="*/ 11810047 w 12192000"/>
              <a:gd name="connsiteY3" fmla="*/ 862965 h 3694084"/>
              <a:gd name="connsiteX4" fmla="*/ 9997440 w 12192000"/>
              <a:gd name="connsiteY4" fmla="*/ 777240 h 3694084"/>
              <a:gd name="connsiteX5" fmla="*/ 5623561 w 12192000"/>
              <a:gd name="connsiteY5" fmla="*/ 2651760 h 3694084"/>
              <a:gd name="connsiteX6" fmla="*/ 1859280 w 12192000"/>
              <a:gd name="connsiteY6" fmla="*/ 2575560 h 3694084"/>
              <a:gd name="connsiteX7" fmla="*/ 50840 w 12192000"/>
              <a:gd name="connsiteY7" fmla="*/ 3645337 h 3694084"/>
              <a:gd name="connsiteX8" fmla="*/ 0 w 12192000"/>
              <a:gd name="connsiteY8" fmla="*/ 3694084 h 369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694084">
                <a:moveTo>
                  <a:pt x="0" y="0"/>
                </a:moveTo>
                <a:lnTo>
                  <a:pt x="12192000" y="0"/>
                </a:lnTo>
                <a:lnTo>
                  <a:pt x="12192000" y="945586"/>
                </a:lnTo>
                <a:lnTo>
                  <a:pt x="11810047" y="862965"/>
                </a:lnTo>
                <a:cubicBezTo>
                  <a:pt x="11256645" y="746125"/>
                  <a:pt x="10624820" y="641350"/>
                  <a:pt x="9997440" y="777240"/>
                </a:cubicBezTo>
                <a:cubicBezTo>
                  <a:pt x="8742680" y="1049020"/>
                  <a:pt x="6979920" y="2352040"/>
                  <a:pt x="5623561" y="2651760"/>
                </a:cubicBezTo>
                <a:cubicBezTo>
                  <a:pt x="4267200" y="2951480"/>
                  <a:pt x="2847340" y="2352040"/>
                  <a:pt x="1859280" y="2575560"/>
                </a:cubicBezTo>
                <a:cubicBezTo>
                  <a:pt x="1118235" y="2743200"/>
                  <a:pt x="480060" y="3246596"/>
                  <a:pt x="50840" y="3645337"/>
                </a:cubicBezTo>
                <a:lnTo>
                  <a:pt x="0" y="3694084"/>
                </a:lnTo>
                <a:close/>
              </a:path>
            </a:pathLst>
          </a:custGeom>
          <a:gradFill>
            <a:gsLst>
              <a:gs pos="0">
                <a:schemeClr val="accent1">
                  <a:alpha val="95000"/>
                </a:schemeClr>
              </a:gs>
              <a:gs pos="92000">
                <a:schemeClr val="accent2">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3" name="图片 112">
            <a:extLst>
              <a:ext uri="{FF2B5EF4-FFF2-40B4-BE49-F238E27FC236}">
                <a16:creationId xmlns="" xmlns:a16="http://schemas.microsoft.com/office/drawing/2014/main" id="{B25FCA25-5455-4B93-938C-F3EA2344C812}"/>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20980" y="2423160"/>
            <a:ext cx="6635335" cy="4145887"/>
          </a:xfrm>
          <a:prstGeom prst="rect">
            <a:avLst/>
          </a:prstGeom>
          <a:effectLst>
            <a:outerShdw blurRad="241300" sx="102000" sy="102000" algn="ctr" rotWithShape="0">
              <a:prstClr val="black">
                <a:alpha val="18000"/>
              </a:prstClr>
            </a:outerShdw>
          </a:effectLst>
        </p:spPr>
      </p:pic>
      <p:pic>
        <p:nvPicPr>
          <p:cNvPr id="123" name="PA-图片 59">
            <a:extLst>
              <a:ext uri="{FF2B5EF4-FFF2-40B4-BE49-F238E27FC236}">
                <a16:creationId xmlns="" xmlns:a16="http://schemas.microsoft.com/office/drawing/2014/main" id="{4265A4AD-0894-41F6-9C43-D77C13A5B299}"/>
              </a:ext>
            </a:extLst>
          </p:cNvPr>
          <p:cNvPicPr>
            <a:picLocks noChangeAspect="1"/>
          </p:cNvPicPr>
          <p:nvPr>
            <p:custDataLst>
              <p:tags r:id="rId4"/>
            </p:custDataLst>
          </p:nvPr>
        </p:nvPicPr>
        <p:blipFill>
          <a:blip r:embed="rId8" cstate="email">
            <a:extLst>
              <a:ext uri="{28A0092B-C50C-407E-A947-70E740481C1C}">
                <a14:useLocalDpi xmlns:a14="http://schemas.microsoft.com/office/drawing/2010/main"/>
              </a:ext>
            </a:extLst>
          </a:blip>
          <a:stretch>
            <a:fillRect/>
          </a:stretch>
        </p:blipFill>
        <p:spPr>
          <a:xfrm>
            <a:off x="9686885" y="398778"/>
            <a:ext cx="1832015" cy="393702"/>
          </a:xfrm>
          <a:prstGeom prst="rect">
            <a:avLst/>
          </a:prstGeom>
        </p:spPr>
      </p:pic>
      <p:sp>
        <p:nvSpPr>
          <p:cNvPr id="2" name="文本占位符 1">
            <a:extLst>
              <a:ext uri="{FF2B5EF4-FFF2-40B4-BE49-F238E27FC236}">
                <a16:creationId xmlns="" xmlns:a16="http://schemas.microsoft.com/office/drawing/2014/main" id="{463E9823-8C92-45F5-8A02-A2A72F185981}"/>
              </a:ext>
            </a:extLst>
          </p:cNvPr>
          <p:cNvSpPr>
            <a:spLocks noGrp="1"/>
          </p:cNvSpPr>
          <p:nvPr>
            <p:ph type="body" sz="quarter" idx="11"/>
          </p:nvPr>
        </p:nvSpPr>
        <p:spPr/>
        <p:txBody>
          <a:bodyPr/>
          <a:lstStyle/>
          <a:p>
            <a:r>
              <a:rPr lang="en-US" altLang="zh-CN" dirty="0"/>
              <a:t>Graduation Thesis Defense PPT Template</a:t>
            </a:r>
          </a:p>
        </p:txBody>
      </p:sp>
      <p:sp>
        <p:nvSpPr>
          <p:cNvPr id="3" name="文本占位符 2">
            <a:extLst>
              <a:ext uri="{FF2B5EF4-FFF2-40B4-BE49-F238E27FC236}">
                <a16:creationId xmlns="" xmlns:a16="http://schemas.microsoft.com/office/drawing/2014/main" id="{C9F9018E-7EE6-4028-945D-486CE08DA5FF}"/>
              </a:ext>
            </a:extLst>
          </p:cNvPr>
          <p:cNvSpPr>
            <a:spLocks noGrp="1"/>
          </p:cNvSpPr>
          <p:nvPr>
            <p:ph type="body" sz="quarter" idx="12"/>
          </p:nvPr>
        </p:nvSpPr>
        <p:spPr>
          <a:xfrm>
            <a:off x="7710897" y="5177428"/>
            <a:ext cx="639919" cy="344325"/>
          </a:xfrm>
        </p:spPr>
        <p:txBody>
          <a:bodyPr/>
          <a:lstStyle/>
          <a:p>
            <a:r>
              <a:rPr lang="zh-CN" altLang="en-US" dirty="0"/>
              <a:t>明玉</a:t>
            </a:r>
          </a:p>
        </p:txBody>
      </p:sp>
      <p:sp>
        <p:nvSpPr>
          <p:cNvPr id="4" name="文本占位符 3">
            <a:extLst>
              <a:ext uri="{FF2B5EF4-FFF2-40B4-BE49-F238E27FC236}">
                <a16:creationId xmlns="" xmlns:a16="http://schemas.microsoft.com/office/drawing/2014/main" id="{0ABB70D6-BCC8-4BD9-85C0-351186BDDFC1}"/>
              </a:ext>
            </a:extLst>
          </p:cNvPr>
          <p:cNvSpPr>
            <a:spLocks noGrp="1"/>
          </p:cNvSpPr>
          <p:nvPr>
            <p:ph type="body" sz="quarter" idx="13"/>
          </p:nvPr>
        </p:nvSpPr>
        <p:spPr>
          <a:xfrm>
            <a:off x="10693583" y="5177428"/>
            <a:ext cx="639919" cy="344325"/>
          </a:xfrm>
        </p:spPr>
        <p:txBody>
          <a:bodyPr/>
          <a:lstStyle/>
          <a:p>
            <a:r>
              <a:rPr lang="zh-CN" altLang="en-US" dirty="0"/>
              <a:t>明玉</a:t>
            </a:r>
          </a:p>
        </p:txBody>
      </p:sp>
      <p:sp>
        <p:nvSpPr>
          <p:cNvPr id="5" name="文本占位符 4">
            <a:extLst>
              <a:ext uri="{FF2B5EF4-FFF2-40B4-BE49-F238E27FC236}">
                <a16:creationId xmlns="" xmlns:a16="http://schemas.microsoft.com/office/drawing/2014/main" id="{0AA2AB82-6734-45C1-B541-5A67EF61A6DF}"/>
              </a:ext>
            </a:extLst>
          </p:cNvPr>
          <p:cNvSpPr>
            <a:spLocks noGrp="1"/>
          </p:cNvSpPr>
          <p:nvPr>
            <p:ph type="body" sz="quarter" idx="14"/>
          </p:nvPr>
        </p:nvSpPr>
        <p:spPr>
          <a:xfrm>
            <a:off x="5936523" y="2423160"/>
            <a:ext cx="5539801" cy="1991764"/>
          </a:xfrm>
        </p:spPr>
        <p:txBody>
          <a:bodyPr/>
          <a:lstStyle/>
          <a:p>
            <a:r>
              <a:rPr lang="zh-CN" altLang="en-US" sz="5400" dirty="0">
                <a:latin typeface="+mn-ea"/>
              </a:rPr>
              <a:t>毕业课题</a:t>
            </a:r>
            <a:endParaRPr lang="en-US" altLang="zh-CN" sz="5400" dirty="0">
              <a:latin typeface="+mn-ea"/>
            </a:endParaRPr>
          </a:p>
          <a:p>
            <a:r>
              <a:rPr lang="zh-CN" altLang="en-US" sz="4000" b="0" dirty="0">
                <a:solidFill>
                  <a:schemeClr val="accent1"/>
                </a:solidFill>
                <a:latin typeface="+mn-ea"/>
              </a:rPr>
              <a:t>论文答辩</a:t>
            </a:r>
            <a:r>
              <a:rPr lang="en-US" altLang="zh-CN" sz="4000" b="0" dirty="0">
                <a:solidFill>
                  <a:schemeClr val="accent1"/>
                </a:solidFill>
                <a:latin typeface="+mn-ea"/>
              </a:rPr>
              <a:t>PPT</a:t>
            </a:r>
            <a:r>
              <a:rPr lang="zh-CN" altLang="en-US" sz="4000" b="0" dirty="0">
                <a:solidFill>
                  <a:schemeClr val="accent1"/>
                </a:solidFill>
                <a:latin typeface="+mn-ea"/>
              </a:rPr>
              <a:t>模板</a:t>
            </a:r>
          </a:p>
        </p:txBody>
      </p:sp>
    </p:spTree>
    <p:custDataLst>
      <p:tags r:id="rId1"/>
    </p:custDataLst>
    <p:extLst>
      <p:ext uri="{BB962C8B-B14F-4D97-AF65-F5344CB8AC3E}">
        <p14:creationId xmlns:p14="http://schemas.microsoft.com/office/powerpoint/2010/main" val="11720217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泪滴形 25">
            <a:extLst>
              <a:ext uri="{FF2B5EF4-FFF2-40B4-BE49-F238E27FC236}">
                <a16:creationId xmlns="" xmlns:a16="http://schemas.microsoft.com/office/drawing/2014/main" id="{5026281D-1DC6-4C4C-A70C-009F1B499FA6}"/>
              </a:ext>
            </a:extLst>
          </p:cNvPr>
          <p:cNvSpPr/>
          <p:nvPr/>
        </p:nvSpPr>
        <p:spPr>
          <a:xfrm rot="10800000" flipH="1">
            <a:off x="4421868" y="1759387"/>
            <a:ext cx="1630542" cy="1630542"/>
          </a:xfrm>
          <a:prstGeom prst="teardrop">
            <a:avLst/>
          </a:prstGeom>
          <a:solidFill>
            <a:schemeClr val="accent2"/>
          </a:solidFill>
          <a:ln>
            <a:noFill/>
          </a:ln>
          <a:effectLst>
            <a:outerShdw blurRad="50800" dist="38100" dir="13500000" algn="b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等线" panose="020F0502020204030204"/>
              <a:ea typeface="等线" panose="02010600030101010101" pitchFamily="2" charset="-122"/>
              <a:cs typeface="+mn-cs"/>
            </a:endParaRPr>
          </a:p>
        </p:txBody>
      </p:sp>
      <p:sp>
        <p:nvSpPr>
          <p:cNvPr id="22" name="泪滴形 21">
            <a:extLst>
              <a:ext uri="{FF2B5EF4-FFF2-40B4-BE49-F238E27FC236}">
                <a16:creationId xmlns="" xmlns:a16="http://schemas.microsoft.com/office/drawing/2014/main" id="{82AB3EAE-A532-4B80-8F9B-D82CA03EF57D}"/>
              </a:ext>
            </a:extLst>
          </p:cNvPr>
          <p:cNvSpPr/>
          <p:nvPr/>
        </p:nvSpPr>
        <p:spPr>
          <a:xfrm rot="16200000" flipV="1">
            <a:off x="4421867" y="3468071"/>
            <a:ext cx="1630542" cy="1630542"/>
          </a:xfrm>
          <a:prstGeom prst="teardrop">
            <a:avLst/>
          </a:prstGeom>
          <a:solidFill>
            <a:schemeClr val="accent1"/>
          </a:solidFill>
          <a:ln>
            <a:noFill/>
          </a:ln>
          <a:effectLst>
            <a:outerShdw blurRad="50800" dist="38100" dir="10800000" algn="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等线" panose="020F0502020204030204"/>
              <a:ea typeface="等线" panose="02010600030101010101" pitchFamily="2" charset="-122"/>
              <a:cs typeface="+mn-cs"/>
            </a:endParaRPr>
          </a:p>
        </p:txBody>
      </p:sp>
      <p:sp>
        <p:nvSpPr>
          <p:cNvPr id="18" name="泪滴形 17">
            <a:extLst>
              <a:ext uri="{FF2B5EF4-FFF2-40B4-BE49-F238E27FC236}">
                <a16:creationId xmlns="" xmlns:a16="http://schemas.microsoft.com/office/drawing/2014/main" id="{FB212EA3-399E-4AB7-B8A4-696B2065F26B}"/>
              </a:ext>
            </a:extLst>
          </p:cNvPr>
          <p:cNvSpPr/>
          <p:nvPr/>
        </p:nvSpPr>
        <p:spPr>
          <a:xfrm rot="10800000">
            <a:off x="6139591" y="1762045"/>
            <a:ext cx="1630542" cy="1630542"/>
          </a:xfrm>
          <a:prstGeom prst="teardrop">
            <a:avLst/>
          </a:prstGeom>
          <a:solidFill>
            <a:schemeClr val="accent1"/>
          </a:solidFill>
          <a:ln>
            <a:noFill/>
          </a:ln>
          <a:effectLst>
            <a:outerShdw blurRad="50800" dist="38100" dir="18900000" algn="bl"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等线" panose="020F0502020204030204"/>
              <a:ea typeface="等线" panose="02010600030101010101" pitchFamily="2" charset="-122"/>
              <a:cs typeface="+mn-cs"/>
            </a:endParaRPr>
          </a:p>
        </p:txBody>
      </p:sp>
      <p:sp>
        <p:nvSpPr>
          <p:cNvPr id="14" name="泪滴形 13">
            <a:extLst>
              <a:ext uri="{FF2B5EF4-FFF2-40B4-BE49-F238E27FC236}">
                <a16:creationId xmlns="" xmlns:a16="http://schemas.microsoft.com/office/drawing/2014/main" id="{4FDA9635-819C-4950-A68C-90988752AAAB}"/>
              </a:ext>
            </a:extLst>
          </p:cNvPr>
          <p:cNvSpPr/>
          <p:nvPr/>
        </p:nvSpPr>
        <p:spPr>
          <a:xfrm rot="5400000" flipH="1" flipV="1">
            <a:off x="6139589" y="3468071"/>
            <a:ext cx="1630542" cy="1630542"/>
          </a:xfrm>
          <a:prstGeom prst="teardrop">
            <a:avLst/>
          </a:prstGeom>
          <a:solidFill>
            <a:schemeClr val="accent2"/>
          </a:solidFill>
          <a:ln>
            <a:noFill/>
          </a:ln>
          <a:effectLst>
            <a:outerShdw blurRad="50800" dist="38100" dir="5400000" algn="t"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等线" panose="020F0502020204030204"/>
              <a:ea typeface="等线" panose="02010600030101010101" pitchFamily="2" charset="-122"/>
              <a:cs typeface="+mn-cs"/>
            </a:endParaRPr>
          </a:p>
        </p:txBody>
      </p:sp>
      <p:sp>
        <p:nvSpPr>
          <p:cNvPr id="84" name="文本占位符 83">
            <a:extLst>
              <a:ext uri="{FF2B5EF4-FFF2-40B4-BE49-F238E27FC236}">
                <a16:creationId xmlns="" xmlns:a16="http://schemas.microsoft.com/office/drawing/2014/main" id="{49251B62-68F8-46A2-8FB5-CD3CE1E23FD1}"/>
              </a:ext>
            </a:extLst>
          </p:cNvPr>
          <p:cNvSpPr>
            <a:spLocks noGrp="1"/>
          </p:cNvSpPr>
          <p:nvPr>
            <p:ph type="body" sz="quarter" idx="10"/>
          </p:nvPr>
        </p:nvSpPr>
        <p:spPr/>
        <p:txBody>
          <a:bodyPr/>
          <a:lstStyle/>
          <a:p>
            <a:r>
              <a:rPr lang="zh-CN" altLang="en-US" dirty="0"/>
              <a:t>四图四文页</a:t>
            </a:r>
          </a:p>
        </p:txBody>
      </p:sp>
      <p:pic>
        <p:nvPicPr>
          <p:cNvPr id="29" name="图片占位符 28">
            <a:extLst>
              <a:ext uri="{FF2B5EF4-FFF2-40B4-BE49-F238E27FC236}">
                <a16:creationId xmlns="" xmlns:a16="http://schemas.microsoft.com/office/drawing/2014/main" id="{6521974A-F15B-43CE-9170-62680EFE1231}"/>
              </a:ext>
            </a:extLst>
          </p:cNvPr>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p:pic>
      <p:pic>
        <p:nvPicPr>
          <p:cNvPr id="31" name="图片占位符 30">
            <a:extLst>
              <a:ext uri="{FF2B5EF4-FFF2-40B4-BE49-F238E27FC236}">
                <a16:creationId xmlns="" xmlns:a16="http://schemas.microsoft.com/office/drawing/2014/main" id="{7CFC57CC-8CDC-47D0-B2E2-AAE21052A54E}"/>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pic>
        <p:nvPicPr>
          <p:cNvPr id="33" name="图片占位符 32">
            <a:extLst>
              <a:ext uri="{FF2B5EF4-FFF2-40B4-BE49-F238E27FC236}">
                <a16:creationId xmlns="" xmlns:a16="http://schemas.microsoft.com/office/drawing/2014/main" id="{4EC4ADBD-9D4A-433D-BDB1-C8D56CE697BB}"/>
              </a:ext>
            </a:extLst>
          </p:cNvPr>
          <p:cNvPicPr>
            <a:picLocks noGrp="1" noChangeAspect="1"/>
          </p:cNvPicPr>
          <p:nvPr>
            <p:ph type="pic" sz="quarter" idx="13"/>
          </p:nvPr>
        </p:nvPicPr>
        <p:blipFill>
          <a:blip r:embed="rId4" cstate="email">
            <a:extLst>
              <a:ext uri="{28A0092B-C50C-407E-A947-70E740481C1C}">
                <a14:useLocalDpi xmlns:a14="http://schemas.microsoft.com/office/drawing/2010/main"/>
              </a:ext>
            </a:extLst>
          </a:blip>
          <a:srcRect/>
          <a:stretch>
            <a:fillRect/>
          </a:stretch>
        </p:blipFill>
        <p:spPr/>
      </p:pic>
      <p:pic>
        <p:nvPicPr>
          <p:cNvPr id="35" name="图片占位符 34">
            <a:extLst>
              <a:ext uri="{FF2B5EF4-FFF2-40B4-BE49-F238E27FC236}">
                <a16:creationId xmlns="" xmlns:a16="http://schemas.microsoft.com/office/drawing/2014/main" id="{CDAB3404-E6A5-46F8-B8F9-009C27E063C5}"/>
              </a:ext>
            </a:extLst>
          </p:cNvPr>
          <p:cNvPicPr>
            <a:picLocks noGrp="1" noChangeAspect="1"/>
          </p:cNvPicPr>
          <p:nvPr>
            <p:ph type="pic" sz="quarter" idx="14"/>
          </p:nvPr>
        </p:nvPicPr>
        <p:blipFill>
          <a:blip r:embed="rId5" cstate="email">
            <a:extLst>
              <a:ext uri="{28A0092B-C50C-407E-A947-70E740481C1C}">
                <a14:useLocalDpi xmlns:a14="http://schemas.microsoft.com/office/drawing/2010/main"/>
              </a:ext>
            </a:extLst>
          </a:blip>
          <a:srcRect/>
          <a:stretch>
            <a:fillRect/>
          </a:stretch>
        </p:blipFill>
        <p:spPr/>
      </p:pic>
      <p:sp>
        <p:nvSpPr>
          <p:cNvPr id="85" name="文本占位符 84">
            <a:extLst>
              <a:ext uri="{FF2B5EF4-FFF2-40B4-BE49-F238E27FC236}">
                <a16:creationId xmlns="" xmlns:a16="http://schemas.microsoft.com/office/drawing/2014/main" id="{60757F2B-7BA3-4E4F-983F-E96A60F2D4CE}"/>
              </a:ext>
            </a:extLst>
          </p:cNvPr>
          <p:cNvSpPr>
            <a:spLocks noGrp="1"/>
          </p:cNvSpPr>
          <p:nvPr>
            <p:ph type="body" sz="quarter" idx="15"/>
          </p:nvPr>
        </p:nvSpPr>
        <p:spPr>
          <a:xfrm>
            <a:off x="2860922" y="1759387"/>
            <a:ext cx="1396536" cy="461665"/>
          </a:xfrm>
        </p:spPr>
        <p:txBody>
          <a:bodyPr/>
          <a:lstStyle/>
          <a:p>
            <a:r>
              <a:rPr lang="zh-CN" altLang="en-US"/>
              <a:t>江西师大</a:t>
            </a:r>
            <a:endParaRPr lang="zh-CN" altLang="en-US" dirty="0"/>
          </a:p>
        </p:txBody>
      </p:sp>
      <p:sp>
        <p:nvSpPr>
          <p:cNvPr id="86" name="文本占位符 85">
            <a:extLst>
              <a:ext uri="{FF2B5EF4-FFF2-40B4-BE49-F238E27FC236}">
                <a16:creationId xmlns="" xmlns:a16="http://schemas.microsoft.com/office/drawing/2014/main" id="{7D928B03-7805-4F25-B5ED-B4EA32DC9216}"/>
              </a:ext>
            </a:extLst>
          </p:cNvPr>
          <p:cNvSpPr>
            <a:spLocks noGrp="1"/>
          </p:cNvSpPr>
          <p:nvPr>
            <p:ph type="body" sz="quarter" idx="16"/>
          </p:nvPr>
        </p:nvSpPr>
        <p:spPr>
          <a:xfrm>
            <a:off x="1405054" y="2189601"/>
            <a:ext cx="2852404" cy="2068643"/>
          </a:xfrm>
        </p:spPr>
        <p:txBody>
          <a:bodyPr/>
          <a:lstStyle/>
          <a:p>
            <a:pPr>
              <a:buNone/>
            </a:pPr>
            <a:r>
              <a:rPr lang="zh-CN" altLang="en-US" dirty="0"/>
              <a:t>江西师范大学是教育部江西省人民政府共建高校和中西部高校基础能力建设工程高校。</a:t>
            </a:r>
          </a:p>
          <a:p>
            <a:pPr>
              <a:buNone/>
            </a:pPr>
            <a:endParaRPr lang="zh-CN" altLang="en-US" dirty="0"/>
          </a:p>
          <a:p>
            <a:pPr>
              <a:buNone/>
            </a:pPr>
            <a:endParaRPr lang="zh-CN" altLang="en-US" dirty="0"/>
          </a:p>
        </p:txBody>
      </p:sp>
      <p:sp>
        <p:nvSpPr>
          <p:cNvPr id="87" name="文本占位符 86">
            <a:extLst>
              <a:ext uri="{FF2B5EF4-FFF2-40B4-BE49-F238E27FC236}">
                <a16:creationId xmlns="" xmlns:a16="http://schemas.microsoft.com/office/drawing/2014/main" id="{5EA8BA03-A5BA-43A7-AC5F-44946A371343}"/>
              </a:ext>
            </a:extLst>
          </p:cNvPr>
          <p:cNvSpPr>
            <a:spLocks noGrp="1"/>
          </p:cNvSpPr>
          <p:nvPr>
            <p:ph type="body" sz="quarter" idx="17"/>
          </p:nvPr>
        </p:nvSpPr>
        <p:spPr>
          <a:xfrm>
            <a:off x="2860922" y="3878118"/>
            <a:ext cx="1396536" cy="461665"/>
          </a:xfrm>
        </p:spPr>
        <p:txBody>
          <a:bodyPr/>
          <a:lstStyle/>
          <a:p>
            <a:r>
              <a:rPr lang="zh-CN" altLang="en-US"/>
              <a:t>江西师大</a:t>
            </a:r>
            <a:endParaRPr lang="zh-CN" altLang="en-US" dirty="0"/>
          </a:p>
        </p:txBody>
      </p:sp>
      <p:sp>
        <p:nvSpPr>
          <p:cNvPr id="88" name="文本占位符 87">
            <a:extLst>
              <a:ext uri="{FF2B5EF4-FFF2-40B4-BE49-F238E27FC236}">
                <a16:creationId xmlns="" xmlns:a16="http://schemas.microsoft.com/office/drawing/2014/main" id="{E0D6EAA8-8B2B-4E8C-921D-3B97D9186FCA}"/>
              </a:ext>
            </a:extLst>
          </p:cNvPr>
          <p:cNvSpPr>
            <a:spLocks noGrp="1"/>
          </p:cNvSpPr>
          <p:nvPr>
            <p:ph type="body" sz="quarter" idx="18"/>
          </p:nvPr>
        </p:nvSpPr>
        <p:spPr>
          <a:xfrm>
            <a:off x="1405054" y="4308332"/>
            <a:ext cx="2852404" cy="2068643"/>
          </a:xfrm>
        </p:spPr>
        <p:txBody>
          <a:bodyPr/>
          <a:lstStyle/>
          <a:p>
            <a:pPr>
              <a:buNone/>
            </a:pPr>
            <a:r>
              <a:rPr lang="zh-CN" altLang="en-US"/>
              <a:t>江西师范大学是教育部江西省人民政府共建高校和中西部高校基础能力建设工程高校。</a:t>
            </a:r>
          </a:p>
          <a:p>
            <a:pPr>
              <a:buNone/>
            </a:pPr>
            <a:endParaRPr lang="zh-CN" altLang="en-US"/>
          </a:p>
          <a:p>
            <a:pPr>
              <a:buNone/>
            </a:pPr>
            <a:endParaRPr lang="zh-CN" altLang="en-US" dirty="0"/>
          </a:p>
        </p:txBody>
      </p:sp>
      <p:sp>
        <p:nvSpPr>
          <p:cNvPr id="89" name="文本占位符 88">
            <a:extLst>
              <a:ext uri="{FF2B5EF4-FFF2-40B4-BE49-F238E27FC236}">
                <a16:creationId xmlns="" xmlns:a16="http://schemas.microsoft.com/office/drawing/2014/main" id="{B2DEAF38-5388-45B9-8E85-5B19770E5961}"/>
              </a:ext>
            </a:extLst>
          </p:cNvPr>
          <p:cNvSpPr>
            <a:spLocks noGrp="1"/>
          </p:cNvSpPr>
          <p:nvPr>
            <p:ph type="body" sz="quarter" idx="19"/>
          </p:nvPr>
        </p:nvSpPr>
        <p:spPr>
          <a:xfrm>
            <a:off x="7920427" y="1759387"/>
            <a:ext cx="1396536" cy="461665"/>
          </a:xfrm>
        </p:spPr>
        <p:txBody>
          <a:bodyPr/>
          <a:lstStyle/>
          <a:p>
            <a:r>
              <a:rPr lang="zh-CN" altLang="en-US"/>
              <a:t>江西师大</a:t>
            </a:r>
            <a:endParaRPr lang="zh-CN" altLang="en-US" dirty="0"/>
          </a:p>
        </p:txBody>
      </p:sp>
      <p:sp>
        <p:nvSpPr>
          <p:cNvPr id="90" name="文本占位符 89">
            <a:extLst>
              <a:ext uri="{FF2B5EF4-FFF2-40B4-BE49-F238E27FC236}">
                <a16:creationId xmlns="" xmlns:a16="http://schemas.microsoft.com/office/drawing/2014/main" id="{F470CA1C-0766-433E-935D-9F731DE43CE4}"/>
              </a:ext>
            </a:extLst>
          </p:cNvPr>
          <p:cNvSpPr>
            <a:spLocks noGrp="1"/>
          </p:cNvSpPr>
          <p:nvPr>
            <p:ph type="body" sz="quarter" idx="20"/>
          </p:nvPr>
        </p:nvSpPr>
        <p:spPr>
          <a:xfrm>
            <a:off x="7993309" y="2189601"/>
            <a:ext cx="2852404" cy="2068643"/>
          </a:xfrm>
        </p:spPr>
        <p:txBody>
          <a:bodyPr/>
          <a:lstStyle/>
          <a:p>
            <a:pPr>
              <a:buNone/>
            </a:pPr>
            <a:r>
              <a:rPr lang="zh-CN" altLang="en-US"/>
              <a:t>江西师范大学是教育部江西省人民政府共建高校和中西部高校基础能力建设工程高校。</a:t>
            </a:r>
          </a:p>
          <a:p>
            <a:pPr>
              <a:buNone/>
            </a:pPr>
            <a:endParaRPr lang="zh-CN" altLang="en-US"/>
          </a:p>
          <a:p>
            <a:pPr>
              <a:buNone/>
            </a:pPr>
            <a:endParaRPr lang="zh-CN" altLang="en-US" dirty="0"/>
          </a:p>
        </p:txBody>
      </p:sp>
      <p:sp>
        <p:nvSpPr>
          <p:cNvPr id="91" name="文本占位符 90">
            <a:extLst>
              <a:ext uri="{FF2B5EF4-FFF2-40B4-BE49-F238E27FC236}">
                <a16:creationId xmlns="" xmlns:a16="http://schemas.microsoft.com/office/drawing/2014/main" id="{D86DE5D9-E68C-41DD-93F8-8761B9B6C499}"/>
              </a:ext>
            </a:extLst>
          </p:cNvPr>
          <p:cNvSpPr>
            <a:spLocks noGrp="1"/>
          </p:cNvSpPr>
          <p:nvPr>
            <p:ph type="body" sz="quarter" idx="21"/>
          </p:nvPr>
        </p:nvSpPr>
        <p:spPr>
          <a:xfrm>
            <a:off x="7920427" y="3878118"/>
            <a:ext cx="1396536" cy="461665"/>
          </a:xfrm>
        </p:spPr>
        <p:txBody>
          <a:bodyPr/>
          <a:lstStyle/>
          <a:p>
            <a:r>
              <a:rPr lang="zh-CN" altLang="en-US"/>
              <a:t>江西师大</a:t>
            </a:r>
            <a:endParaRPr lang="zh-CN" altLang="en-US" dirty="0"/>
          </a:p>
        </p:txBody>
      </p:sp>
      <p:sp>
        <p:nvSpPr>
          <p:cNvPr id="92" name="文本占位符 91">
            <a:extLst>
              <a:ext uri="{FF2B5EF4-FFF2-40B4-BE49-F238E27FC236}">
                <a16:creationId xmlns="" xmlns:a16="http://schemas.microsoft.com/office/drawing/2014/main" id="{E5FF879A-A920-49A6-B3EF-2DE8F495A6CF}"/>
              </a:ext>
            </a:extLst>
          </p:cNvPr>
          <p:cNvSpPr>
            <a:spLocks noGrp="1"/>
          </p:cNvSpPr>
          <p:nvPr>
            <p:ph type="body" sz="quarter" idx="22"/>
          </p:nvPr>
        </p:nvSpPr>
        <p:spPr>
          <a:xfrm>
            <a:off x="7993309" y="4308332"/>
            <a:ext cx="2852404" cy="2068643"/>
          </a:xfrm>
        </p:spPr>
        <p:txBody>
          <a:bodyPr/>
          <a:lstStyle/>
          <a:p>
            <a:pPr>
              <a:buNone/>
            </a:pPr>
            <a:r>
              <a:rPr lang="zh-CN" altLang="en-US"/>
              <a:t>江西师范大学是教育部江西省人民政府共建高校和中西部高校基础能力建设工程高校。</a:t>
            </a:r>
          </a:p>
          <a:p>
            <a:pPr>
              <a:buNone/>
            </a:pPr>
            <a:endParaRPr lang="zh-CN" altLang="en-US"/>
          </a:p>
          <a:p>
            <a:pPr>
              <a:buNone/>
            </a:pPr>
            <a:endParaRPr lang="zh-CN" altLang="en-US" dirty="0"/>
          </a:p>
        </p:txBody>
      </p:sp>
    </p:spTree>
    <p:extLst>
      <p:ext uri="{BB962C8B-B14F-4D97-AF65-F5344CB8AC3E}">
        <p14:creationId xmlns:p14="http://schemas.microsoft.com/office/powerpoint/2010/main" val="16634706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菱形 15">
            <a:extLst>
              <a:ext uri="{FF2B5EF4-FFF2-40B4-BE49-F238E27FC236}">
                <a16:creationId xmlns="" xmlns:a16="http://schemas.microsoft.com/office/drawing/2014/main" id="{DEF12A85-CE16-4B80-B4D9-D3F09F458196}"/>
              </a:ext>
            </a:extLst>
          </p:cNvPr>
          <p:cNvSpPr/>
          <p:nvPr/>
        </p:nvSpPr>
        <p:spPr>
          <a:xfrm>
            <a:off x="5786629" y="2299698"/>
            <a:ext cx="2779182" cy="277918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占位符 11">
            <a:extLst>
              <a:ext uri="{FF2B5EF4-FFF2-40B4-BE49-F238E27FC236}">
                <a16:creationId xmlns="" xmlns:a16="http://schemas.microsoft.com/office/drawing/2014/main" id="{4A9B2D10-0350-4D1E-9B1C-6959B1F2A2A2}"/>
              </a:ext>
            </a:extLst>
          </p:cNvPr>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sp>
        <p:nvSpPr>
          <p:cNvPr id="15" name="菱形 14">
            <a:extLst>
              <a:ext uri="{FF2B5EF4-FFF2-40B4-BE49-F238E27FC236}">
                <a16:creationId xmlns="" xmlns:a16="http://schemas.microsoft.com/office/drawing/2014/main" id="{8C7CFB75-B392-4B3D-BC40-1B2DCB609138}"/>
              </a:ext>
            </a:extLst>
          </p:cNvPr>
          <p:cNvSpPr/>
          <p:nvPr/>
        </p:nvSpPr>
        <p:spPr>
          <a:xfrm>
            <a:off x="1499109" y="2299698"/>
            <a:ext cx="2779182" cy="277918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 xmlns:a16="http://schemas.microsoft.com/office/drawing/2014/main" id="{8A86D16F-EA31-4A7D-B136-054293732919}"/>
              </a:ext>
            </a:extLst>
          </p:cNvPr>
          <p:cNvSpPr>
            <a:spLocks noGrp="1"/>
          </p:cNvSpPr>
          <p:nvPr>
            <p:ph type="body" sz="quarter" idx="10"/>
          </p:nvPr>
        </p:nvSpPr>
        <p:spPr/>
        <p:txBody>
          <a:bodyPr/>
          <a:lstStyle/>
          <a:p>
            <a:r>
              <a:rPr lang="zh-CN" altLang="en-US" dirty="0"/>
              <a:t>四图四文页</a:t>
            </a:r>
          </a:p>
        </p:txBody>
      </p:sp>
      <p:pic>
        <p:nvPicPr>
          <p:cNvPr id="8" name="图片占位符 7">
            <a:extLst>
              <a:ext uri="{FF2B5EF4-FFF2-40B4-BE49-F238E27FC236}">
                <a16:creationId xmlns="" xmlns:a16="http://schemas.microsoft.com/office/drawing/2014/main" id="{E9BD49CA-4789-4A07-B770-646610D9F86A}"/>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pic>
        <p:nvPicPr>
          <p:cNvPr id="10" name="图片占位符 9">
            <a:extLst>
              <a:ext uri="{FF2B5EF4-FFF2-40B4-BE49-F238E27FC236}">
                <a16:creationId xmlns="" xmlns:a16="http://schemas.microsoft.com/office/drawing/2014/main" id="{2DCB429F-A3C0-47DC-80F8-966014C3B627}"/>
              </a:ext>
            </a:extLst>
          </p:cNvPr>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p:pic>
      <p:pic>
        <p:nvPicPr>
          <p:cNvPr id="14" name="图片占位符 13">
            <a:extLst>
              <a:ext uri="{FF2B5EF4-FFF2-40B4-BE49-F238E27FC236}">
                <a16:creationId xmlns="" xmlns:a16="http://schemas.microsoft.com/office/drawing/2014/main" id="{12728407-DD8E-4A48-B3B2-B0FDEC364E08}"/>
              </a:ext>
            </a:extLst>
          </p:cNvPr>
          <p:cNvPicPr>
            <a:picLocks noGrp="1" noChangeAspect="1"/>
          </p:cNvPicPr>
          <p:nvPr>
            <p:ph type="pic" sz="quarter" idx="14"/>
          </p:nvPr>
        </p:nvPicPr>
        <p:blipFill>
          <a:blip r:embed="rId5" cstate="email">
            <a:extLst>
              <a:ext uri="{28A0092B-C50C-407E-A947-70E740481C1C}">
                <a14:useLocalDpi xmlns:a14="http://schemas.microsoft.com/office/drawing/2010/main"/>
              </a:ext>
            </a:extLst>
          </a:blip>
          <a:srcRect/>
          <a:stretch>
            <a:fillRect/>
          </a:stretch>
        </p:blipFill>
        <p:spPr/>
      </p:pic>
      <p:sp>
        <p:nvSpPr>
          <p:cNvPr id="34" name="文本占位符 33">
            <a:extLst>
              <a:ext uri="{FF2B5EF4-FFF2-40B4-BE49-F238E27FC236}">
                <a16:creationId xmlns="" xmlns:a16="http://schemas.microsoft.com/office/drawing/2014/main" id="{2F126592-762E-4812-B7B4-39271F7BC16D}"/>
              </a:ext>
            </a:extLst>
          </p:cNvPr>
          <p:cNvSpPr>
            <a:spLocks noGrp="1"/>
          </p:cNvSpPr>
          <p:nvPr>
            <p:ph type="body" sz="quarter" idx="15"/>
          </p:nvPr>
        </p:nvSpPr>
        <p:spPr>
          <a:xfrm>
            <a:off x="2293024" y="1747054"/>
            <a:ext cx="1191352" cy="400110"/>
          </a:xfrm>
        </p:spPr>
        <p:txBody>
          <a:bodyPr/>
          <a:lstStyle/>
          <a:p>
            <a:r>
              <a:rPr lang="zh-CN" altLang="en-US"/>
              <a:t>江西师大</a:t>
            </a:r>
            <a:endParaRPr lang="zh-CN" altLang="en-US" dirty="0"/>
          </a:p>
        </p:txBody>
      </p:sp>
      <p:sp>
        <p:nvSpPr>
          <p:cNvPr id="35" name="文本占位符 34">
            <a:extLst>
              <a:ext uri="{FF2B5EF4-FFF2-40B4-BE49-F238E27FC236}">
                <a16:creationId xmlns="" xmlns:a16="http://schemas.microsoft.com/office/drawing/2014/main" id="{A5D06350-1E35-4363-A427-6390B4E43B5F}"/>
              </a:ext>
            </a:extLst>
          </p:cNvPr>
          <p:cNvSpPr>
            <a:spLocks noGrp="1"/>
          </p:cNvSpPr>
          <p:nvPr>
            <p:ph type="body" sz="quarter" idx="16"/>
          </p:nvPr>
        </p:nvSpPr>
        <p:spPr>
          <a:xfrm>
            <a:off x="4426228" y="5183681"/>
            <a:ext cx="1191352" cy="400110"/>
          </a:xfrm>
        </p:spPr>
        <p:txBody>
          <a:bodyPr/>
          <a:lstStyle/>
          <a:p>
            <a:r>
              <a:rPr lang="zh-CN" altLang="en-US"/>
              <a:t>江西师大</a:t>
            </a:r>
            <a:endParaRPr lang="zh-CN" altLang="en-US" dirty="0"/>
          </a:p>
        </p:txBody>
      </p:sp>
      <p:sp>
        <p:nvSpPr>
          <p:cNvPr id="36" name="文本占位符 35">
            <a:extLst>
              <a:ext uri="{FF2B5EF4-FFF2-40B4-BE49-F238E27FC236}">
                <a16:creationId xmlns="" xmlns:a16="http://schemas.microsoft.com/office/drawing/2014/main" id="{A0D7CDA6-5235-4D64-8CF0-4E9AD2BBE1B1}"/>
              </a:ext>
            </a:extLst>
          </p:cNvPr>
          <p:cNvSpPr>
            <a:spLocks noGrp="1"/>
          </p:cNvSpPr>
          <p:nvPr>
            <p:ph type="body" sz="quarter" idx="17"/>
          </p:nvPr>
        </p:nvSpPr>
        <p:spPr>
          <a:xfrm>
            <a:off x="8717619" y="5183681"/>
            <a:ext cx="1191352" cy="400110"/>
          </a:xfrm>
        </p:spPr>
        <p:txBody>
          <a:bodyPr/>
          <a:lstStyle/>
          <a:p>
            <a:r>
              <a:rPr lang="zh-CN" altLang="en-US"/>
              <a:t>江西师大</a:t>
            </a:r>
            <a:endParaRPr lang="zh-CN" altLang="en-US" dirty="0"/>
          </a:p>
        </p:txBody>
      </p:sp>
      <p:sp>
        <p:nvSpPr>
          <p:cNvPr id="37" name="文本占位符 36">
            <a:extLst>
              <a:ext uri="{FF2B5EF4-FFF2-40B4-BE49-F238E27FC236}">
                <a16:creationId xmlns="" xmlns:a16="http://schemas.microsoft.com/office/drawing/2014/main" id="{E60084C3-6E55-4E01-898D-359C6CFF2AC5}"/>
              </a:ext>
            </a:extLst>
          </p:cNvPr>
          <p:cNvSpPr>
            <a:spLocks noGrp="1"/>
          </p:cNvSpPr>
          <p:nvPr>
            <p:ph type="body" sz="quarter" idx="18"/>
          </p:nvPr>
        </p:nvSpPr>
        <p:spPr>
          <a:xfrm>
            <a:off x="6570916" y="1747054"/>
            <a:ext cx="1191352" cy="400110"/>
          </a:xfrm>
        </p:spPr>
        <p:txBody>
          <a:bodyPr/>
          <a:lstStyle/>
          <a:p>
            <a:r>
              <a:rPr lang="zh-CN" altLang="en-US"/>
              <a:t>江西师大</a:t>
            </a:r>
            <a:endParaRPr lang="zh-CN" altLang="en-US" dirty="0"/>
          </a:p>
        </p:txBody>
      </p:sp>
      <p:sp>
        <p:nvSpPr>
          <p:cNvPr id="17" name="菱形 16">
            <a:extLst>
              <a:ext uri="{FF2B5EF4-FFF2-40B4-BE49-F238E27FC236}">
                <a16:creationId xmlns="" xmlns:a16="http://schemas.microsoft.com/office/drawing/2014/main" id="{38F93CD5-8936-4B29-B68D-8852042A3381}"/>
              </a:ext>
            </a:extLst>
          </p:cNvPr>
          <p:cNvSpPr/>
          <p:nvPr/>
        </p:nvSpPr>
        <p:spPr>
          <a:xfrm>
            <a:off x="3632709" y="2299698"/>
            <a:ext cx="2779182" cy="2779182"/>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a:extLst>
              <a:ext uri="{FF2B5EF4-FFF2-40B4-BE49-F238E27FC236}">
                <a16:creationId xmlns="" xmlns:a16="http://schemas.microsoft.com/office/drawing/2014/main" id="{44267C79-9A84-4E82-8524-9C6DE40519B5}"/>
              </a:ext>
            </a:extLst>
          </p:cNvPr>
          <p:cNvSpPr/>
          <p:nvPr/>
        </p:nvSpPr>
        <p:spPr>
          <a:xfrm>
            <a:off x="7930389" y="2299698"/>
            <a:ext cx="2779182" cy="2779182"/>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弧形 18">
            <a:extLst>
              <a:ext uri="{FF2B5EF4-FFF2-40B4-BE49-F238E27FC236}">
                <a16:creationId xmlns="" xmlns:a16="http://schemas.microsoft.com/office/drawing/2014/main" id="{92380E63-1EC1-4479-92F6-569EEB27E966}"/>
              </a:ext>
            </a:extLst>
          </p:cNvPr>
          <p:cNvSpPr/>
          <p:nvPr/>
        </p:nvSpPr>
        <p:spPr>
          <a:xfrm rot="16200000">
            <a:off x="1998457" y="1465387"/>
            <a:ext cx="1735342" cy="1735342"/>
          </a:xfrm>
          <a:prstGeom prst="arc">
            <a:avLst>
              <a:gd name="adj1" fmla="val 14789519"/>
              <a:gd name="adj2" fmla="val 6628199"/>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Rockwell"/>
              <a:ea typeface="微软雅黑 Light"/>
              <a:cs typeface="+mn-cs"/>
            </a:endParaRPr>
          </a:p>
        </p:txBody>
      </p:sp>
      <p:sp>
        <p:nvSpPr>
          <p:cNvPr id="21" name="弧形 20">
            <a:extLst>
              <a:ext uri="{FF2B5EF4-FFF2-40B4-BE49-F238E27FC236}">
                <a16:creationId xmlns="" xmlns:a16="http://schemas.microsoft.com/office/drawing/2014/main" id="{6E9B53D0-5A5F-4A9B-87C3-398312F79BF0}"/>
              </a:ext>
            </a:extLst>
          </p:cNvPr>
          <p:cNvSpPr/>
          <p:nvPr/>
        </p:nvSpPr>
        <p:spPr>
          <a:xfrm rot="5400000">
            <a:off x="4154233" y="4106408"/>
            <a:ext cx="1735342" cy="1735342"/>
          </a:xfrm>
          <a:prstGeom prst="arc">
            <a:avLst>
              <a:gd name="adj1" fmla="val 14789519"/>
              <a:gd name="adj2" fmla="val 6628199"/>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Rockwell"/>
              <a:ea typeface="微软雅黑 Light"/>
              <a:cs typeface="+mn-cs"/>
            </a:endParaRPr>
          </a:p>
        </p:txBody>
      </p:sp>
      <p:sp>
        <p:nvSpPr>
          <p:cNvPr id="23" name="弧形 22">
            <a:extLst>
              <a:ext uri="{FF2B5EF4-FFF2-40B4-BE49-F238E27FC236}">
                <a16:creationId xmlns="" xmlns:a16="http://schemas.microsoft.com/office/drawing/2014/main" id="{2D899BF9-FD52-4E04-8115-EB7D83283E5F}"/>
              </a:ext>
            </a:extLst>
          </p:cNvPr>
          <p:cNvSpPr/>
          <p:nvPr/>
        </p:nvSpPr>
        <p:spPr>
          <a:xfrm rot="16200000">
            <a:off x="6276349" y="1465387"/>
            <a:ext cx="1735342" cy="1735342"/>
          </a:xfrm>
          <a:prstGeom prst="arc">
            <a:avLst>
              <a:gd name="adj1" fmla="val 14789519"/>
              <a:gd name="adj2" fmla="val 6628199"/>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Rockwell"/>
              <a:ea typeface="微软雅黑 Light"/>
              <a:cs typeface="+mn-cs"/>
            </a:endParaRPr>
          </a:p>
        </p:txBody>
      </p:sp>
      <p:sp>
        <p:nvSpPr>
          <p:cNvPr id="25" name="弧形 24">
            <a:extLst>
              <a:ext uri="{FF2B5EF4-FFF2-40B4-BE49-F238E27FC236}">
                <a16:creationId xmlns="" xmlns:a16="http://schemas.microsoft.com/office/drawing/2014/main" id="{250A4089-BCB5-41BD-A35A-02FB02FDBBCE}"/>
              </a:ext>
            </a:extLst>
          </p:cNvPr>
          <p:cNvSpPr/>
          <p:nvPr/>
        </p:nvSpPr>
        <p:spPr>
          <a:xfrm rot="5400000">
            <a:off x="8445624" y="4106408"/>
            <a:ext cx="1735342" cy="1735342"/>
          </a:xfrm>
          <a:prstGeom prst="arc">
            <a:avLst>
              <a:gd name="adj1" fmla="val 14789519"/>
              <a:gd name="adj2" fmla="val 6628199"/>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Rockwell"/>
              <a:ea typeface="微软雅黑 Light"/>
              <a:cs typeface="+mn-cs"/>
            </a:endParaRPr>
          </a:p>
        </p:txBody>
      </p:sp>
    </p:spTree>
    <p:extLst>
      <p:ext uri="{BB962C8B-B14F-4D97-AF65-F5344CB8AC3E}">
        <p14:creationId xmlns:p14="http://schemas.microsoft.com/office/powerpoint/2010/main" val="143287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a:extLst>
              <a:ext uri="{FF2B5EF4-FFF2-40B4-BE49-F238E27FC236}">
                <a16:creationId xmlns="" xmlns:a16="http://schemas.microsoft.com/office/drawing/2014/main" id="{15151C67-0B8A-4264-8C68-BA9D783A2FD3}"/>
              </a:ext>
            </a:extLst>
          </p:cNvPr>
          <p:cNvSpPr/>
          <p:nvPr/>
        </p:nvSpPr>
        <p:spPr>
          <a:xfrm>
            <a:off x="2928775" y="1581712"/>
            <a:ext cx="2122002" cy="2070476"/>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 xmlns:a16="http://schemas.microsoft.com/office/drawing/2014/main" id="{1B3AA39F-846E-4CBF-8D70-159B40EFA0A2}"/>
              </a:ext>
            </a:extLst>
          </p:cNvPr>
          <p:cNvSpPr/>
          <p:nvPr/>
        </p:nvSpPr>
        <p:spPr>
          <a:xfrm>
            <a:off x="7121253" y="1581712"/>
            <a:ext cx="2122003" cy="2070476"/>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 xmlns:a16="http://schemas.microsoft.com/office/drawing/2014/main" id="{ABAE7297-4782-4F0F-ABA3-4A9AE3FB1886}"/>
              </a:ext>
            </a:extLst>
          </p:cNvPr>
          <p:cNvSpPr/>
          <p:nvPr/>
        </p:nvSpPr>
        <p:spPr>
          <a:xfrm>
            <a:off x="858299" y="3652188"/>
            <a:ext cx="2070475" cy="2070476"/>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a16="http://schemas.microsoft.com/office/drawing/2014/main" id="{2920257B-BFB1-44DA-8ADA-EA23970DFB54}"/>
              </a:ext>
            </a:extLst>
          </p:cNvPr>
          <p:cNvSpPr/>
          <p:nvPr/>
        </p:nvSpPr>
        <p:spPr>
          <a:xfrm>
            <a:off x="5050776" y="3652188"/>
            <a:ext cx="2070475" cy="2070476"/>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 xmlns:a16="http://schemas.microsoft.com/office/drawing/2014/main" id="{F59CDBFB-956D-4C8F-8825-DA765A5958B4}"/>
              </a:ext>
            </a:extLst>
          </p:cNvPr>
          <p:cNvSpPr/>
          <p:nvPr/>
        </p:nvSpPr>
        <p:spPr>
          <a:xfrm>
            <a:off x="9243252" y="3646092"/>
            <a:ext cx="2070475" cy="2070476"/>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占位符 45">
            <a:extLst>
              <a:ext uri="{FF2B5EF4-FFF2-40B4-BE49-F238E27FC236}">
                <a16:creationId xmlns="" xmlns:a16="http://schemas.microsoft.com/office/drawing/2014/main" id="{9F5D72C3-5B63-441A-8000-1BEB4563A9C7}"/>
              </a:ext>
            </a:extLst>
          </p:cNvPr>
          <p:cNvSpPr>
            <a:spLocks noGrp="1"/>
          </p:cNvSpPr>
          <p:nvPr>
            <p:ph type="body" sz="quarter" idx="10"/>
          </p:nvPr>
        </p:nvSpPr>
        <p:spPr/>
        <p:txBody>
          <a:bodyPr/>
          <a:lstStyle/>
          <a:p>
            <a:r>
              <a:rPr lang="zh-CN" altLang="en-US" dirty="0"/>
              <a:t>多图多文页</a:t>
            </a:r>
          </a:p>
        </p:txBody>
      </p:sp>
      <p:pic>
        <p:nvPicPr>
          <p:cNvPr id="27" name="图片占位符 26">
            <a:extLst>
              <a:ext uri="{FF2B5EF4-FFF2-40B4-BE49-F238E27FC236}">
                <a16:creationId xmlns="" xmlns:a16="http://schemas.microsoft.com/office/drawing/2014/main" id="{F16FDF22-86AB-484C-8AB7-3E661412ABC3}"/>
              </a:ext>
            </a:extLst>
          </p:cNvPr>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p:pic>
      <p:pic>
        <p:nvPicPr>
          <p:cNvPr id="31" name="图片占位符 30">
            <a:extLst>
              <a:ext uri="{FF2B5EF4-FFF2-40B4-BE49-F238E27FC236}">
                <a16:creationId xmlns="" xmlns:a16="http://schemas.microsoft.com/office/drawing/2014/main" id="{2E2C15DC-7D79-4D00-8BDB-0D3E3EC0CAFB}"/>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pic>
        <p:nvPicPr>
          <p:cNvPr id="35" name="图片占位符 34">
            <a:extLst>
              <a:ext uri="{FF2B5EF4-FFF2-40B4-BE49-F238E27FC236}">
                <a16:creationId xmlns="" xmlns:a16="http://schemas.microsoft.com/office/drawing/2014/main" id="{97F54B5C-EA24-46BC-A947-214B5CD6783C}"/>
              </a:ext>
            </a:extLst>
          </p:cNvPr>
          <p:cNvPicPr>
            <a:picLocks noGrp="1" noChangeAspect="1"/>
          </p:cNvPicPr>
          <p:nvPr>
            <p:ph type="pic" sz="quarter" idx="13"/>
          </p:nvPr>
        </p:nvPicPr>
        <p:blipFill>
          <a:blip r:embed="rId4" cstate="email">
            <a:extLst>
              <a:ext uri="{28A0092B-C50C-407E-A947-70E740481C1C}">
                <a14:useLocalDpi xmlns:a14="http://schemas.microsoft.com/office/drawing/2010/main"/>
              </a:ext>
            </a:extLst>
          </a:blip>
          <a:srcRect/>
          <a:stretch>
            <a:fillRect/>
          </a:stretch>
        </p:blipFill>
        <p:spPr/>
      </p:pic>
      <p:pic>
        <p:nvPicPr>
          <p:cNvPr id="29" name="图片占位符 28">
            <a:extLst>
              <a:ext uri="{FF2B5EF4-FFF2-40B4-BE49-F238E27FC236}">
                <a16:creationId xmlns="" xmlns:a16="http://schemas.microsoft.com/office/drawing/2014/main" id="{8F4C723C-AB51-46A9-B926-417BEB605E9D}"/>
              </a:ext>
            </a:extLst>
          </p:cNvPr>
          <p:cNvPicPr>
            <a:picLocks noGrp="1" noChangeAspect="1"/>
          </p:cNvPicPr>
          <p:nvPr>
            <p:ph type="pic" sz="quarter" idx="14"/>
          </p:nvPr>
        </p:nvPicPr>
        <p:blipFill>
          <a:blip r:embed="rId5" cstate="email">
            <a:extLst>
              <a:ext uri="{28A0092B-C50C-407E-A947-70E740481C1C}">
                <a14:useLocalDpi xmlns:a14="http://schemas.microsoft.com/office/drawing/2010/main"/>
              </a:ext>
            </a:extLst>
          </a:blip>
          <a:srcRect/>
          <a:stretch>
            <a:fillRect/>
          </a:stretch>
        </p:blipFill>
        <p:spPr/>
      </p:pic>
      <p:pic>
        <p:nvPicPr>
          <p:cNvPr id="33" name="图片占位符 32">
            <a:extLst>
              <a:ext uri="{FF2B5EF4-FFF2-40B4-BE49-F238E27FC236}">
                <a16:creationId xmlns="" xmlns:a16="http://schemas.microsoft.com/office/drawing/2014/main" id="{30E0FD88-0547-439A-B35B-D297DDA9684A}"/>
              </a:ext>
            </a:extLst>
          </p:cNvPr>
          <p:cNvPicPr>
            <a:picLocks noGrp="1" noChangeAspect="1"/>
          </p:cNvPicPr>
          <p:nvPr>
            <p:ph type="pic" sz="quarter" idx="15"/>
          </p:nvPr>
        </p:nvPicPr>
        <p:blipFill>
          <a:blip r:embed="rId6" cstate="email">
            <a:extLst>
              <a:ext uri="{28A0092B-C50C-407E-A947-70E740481C1C}">
                <a14:useLocalDpi xmlns:a14="http://schemas.microsoft.com/office/drawing/2010/main"/>
              </a:ext>
            </a:extLst>
          </a:blip>
          <a:srcRect/>
          <a:stretch>
            <a:fillRect/>
          </a:stretch>
        </p:blipFill>
        <p:spPr/>
      </p:pic>
      <p:sp>
        <p:nvSpPr>
          <p:cNvPr id="105" name="文本占位符 104">
            <a:extLst>
              <a:ext uri="{FF2B5EF4-FFF2-40B4-BE49-F238E27FC236}">
                <a16:creationId xmlns="" xmlns:a16="http://schemas.microsoft.com/office/drawing/2014/main" id="{634B6BFD-DBC5-40AD-B5B4-C94B84D41E14}"/>
              </a:ext>
            </a:extLst>
          </p:cNvPr>
          <p:cNvSpPr>
            <a:spLocks noGrp="1"/>
          </p:cNvSpPr>
          <p:nvPr>
            <p:ph type="body" sz="quarter" idx="16"/>
          </p:nvPr>
        </p:nvSpPr>
        <p:spPr>
          <a:xfrm>
            <a:off x="1297860" y="4032350"/>
            <a:ext cx="1191352" cy="400110"/>
          </a:xfrm>
        </p:spPr>
        <p:txBody>
          <a:bodyPr/>
          <a:lstStyle/>
          <a:p>
            <a:r>
              <a:rPr lang="zh-CN" altLang="en-US"/>
              <a:t>江西师大</a:t>
            </a:r>
            <a:endParaRPr lang="zh-CN" altLang="en-US" dirty="0"/>
          </a:p>
        </p:txBody>
      </p:sp>
      <p:sp>
        <p:nvSpPr>
          <p:cNvPr id="106" name="文本占位符 105">
            <a:extLst>
              <a:ext uri="{FF2B5EF4-FFF2-40B4-BE49-F238E27FC236}">
                <a16:creationId xmlns="" xmlns:a16="http://schemas.microsoft.com/office/drawing/2014/main" id="{8461C6FA-27E3-45D5-B023-B5811E195CEE}"/>
              </a:ext>
            </a:extLst>
          </p:cNvPr>
          <p:cNvSpPr>
            <a:spLocks noGrp="1"/>
          </p:cNvSpPr>
          <p:nvPr>
            <p:ph type="body" sz="quarter" idx="17"/>
          </p:nvPr>
        </p:nvSpPr>
        <p:spPr>
          <a:xfrm>
            <a:off x="891107" y="4392565"/>
            <a:ext cx="2004858" cy="1258101"/>
          </a:xfrm>
        </p:spPr>
        <p:txBody>
          <a:bodyPr/>
          <a:lstStyle/>
          <a:p>
            <a:pPr>
              <a:buNone/>
            </a:pPr>
            <a:r>
              <a:rPr lang="zh-CN" altLang="en-US" dirty="0"/>
              <a:t>江西师范大学是教育部江西省人民政府共建高校。</a:t>
            </a:r>
          </a:p>
          <a:p>
            <a:pPr>
              <a:buNone/>
            </a:pPr>
            <a:endParaRPr lang="zh-CN" altLang="en-US" dirty="0"/>
          </a:p>
        </p:txBody>
      </p:sp>
      <p:sp>
        <p:nvSpPr>
          <p:cNvPr id="107" name="文本占位符 106">
            <a:extLst>
              <a:ext uri="{FF2B5EF4-FFF2-40B4-BE49-F238E27FC236}">
                <a16:creationId xmlns="" xmlns:a16="http://schemas.microsoft.com/office/drawing/2014/main" id="{CB8AC4AD-5E4F-44BF-93A7-D17F693783C2}"/>
              </a:ext>
            </a:extLst>
          </p:cNvPr>
          <p:cNvSpPr>
            <a:spLocks noGrp="1"/>
          </p:cNvSpPr>
          <p:nvPr>
            <p:ph type="body" sz="quarter" idx="18"/>
          </p:nvPr>
        </p:nvSpPr>
        <p:spPr>
          <a:xfrm>
            <a:off x="2980302" y="2323138"/>
            <a:ext cx="2004858" cy="1258101"/>
          </a:xfrm>
        </p:spPr>
        <p:txBody>
          <a:bodyPr/>
          <a:lstStyle/>
          <a:p>
            <a:pPr>
              <a:buNone/>
            </a:pPr>
            <a:r>
              <a:rPr lang="zh-CN" altLang="en-US"/>
              <a:t>江西师范大学是教育部江西省人民政府共建高校。</a:t>
            </a:r>
          </a:p>
          <a:p>
            <a:pPr>
              <a:buNone/>
            </a:pPr>
            <a:endParaRPr lang="zh-CN" altLang="en-US" dirty="0"/>
          </a:p>
        </p:txBody>
      </p:sp>
      <p:sp>
        <p:nvSpPr>
          <p:cNvPr id="108" name="文本占位符 107">
            <a:extLst>
              <a:ext uri="{FF2B5EF4-FFF2-40B4-BE49-F238E27FC236}">
                <a16:creationId xmlns="" xmlns:a16="http://schemas.microsoft.com/office/drawing/2014/main" id="{4FC40349-B615-4717-B8A0-6ED0E1B1123E}"/>
              </a:ext>
            </a:extLst>
          </p:cNvPr>
          <p:cNvSpPr>
            <a:spLocks noGrp="1"/>
          </p:cNvSpPr>
          <p:nvPr>
            <p:ph type="body" sz="quarter" idx="19"/>
          </p:nvPr>
        </p:nvSpPr>
        <p:spPr>
          <a:xfrm>
            <a:off x="3387055" y="1962923"/>
            <a:ext cx="1191352" cy="400110"/>
          </a:xfrm>
        </p:spPr>
        <p:txBody>
          <a:bodyPr/>
          <a:lstStyle/>
          <a:p>
            <a:r>
              <a:rPr lang="zh-CN" altLang="en-US"/>
              <a:t>江西师大</a:t>
            </a:r>
            <a:endParaRPr lang="zh-CN" altLang="en-US" dirty="0"/>
          </a:p>
        </p:txBody>
      </p:sp>
      <p:sp>
        <p:nvSpPr>
          <p:cNvPr id="109" name="文本占位符 108">
            <a:extLst>
              <a:ext uri="{FF2B5EF4-FFF2-40B4-BE49-F238E27FC236}">
                <a16:creationId xmlns="" xmlns:a16="http://schemas.microsoft.com/office/drawing/2014/main" id="{AB582DAC-40BF-4B9B-BBB2-B0168DC3D7E4}"/>
              </a:ext>
            </a:extLst>
          </p:cNvPr>
          <p:cNvSpPr>
            <a:spLocks noGrp="1"/>
          </p:cNvSpPr>
          <p:nvPr>
            <p:ph type="body" sz="quarter" idx="20"/>
          </p:nvPr>
        </p:nvSpPr>
        <p:spPr>
          <a:xfrm>
            <a:off x="5483780" y="4032350"/>
            <a:ext cx="1191352" cy="400110"/>
          </a:xfrm>
        </p:spPr>
        <p:txBody>
          <a:bodyPr/>
          <a:lstStyle/>
          <a:p>
            <a:r>
              <a:rPr lang="zh-CN" altLang="en-US"/>
              <a:t>江西师大</a:t>
            </a:r>
            <a:endParaRPr lang="zh-CN" altLang="en-US" dirty="0"/>
          </a:p>
        </p:txBody>
      </p:sp>
      <p:sp>
        <p:nvSpPr>
          <p:cNvPr id="110" name="文本占位符 109">
            <a:extLst>
              <a:ext uri="{FF2B5EF4-FFF2-40B4-BE49-F238E27FC236}">
                <a16:creationId xmlns="" xmlns:a16="http://schemas.microsoft.com/office/drawing/2014/main" id="{5672707E-1C38-49A5-BA46-2A1DCFAB3D08}"/>
              </a:ext>
            </a:extLst>
          </p:cNvPr>
          <p:cNvSpPr>
            <a:spLocks noGrp="1"/>
          </p:cNvSpPr>
          <p:nvPr>
            <p:ph type="body" sz="quarter" idx="21"/>
          </p:nvPr>
        </p:nvSpPr>
        <p:spPr>
          <a:xfrm>
            <a:off x="5077027" y="4392565"/>
            <a:ext cx="2004858" cy="1258101"/>
          </a:xfrm>
        </p:spPr>
        <p:txBody>
          <a:bodyPr/>
          <a:lstStyle/>
          <a:p>
            <a:pPr>
              <a:buNone/>
            </a:pPr>
            <a:r>
              <a:rPr lang="zh-CN" altLang="en-US"/>
              <a:t>江西师范大学是教育部江西省人民政府共建高校。</a:t>
            </a:r>
          </a:p>
          <a:p>
            <a:pPr>
              <a:buNone/>
            </a:pPr>
            <a:endParaRPr lang="zh-CN" altLang="en-US" dirty="0"/>
          </a:p>
        </p:txBody>
      </p:sp>
      <p:sp>
        <p:nvSpPr>
          <p:cNvPr id="111" name="文本占位符 110">
            <a:extLst>
              <a:ext uri="{FF2B5EF4-FFF2-40B4-BE49-F238E27FC236}">
                <a16:creationId xmlns="" xmlns:a16="http://schemas.microsoft.com/office/drawing/2014/main" id="{E752022A-A739-43DD-80C4-3412E05A4B3A}"/>
              </a:ext>
            </a:extLst>
          </p:cNvPr>
          <p:cNvSpPr>
            <a:spLocks noGrp="1"/>
          </p:cNvSpPr>
          <p:nvPr>
            <p:ph type="body" sz="quarter" idx="22"/>
          </p:nvPr>
        </p:nvSpPr>
        <p:spPr>
          <a:xfrm>
            <a:off x="7176382" y="2323138"/>
            <a:ext cx="2004858" cy="1258101"/>
          </a:xfrm>
        </p:spPr>
        <p:txBody>
          <a:bodyPr/>
          <a:lstStyle/>
          <a:p>
            <a:pPr>
              <a:buNone/>
            </a:pPr>
            <a:r>
              <a:rPr lang="zh-CN" altLang="en-US"/>
              <a:t>江西师范大学是教育部江西省人民政府共建高校。</a:t>
            </a:r>
          </a:p>
          <a:p>
            <a:pPr>
              <a:buNone/>
            </a:pPr>
            <a:endParaRPr lang="zh-CN" altLang="en-US" dirty="0"/>
          </a:p>
        </p:txBody>
      </p:sp>
      <p:sp>
        <p:nvSpPr>
          <p:cNvPr id="112" name="文本占位符 111">
            <a:extLst>
              <a:ext uri="{FF2B5EF4-FFF2-40B4-BE49-F238E27FC236}">
                <a16:creationId xmlns="" xmlns:a16="http://schemas.microsoft.com/office/drawing/2014/main" id="{D5EAC2AE-0B9B-42A6-83A7-9B599508AFD8}"/>
              </a:ext>
            </a:extLst>
          </p:cNvPr>
          <p:cNvSpPr>
            <a:spLocks noGrp="1"/>
          </p:cNvSpPr>
          <p:nvPr>
            <p:ph type="body" sz="quarter" idx="23"/>
          </p:nvPr>
        </p:nvSpPr>
        <p:spPr>
          <a:xfrm>
            <a:off x="7583135" y="1962923"/>
            <a:ext cx="1191352" cy="400110"/>
          </a:xfrm>
        </p:spPr>
        <p:txBody>
          <a:bodyPr/>
          <a:lstStyle/>
          <a:p>
            <a:r>
              <a:rPr lang="zh-CN" altLang="en-US"/>
              <a:t>江西师大</a:t>
            </a:r>
            <a:endParaRPr lang="zh-CN" altLang="en-US" dirty="0"/>
          </a:p>
        </p:txBody>
      </p:sp>
      <p:sp>
        <p:nvSpPr>
          <p:cNvPr id="113" name="文本占位符 112">
            <a:extLst>
              <a:ext uri="{FF2B5EF4-FFF2-40B4-BE49-F238E27FC236}">
                <a16:creationId xmlns="" xmlns:a16="http://schemas.microsoft.com/office/drawing/2014/main" id="{E5E3D225-BCB4-45FD-991A-99C856ABA275}"/>
              </a:ext>
            </a:extLst>
          </p:cNvPr>
          <p:cNvSpPr>
            <a:spLocks noGrp="1"/>
          </p:cNvSpPr>
          <p:nvPr>
            <p:ph type="body" sz="quarter" idx="24"/>
          </p:nvPr>
        </p:nvSpPr>
        <p:spPr>
          <a:xfrm>
            <a:off x="9288270" y="4392565"/>
            <a:ext cx="2004858" cy="1258101"/>
          </a:xfrm>
        </p:spPr>
        <p:txBody>
          <a:bodyPr/>
          <a:lstStyle/>
          <a:p>
            <a:pPr>
              <a:buNone/>
            </a:pPr>
            <a:r>
              <a:rPr lang="zh-CN" altLang="en-US"/>
              <a:t>江西师范大学是教育部江西省人民政府共建高校。</a:t>
            </a:r>
          </a:p>
          <a:p>
            <a:pPr>
              <a:buNone/>
            </a:pPr>
            <a:endParaRPr lang="zh-CN" altLang="en-US" dirty="0"/>
          </a:p>
        </p:txBody>
      </p:sp>
      <p:sp>
        <p:nvSpPr>
          <p:cNvPr id="114" name="文本占位符 113">
            <a:extLst>
              <a:ext uri="{FF2B5EF4-FFF2-40B4-BE49-F238E27FC236}">
                <a16:creationId xmlns="" xmlns:a16="http://schemas.microsoft.com/office/drawing/2014/main" id="{1ECDF526-7641-450B-A92E-6B6B94C9FA4C}"/>
              </a:ext>
            </a:extLst>
          </p:cNvPr>
          <p:cNvSpPr>
            <a:spLocks noGrp="1"/>
          </p:cNvSpPr>
          <p:nvPr>
            <p:ph type="body" sz="quarter" idx="25"/>
          </p:nvPr>
        </p:nvSpPr>
        <p:spPr>
          <a:xfrm>
            <a:off x="9695023" y="4032350"/>
            <a:ext cx="1191352" cy="400110"/>
          </a:xfrm>
        </p:spPr>
        <p:txBody>
          <a:bodyPr/>
          <a:lstStyle/>
          <a:p>
            <a:r>
              <a:rPr lang="zh-CN" altLang="en-US"/>
              <a:t>江西师大</a:t>
            </a:r>
            <a:endParaRPr lang="zh-CN" altLang="en-US" dirty="0"/>
          </a:p>
        </p:txBody>
      </p:sp>
    </p:spTree>
    <p:extLst>
      <p:ext uri="{BB962C8B-B14F-4D97-AF65-F5344CB8AC3E}">
        <p14:creationId xmlns:p14="http://schemas.microsoft.com/office/powerpoint/2010/main" val="40321935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六边形 23">
            <a:extLst>
              <a:ext uri="{FF2B5EF4-FFF2-40B4-BE49-F238E27FC236}">
                <a16:creationId xmlns="" xmlns:a16="http://schemas.microsoft.com/office/drawing/2014/main" id="{D8152746-062C-4B8E-8AD6-BD754665974F}"/>
              </a:ext>
            </a:extLst>
          </p:cNvPr>
          <p:cNvSpPr/>
          <p:nvPr/>
        </p:nvSpPr>
        <p:spPr>
          <a:xfrm rot="19800000">
            <a:off x="8469433" y="4569443"/>
            <a:ext cx="1829598" cy="909688"/>
          </a:xfrm>
          <a:prstGeom prst="hexagon">
            <a:avLst/>
          </a:prstGeom>
          <a:gradFill>
            <a:gsLst>
              <a:gs pos="0">
                <a:schemeClr val="accent2"/>
              </a:gs>
              <a:gs pos="99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六边形 24">
            <a:extLst>
              <a:ext uri="{FF2B5EF4-FFF2-40B4-BE49-F238E27FC236}">
                <a16:creationId xmlns="" xmlns:a16="http://schemas.microsoft.com/office/drawing/2014/main" id="{1FE72523-578C-448A-A6E8-1DF93ACA6F47}"/>
              </a:ext>
            </a:extLst>
          </p:cNvPr>
          <p:cNvSpPr/>
          <p:nvPr/>
        </p:nvSpPr>
        <p:spPr>
          <a:xfrm rot="19800000">
            <a:off x="4862633" y="4569443"/>
            <a:ext cx="1829598" cy="909688"/>
          </a:xfrm>
          <a:prstGeom prst="hexagon">
            <a:avLst/>
          </a:prstGeom>
          <a:gradFill>
            <a:gsLst>
              <a:gs pos="0">
                <a:schemeClr val="accent2"/>
              </a:gs>
              <a:gs pos="99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六边形 25">
            <a:extLst>
              <a:ext uri="{FF2B5EF4-FFF2-40B4-BE49-F238E27FC236}">
                <a16:creationId xmlns="" xmlns:a16="http://schemas.microsoft.com/office/drawing/2014/main" id="{1B7B92F8-4AAC-4156-8B7E-2E4331393209}"/>
              </a:ext>
            </a:extLst>
          </p:cNvPr>
          <p:cNvSpPr/>
          <p:nvPr/>
        </p:nvSpPr>
        <p:spPr>
          <a:xfrm rot="19800000">
            <a:off x="1235514" y="4569442"/>
            <a:ext cx="1829598" cy="909688"/>
          </a:xfrm>
          <a:prstGeom prst="hexagon">
            <a:avLst/>
          </a:prstGeom>
          <a:gradFill>
            <a:gsLst>
              <a:gs pos="0">
                <a:schemeClr val="accent2"/>
              </a:gs>
              <a:gs pos="99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六边形 22">
            <a:extLst>
              <a:ext uri="{FF2B5EF4-FFF2-40B4-BE49-F238E27FC236}">
                <a16:creationId xmlns="" xmlns:a16="http://schemas.microsoft.com/office/drawing/2014/main" id="{310EE3F0-8491-489B-B16A-CDD47C795383}"/>
              </a:ext>
            </a:extLst>
          </p:cNvPr>
          <p:cNvSpPr/>
          <p:nvPr/>
        </p:nvSpPr>
        <p:spPr>
          <a:xfrm rot="19800000">
            <a:off x="8469433" y="2019283"/>
            <a:ext cx="1829598" cy="909688"/>
          </a:xfrm>
          <a:prstGeom prst="hexagon">
            <a:avLst/>
          </a:prstGeom>
          <a:gradFill>
            <a:gsLst>
              <a:gs pos="0">
                <a:schemeClr val="accent2"/>
              </a:gs>
              <a:gs pos="99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六边形 21">
            <a:extLst>
              <a:ext uri="{FF2B5EF4-FFF2-40B4-BE49-F238E27FC236}">
                <a16:creationId xmlns="" xmlns:a16="http://schemas.microsoft.com/office/drawing/2014/main" id="{AED77B6C-0C85-4EAD-8B3B-A099B832B5F1}"/>
              </a:ext>
            </a:extLst>
          </p:cNvPr>
          <p:cNvSpPr/>
          <p:nvPr/>
        </p:nvSpPr>
        <p:spPr>
          <a:xfrm rot="19800000">
            <a:off x="4862633" y="2019283"/>
            <a:ext cx="1829598" cy="909688"/>
          </a:xfrm>
          <a:prstGeom prst="hexagon">
            <a:avLst/>
          </a:prstGeom>
          <a:gradFill>
            <a:gsLst>
              <a:gs pos="0">
                <a:schemeClr val="accent2"/>
              </a:gs>
              <a:gs pos="99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六边形 20">
            <a:extLst>
              <a:ext uri="{FF2B5EF4-FFF2-40B4-BE49-F238E27FC236}">
                <a16:creationId xmlns="" xmlns:a16="http://schemas.microsoft.com/office/drawing/2014/main" id="{F649FF33-484C-49D8-8871-8BE96DB25306}"/>
              </a:ext>
            </a:extLst>
          </p:cNvPr>
          <p:cNvSpPr/>
          <p:nvPr/>
        </p:nvSpPr>
        <p:spPr>
          <a:xfrm rot="19800000">
            <a:off x="1235514" y="2019282"/>
            <a:ext cx="1829598" cy="909688"/>
          </a:xfrm>
          <a:prstGeom prst="hexagon">
            <a:avLst/>
          </a:prstGeom>
          <a:gradFill>
            <a:gsLst>
              <a:gs pos="0">
                <a:schemeClr val="accent2"/>
              </a:gs>
              <a:gs pos="99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文本占位符 1">
            <a:extLst>
              <a:ext uri="{FF2B5EF4-FFF2-40B4-BE49-F238E27FC236}">
                <a16:creationId xmlns="" xmlns:a16="http://schemas.microsoft.com/office/drawing/2014/main" id="{86C099C0-0A06-4CB7-844F-CBBC8EAE6FB1}"/>
              </a:ext>
            </a:extLst>
          </p:cNvPr>
          <p:cNvSpPr>
            <a:spLocks noGrp="1"/>
          </p:cNvSpPr>
          <p:nvPr>
            <p:ph type="body" sz="quarter" idx="10"/>
          </p:nvPr>
        </p:nvSpPr>
        <p:spPr/>
        <p:txBody>
          <a:bodyPr/>
          <a:lstStyle/>
          <a:p>
            <a:r>
              <a:rPr lang="zh-CN" altLang="en-US" dirty="0"/>
              <a:t>多图多文页</a:t>
            </a:r>
          </a:p>
        </p:txBody>
      </p:sp>
      <p:pic>
        <p:nvPicPr>
          <p:cNvPr id="10" name="图片占位符 9">
            <a:extLst>
              <a:ext uri="{FF2B5EF4-FFF2-40B4-BE49-F238E27FC236}">
                <a16:creationId xmlns="" xmlns:a16="http://schemas.microsoft.com/office/drawing/2014/main" id="{922B0B14-1F2F-499B-89D3-4D935C03759F}"/>
              </a:ext>
            </a:extLst>
          </p:cNvPr>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pic>
        <p:nvPicPr>
          <p:cNvPr id="12" name="图片占位符 11">
            <a:extLst>
              <a:ext uri="{FF2B5EF4-FFF2-40B4-BE49-F238E27FC236}">
                <a16:creationId xmlns="" xmlns:a16="http://schemas.microsoft.com/office/drawing/2014/main" id="{4B847328-1A65-4DD8-9AC2-EBE48048B904}"/>
              </a:ext>
            </a:extLst>
          </p:cNvPr>
          <p:cNvPicPr>
            <a:picLocks noGrp="1" noChangeAspect="1"/>
          </p:cNvPicPr>
          <p:nvPr>
            <p:ph type="pic" sz="quarter" idx="14"/>
          </p:nvPr>
        </p:nvPicPr>
        <p:blipFill>
          <a:blip r:embed="rId3" cstate="email">
            <a:extLst>
              <a:ext uri="{28A0092B-C50C-407E-A947-70E740481C1C}">
                <a14:useLocalDpi xmlns:a14="http://schemas.microsoft.com/office/drawing/2010/main"/>
              </a:ext>
            </a:extLst>
          </a:blip>
          <a:srcRect/>
          <a:stretch>
            <a:fillRect/>
          </a:stretch>
        </p:blipFill>
        <p:spPr/>
      </p:pic>
      <p:pic>
        <p:nvPicPr>
          <p:cNvPr id="14" name="图片占位符 13">
            <a:extLst>
              <a:ext uri="{FF2B5EF4-FFF2-40B4-BE49-F238E27FC236}">
                <a16:creationId xmlns="" xmlns:a16="http://schemas.microsoft.com/office/drawing/2014/main" id="{CA719970-AD69-4F51-A259-BF3A860809A7}"/>
              </a:ext>
            </a:extLst>
          </p:cNvPr>
          <p:cNvPicPr>
            <a:picLocks noGrp="1" noChangeAspect="1"/>
          </p:cNvPicPr>
          <p:nvPr>
            <p:ph type="pic" sz="quarter" idx="15"/>
          </p:nvPr>
        </p:nvPicPr>
        <p:blipFill>
          <a:blip r:embed="rId4" cstate="email">
            <a:extLst>
              <a:ext uri="{28A0092B-C50C-407E-A947-70E740481C1C}">
                <a14:useLocalDpi xmlns:a14="http://schemas.microsoft.com/office/drawing/2010/main"/>
              </a:ext>
            </a:extLst>
          </a:blip>
          <a:srcRect/>
          <a:stretch>
            <a:fillRect/>
          </a:stretch>
        </p:blipFill>
        <p:spPr/>
      </p:pic>
      <p:pic>
        <p:nvPicPr>
          <p:cNvPr id="16" name="图片占位符 15">
            <a:extLst>
              <a:ext uri="{FF2B5EF4-FFF2-40B4-BE49-F238E27FC236}">
                <a16:creationId xmlns="" xmlns:a16="http://schemas.microsoft.com/office/drawing/2014/main" id="{D1FA48CC-0576-4C65-A053-C82AEF67EA55}"/>
              </a:ext>
            </a:extLst>
          </p:cNvPr>
          <p:cNvPicPr>
            <a:picLocks noGrp="1" noChangeAspect="1"/>
          </p:cNvPicPr>
          <p:nvPr>
            <p:ph type="pic" sz="quarter" idx="16"/>
          </p:nvPr>
        </p:nvPicPr>
        <p:blipFill>
          <a:blip r:embed="rId5" cstate="email">
            <a:extLst>
              <a:ext uri="{28A0092B-C50C-407E-A947-70E740481C1C}">
                <a14:useLocalDpi xmlns:a14="http://schemas.microsoft.com/office/drawing/2010/main"/>
              </a:ext>
            </a:extLst>
          </a:blip>
          <a:srcRect/>
          <a:stretch>
            <a:fillRect/>
          </a:stretch>
        </p:blipFill>
        <p:spPr/>
      </p:pic>
      <p:pic>
        <p:nvPicPr>
          <p:cNvPr id="18" name="图片占位符 17">
            <a:extLst>
              <a:ext uri="{FF2B5EF4-FFF2-40B4-BE49-F238E27FC236}">
                <a16:creationId xmlns="" xmlns:a16="http://schemas.microsoft.com/office/drawing/2014/main" id="{287D8AD8-60DC-49EA-BA6B-29F826F52CDE}"/>
              </a:ext>
            </a:extLst>
          </p:cNvPr>
          <p:cNvPicPr>
            <a:picLocks noGrp="1" noChangeAspect="1"/>
          </p:cNvPicPr>
          <p:nvPr>
            <p:ph type="pic" sz="quarter" idx="17"/>
          </p:nvPr>
        </p:nvPicPr>
        <p:blipFill>
          <a:blip r:embed="rId6" cstate="email">
            <a:extLst>
              <a:ext uri="{28A0092B-C50C-407E-A947-70E740481C1C}">
                <a14:useLocalDpi xmlns:a14="http://schemas.microsoft.com/office/drawing/2010/main"/>
              </a:ext>
            </a:extLst>
          </a:blip>
          <a:srcRect/>
          <a:stretch>
            <a:fillRect/>
          </a:stretch>
        </p:blipFill>
        <p:spPr/>
      </p:pic>
      <p:pic>
        <p:nvPicPr>
          <p:cNvPr id="20" name="图片占位符 19">
            <a:extLst>
              <a:ext uri="{FF2B5EF4-FFF2-40B4-BE49-F238E27FC236}">
                <a16:creationId xmlns="" xmlns:a16="http://schemas.microsoft.com/office/drawing/2014/main" id="{9D24174B-771E-4DD6-ABFA-48118172BCA2}"/>
              </a:ext>
            </a:extLst>
          </p:cNvPr>
          <p:cNvPicPr>
            <a:picLocks noGrp="1" noChangeAspect="1"/>
          </p:cNvPicPr>
          <p:nvPr>
            <p:ph type="pic" sz="quarter" idx="18"/>
          </p:nvPr>
        </p:nvPicPr>
        <p:blipFill>
          <a:blip r:embed="rId7" cstate="email">
            <a:extLst>
              <a:ext uri="{28A0092B-C50C-407E-A947-70E740481C1C}">
                <a14:useLocalDpi xmlns:a14="http://schemas.microsoft.com/office/drawing/2010/main"/>
              </a:ext>
            </a:extLst>
          </a:blip>
          <a:srcRect/>
          <a:stretch>
            <a:fillRect/>
          </a:stretch>
        </p:blipFill>
        <p:spPr/>
      </p:pic>
      <p:sp>
        <p:nvSpPr>
          <p:cNvPr id="58" name="文本占位符 57">
            <a:extLst>
              <a:ext uri="{FF2B5EF4-FFF2-40B4-BE49-F238E27FC236}">
                <a16:creationId xmlns="" xmlns:a16="http://schemas.microsoft.com/office/drawing/2014/main" id="{BB76CF5A-C64A-4BB0-B131-7AAE62FFFA83}"/>
              </a:ext>
            </a:extLst>
          </p:cNvPr>
          <p:cNvSpPr>
            <a:spLocks noGrp="1"/>
          </p:cNvSpPr>
          <p:nvPr>
            <p:ph type="body" sz="quarter" idx="19"/>
          </p:nvPr>
        </p:nvSpPr>
        <p:spPr>
          <a:xfrm>
            <a:off x="2688891" y="2877520"/>
            <a:ext cx="1095172" cy="369332"/>
          </a:xfrm>
        </p:spPr>
        <p:txBody>
          <a:bodyPr/>
          <a:lstStyle/>
          <a:p>
            <a:r>
              <a:rPr lang="zh-CN" altLang="en-US"/>
              <a:t>江西师大</a:t>
            </a:r>
            <a:endParaRPr lang="zh-CN" altLang="en-US" dirty="0"/>
          </a:p>
        </p:txBody>
      </p:sp>
      <p:sp>
        <p:nvSpPr>
          <p:cNvPr id="59" name="文本占位符 58">
            <a:extLst>
              <a:ext uri="{FF2B5EF4-FFF2-40B4-BE49-F238E27FC236}">
                <a16:creationId xmlns="" xmlns:a16="http://schemas.microsoft.com/office/drawing/2014/main" id="{25C560EA-8730-43B9-9187-AAC282A417A1}"/>
              </a:ext>
            </a:extLst>
          </p:cNvPr>
          <p:cNvSpPr>
            <a:spLocks noGrp="1"/>
          </p:cNvSpPr>
          <p:nvPr>
            <p:ph type="body" sz="quarter" idx="20"/>
          </p:nvPr>
        </p:nvSpPr>
        <p:spPr>
          <a:xfrm>
            <a:off x="2688891" y="5427680"/>
            <a:ext cx="1095172" cy="369332"/>
          </a:xfrm>
        </p:spPr>
        <p:txBody>
          <a:bodyPr/>
          <a:lstStyle/>
          <a:p>
            <a:r>
              <a:rPr lang="zh-CN" altLang="en-US"/>
              <a:t>江西师大</a:t>
            </a:r>
            <a:endParaRPr lang="zh-CN" altLang="en-US" dirty="0"/>
          </a:p>
        </p:txBody>
      </p:sp>
      <p:sp>
        <p:nvSpPr>
          <p:cNvPr id="60" name="文本占位符 59">
            <a:extLst>
              <a:ext uri="{FF2B5EF4-FFF2-40B4-BE49-F238E27FC236}">
                <a16:creationId xmlns="" xmlns:a16="http://schemas.microsoft.com/office/drawing/2014/main" id="{ADCD5C9B-A259-4B8F-963E-8F4620661C02}"/>
              </a:ext>
            </a:extLst>
          </p:cNvPr>
          <p:cNvSpPr>
            <a:spLocks noGrp="1"/>
          </p:cNvSpPr>
          <p:nvPr>
            <p:ph type="body" sz="quarter" idx="21"/>
          </p:nvPr>
        </p:nvSpPr>
        <p:spPr>
          <a:xfrm>
            <a:off x="6376971" y="5427680"/>
            <a:ext cx="1095172" cy="369332"/>
          </a:xfrm>
        </p:spPr>
        <p:txBody>
          <a:bodyPr/>
          <a:lstStyle/>
          <a:p>
            <a:r>
              <a:rPr lang="zh-CN" altLang="en-US"/>
              <a:t>江西师大</a:t>
            </a:r>
            <a:endParaRPr lang="zh-CN" altLang="en-US" dirty="0"/>
          </a:p>
        </p:txBody>
      </p:sp>
      <p:sp>
        <p:nvSpPr>
          <p:cNvPr id="61" name="文本占位符 60">
            <a:extLst>
              <a:ext uri="{FF2B5EF4-FFF2-40B4-BE49-F238E27FC236}">
                <a16:creationId xmlns="" xmlns:a16="http://schemas.microsoft.com/office/drawing/2014/main" id="{EA084819-557F-4EAA-B907-CC26BDD011AE}"/>
              </a:ext>
            </a:extLst>
          </p:cNvPr>
          <p:cNvSpPr>
            <a:spLocks noGrp="1"/>
          </p:cNvSpPr>
          <p:nvPr>
            <p:ph type="body" sz="quarter" idx="22"/>
          </p:nvPr>
        </p:nvSpPr>
        <p:spPr>
          <a:xfrm>
            <a:off x="6376971" y="2877520"/>
            <a:ext cx="1095172" cy="369332"/>
          </a:xfrm>
        </p:spPr>
        <p:txBody>
          <a:bodyPr/>
          <a:lstStyle/>
          <a:p>
            <a:r>
              <a:rPr lang="zh-CN" altLang="en-US"/>
              <a:t>江西师大</a:t>
            </a:r>
            <a:endParaRPr lang="zh-CN" altLang="en-US" dirty="0"/>
          </a:p>
        </p:txBody>
      </p:sp>
      <p:sp>
        <p:nvSpPr>
          <p:cNvPr id="62" name="文本占位符 61">
            <a:extLst>
              <a:ext uri="{FF2B5EF4-FFF2-40B4-BE49-F238E27FC236}">
                <a16:creationId xmlns="" xmlns:a16="http://schemas.microsoft.com/office/drawing/2014/main" id="{409DE1BA-0223-4400-A95E-E3E38BFD2474}"/>
              </a:ext>
            </a:extLst>
          </p:cNvPr>
          <p:cNvSpPr>
            <a:spLocks noGrp="1"/>
          </p:cNvSpPr>
          <p:nvPr>
            <p:ph type="body" sz="quarter" idx="23"/>
          </p:nvPr>
        </p:nvSpPr>
        <p:spPr>
          <a:xfrm>
            <a:off x="9983771" y="2877520"/>
            <a:ext cx="1095172" cy="369332"/>
          </a:xfrm>
        </p:spPr>
        <p:txBody>
          <a:bodyPr/>
          <a:lstStyle/>
          <a:p>
            <a:r>
              <a:rPr lang="zh-CN" altLang="en-US"/>
              <a:t>江西师大</a:t>
            </a:r>
            <a:endParaRPr lang="zh-CN" altLang="en-US" dirty="0"/>
          </a:p>
        </p:txBody>
      </p:sp>
      <p:sp>
        <p:nvSpPr>
          <p:cNvPr id="63" name="文本占位符 62">
            <a:extLst>
              <a:ext uri="{FF2B5EF4-FFF2-40B4-BE49-F238E27FC236}">
                <a16:creationId xmlns="" xmlns:a16="http://schemas.microsoft.com/office/drawing/2014/main" id="{219FD7C1-6816-4125-A927-41005BA42E94}"/>
              </a:ext>
            </a:extLst>
          </p:cNvPr>
          <p:cNvSpPr>
            <a:spLocks noGrp="1"/>
          </p:cNvSpPr>
          <p:nvPr>
            <p:ph type="body" sz="quarter" idx="24"/>
          </p:nvPr>
        </p:nvSpPr>
        <p:spPr>
          <a:xfrm>
            <a:off x="9983771" y="5427680"/>
            <a:ext cx="1095172" cy="369332"/>
          </a:xfrm>
        </p:spPr>
        <p:txBody>
          <a:bodyPr/>
          <a:lstStyle/>
          <a:p>
            <a:r>
              <a:rPr lang="zh-CN" altLang="en-US"/>
              <a:t>江西师大</a:t>
            </a:r>
            <a:endParaRPr lang="zh-CN" altLang="en-US" dirty="0"/>
          </a:p>
        </p:txBody>
      </p:sp>
      <p:sp>
        <p:nvSpPr>
          <p:cNvPr id="30" name="等腰三角形 29">
            <a:extLst>
              <a:ext uri="{FF2B5EF4-FFF2-40B4-BE49-F238E27FC236}">
                <a16:creationId xmlns="" xmlns:a16="http://schemas.microsoft.com/office/drawing/2014/main" id="{CC600351-8BA2-4262-8269-CBAB4DD19B14}"/>
              </a:ext>
            </a:extLst>
          </p:cNvPr>
          <p:cNvSpPr/>
          <p:nvPr/>
        </p:nvSpPr>
        <p:spPr>
          <a:xfrm rot="5400000">
            <a:off x="2583276" y="3013813"/>
            <a:ext cx="112225" cy="9674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等腰三角形 31">
            <a:extLst>
              <a:ext uri="{FF2B5EF4-FFF2-40B4-BE49-F238E27FC236}">
                <a16:creationId xmlns="" xmlns:a16="http://schemas.microsoft.com/office/drawing/2014/main" id="{3A5AB90D-9566-4832-874A-987013ECCA53}"/>
              </a:ext>
            </a:extLst>
          </p:cNvPr>
          <p:cNvSpPr/>
          <p:nvPr/>
        </p:nvSpPr>
        <p:spPr>
          <a:xfrm rot="5400000">
            <a:off x="6271356" y="3013813"/>
            <a:ext cx="112225" cy="9674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等腰三角形 33">
            <a:extLst>
              <a:ext uri="{FF2B5EF4-FFF2-40B4-BE49-F238E27FC236}">
                <a16:creationId xmlns="" xmlns:a16="http://schemas.microsoft.com/office/drawing/2014/main" id="{57DA6E54-8D3F-46B1-AC5A-CE54E3D2CA32}"/>
              </a:ext>
            </a:extLst>
          </p:cNvPr>
          <p:cNvSpPr/>
          <p:nvPr/>
        </p:nvSpPr>
        <p:spPr>
          <a:xfrm rot="5400000">
            <a:off x="9878156" y="3013813"/>
            <a:ext cx="112225" cy="9674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等腰三角形 35">
            <a:extLst>
              <a:ext uri="{FF2B5EF4-FFF2-40B4-BE49-F238E27FC236}">
                <a16:creationId xmlns="" xmlns:a16="http://schemas.microsoft.com/office/drawing/2014/main" id="{8A75492F-1748-4F46-A6A8-D46F88913BE8}"/>
              </a:ext>
            </a:extLst>
          </p:cNvPr>
          <p:cNvSpPr/>
          <p:nvPr/>
        </p:nvSpPr>
        <p:spPr>
          <a:xfrm rot="5400000">
            <a:off x="2583276" y="5563973"/>
            <a:ext cx="112225" cy="9674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等腰三角形 37">
            <a:extLst>
              <a:ext uri="{FF2B5EF4-FFF2-40B4-BE49-F238E27FC236}">
                <a16:creationId xmlns="" xmlns:a16="http://schemas.microsoft.com/office/drawing/2014/main" id="{C4A79A73-D473-4196-A345-8C947C907D62}"/>
              </a:ext>
            </a:extLst>
          </p:cNvPr>
          <p:cNvSpPr/>
          <p:nvPr/>
        </p:nvSpPr>
        <p:spPr>
          <a:xfrm rot="5400000">
            <a:off x="6271356" y="5563973"/>
            <a:ext cx="112225" cy="9674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等腰三角形 39">
            <a:extLst>
              <a:ext uri="{FF2B5EF4-FFF2-40B4-BE49-F238E27FC236}">
                <a16:creationId xmlns="" xmlns:a16="http://schemas.microsoft.com/office/drawing/2014/main" id="{BD2FDD14-44DB-4C31-A3BC-53527B4D40C3}"/>
              </a:ext>
            </a:extLst>
          </p:cNvPr>
          <p:cNvSpPr/>
          <p:nvPr/>
        </p:nvSpPr>
        <p:spPr>
          <a:xfrm rot="5400000">
            <a:off x="9878156" y="5563973"/>
            <a:ext cx="112225" cy="9674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8642987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TextPlaceholder 1">
            <a:extLst>
              <a:ext uri="{FF2B5EF4-FFF2-40B4-BE49-F238E27FC236}">
                <a16:creationId xmlns="" xmlns:a16="http://schemas.microsoft.com/office/drawing/2014/main" id="{622B5775-3B9E-450E-A48F-391AEE476734}"/>
              </a:ext>
            </a:extLst>
          </p:cNvPr>
          <p:cNvSpPr>
            <a:spLocks noGrp="1"/>
          </p:cNvSpPr>
          <p:nvPr>
            <p:ph type="body" sz="quarter" idx="10"/>
            <p:custDataLst>
              <p:tags r:id="rId1"/>
            </p:custDataLst>
          </p:nvPr>
        </p:nvSpPr>
        <p:spPr/>
        <p:txBody>
          <a:bodyPr/>
          <a:lstStyle/>
          <a:p>
            <a:r>
              <a:rPr lang="zh-CN" altLang="en-US" dirty="0"/>
              <a:t>全图页</a:t>
            </a:r>
          </a:p>
        </p:txBody>
      </p:sp>
      <p:grpSp>
        <p:nvGrpSpPr>
          <p:cNvPr id="52" name="组合 51">
            <a:extLst>
              <a:ext uri="{FF2B5EF4-FFF2-40B4-BE49-F238E27FC236}">
                <a16:creationId xmlns="" xmlns:a16="http://schemas.microsoft.com/office/drawing/2014/main" id="{8E5DB7CB-A05B-4D55-AB18-06FD21F41EC9}"/>
              </a:ext>
            </a:extLst>
          </p:cNvPr>
          <p:cNvGrpSpPr>
            <a:grpSpLocks noChangeAspect="1"/>
          </p:cNvGrpSpPr>
          <p:nvPr/>
        </p:nvGrpSpPr>
        <p:grpSpPr>
          <a:xfrm>
            <a:off x="-709306" y="1028700"/>
            <a:ext cx="2032476" cy="4245091"/>
            <a:chOff x="-679048" y="998447"/>
            <a:chExt cx="1704637" cy="3560358"/>
          </a:xfrm>
          <a:effectLst/>
          <a:scene3d>
            <a:camera prst="perspectiveRight" fov="7200000">
              <a:rot lat="0" lon="20400000" rev="0"/>
            </a:camera>
            <a:lightRig rig="glow" dir="t"/>
          </a:scene3d>
        </p:grpSpPr>
        <p:sp>
          <p:nvSpPr>
            <p:cNvPr id="53" name="矩形 52">
              <a:extLst>
                <a:ext uri="{FF2B5EF4-FFF2-40B4-BE49-F238E27FC236}">
                  <a16:creationId xmlns="" xmlns:a16="http://schemas.microsoft.com/office/drawing/2014/main" id="{D0ECEBE5-421F-40B1-BDA5-30CDCACA7A8A}"/>
                </a:ext>
              </a:extLst>
            </p:cNvPr>
            <p:cNvSpPr/>
            <p:nvPr/>
          </p:nvSpPr>
          <p:spPr>
            <a:xfrm>
              <a:off x="-679048" y="998447"/>
              <a:ext cx="1704637" cy="958859"/>
            </a:xfrm>
            <a:prstGeom prst="rect">
              <a:avLst/>
            </a:prstGeom>
            <a:blipFill>
              <a:blip r:embed="rId3"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 xmlns:a16="http://schemas.microsoft.com/office/drawing/2014/main" id="{C7C84B57-905F-4D5B-9916-E86EF0A80820}"/>
                </a:ext>
              </a:extLst>
            </p:cNvPr>
            <p:cNvSpPr/>
            <p:nvPr/>
          </p:nvSpPr>
          <p:spPr>
            <a:xfrm>
              <a:off x="-679048" y="2299196"/>
              <a:ext cx="1704637" cy="958859"/>
            </a:xfrm>
            <a:prstGeom prst="rect">
              <a:avLst/>
            </a:prstGeom>
            <a:blipFill>
              <a:blip r:embed="rId4"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矩形 54">
              <a:extLst>
                <a:ext uri="{FF2B5EF4-FFF2-40B4-BE49-F238E27FC236}">
                  <a16:creationId xmlns="" xmlns:a16="http://schemas.microsoft.com/office/drawing/2014/main" id="{C456BE54-3C4A-40F9-9F58-505A5FC46D77}"/>
                </a:ext>
              </a:extLst>
            </p:cNvPr>
            <p:cNvSpPr/>
            <p:nvPr/>
          </p:nvSpPr>
          <p:spPr>
            <a:xfrm>
              <a:off x="-679048" y="3599946"/>
              <a:ext cx="1704637" cy="958859"/>
            </a:xfrm>
            <a:prstGeom prst="rect">
              <a:avLst/>
            </a:prstGeom>
            <a:blipFill>
              <a:blip r:embed="rId5"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a:extLst>
              <a:ext uri="{FF2B5EF4-FFF2-40B4-BE49-F238E27FC236}">
                <a16:creationId xmlns="" xmlns:a16="http://schemas.microsoft.com/office/drawing/2014/main" id="{8292FCCF-9B4E-45AB-849B-2C365EF6A7D7}"/>
              </a:ext>
            </a:extLst>
          </p:cNvPr>
          <p:cNvGrpSpPr/>
          <p:nvPr/>
        </p:nvGrpSpPr>
        <p:grpSpPr>
          <a:xfrm>
            <a:off x="1578939" y="1371065"/>
            <a:ext cx="1704637" cy="3560358"/>
            <a:chOff x="1468603" y="998447"/>
            <a:chExt cx="1704637" cy="3560358"/>
          </a:xfrm>
          <a:effectLst/>
          <a:scene3d>
            <a:camera prst="perspectiveRight" fov="4800000">
              <a:rot lat="0" lon="20400000" rev="0"/>
            </a:camera>
            <a:lightRig rig="glow" dir="t"/>
          </a:scene3d>
        </p:grpSpPr>
        <p:sp>
          <p:nvSpPr>
            <p:cNvPr id="57" name="矩形 56">
              <a:extLst>
                <a:ext uri="{FF2B5EF4-FFF2-40B4-BE49-F238E27FC236}">
                  <a16:creationId xmlns="" xmlns:a16="http://schemas.microsoft.com/office/drawing/2014/main" id="{B364F0B4-3839-46BC-B2FF-E6BF0DE937D8}"/>
                </a:ext>
              </a:extLst>
            </p:cNvPr>
            <p:cNvSpPr/>
            <p:nvPr/>
          </p:nvSpPr>
          <p:spPr>
            <a:xfrm>
              <a:off x="1468603" y="998447"/>
              <a:ext cx="1704637" cy="958859"/>
            </a:xfrm>
            <a:prstGeom prst="rect">
              <a:avLst/>
            </a:prstGeom>
            <a:blipFill>
              <a:blip r:embed="rId6"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 xmlns:a16="http://schemas.microsoft.com/office/drawing/2014/main" id="{12217FFD-58DA-461E-A982-EEC7A836D4EB}"/>
                </a:ext>
              </a:extLst>
            </p:cNvPr>
            <p:cNvSpPr/>
            <p:nvPr/>
          </p:nvSpPr>
          <p:spPr>
            <a:xfrm>
              <a:off x="1468603" y="2299196"/>
              <a:ext cx="1704637" cy="958859"/>
            </a:xfrm>
            <a:prstGeom prst="rect">
              <a:avLst/>
            </a:prstGeom>
            <a:blipFill>
              <a:blip r:embed="rId7"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 xmlns:a16="http://schemas.microsoft.com/office/drawing/2014/main" id="{0137394C-813B-43CE-A2EE-6D6C90B04887}"/>
                </a:ext>
              </a:extLst>
            </p:cNvPr>
            <p:cNvSpPr/>
            <p:nvPr/>
          </p:nvSpPr>
          <p:spPr>
            <a:xfrm>
              <a:off x="1468603" y="3599946"/>
              <a:ext cx="1704637" cy="958859"/>
            </a:xfrm>
            <a:prstGeom prst="rect">
              <a:avLst/>
            </a:prstGeom>
            <a:blipFill dpi="0" rotWithShape="1">
              <a:blip r:embed="rId8"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a:extLst>
              <a:ext uri="{FF2B5EF4-FFF2-40B4-BE49-F238E27FC236}">
                <a16:creationId xmlns="" xmlns:a16="http://schemas.microsoft.com/office/drawing/2014/main" id="{B5A5822E-5E31-4CC4-98DC-3FB488108A32}"/>
              </a:ext>
            </a:extLst>
          </p:cNvPr>
          <p:cNvGrpSpPr/>
          <p:nvPr/>
        </p:nvGrpSpPr>
        <p:grpSpPr>
          <a:xfrm>
            <a:off x="3514306" y="1492482"/>
            <a:ext cx="1588374" cy="3317529"/>
            <a:chOff x="3616253" y="998447"/>
            <a:chExt cx="1704637" cy="3560359"/>
          </a:xfrm>
          <a:effectLst/>
          <a:scene3d>
            <a:camera prst="perspectiveRight" fov="2400000">
              <a:rot lat="0" lon="20400000" rev="0"/>
            </a:camera>
            <a:lightRig rig="glow" dir="t"/>
          </a:scene3d>
        </p:grpSpPr>
        <p:sp>
          <p:nvSpPr>
            <p:cNvPr id="61" name="矩形 60">
              <a:extLst>
                <a:ext uri="{FF2B5EF4-FFF2-40B4-BE49-F238E27FC236}">
                  <a16:creationId xmlns="" xmlns:a16="http://schemas.microsoft.com/office/drawing/2014/main" id="{1EAF4E71-1B00-4F65-90E0-43958E46C192}"/>
                </a:ext>
              </a:extLst>
            </p:cNvPr>
            <p:cNvSpPr/>
            <p:nvPr/>
          </p:nvSpPr>
          <p:spPr>
            <a:xfrm>
              <a:off x="3616253" y="998447"/>
              <a:ext cx="1704637" cy="958859"/>
            </a:xfrm>
            <a:prstGeom prst="rect">
              <a:avLst/>
            </a:prstGeom>
            <a:blipFill>
              <a:blip r:embed="rId9"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 xmlns:a16="http://schemas.microsoft.com/office/drawing/2014/main" id="{77FDEA21-26DA-4273-925B-7822454FBE3E}"/>
                </a:ext>
              </a:extLst>
            </p:cNvPr>
            <p:cNvSpPr/>
            <p:nvPr/>
          </p:nvSpPr>
          <p:spPr>
            <a:xfrm>
              <a:off x="3616253" y="2299196"/>
              <a:ext cx="1704637" cy="958859"/>
            </a:xfrm>
            <a:prstGeom prst="rect">
              <a:avLst/>
            </a:prstGeom>
            <a:blipFill>
              <a:blip r:embed="rId10"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 xmlns:a16="http://schemas.microsoft.com/office/drawing/2014/main" id="{8032D8AC-B77B-4B6B-9F6F-C9698725D131}"/>
                </a:ext>
              </a:extLst>
            </p:cNvPr>
            <p:cNvSpPr/>
            <p:nvPr/>
          </p:nvSpPr>
          <p:spPr>
            <a:xfrm>
              <a:off x="3616253" y="3599947"/>
              <a:ext cx="1704637" cy="958859"/>
            </a:xfrm>
            <a:prstGeom prst="rect">
              <a:avLst/>
            </a:prstGeom>
            <a:blipFill>
              <a:blip r:embed="rId11"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a:extLst>
              <a:ext uri="{FF2B5EF4-FFF2-40B4-BE49-F238E27FC236}">
                <a16:creationId xmlns="" xmlns:a16="http://schemas.microsoft.com/office/drawing/2014/main" id="{1075849F-FE0D-42C3-B3BB-FCFD128CBC04}"/>
              </a:ext>
            </a:extLst>
          </p:cNvPr>
          <p:cNvGrpSpPr/>
          <p:nvPr/>
        </p:nvGrpSpPr>
        <p:grpSpPr>
          <a:xfrm>
            <a:off x="5333410" y="1532327"/>
            <a:ext cx="1550219" cy="3237835"/>
            <a:chOff x="5333410" y="1102879"/>
            <a:chExt cx="1550219" cy="3237835"/>
          </a:xfrm>
          <a:effectLst/>
          <a:scene3d>
            <a:camera prst="orthographicFront"/>
            <a:lightRig rig="glow" dir="t"/>
          </a:scene3d>
        </p:grpSpPr>
        <p:sp>
          <p:nvSpPr>
            <p:cNvPr id="77" name="矩形 76">
              <a:extLst>
                <a:ext uri="{FF2B5EF4-FFF2-40B4-BE49-F238E27FC236}">
                  <a16:creationId xmlns="" xmlns:a16="http://schemas.microsoft.com/office/drawing/2014/main" id="{AABC9BAF-C053-487E-9323-D4ECB26EF007}"/>
                </a:ext>
              </a:extLst>
            </p:cNvPr>
            <p:cNvSpPr/>
            <p:nvPr/>
          </p:nvSpPr>
          <p:spPr>
            <a:xfrm>
              <a:off x="5333410" y="1102879"/>
              <a:ext cx="1550219" cy="871998"/>
            </a:xfrm>
            <a:prstGeom prst="rect">
              <a:avLst/>
            </a:prstGeom>
            <a:blipFill>
              <a:blip r:embed="rId12"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a:extLst>
                <a:ext uri="{FF2B5EF4-FFF2-40B4-BE49-F238E27FC236}">
                  <a16:creationId xmlns="" xmlns:a16="http://schemas.microsoft.com/office/drawing/2014/main" id="{284F8A38-44AF-4EE1-800C-74EB0E6D56A7}"/>
                </a:ext>
              </a:extLst>
            </p:cNvPr>
            <p:cNvSpPr/>
            <p:nvPr/>
          </p:nvSpPr>
          <p:spPr>
            <a:xfrm>
              <a:off x="5333410" y="2285797"/>
              <a:ext cx="1550219" cy="871998"/>
            </a:xfrm>
            <a:prstGeom prst="rect">
              <a:avLst/>
            </a:prstGeom>
            <a:blipFill>
              <a:blip r:embed="rId13"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a:extLst>
                <a:ext uri="{FF2B5EF4-FFF2-40B4-BE49-F238E27FC236}">
                  <a16:creationId xmlns="" xmlns:a16="http://schemas.microsoft.com/office/drawing/2014/main" id="{3CE39A4B-0F32-404C-A1D9-2AC3A36937D0}"/>
                </a:ext>
              </a:extLst>
            </p:cNvPr>
            <p:cNvSpPr/>
            <p:nvPr/>
          </p:nvSpPr>
          <p:spPr>
            <a:xfrm>
              <a:off x="5333410" y="3468716"/>
              <a:ext cx="1550219" cy="871998"/>
            </a:xfrm>
            <a:prstGeom prst="rect">
              <a:avLst/>
            </a:prstGeom>
            <a:blipFill>
              <a:blip r:embed="rId14"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a:extLst>
              <a:ext uri="{FF2B5EF4-FFF2-40B4-BE49-F238E27FC236}">
                <a16:creationId xmlns="" xmlns:a16="http://schemas.microsoft.com/office/drawing/2014/main" id="{BA5B7007-5FCF-4E82-83DE-E8DB279A292C}"/>
              </a:ext>
            </a:extLst>
          </p:cNvPr>
          <p:cNvGrpSpPr/>
          <p:nvPr/>
        </p:nvGrpSpPr>
        <p:grpSpPr>
          <a:xfrm>
            <a:off x="7114359" y="1492482"/>
            <a:ext cx="1588374" cy="3317529"/>
            <a:chOff x="3616253" y="998447"/>
            <a:chExt cx="1704637" cy="3560359"/>
          </a:xfrm>
          <a:effectLst/>
          <a:scene3d>
            <a:camera prst="perspectiveRight" fov="2400000">
              <a:rot lat="0" lon="1200000" rev="0"/>
            </a:camera>
            <a:lightRig rig="glow" dir="t"/>
          </a:scene3d>
        </p:grpSpPr>
        <p:sp>
          <p:nvSpPr>
            <p:cNvPr id="81" name="矩形 80">
              <a:extLst>
                <a:ext uri="{FF2B5EF4-FFF2-40B4-BE49-F238E27FC236}">
                  <a16:creationId xmlns="" xmlns:a16="http://schemas.microsoft.com/office/drawing/2014/main" id="{984FD5EF-1395-43FD-8283-897FAEB63CBE}"/>
                </a:ext>
              </a:extLst>
            </p:cNvPr>
            <p:cNvSpPr/>
            <p:nvPr/>
          </p:nvSpPr>
          <p:spPr>
            <a:xfrm>
              <a:off x="3616253" y="998447"/>
              <a:ext cx="1704637" cy="958859"/>
            </a:xfrm>
            <a:prstGeom prst="rect">
              <a:avLst/>
            </a:prstGeom>
            <a:blipFill>
              <a:blip r:embed="rId9"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a:extLst>
                <a:ext uri="{FF2B5EF4-FFF2-40B4-BE49-F238E27FC236}">
                  <a16:creationId xmlns="" xmlns:a16="http://schemas.microsoft.com/office/drawing/2014/main" id="{E495ACCC-74B3-44DB-A116-44FF77364858}"/>
                </a:ext>
              </a:extLst>
            </p:cNvPr>
            <p:cNvSpPr/>
            <p:nvPr/>
          </p:nvSpPr>
          <p:spPr>
            <a:xfrm>
              <a:off x="3616253" y="2299196"/>
              <a:ext cx="1704637" cy="958859"/>
            </a:xfrm>
            <a:prstGeom prst="rect">
              <a:avLst/>
            </a:prstGeom>
            <a:blipFill>
              <a:blip r:embed="rId10"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a:extLst>
                <a:ext uri="{FF2B5EF4-FFF2-40B4-BE49-F238E27FC236}">
                  <a16:creationId xmlns="" xmlns:a16="http://schemas.microsoft.com/office/drawing/2014/main" id="{1081BF87-3208-473D-8E68-EF62BB71B09A}"/>
                </a:ext>
              </a:extLst>
            </p:cNvPr>
            <p:cNvSpPr/>
            <p:nvPr/>
          </p:nvSpPr>
          <p:spPr>
            <a:xfrm>
              <a:off x="3616253" y="3599947"/>
              <a:ext cx="1704637" cy="958859"/>
            </a:xfrm>
            <a:prstGeom prst="rect">
              <a:avLst/>
            </a:prstGeom>
            <a:blipFill>
              <a:blip r:embed="rId11"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91">
            <a:extLst>
              <a:ext uri="{FF2B5EF4-FFF2-40B4-BE49-F238E27FC236}">
                <a16:creationId xmlns="" xmlns:a16="http://schemas.microsoft.com/office/drawing/2014/main" id="{FA856509-C391-4E02-BE13-00C9173C8AAB}"/>
              </a:ext>
            </a:extLst>
          </p:cNvPr>
          <p:cNvGrpSpPr/>
          <p:nvPr/>
        </p:nvGrpSpPr>
        <p:grpSpPr>
          <a:xfrm>
            <a:off x="8933463" y="1371065"/>
            <a:ext cx="1704637" cy="3560358"/>
            <a:chOff x="1468603" y="998447"/>
            <a:chExt cx="1704637" cy="3560358"/>
          </a:xfrm>
          <a:effectLst/>
          <a:scene3d>
            <a:camera prst="perspectiveRight" fov="4800000">
              <a:rot lat="0" lon="1200000" rev="0"/>
            </a:camera>
            <a:lightRig rig="glow" dir="t"/>
          </a:scene3d>
        </p:grpSpPr>
        <p:sp>
          <p:nvSpPr>
            <p:cNvPr id="93" name="矩形 92">
              <a:extLst>
                <a:ext uri="{FF2B5EF4-FFF2-40B4-BE49-F238E27FC236}">
                  <a16:creationId xmlns="" xmlns:a16="http://schemas.microsoft.com/office/drawing/2014/main" id="{1801A0BB-136B-40D5-9191-EC0E963CE709}"/>
                </a:ext>
              </a:extLst>
            </p:cNvPr>
            <p:cNvSpPr/>
            <p:nvPr/>
          </p:nvSpPr>
          <p:spPr>
            <a:xfrm>
              <a:off x="1468603" y="998447"/>
              <a:ext cx="1704637" cy="958859"/>
            </a:xfrm>
            <a:prstGeom prst="rect">
              <a:avLst/>
            </a:prstGeom>
            <a:blipFill>
              <a:blip r:embed="rId6"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a:extLst>
                <a:ext uri="{FF2B5EF4-FFF2-40B4-BE49-F238E27FC236}">
                  <a16:creationId xmlns="" xmlns:a16="http://schemas.microsoft.com/office/drawing/2014/main" id="{84556804-D198-406F-9003-AB021460D88A}"/>
                </a:ext>
              </a:extLst>
            </p:cNvPr>
            <p:cNvSpPr/>
            <p:nvPr/>
          </p:nvSpPr>
          <p:spPr>
            <a:xfrm>
              <a:off x="1468603" y="2299196"/>
              <a:ext cx="1704637" cy="958859"/>
            </a:xfrm>
            <a:prstGeom prst="rect">
              <a:avLst/>
            </a:prstGeom>
            <a:blipFill>
              <a:blip r:embed="rId7"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a:extLst>
                <a:ext uri="{FF2B5EF4-FFF2-40B4-BE49-F238E27FC236}">
                  <a16:creationId xmlns="" xmlns:a16="http://schemas.microsoft.com/office/drawing/2014/main" id="{55F0445D-C4E8-4481-9B73-79F4578BCBDE}"/>
                </a:ext>
              </a:extLst>
            </p:cNvPr>
            <p:cNvSpPr/>
            <p:nvPr/>
          </p:nvSpPr>
          <p:spPr>
            <a:xfrm>
              <a:off x="1468603" y="3599946"/>
              <a:ext cx="1704637" cy="958859"/>
            </a:xfrm>
            <a:prstGeom prst="rect">
              <a:avLst/>
            </a:prstGeom>
            <a:blipFill>
              <a:blip r:embed="rId8"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a:extLst>
              <a:ext uri="{FF2B5EF4-FFF2-40B4-BE49-F238E27FC236}">
                <a16:creationId xmlns="" xmlns:a16="http://schemas.microsoft.com/office/drawing/2014/main" id="{5FED7286-2C50-4F32-ACC6-06FC494651BE}"/>
              </a:ext>
            </a:extLst>
          </p:cNvPr>
          <p:cNvGrpSpPr>
            <a:grpSpLocks noChangeAspect="1"/>
          </p:cNvGrpSpPr>
          <p:nvPr/>
        </p:nvGrpSpPr>
        <p:grpSpPr>
          <a:xfrm>
            <a:off x="10868830" y="1028700"/>
            <a:ext cx="2032476" cy="4245091"/>
            <a:chOff x="-679048" y="998447"/>
            <a:chExt cx="1704637" cy="3560358"/>
          </a:xfrm>
          <a:effectLst/>
          <a:scene3d>
            <a:camera prst="perspectiveRight" fov="7200000">
              <a:rot lat="0" lon="1200000" rev="0"/>
            </a:camera>
            <a:lightRig rig="glow" dir="t"/>
          </a:scene3d>
        </p:grpSpPr>
        <p:sp>
          <p:nvSpPr>
            <p:cNvPr id="97" name="矩形 96">
              <a:extLst>
                <a:ext uri="{FF2B5EF4-FFF2-40B4-BE49-F238E27FC236}">
                  <a16:creationId xmlns="" xmlns:a16="http://schemas.microsoft.com/office/drawing/2014/main" id="{07F72D90-562A-4705-BDF5-0940E4F63D28}"/>
                </a:ext>
              </a:extLst>
            </p:cNvPr>
            <p:cNvSpPr/>
            <p:nvPr/>
          </p:nvSpPr>
          <p:spPr>
            <a:xfrm>
              <a:off x="-679048" y="998447"/>
              <a:ext cx="1704637" cy="958859"/>
            </a:xfrm>
            <a:prstGeom prst="rect">
              <a:avLst/>
            </a:prstGeom>
            <a:blipFill>
              <a:blip r:embed="rId3"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a:extLst>
                <a:ext uri="{FF2B5EF4-FFF2-40B4-BE49-F238E27FC236}">
                  <a16:creationId xmlns="" xmlns:a16="http://schemas.microsoft.com/office/drawing/2014/main" id="{3EAB8A76-B10E-40C9-87AE-01DD3BAB8594}"/>
                </a:ext>
              </a:extLst>
            </p:cNvPr>
            <p:cNvSpPr/>
            <p:nvPr/>
          </p:nvSpPr>
          <p:spPr>
            <a:xfrm>
              <a:off x="-679048" y="2299196"/>
              <a:ext cx="1704637" cy="958859"/>
            </a:xfrm>
            <a:prstGeom prst="rect">
              <a:avLst/>
            </a:prstGeom>
            <a:blipFill>
              <a:blip r:embed="rId4"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a:extLst>
                <a:ext uri="{FF2B5EF4-FFF2-40B4-BE49-F238E27FC236}">
                  <a16:creationId xmlns="" xmlns:a16="http://schemas.microsoft.com/office/drawing/2014/main" id="{5CBD403E-0922-4B70-8E60-4053B8BA7624}"/>
                </a:ext>
              </a:extLst>
            </p:cNvPr>
            <p:cNvSpPr/>
            <p:nvPr/>
          </p:nvSpPr>
          <p:spPr>
            <a:xfrm>
              <a:off x="-679048" y="3599946"/>
              <a:ext cx="1704637" cy="958859"/>
            </a:xfrm>
            <a:prstGeom prst="rect">
              <a:avLst/>
            </a:prstGeom>
            <a:blipFill>
              <a:blip r:embed="rId5"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 name="文本占位符 33">
            <a:extLst>
              <a:ext uri="{FF2B5EF4-FFF2-40B4-BE49-F238E27FC236}">
                <a16:creationId xmlns="" xmlns:a16="http://schemas.microsoft.com/office/drawing/2014/main" id="{96C8C3C0-9D83-4A14-942E-C3D42E5F294B}"/>
              </a:ext>
            </a:extLst>
          </p:cNvPr>
          <p:cNvSpPr txBox="1">
            <a:spLocks/>
          </p:cNvSpPr>
          <p:nvPr/>
        </p:nvSpPr>
        <p:spPr>
          <a:xfrm>
            <a:off x="5235842" y="5031641"/>
            <a:ext cx="1595309" cy="484300"/>
          </a:xfrm>
          <a:prstGeom prst="rect">
            <a:avLst/>
          </a:prstGeom>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gradFill>
                  <a:gsLst>
                    <a:gs pos="0">
                      <a:schemeClr val="accent2"/>
                    </a:gs>
                    <a:gs pos="100000">
                      <a:schemeClr val="accent1"/>
                    </a:gs>
                  </a:gsLst>
                  <a:lin ang="5400000" scaled="1"/>
                </a:gradFill>
                <a:latin typeface="+mj-ea"/>
                <a:ea typeface="+mj-ea"/>
              </a:rPr>
              <a:t>江西师大</a:t>
            </a:r>
          </a:p>
        </p:txBody>
      </p:sp>
      <p:sp>
        <p:nvSpPr>
          <p:cNvPr id="105" name="矩形 104">
            <a:extLst>
              <a:ext uri="{FF2B5EF4-FFF2-40B4-BE49-F238E27FC236}">
                <a16:creationId xmlns="" xmlns:a16="http://schemas.microsoft.com/office/drawing/2014/main" id="{925A93B6-4DB0-4A3D-907A-F0618C72FB86}"/>
              </a:ext>
            </a:extLst>
          </p:cNvPr>
          <p:cNvSpPr/>
          <p:nvPr/>
        </p:nvSpPr>
        <p:spPr>
          <a:xfrm>
            <a:off x="3595051" y="5515941"/>
            <a:ext cx="5001898" cy="369332"/>
          </a:xfrm>
          <a:prstGeom prst="rect">
            <a:avLst/>
          </a:prstGeom>
        </p:spPr>
        <p:txBody>
          <a:bodyPr wrap="square">
            <a:spAutoFit/>
          </a:bodyPr>
          <a:lstStyle/>
          <a:p>
            <a:pPr>
              <a:buNone/>
            </a:pPr>
            <a:r>
              <a:rPr lang="zh-CN" altLang="en-US" dirty="0"/>
              <a:t>江西师范大学是教育部江西省人民政府共建高校。</a:t>
            </a:r>
          </a:p>
        </p:txBody>
      </p:sp>
    </p:spTree>
    <p:extLst>
      <p:ext uri="{BB962C8B-B14F-4D97-AF65-F5344CB8AC3E}">
        <p14:creationId xmlns:p14="http://schemas.microsoft.com/office/powerpoint/2010/main" val="36468261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全图页</a:t>
            </a:r>
          </a:p>
        </p:txBody>
      </p:sp>
      <p:pic>
        <p:nvPicPr>
          <p:cNvPr id="431" name="图片占位符 430">
            <a:extLst>
              <a:ext uri="{FF2B5EF4-FFF2-40B4-BE49-F238E27FC236}">
                <a16:creationId xmlns="" xmlns:a16="http://schemas.microsoft.com/office/drawing/2014/main" id="{260EDE2F-1038-4C93-BECE-D174C27CAEAD}"/>
              </a:ext>
            </a:extLst>
          </p:cNvPr>
          <p:cNvPicPr>
            <a:picLocks noGrp="1" noChangeAspect="1"/>
          </p:cNvPicPr>
          <p:nvPr>
            <p:ph type="pic" sz="quarter" idx="12"/>
          </p:nvPr>
        </p:nvPicPr>
        <p:blipFill>
          <a:blip r:embed="rId2" cstate="email">
            <a:extLst>
              <a:ext uri="{28A0092B-C50C-407E-A947-70E740481C1C}">
                <a14:useLocalDpi xmlns:a14="http://schemas.microsoft.com/office/drawing/2010/main"/>
              </a:ext>
            </a:extLst>
          </a:blip>
          <a:srcRect/>
          <a:stretch>
            <a:fillRect/>
          </a:stretch>
        </p:blipFill>
        <p:spPr>
          <a:ln>
            <a:gradFill>
              <a:gsLst>
                <a:gs pos="0">
                  <a:schemeClr val="accent2"/>
                </a:gs>
                <a:gs pos="100000">
                  <a:schemeClr val="accent1"/>
                </a:gs>
              </a:gsLst>
              <a:lin ang="5400000" scaled="1"/>
            </a:gradFill>
          </a:ln>
        </p:spPr>
      </p:pic>
      <p:pic>
        <p:nvPicPr>
          <p:cNvPr id="442" name="图片占位符 441">
            <a:extLst>
              <a:ext uri="{FF2B5EF4-FFF2-40B4-BE49-F238E27FC236}">
                <a16:creationId xmlns="" xmlns:a16="http://schemas.microsoft.com/office/drawing/2014/main" id="{51F26455-5C55-4DED-9415-61C9C05BD457}"/>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a:ln>
            <a:gradFill>
              <a:gsLst>
                <a:gs pos="0">
                  <a:schemeClr val="accent2"/>
                </a:gs>
                <a:gs pos="100000">
                  <a:schemeClr val="accent1"/>
                </a:gs>
              </a:gsLst>
              <a:lin ang="5400000" scaled="1"/>
            </a:gradFill>
          </a:ln>
        </p:spPr>
      </p:pic>
      <p:pic>
        <p:nvPicPr>
          <p:cNvPr id="456" name="图片占位符 455">
            <a:extLst>
              <a:ext uri="{FF2B5EF4-FFF2-40B4-BE49-F238E27FC236}">
                <a16:creationId xmlns="" xmlns:a16="http://schemas.microsoft.com/office/drawing/2014/main" id="{CF4694FF-8C1C-4CB8-85EB-5A5C95ECB4F9}"/>
              </a:ext>
            </a:extLst>
          </p:cNvPr>
          <p:cNvPicPr>
            <a:picLocks noGrp="1" noChangeAspect="1"/>
          </p:cNvPicPr>
          <p:nvPr>
            <p:ph type="pic" sz="quarter" idx="14"/>
          </p:nvPr>
        </p:nvPicPr>
        <p:blipFill>
          <a:blip r:embed="rId4" cstate="email">
            <a:extLst>
              <a:ext uri="{28A0092B-C50C-407E-A947-70E740481C1C}">
                <a14:useLocalDpi xmlns:a14="http://schemas.microsoft.com/office/drawing/2010/main"/>
              </a:ext>
            </a:extLst>
          </a:blip>
          <a:srcRect/>
          <a:stretch>
            <a:fillRect/>
          </a:stretch>
        </p:blipFill>
        <p:spPr>
          <a:ln>
            <a:gradFill>
              <a:gsLst>
                <a:gs pos="0">
                  <a:schemeClr val="accent2"/>
                </a:gs>
                <a:gs pos="100000">
                  <a:schemeClr val="accent1"/>
                </a:gs>
              </a:gsLst>
              <a:lin ang="5400000" scaled="1"/>
            </a:gradFill>
          </a:ln>
        </p:spPr>
      </p:pic>
      <p:pic>
        <p:nvPicPr>
          <p:cNvPr id="454" name="图片占位符 453">
            <a:extLst>
              <a:ext uri="{FF2B5EF4-FFF2-40B4-BE49-F238E27FC236}">
                <a16:creationId xmlns="" xmlns:a16="http://schemas.microsoft.com/office/drawing/2014/main" id="{026EE58C-0E20-4A97-8355-0988F1BE722A}"/>
              </a:ext>
            </a:extLst>
          </p:cNvPr>
          <p:cNvPicPr>
            <a:picLocks noGrp="1" noChangeAspect="1"/>
          </p:cNvPicPr>
          <p:nvPr>
            <p:ph type="pic" sz="quarter" idx="15"/>
          </p:nvPr>
        </p:nvPicPr>
        <p:blipFill>
          <a:blip r:embed="rId5" cstate="email">
            <a:extLst>
              <a:ext uri="{28A0092B-C50C-407E-A947-70E740481C1C}">
                <a14:useLocalDpi xmlns:a14="http://schemas.microsoft.com/office/drawing/2010/main"/>
              </a:ext>
            </a:extLst>
          </a:blip>
          <a:srcRect/>
          <a:stretch>
            <a:fillRect/>
          </a:stretch>
        </p:blipFill>
        <p:spPr>
          <a:ln>
            <a:gradFill>
              <a:gsLst>
                <a:gs pos="0">
                  <a:schemeClr val="accent2"/>
                </a:gs>
                <a:gs pos="100000">
                  <a:schemeClr val="accent1"/>
                </a:gs>
              </a:gsLst>
              <a:lin ang="5400000" scaled="1"/>
            </a:gradFill>
          </a:ln>
        </p:spPr>
      </p:pic>
      <p:pic>
        <p:nvPicPr>
          <p:cNvPr id="452" name="图片占位符 451">
            <a:extLst>
              <a:ext uri="{FF2B5EF4-FFF2-40B4-BE49-F238E27FC236}">
                <a16:creationId xmlns="" xmlns:a16="http://schemas.microsoft.com/office/drawing/2014/main" id="{32F6726C-2D52-4937-A931-3BE2EB19B343}"/>
              </a:ext>
            </a:extLst>
          </p:cNvPr>
          <p:cNvPicPr>
            <a:picLocks noGrp="1" noChangeAspect="1"/>
          </p:cNvPicPr>
          <p:nvPr>
            <p:ph type="pic" sz="quarter" idx="16"/>
          </p:nvPr>
        </p:nvPicPr>
        <p:blipFill>
          <a:blip r:embed="rId6" cstate="email">
            <a:extLst>
              <a:ext uri="{28A0092B-C50C-407E-A947-70E740481C1C}">
                <a14:useLocalDpi xmlns:a14="http://schemas.microsoft.com/office/drawing/2010/main"/>
              </a:ext>
            </a:extLst>
          </a:blip>
          <a:srcRect/>
          <a:stretch>
            <a:fillRect/>
          </a:stretch>
        </p:blipFill>
        <p:spPr>
          <a:ln>
            <a:gradFill>
              <a:gsLst>
                <a:gs pos="0">
                  <a:schemeClr val="accent2"/>
                </a:gs>
                <a:gs pos="100000">
                  <a:schemeClr val="accent1"/>
                </a:gs>
              </a:gsLst>
              <a:lin ang="5400000" scaled="1"/>
            </a:gradFill>
          </a:ln>
        </p:spPr>
      </p:pic>
      <p:pic>
        <p:nvPicPr>
          <p:cNvPr id="450" name="图片占位符 449">
            <a:extLst>
              <a:ext uri="{FF2B5EF4-FFF2-40B4-BE49-F238E27FC236}">
                <a16:creationId xmlns="" xmlns:a16="http://schemas.microsoft.com/office/drawing/2014/main" id="{A625356A-FCDC-46A6-853A-FE77C6743299}"/>
              </a:ext>
            </a:extLst>
          </p:cNvPr>
          <p:cNvPicPr>
            <a:picLocks noGrp="1" noChangeAspect="1"/>
          </p:cNvPicPr>
          <p:nvPr>
            <p:ph type="pic" sz="quarter" idx="17"/>
          </p:nvPr>
        </p:nvPicPr>
        <p:blipFill>
          <a:blip r:embed="rId7" cstate="email">
            <a:extLst>
              <a:ext uri="{28A0092B-C50C-407E-A947-70E740481C1C}">
                <a14:useLocalDpi xmlns:a14="http://schemas.microsoft.com/office/drawing/2010/main"/>
              </a:ext>
            </a:extLst>
          </a:blip>
          <a:srcRect/>
          <a:stretch>
            <a:fillRect/>
          </a:stretch>
        </p:blipFill>
        <p:spPr>
          <a:ln>
            <a:gradFill>
              <a:gsLst>
                <a:gs pos="0">
                  <a:schemeClr val="accent2"/>
                </a:gs>
                <a:gs pos="100000">
                  <a:schemeClr val="accent1"/>
                </a:gs>
              </a:gsLst>
              <a:lin ang="5400000" scaled="1"/>
            </a:gradFill>
          </a:ln>
        </p:spPr>
      </p:pic>
      <p:pic>
        <p:nvPicPr>
          <p:cNvPr id="448" name="图片占位符 447">
            <a:extLst>
              <a:ext uri="{FF2B5EF4-FFF2-40B4-BE49-F238E27FC236}">
                <a16:creationId xmlns="" xmlns:a16="http://schemas.microsoft.com/office/drawing/2014/main" id="{E01801A8-D03F-4B0B-BFE8-8B132189D679}"/>
              </a:ext>
            </a:extLst>
          </p:cNvPr>
          <p:cNvPicPr>
            <a:picLocks noGrp="1" noChangeAspect="1"/>
          </p:cNvPicPr>
          <p:nvPr>
            <p:ph type="pic" sz="quarter" idx="18"/>
          </p:nvPr>
        </p:nvPicPr>
        <p:blipFill>
          <a:blip r:embed="rId8" cstate="email">
            <a:extLst>
              <a:ext uri="{28A0092B-C50C-407E-A947-70E740481C1C}">
                <a14:useLocalDpi xmlns:a14="http://schemas.microsoft.com/office/drawing/2010/main"/>
              </a:ext>
            </a:extLst>
          </a:blip>
          <a:srcRect/>
          <a:stretch>
            <a:fillRect/>
          </a:stretch>
        </p:blipFill>
        <p:spPr>
          <a:ln>
            <a:gradFill>
              <a:gsLst>
                <a:gs pos="0">
                  <a:schemeClr val="accent2"/>
                </a:gs>
                <a:gs pos="100000">
                  <a:schemeClr val="accent1"/>
                </a:gs>
              </a:gsLst>
              <a:lin ang="5400000" scaled="1"/>
            </a:gradFill>
          </a:ln>
        </p:spPr>
      </p:pic>
      <p:pic>
        <p:nvPicPr>
          <p:cNvPr id="446" name="图片占位符 445">
            <a:extLst>
              <a:ext uri="{FF2B5EF4-FFF2-40B4-BE49-F238E27FC236}">
                <a16:creationId xmlns="" xmlns:a16="http://schemas.microsoft.com/office/drawing/2014/main" id="{9429030E-D55E-447D-AE01-4DC1A35EADF2}"/>
              </a:ext>
            </a:extLst>
          </p:cNvPr>
          <p:cNvPicPr>
            <a:picLocks noGrp="1" noChangeAspect="1"/>
          </p:cNvPicPr>
          <p:nvPr>
            <p:ph type="pic" sz="quarter" idx="19"/>
          </p:nvPr>
        </p:nvPicPr>
        <p:blipFill>
          <a:blip r:embed="rId9" cstate="email">
            <a:extLst>
              <a:ext uri="{28A0092B-C50C-407E-A947-70E740481C1C}">
                <a14:useLocalDpi xmlns:a14="http://schemas.microsoft.com/office/drawing/2010/main"/>
              </a:ext>
            </a:extLst>
          </a:blip>
          <a:srcRect/>
          <a:stretch>
            <a:fillRect/>
          </a:stretch>
        </p:blipFill>
        <p:spPr>
          <a:ln>
            <a:gradFill>
              <a:gsLst>
                <a:gs pos="0">
                  <a:schemeClr val="accent2"/>
                </a:gs>
                <a:gs pos="100000">
                  <a:schemeClr val="accent1"/>
                </a:gs>
              </a:gsLst>
              <a:lin ang="5400000" scaled="1"/>
            </a:gradFill>
          </a:ln>
        </p:spPr>
      </p:pic>
      <p:sp>
        <p:nvSpPr>
          <p:cNvPr id="439" name="图片占位符 438">
            <a:extLst>
              <a:ext uri="{FF2B5EF4-FFF2-40B4-BE49-F238E27FC236}">
                <a16:creationId xmlns="" xmlns:a16="http://schemas.microsoft.com/office/drawing/2014/main" id="{9F5432EB-D5B4-47A9-A96F-764A19BDC01E}"/>
              </a:ext>
            </a:extLst>
          </p:cNvPr>
          <p:cNvSpPr>
            <a:spLocks noGrp="1"/>
          </p:cNvSpPr>
          <p:nvPr>
            <p:ph type="pic" sz="quarter" idx="20"/>
          </p:nvPr>
        </p:nvSpPr>
        <p:spPr/>
      </p:sp>
      <p:pic>
        <p:nvPicPr>
          <p:cNvPr id="444" name="图片占位符 443">
            <a:extLst>
              <a:ext uri="{FF2B5EF4-FFF2-40B4-BE49-F238E27FC236}">
                <a16:creationId xmlns="" xmlns:a16="http://schemas.microsoft.com/office/drawing/2014/main" id="{64AD884D-AED5-4145-B851-D9A34A81494B}"/>
              </a:ext>
            </a:extLst>
          </p:cNvPr>
          <p:cNvPicPr>
            <a:picLocks noGrp="1" noChangeAspect="1"/>
          </p:cNvPicPr>
          <p:nvPr>
            <p:ph type="pic" sz="quarter" idx="21"/>
          </p:nvPr>
        </p:nvPicPr>
        <p:blipFill>
          <a:blip r:embed="rId10" cstate="email">
            <a:extLst>
              <a:ext uri="{28A0092B-C50C-407E-A947-70E740481C1C}">
                <a14:useLocalDpi xmlns:a14="http://schemas.microsoft.com/office/drawing/2010/main"/>
              </a:ext>
            </a:extLst>
          </a:blip>
          <a:srcRect/>
          <a:stretch>
            <a:fillRect/>
          </a:stretch>
        </p:blipFill>
        <p:spPr>
          <a:ln>
            <a:gradFill>
              <a:gsLst>
                <a:gs pos="0">
                  <a:schemeClr val="accent2"/>
                </a:gs>
                <a:gs pos="100000">
                  <a:schemeClr val="accent1"/>
                </a:gs>
              </a:gsLst>
              <a:lin ang="5400000" scaled="1"/>
            </a:gradFill>
          </a:ln>
        </p:spPr>
      </p:pic>
      <p:sp>
        <p:nvSpPr>
          <p:cNvPr id="314" name="任意多边形: 形状 313">
            <a:extLst>
              <a:ext uri="{FF2B5EF4-FFF2-40B4-BE49-F238E27FC236}">
                <a16:creationId xmlns="" xmlns:a16="http://schemas.microsoft.com/office/drawing/2014/main" id="{40873546-F211-4B2D-9DFA-80A9415921A8}"/>
              </a:ext>
            </a:extLst>
          </p:cNvPr>
          <p:cNvSpPr/>
          <p:nvPr/>
        </p:nvSpPr>
        <p:spPr>
          <a:xfrm>
            <a:off x="-687163" y="2584767"/>
            <a:ext cx="3247960" cy="1615442"/>
          </a:xfrm>
          <a:custGeom>
            <a:avLst/>
            <a:gdLst>
              <a:gd name="connsiteX0" fmla="*/ 0 w 6169306"/>
              <a:gd name="connsiteY0" fmla="*/ 1088021 h 2338086"/>
              <a:gd name="connsiteX1" fmla="*/ 1840375 w 6169306"/>
              <a:gd name="connsiteY1" fmla="*/ 1088021 h 2338086"/>
              <a:gd name="connsiteX2" fmla="*/ 1990845 w 6169306"/>
              <a:gd name="connsiteY2" fmla="*/ 1423686 h 2338086"/>
              <a:gd name="connsiteX3" fmla="*/ 2615878 w 6169306"/>
              <a:gd name="connsiteY3" fmla="*/ 196770 h 2338086"/>
              <a:gd name="connsiteX4" fmla="*/ 3368233 w 6169306"/>
              <a:gd name="connsiteY4" fmla="*/ 2338086 h 2338086"/>
              <a:gd name="connsiteX5" fmla="*/ 3877519 w 6169306"/>
              <a:gd name="connsiteY5" fmla="*/ 0 h 2338086"/>
              <a:gd name="connsiteX6" fmla="*/ 4398380 w 6169306"/>
              <a:gd name="connsiteY6" fmla="*/ 1099595 h 2338086"/>
              <a:gd name="connsiteX7" fmla="*/ 6169306 w 6169306"/>
              <a:gd name="connsiteY7" fmla="*/ 1099595 h 2338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9306" h="2338086">
                <a:moveTo>
                  <a:pt x="0" y="1088021"/>
                </a:moveTo>
                <a:lnTo>
                  <a:pt x="1840375" y="1088021"/>
                </a:lnTo>
                <a:lnTo>
                  <a:pt x="1990845" y="1423686"/>
                </a:lnTo>
                <a:lnTo>
                  <a:pt x="2615878" y="196770"/>
                </a:lnTo>
                <a:lnTo>
                  <a:pt x="3368233" y="2338086"/>
                </a:lnTo>
                <a:lnTo>
                  <a:pt x="3877519" y="0"/>
                </a:lnTo>
                <a:lnTo>
                  <a:pt x="4398380" y="1099595"/>
                </a:lnTo>
                <a:lnTo>
                  <a:pt x="6169306" y="1099595"/>
                </a:lnTo>
              </a:path>
            </a:pathLst>
          </a:custGeom>
          <a:noFill/>
          <a:ln w="19050">
            <a:gradFill>
              <a:gsLst>
                <a:gs pos="21000">
                  <a:schemeClr val="accent2">
                    <a:alpha val="0"/>
                  </a:schemeClr>
                </a:gs>
                <a:gs pos="64000">
                  <a:schemeClr val="accent2"/>
                </a:gs>
                <a:gs pos="100000">
                  <a:schemeClr val="accent2">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任意多边形: 形状 314">
            <a:extLst>
              <a:ext uri="{FF2B5EF4-FFF2-40B4-BE49-F238E27FC236}">
                <a16:creationId xmlns="" xmlns:a16="http://schemas.microsoft.com/office/drawing/2014/main" id="{BCAD4737-AA4B-4C76-A6F0-72E3C12C14C8}"/>
              </a:ext>
            </a:extLst>
          </p:cNvPr>
          <p:cNvSpPr/>
          <p:nvPr/>
        </p:nvSpPr>
        <p:spPr>
          <a:xfrm flipH="1">
            <a:off x="9615077" y="2584767"/>
            <a:ext cx="3247960" cy="1615442"/>
          </a:xfrm>
          <a:custGeom>
            <a:avLst/>
            <a:gdLst>
              <a:gd name="connsiteX0" fmla="*/ 0 w 6169306"/>
              <a:gd name="connsiteY0" fmla="*/ 1088021 h 2338086"/>
              <a:gd name="connsiteX1" fmla="*/ 1840375 w 6169306"/>
              <a:gd name="connsiteY1" fmla="*/ 1088021 h 2338086"/>
              <a:gd name="connsiteX2" fmla="*/ 1990845 w 6169306"/>
              <a:gd name="connsiteY2" fmla="*/ 1423686 h 2338086"/>
              <a:gd name="connsiteX3" fmla="*/ 2615878 w 6169306"/>
              <a:gd name="connsiteY3" fmla="*/ 196770 h 2338086"/>
              <a:gd name="connsiteX4" fmla="*/ 3368233 w 6169306"/>
              <a:gd name="connsiteY4" fmla="*/ 2338086 h 2338086"/>
              <a:gd name="connsiteX5" fmla="*/ 3877519 w 6169306"/>
              <a:gd name="connsiteY5" fmla="*/ 0 h 2338086"/>
              <a:gd name="connsiteX6" fmla="*/ 4398380 w 6169306"/>
              <a:gd name="connsiteY6" fmla="*/ 1099595 h 2338086"/>
              <a:gd name="connsiteX7" fmla="*/ 6169306 w 6169306"/>
              <a:gd name="connsiteY7" fmla="*/ 1099595 h 2338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9306" h="2338086">
                <a:moveTo>
                  <a:pt x="0" y="1088021"/>
                </a:moveTo>
                <a:lnTo>
                  <a:pt x="1840375" y="1088021"/>
                </a:lnTo>
                <a:lnTo>
                  <a:pt x="1990845" y="1423686"/>
                </a:lnTo>
                <a:lnTo>
                  <a:pt x="2615878" y="196770"/>
                </a:lnTo>
                <a:lnTo>
                  <a:pt x="3368233" y="2338086"/>
                </a:lnTo>
                <a:lnTo>
                  <a:pt x="3877519" y="0"/>
                </a:lnTo>
                <a:lnTo>
                  <a:pt x="4398380" y="1099595"/>
                </a:lnTo>
                <a:lnTo>
                  <a:pt x="6169306" y="1099595"/>
                </a:lnTo>
              </a:path>
            </a:pathLst>
          </a:custGeom>
          <a:noFill/>
          <a:ln w="19050">
            <a:gradFill>
              <a:gsLst>
                <a:gs pos="21000">
                  <a:schemeClr val="accent2">
                    <a:alpha val="0"/>
                  </a:schemeClr>
                </a:gs>
                <a:gs pos="64000">
                  <a:schemeClr val="accent2"/>
                </a:gs>
                <a:gs pos="100000">
                  <a:schemeClr val="accent2">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矩形: 圆角 342">
            <a:extLst>
              <a:ext uri="{FF2B5EF4-FFF2-40B4-BE49-F238E27FC236}">
                <a16:creationId xmlns="" xmlns:a16="http://schemas.microsoft.com/office/drawing/2014/main" id="{2A13F42D-4F8A-40E5-96C2-62DABC192F4D}"/>
              </a:ext>
            </a:extLst>
          </p:cNvPr>
          <p:cNvSpPr/>
          <p:nvPr/>
        </p:nvSpPr>
        <p:spPr>
          <a:xfrm>
            <a:off x="5963980" y="1243648"/>
            <a:ext cx="470267" cy="470267"/>
          </a:xfrm>
          <a:prstGeom prst="roundRect">
            <a:avLst/>
          </a:prstGeom>
          <a:gradFill flip="none" rotWithShape="1">
            <a:gsLst>
              <a:gs pos="0">
                <a:schemeClr val="accent2">
                  <a:alpha val="54000"/>
                </a:schemeClr>
              </a:gs>
              <a:gs pos="100000">
                <a:schemeClr val="accent2">
                  <a:alpha val="24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矩形: 圆角 343">
            <a:extLst>
              <a:ext uri="{FF2B5EF4-FFF2-40B4-BE49-F238E27FC236}">
                <a16:creationId xmlns="" xmlns:a16="http://schemas.microsoft.com/office/drawing/2014/main" id="{9A21A6D9-82C6-4A66-8E20-77587C856BF3}"/>
              </a:ext>
            </a:extLst>
          </p:cNvPr>
          <p:cNvSpPr/>
          <p:nvPr/>
        </p:nvSpPr>
        <p:spPr>
          <a:xfrm>
            <a:off x="5963980" y="5391470"/>
            <a:ext cx="470267" cy="470267"/>
          </a:xfrm>
          <a:prstGeom prst="roundRect">
            <a:avLst/>
          </a:prstGeom>
          <a:gradFill flip="none" rotWithShape="1">
            <a:gsLst>
              <a:gs pos="0">
                <a:schemeClr val="accent2"/>
              </a:gs>
              <a:gs pos="99000">
                <a:schemeClr val="accent1"/>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矩形: 圆角 344">
            <a:extLst>
              <a:ext uri="{FF2B5EF4-FFF2-40B4-BE49-F238E27FC236}">
                <a16:creationId xmlns="" xmlns:a16="http://schemas.microsoft.com/office/drawing/2014/main" id="{8A40BBFB-85E9-41DA-8AAA-35F6B59C2C1C}"/>
              </a:ext>
            </a:extLst>
          </p:cNvPr>
          <p:cNvSpPr/>
          <p:nvPr/>
        </p:nvSpPr>
        <p:spPr>
          <a:xfrm>
            <a:off x="8435369" y="1924046"/>
            <a:ext cx="638059" cy="638059"/>
          </a:xfrm>
          <a:prstGeom prst="roundRect">
            <a:avLst/>
          </a:prstGeom>
          <a:gradFill flip="none" rotWithShape="1">
            <a:gsLst>
              <a:gs pos="0">
                <a:schemeClr val="accent2"/>
              </a:gs>
              <a:gs pos="100000">
                <a:schemeClr val="accent1"/>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矩形: 圆角 345">
            <a:extLst>
              <a:ext uri="{FF2B5EF4-FFF2-40B4-BE49-F238E27FC236}">
                <a16:creationId xmlns="" xmlns:a16="http://schemas.microsoft.com/office/drawing/2014/main" id="{1A8E7630-D5D3-4C7C-A1A6-545583B1F4BA}"/>
              </a:ext>
            </a:extLst>
          </p:cNvPr>
          <p:cNvSpPr/>
          <p:nvPr/>
        </p:nvSpPr>
        <p:spPr>
          <a:xfrm>
            <a:off x="3285999" y="1924046"/>
            <a:ext cx="638059" cy="638059"/>
          </a:xfrm>
          <a:prstGeom prst="roundRect">
            <a:avLst/>
          </a:prstGeom>
          <a:gradFill flip="none" rotWithShape="1">
            <a:gsLst>
              <a:gs pos="99000">
                <a:srgbClr val="50DBFD">
                  <a:alpha val="53000"/>
                </a:srgbClr>
              </a:gs>
              <a:gs pos="0">
                <a:srgbClr val="00B3FF">
                  <a:alpha val="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矩形: 圆角 346">
            <a:extLst>
              <a:ext uri="{FF2B5EF4-FFF2-40B4-BE49-F238E27FC236}">
                <a16:creationId xmlns="" xmlns:a16="http://schemas.microsoft.com/office/drawing/2014/main" id="{3CF35773-C6B1-4595-A0F8-424465D20ED7}"/>
              </a:ext>
            </a:extLst>
          </p:cNvPr>
          <p:cNvSpPr/>
          <p:nvPr/>
        </p:nvSpPr>
        <p:spPr>
          <a:xfrm>
            <a:off x="3285999" y="2629752"/>
            <a:ext cx="638059" cy="638059"/>
          </a:xfrm>
          <a:prstGeom prst="roundRect">
            <a:avLst/>
          </a:prstGeom>
          <a:gradFill flip="none" rotWithShape="1">
            <a:gsLst>
              <a:gs pos="0">
                <a:schemeClr val="accent2"/>
              </a:gs>
              <a:gs pos="100000">
                <a:schemeClr val="accent1"/>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矩形: 圆角 347">
            <a:extLst>
              <a:ext uri="{FF2B5EF4-FFF2-40B4-BE49-F238E27FC236}">
                <a16:creationId xmlns="" xmlns:a16="http://schemas.microsoft.com/office/drawing/2014/main" id="{B136CC00-45DF-4C17-9CC6-1AD460BC3521}"/>
              </a:ext>
            </a:extLst>
          </p:cNvPr>
          <p:cNvSpPr/>
          <p:nvPr/>
        </p:nvSpPr>
        <p:spPr>
          <a:xfrm>
            <a:off x="8435369" y="3407468"/>
            <a:ext cx="638059" cy="638059"/>
          </a:xfrm>
          <a:prstGeom prst="roundRect">
            <a:avLst/>
          </a:prstGeom>
          <a:gradFill flip="none" rotWithShape="1">
            <a:gsLst>
              <a:gs pos="0">
                <a:schemeClr val="accent2"/>
              </a:gs>
              <a:gs pos="100000">
                <a:schemeClr val="accent1"/>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矩形: 圆角 348">
            <a:extLst>
              <a:ext uri="{FF2B5EF4-FFF2-40B4-BE49-F238E27FC236}">
                <a16:creationId xmlns="" xmlns:a16="http://schemas.microsoft.com/office/drawing/2014/main" id="{65F822F5-3843-453B-9077-E102484F113E}"/>
              </a:ext>
            </a:extLst>
          </p:cNvPr>
          <p:cNvSpPr/>
          <p:nvPr/>
        </p:nvSpPr>
        <p:spPr>
          <a:xfrm>
            <a:off x="9125148" y="3575260"/>
            <a:ext cx="470267" cy="470267"/>
          </a:xfrm>
          <a:prstGeom prst="roundRect">
            <a:avLst/>
          </a:prstGeom>
          <a:gradFill flip="none" rotWithShape="1">
            <a:gsLst>
              <a:gs pos="0">
                <a:schemeClr val="accent2"/>
              </a:gs>
              <a:gs pos="100000">
                <a:schemeClr val="accent1"/>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矩形: 圆角 349">
            <a:extLst>
              <a:ext uri="{FF2B5EF4-FFF2-40B4-BE49-F238E27FC236}">
                <a16:creationId xmlns="" xmlns:a16="http://schemas.microsoft.com/office/drawing/2014/main" id="{6C91C5BF-E3FC-4043-A45E-FA5BBBF9EAFB}"/>
              </a:ext>
            </a:extLst>
          </p:cNvPr>
          <p:cNvSpPr/>
          <p:nvPr/>
        </p:nvSpPr>
        <p:spPr>
          <a:xfrm>
            <a:off x="7472666" y="4953708"/>
            <a:ext cx="470267" cy="470267"/>
          </a:xfrm>
          <a:prstGeom prst="roundRect">
            <a:avLst/>
          </a:prstGeom>
          <a:gradFill flip="none" rotWithShape="1">
            <a:gsLst>
              <a:gs pos="0">
                <a:schemeClr val="accent2"/>
              </a:gs>
              <a:gs pos="100000">
                <a:schemeClr val="accent1"/>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矩形: 圆角 350">
            <a:extLst>
              <a:ext uri="{FF2B5EF4-FFF2-40B4-BE49-F238E27FC236}">
                <a16:creationId xmlns="" xmlns:a16="http://schemas.microsoft.com/office/drawing/2014/main" id="{0EE22FB0-359A-475E-9777-26206DEA8A16}"/>
              </a:ext>
            </a:extLst>
          </p:cNvPr>
          <p:cNvSpPr/>
          <p:nvPr/>
        </p:nvSpPr>
        <p:spPr>
          <a:xfrm>
            <a:off x="2596585" y="2169246"/>
            <a:ext cx="638059" cy="638059"/>
          </a:xfrm>
          <a:prstGeom prst="roundRect">
            <a:avLst/>
          </a:prstGeom>
          <a:gradFill flip="none" rotWithShape="1">
            <a:gsLst>
              <a:gs pos="8000">
                <a:schemeClr val="accent2">
                  <a:alpha val="0"/>
                </a:schemeClr>
              </a:gs>
              <a:gs pos="100000">
                <a:schemeClr val="accent2"/>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矩形: 圆角 351">
            <a:extLst>
              <a:ext uri="{FF2B5EF4-FFF2-40B4-BE49-F238E27FC236}">
                <a16:creationId xmlns="" xmlns:a16="http://schemas.microsoft.com/office/drawing/2014/main" id="{9A20D1AC-76BD-47FA-8ACD-C301F90D573C}"/>
              </a:ext>
            </a:extLst>
          </p:cNvPr>
          <p:cNvSpPr/>
          <p:nvPr/>
        </p:nvSpPr>
        <p:spPr>
          <a:xfrm>
            <a:off x="3285999" y="3349860"/>
            <a:ext cx="638059" cy="638059"/>
          </a:xfrm>
          <a:prstGeom prst="roundRect">
            <a:avLst/>
          </a:prstGeom>
          <a:gradFill flip="none" rotWithShape="1">
            <a:gsLst>
              <a:gs pos="0">
                <a:schemeClr val="accent2">
                  <a:alpha val="61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矩形: 圆角 352">
            <a:extLst>
              <a:ext uri="{FF2B5EF4-FFF2-40B4-BE49-F238E27FC236}">
                <a16:creationId xmlns="" xmlns:a16="http://schemas.microsoft.com/office/drawing/2014/main" id="{D8613304-B252-4BD2-98F5-E1701E6F0118}"/>
              </a:ext>
            </a:extLst>
          </p:cNvPr>
          <p:cNvSpPr/>
          <p:nvPr/>
        </p:nvSpPr>
        <p:spPr>
          <a:xfrm>
            <a:off x="9155645" y="2488275"/>
            <a:ext cx="319030" cy="319030"/>
          </a:xfrm>
          <a:prstGeom prst="roundRect">
            <a:avLst/>
          </a:prstGeom>
          <a:gradFill flip="none" rotWithShape="1">
            <a:gsLst>
              <a:gs pos="0">
                <a:schemeClr val="accent2">
                  <a:alpha val="0"/>
                </a:schemeClr>
              </a:gs>
              <a:gs pos="100000">
                <a:schemeClr val="accent2">
                  <a:alpha val="61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矩形: 圆角 353">
            <a:extLst>
              <a:ext uri="{FF2B5EF4-FFF2-40B4-BE49-F238E27FC236}">
                <a16:creationId xmlns="" xmlns:a16="http://schemas.microsoft.com/office/drawing/2014/main" id="{38AC8E78-7460-4BC6-BD57-1D1A64C369B1}"/>
              </a:ext>
            </a:extLst>
          </p:cNvPr>
          <p:cNvSpPr/>
          <p:nvPr/>
        </p:nvSpPr>
        <p:spPr>
          <a:xfrm>
            <a:off x="8754399" y="1339988"/>
            <a:ext cx="470267" cy="470267"/>
          </a:xfrm>
          <a:prstGeom prst="roundRect">
            <a:avLst/>
          </a:prstGeom>
          <a:gradFill flip="none" rotWithShape="1">
            <a:gsLst>
              <a:gs pos="0">
                <a:schemeClr val="accent2"/>
              </a:gs>
              <a:gs pos="100000">
                <a:schemeClr val="accent1"/>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矩形: 圆角 354">
            <a:extLst>
              <a:ext uri="{FF2B5EF4-FFF2-40B4-BE49-F238E27FC236}">
                <a16:creationId xmlns="" xmlns:a16="http://schemas.microsoft.com/office/drawing/2014/main" id="{A4CBE003-87E1-4FC5-A084-5202B0D0614C}"/>
              </a:ext>
            </a:extLst>
          </p:cNvPr>
          <p:cNvSpPr/>
          <p:nvPr/>
        </p:nvSpPr>
        <p:spPr>
          <a:xfrm>
            <a:off x="8082999" y="4413442"/>
            <a:ext cx="560970" cy="560970"/>
          </a:xfrm>
          <a:prstGeom prst="roundRect">
            <a:avLst/>
          </a:prstGeom>
          <a:gradFill flip="none" rotWithShape="1">
            <a:gsLst>
              <a:gs pos="0">
                <a:schemeClr val="accent2">
                  <a:alpha val="0"/>
                </a:schemeClr>
              </a:gs>
              <a:gs pos="100000">
                <a:schemeClr val="accent2">
                  <a:alpha val="64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6" name="矩形: 圆角 355">
            <a:extLst>
              <a:ext uri="{FF2B5EF4-FFF2-40B4-BE49-F238E27FC236}">
                <a16:creationId xmlns="" xmlns:a16="http://schemas.microsoft.com/office/drawing/2014/main" id="{B4850725-F924-4A34-94E3-8D53049F7E81}"/>
              </a:ext>
            </a:extLst>
          </p:cNvPr>
          <p:cNvSpPr/>
          <p:nvPr/>
        </p:nvSpPr>
        <p:spPr>
          <a:xfrm>
            <a:off x="6775060" y="5346118"/>
            <a:ext cx="560970" cy="560970"/>
          </a:xfrm>
          <a:prstGeom prst="roundRect">
            <a:avLst/>
          </a:prstGeom>
          <a:gradFill flip="none" rotWithShape="1">
            <a:gsLst>
              <a:gs pos="0">
                <a:schemeClr val="accent2">
                  <a:alpha val="61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矩形: 圆角 356">
            <a:extLst>
              <a:ext uri="{FF2B5EF4-FFF2-40B4-BE49-F238E27FC236}">
                <a16:creationId xmlns="" xmlns:a16="http://schemas.microsoft.com/office/drawing/2014/main" id="{D47AE10F-7817-4E27-9BC8-A3701122090B}"/>
              </a:ext>
            </a:extLst>
          </p:cNvPr>
          <p:cNvSpPr/>
          <p:nvPr/>
        </p:nvSpPr>
        <p:spPr>
          <a:xfrm>
            <a:off x="4263723" y="4967302"/>
            <a:ext cx="560970" cy="560970"/>
          </a:xfrm>
          <a:prstGeom prst="roundRect">
            <a:avLst/>
          </a:prstGeom>
          <a:gradFill flip="none" rotWithShape="1">
            <a:gsLst>
              <a:gs pos="0">
                <a:schemeClr val="accent2">
                  <a:alpha val="4000"/>
                </a:schemeClr>
              </a:gs>
              <a:gs pos="100000">
                <a:schemeClr val="accent2">
                  <a:alpha val="69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8" name="矩形: 圆角 357">
            <a:extLst>
              <a:ext uri="{FF2B5EF4-FFF2-40B4-BE49-F238E27FC236}">
                <a16:creationId xmlns="" xmlns:a16="http://schemas.microsoft.com/office/drawing/2014/main" id="{441224A9-E515-4F30-A88D-10551BA4C290}"/>
              </a:ext>
            </a:extLst>
          </p:cNvPr>
          <p:cNvSpPr/>
          <p:nvPr/>
        </p:nvSpPr>
        <p:spPr>
          <a:xfrm>
            <a:off x="3662067" y="4412086"/>
            <a:ext cx="560970" cy="560970"/>
          </a:xfrm>
          <a:prstGeom prst="roundRect">
            <a:avLst/>
          </a:prstGeom>
          <a:gradFill flip="none" rotWithShape="1">
            <a:gsLst>
              <a:gs pos="0">
                <a:schemeClr val="accent2">
                  <a:alpha val="24000"/>
                </a:schemeClr>
              </a:gs>
              <a:gs pos="100000">
                <a:schemeClr val="accent2">
                  <a:alpha val="6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矩形: 圆角 358">
            <a:extLst>
              <a:ext uri="{FF2B5EF4-FFF2-40B4-BE49-F238E27FC236}">
                <a16:creationId xmlns="" xmlns:a16="http://schemas.microsoft.com/office/drawing/2014/main" id="{9E01DE92-DD1B-49BF-A153-FC7E81140737}"/>
              </a:ext>
            </a:extLst>
          </p:cNvPr>
          <p:cNvSpPr/>
          <p:nvPr/>
        </p:nvSpPr>
        <p:spPr>
          <a:xfrm>
            <a:off x="3370614" y="5205377"/>
            <a:ext cx="322895" cy="322895"/>
          </a:xfrm>
          <a:prstGeom prst="roundRect">
            <a:avLst/>
          </a:prstGeom>
          <a:gradFill flip="none" rotWithShape="1">
            <a:gsLst>
              <a:gs pos="0">
                <a:schemeClr val="accent2">
                  <a:alpha val="13000"/>
                </a:schemeClr>
              </a:gs>
              <a:gs pos="100000">
                <a:schemeClr val="accent2">
                  <a:alpha val="6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文本框 359">
            <a:extLst>
              <a:ext uri="{FF2B5EF4-FFF2-40B4-BE49-F238E27FC236}">
                <a16:creationId xmlns="" xmlns:a16="http://schemas.microsoft.com/office/drawing/2014/main" id="{C964CCEE-8669-440B-ACDD-CB089637E541}"/>
              </a:ext>
            </a:extLst>
          </p:cNvPr>
          <p:cNvSpPr txBox="1"/>
          <p:nvPr/>
        </p:nvSpPr>
        <p:spPr>
          <a:xfrm>
            <a:off x="5431904" y="2920089"/>
            <a:ext cx="1610421" cy="581249"/>
          </a:xfrm>
          <a:prstGeom prst="rect">
            <a:avLst/>
          </a:prstGeom>
          <a:noFill/>
        </p:spPr>
        <p:txBody>
          <a:bodyPr wrap="square" rtlCol="0">
            <a:spAutoFit/>
          </a:bodyPr>
          <a:lstStyle/>
          <a:p>
            <a:pPr>
              <a:lnSpc>
                <a:spcPct val="120000"/>
              </a:lnSpc>
            </a:pPr>
            <a:r>
              <a:rPr lang="zh-CN" altLang="en-US" sz="2800" dirty="0">
                <a:gradFill flip="none" rotWithShape="1">
                  <a:gsLst>
                    <a:gs pos="0">
                      <a:schemeClr val="accent2"/>
                    </a:gs>
                    <a:gs pos="100000">
                      <a:schemeClr val="accent1"/>
                    </a:gs>
                  </a:gsLst>
                  <a:lin ang="2700000" scaled="1"/>
                  <a:tileRect/>
                </a:gradFill>
                <a:latin typeface="+mj-ea"/>
                <a:ea typeface="+mj-ea"/>
              </a:rPr>
              <a:t>江西师大</a:t>
            </a:r>
          </a:p>
        </p:txBody>
      </p:sp>
    </p:spTree>
    <p:extLst>
      <p:ext uri="{BB962C8B-B14F-4D97-AF65-F5344CB8AC3E}">
        <p14:creationId xmlns:p14="http://schemas.microsoft.com/office/powerpoint/2010/main" val="22344063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 xmlns:a16="http://schemas.microsoft.com/office/drawing/2014/main" id="{641E4D61-54FF-4465-93AD-9EF011CB0791}"/>
              </a:ext>
            </a:extLst>
          </p:cNvPr>
          <p:cNvSpPr/>
          <p:nvPr/>
        </p:nvSpPr>
        <p:spPr>
          <a:xfrm>
            <a:off x="660400" y="2500132"/>
            <a:ext cx="10858500" cy="3633968"/>
          </a:xfrm>
          <a:prstGeom prst="rect">
            <a:avLst/>
          </a:pr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你的数据标题页</a:t>
            </a:r>
          </a:p>
        </p:txBody>
      </p:sp>
      <p:graphicFrame>
        <p:nvGraphicFramePr>
          <p:cNvPr id="23" name="图表 22">
            <a:extLst>
              <a:ext uri="{FF2B5EF4-FFF2-40B4-BE49-F238E27FC236}">
                <a16:creationId xmlns="" xmlns:a16="http://schemas.microsoft.com/office/drawing/2014/main" id="{FF79F606-2E6F-4F7B-B237-63E3367A365C}"/>
              </a:ext>
            </a:extLst>
          </p:cNvPr>
          <p:cNvGraphicFramePr/>
          <p:nvPr>
            <p:extLst>
              <p:ext uri="{D42A27DB-BD31-4B8C-83A1-F6EECF244321}">
                <p14:modId xmlns:p14="http://schemas.microsoft.com/office/powerpoint/2010/main" val="731633546"/>
              </p:ext>
            </p:extLst>
          </p:nvPr>
        </p:nvGraphicFramePr>
        <p:xfrm>
          <a:off x="2495688" y="2984152"/>
          <a:ext cx="7200624" cy="2914464"/>
        </p:xfrm>
        <a:graphic>
          <a:graphicData uri="http://schemas.openxmlformats.org/drawingml/2006/chart">
            <c:chart xmlns:c="http://schemas.openxmlformats.org/drawingml/2006/chart" xmlns:r="http://schemas.openxmlformats.org/officeDocument/2006/relationships" r:id="rId2"/>
          </a:graphicData>
        </a:graphic>
      </p:graphicFrame>
      <p:sp>
        <p:nvSpPr>
          <p:cNvPr id="25" name="矩形 24">
            <a:extLst>
              <a:ext uri="{FF2B5EF4-FFF2-40B4-BE49-F238E27FC236}">
                <a16:creationId xmlns="" xmlns:a16="http://schemas.microsoft.com/office/drawing/2014/main" id="{E1D97F3B-30BB-437C-BFD9-034294C50AF7}"/>
              </a:ext>
            </a:extLst>
          </p:cNvPr>
          <p:cNvSpPr/>
          <p:nvPr/>
        </p:nvSpPr>
        <p:spPr>
          <a:xfrm>
            <a:off x="660400" y="1130299"/>
            <a:ext cx="10858500" cy="1392981"/>
          </a:xfrm>
          <a:prstGeom prst="rect">
            <a:avLst/>
          </a:prstGeom>
          <a:gradFill flip="none" rotWithShape="1">
            <a:gsLst>
              <a:gs pos="0">
                <a:schemeClr val="accent2"/>
              </a:gs>
              <a:gs pos="99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 xmlns:a16="http://schemas.microsoft.com/office/drawing/2014/main" id="{E77CB641-19E4-47B6-AB21-3BF9EF829FF5}"/>
              </a:ext>
            </a:extLst>
          </p:cNvPr>
          <p:cNvSpPr/>
          <p:nvPr/>
        </p:nvSpPr>
        <p:spPr>
          <a:xfrm>
            <a:off x="886498" y="1300649"/>
            <a:ext cx="10424932" cy="1071447"/>
          </a:xfrm>
          <a:prstGeom prst="rect">
            <a:avLst/>
          </a:prstGeom>
        </p:spPr>
        <p:txBody>
          <a:bodyPr wrap="square">
            <a:spAutoFit/>
          </a:bodyPr>
          <a:lstStyle/>
          <a:p>
            <a:pPr algn="just">
              <a:lnSpc>
                <a:spcPct val="120000"/>
              </a:lnSpc>
            </a:pPr>
            <a:r>
              <a:rPr lang="zh-CN" altLang="en-US" dirty="0">
                <a:solidFill>
                  <a:schemeClr val="bg1"/>
                </a:solidFill>
                <a:latin typeface="+mn-ea"/>
              </a:rPr>
              <a:t>江西师范大学是教育部、江西省人民政府共建高校和中西部高校基础能力建设工程高校。学校融哲学、经济学、法学、教育学、文学、历史学、理学、工学、管理学、艺术学等十大学科门类于一体，位于具有深厚历史文化底蕴。</a:t>
            </a:r>
          </a:p>
        </p:txBody>
      </p:sp>
    </p:spTree>
    <p:extLst>
      <p:ext uri="{BB962C8B-B14F-4D97-AF65-F5344CB8AC3E}">
        <p14:creationId xmlns:p14="http://schemas.microsoft.com/office/powerpoint/2010/main" val="31555332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你的数据标题页</a:t>
            </a:r>
          </a:p>
        </p:txBody>
      </p:sp>
      <p:sp>
        <p:nvSpPr>
          <p:cNvPr id="8" name="梯形 7">
            <a:extLst>
              <a:ext uri="{FF2B5EF4-FFF2-40B4-BE49-F238E27FC236}">
                <a16:creationId xmlns="" xmlns:a16="http://schemas.microsoft.com/office/drawing/2014/main" id="{0F6CEE95-000E-41A5-857B-0D9ED4C9ECA7}"/>
              </a:ext>
            </a:extLst>
          </p:cNvPr>
          <p:cNvSpPr/>
          <p:nvPr/>
        </p:nvSpPr>
        <p:spPr>
          <a:xfrm>
            <a:off x="402921" y="4660789"/>
            <a:ext cx="11386157" cy="847359"/>
          </a:xfrm>
          <a:prstGeom prst="trapezoid">
            <a:avLst>
              <a:gd name="adj" fmla="val 144569"/>
            </a:avLst>
          </a:prstGeom>
          <a:gradFill flip="none" rotWithShape="1">
            <a:gsLst>
              <a:gs pos="0">
                <a:schemeClr val="accent2">
                  <a:alpha val="0"/>
                </a:schemeClr>
              </a:gs>
              <a:gs pos="100000">
                <a:schemeClr val="accent2">
                  <a:alpha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梯形 8">
            <a:extLst>
              <a:ext uri="{FF2B5EF4-FFF2-40B4-BE49-F238E27FC236}">
                <a16:creationId xmlns="" xmlns:a16="http://schemas.microsoft.com/office/drawing/2014/main" id="{35114583-7F91-4355-B1CE-336B91913F53}"/>
              </a:ext>
            </a:extLst>
          </p:cNvPr>
          <p:cNvSpPr/>
          <p:nvPr/>
        </p:nvSpPr>
        <p:spPr>
          <a:xfrm>
            <a:off x="222738" y="4930198"/>
            <a:ext cx="11746524" cy="847359"/>
          </a:xfrm>
          <a:prstGeom prst="trapezoid">
            <a:avLst>
              <a:gd name="adj" fmla="val 144569"/>
            </a:avLst>
          </a:prstGeom>
          <a:gradFill flip="none" rotWithShape="1">
            <a:gsLst>
              <a:gs pos="0">
                <a:schemeClr val="accent2">
                  <a:alpha val="0"/>
                </a:schemeClr>
              </a:gs>
              <a:gs pos="100000">
                <a:schemeClr val="accent2">
                  <a:alpha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 xmlns:a16="http://schemas.microsoft.com/office/drawing/2014/main" id="{A3369C06-7B2E-4FA3-BCDC-307AFA65689B}"/>
              </a:ext>
            </a:extLst>
          </p:cNvPr>
          <p:cNvGrpSpPr/>
          <p:nvPr/>
        </p:nvGrpSpPr>
        <p:grpSpPr>
          <a:xfrm>
            <a:off x="1601368" y="1611600"/>
            <a:ext cx="2325164" cy="508001"/>
            <a:chOff x="4048022" y="5169006"/>
            <a:chExt cx="3098800" cy="508001"/>
          </a:xfrm>
        </p:grpSpPr>
        <p:sp>
          <p:nvSpPr>
            <p:cNvPr id="11" name="平行四边形 10">
              <a:extLst>
                <a:ext uri="{FF2B5EF4-FFF2-40B4-BE49-F238E27FC236}">
                  <a16:creationId xmlns="" xmlns:a16="http://schemas.microsoft.com/office/drawing/2014/main" id="{9B3841B0-5D2B-424A-8C8A-7C416C2DE755}"/>
                </a:ext>
              </a:extLst>
            </p:cNvPr>
            <p:cNvSpPr/>
            <p:nvPr/>
          </p:nvSpPr>
          <p:spPr>
            <a:xfrm>
              <a:off x="4048022" y="5169006"/>
              <a:ext cx="3098800" cy="508001"/>
            </a:xfrm>
            <a:prstGeom prst="parallelogram">
              <a:avLst/>
            </a:prstGeom>
            <a:solidFill>
              <a:schemeClr val="accent2"/>
            </a:solidFill>
            <a:ln>
              <a:gradFill>
                <a:gsLst>
                  <a:gs pos="0">
                    <a:schemeClr val="accent1"/>
                  </a:gs>
                  <a:gs pos="50000">
                    <a:schemeClr val="accent1">
                      <a:alpha val="0"/>
                    </a:schemeClr>
                  </a:gs>
                  <a:gs pos="100000">
                    <a:schemeClr val="accent1"/>
                  </a:gs>
                </a:gsLst>
                <a:lin ang="6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 xmlns:a16="http://schemas.microsoft.com/office/drawing/2014/main" id="{FFBF8D00-51A8-463D-A4BB-756BA8062D98}"/>
                </a:ext>
              </a:extLst>
            </p:cNvPr>
            <p:cNvCxnSpPr>
              <a:cxnSpLocks/>
            </p:cNvCxnSpPr>
            <p:nvPr/>
          </p:nvCxnSpPr>
          <p:spPr>
            <a:xfrm flipV="1">
              <a:off x="4103370" y="5261377"/>
              <a:ext cx="100862" cy="392770"/>
            </a:xfrm>
            <a:prstGeom prst="line">
              <a:avLst/>
            </a:prstGeom>
            <a:ln w="3175">
              <a:gradFill>
                <a:gsLst>
                  <a:gs pos="0">
                    <a:srgbClr val="E565AC"/>
                  </a:gs>
                  <a:gs pos="100000">
                    <a:srgbClr val="E565AC">
                      <a:alpha val="0"/>
                    </a:srgb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1917CB84-0346-4B5F-B1DA-F1E1566ED93F}"/>
                </a:ext>
              </a:extLst>
            </p:cNvPr>
            <p:cNvCxnSpPr>
              <a:cxnSpLocks/>
            </p:cNvCxnSpPr>
            <p:nvPr/>
          </p:nvCxnSpPr>
          <p:spPr>
            <a:xfrm flipH="1">
              <a:off x="6983996" y="5193030"/>
              <a:ext cx="112129" cy="403501"/>
            </a:xfrm>
            <a:prstGeom prst="line">
              <a:avLst/>
            </a:prstGeom>
            <a:ln w="3175">
              <a:gradFill>
                <a:gsLst>
                  <a:gs pos="0">
                    <a:srgbClr val="E565AC"/>
                  </a:gs>
                  <a:gs pos="100000">
                    <a:srgbClr val="E565AC">
                      <a:alpha val="0"/>
                    </a:srgbClr>
                  </a:gs>
                </a:gsLst>
                <a:lin ang="5400000" scaled="1"/>
              </a:gradFill>
              <a:prstDash val="dash"/>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 xmlns:a16="http://schemas.microsoft.com/office/drawing/2014/main" id="{65FE66CD-062F-43C4-98AA-8D1346AD048D}"/>
                </a:ext>
              </a:extLst>
            </p:cNvPr>
            <p:cNvGrpSpPr/>
            <p:nvPr/>
          </p:nvGrpSpPr>
          <p:grpSpPr>
            <a:xfrm>
              <a:off x="4259951" y="5170170"/>
              <a:ext cx="457757" cy="45719"/>
              <a:chOff x="4302760" y="5193030"/>
              <a:chExt cx="457757" cy="45719"/>
            </a:xfrm>
          </p:grpSpPr>
          <p:sp>
            <p:nvSpPr>
              <p:cNvPr id="19" name="平行四边形 18">
                <a:extLst>
                  <a:ext uri="{FF2B5EF4-FFF2-40B4-BE49-F238E27FC236}">
                    <a16:creationId xmlns="" xmlns:a16="http://schemas.microsoft.com/office/drawing/2014/main" id="{180DE7DF-E815-49F7-AF37-EBEB615A0B16}"/>
                  </a:ext>
                </a:extLst>
              </p:cNvPr>
              <p:cNvSpPr/>
              <p:nvPr/>
            </p:nvSpPr>
            <p:spPr>
              <a:xfrm>
                <a:off x="4302760" y="5193030"/>
                <a:ext cx="143432" cy="45719"/>
              </a:xfrm>
              <a:prstGeom prst="parallelogram">
                <a:avLst/>
              </a:prstGeom>
              <a:gradFill flip="none" rotWithShape="1">
                <a:gsLst>
                  <a:gs pos="0">
                    <a:schemeClr val="bg1"/>
                  </a:gs>
                  <a:gs pos="10000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a:extLst>
                  <a:ext uri="{FF2B5EF4-FFF2-40B4-BE49-F238E27FC236}">
                    <a16:creationId xmlns="" xmlns:a16="http://schemas.microsoft.com/office/drawing/2014/main" id="{F151E775-D9A4-4CF0-A2C5-CB411E07C220}"/>
                  </a:ext>
                </a:extLst>
              </p:cNvPr>
              <p:cNvSpPr/>
              <p:nvPr/>
            </p:nvSpPr>
            <p:spPr>
              <a:xfrm>
                <a:off x="4459922" y="5193030"/>
                <a:ext cx="143432" cy="45719"/>
              </a:xfrm>
              <a:prstGeom prst="parallelogram">
                <a:avLst/>
              </a:prstGeom>
              <a:gradFill flip="none" rotWithShape="1">
                <a:gsLst>
                  <a:gs pos="0">
                    <a:schemeClr val="bg1"/>
                  </a:gs>
                  <a:gs pos="10000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a:extLst>
                  <a:ext uri="{FF2B5EF4-FFF2-40B4-BE49-F238E27FC236}">
                    <a16:creationId xmlns="" xmlns:a16="http://schemas.microsoft.com/office/drawing/2014/main" id="{D7410D1D-2DA3-4704-95A7-9D79455624DF}"/>
                  </a:ext>
                </a:extLst>
              </p:cNvPr>
              <p:cNvSpPr/>
              <p:nvPr/>
            </p:nvSpPr>
            <p:spPr>
              <a:xfrm>
                <a:off x="4617085" y="5193030"/>
                <a:ext cx="143432" cy="45719"/>
              </a:xfrm>
              <a:prstGeom prst="parallelogram">
                <a:avLst/>
              </a:prstGeom>
              <a:gradFill flip="none" rotWithShape="1">
                <a:gsLst>
                  <a:gs pos="0">
                    <a:schemeClr val="bg1"/>
                  </a:gs>
                  <a:gs pos="10000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 xmlns:a16="http://schemas.microsoft.com/office/drawing/2014/main" id="{719243D1-EA68-4F6D-951D-F4F2DBB68E02}"/>
                </a:ext>
              </a:extLst>
            </p:cNvPr>
            <p:cNvGrpSpPr/>
            <p:nvPr/>
          </p:nvGrpSpPr>
          <p:grpSpPr>
            <a:xfrm flipV="1">
              <a:off x="6463655" y="5631287"/>
              <a:ext cx="457757" cy="45719"/>
              <a:chOff x="4302760" y="5193030"/>
              <a:chExt cx="457757" cy="45719"/>
            </a:xfrm>
          </p:grpSpPr>
          <p:sp>
            <p:nvSpPr>
              <p:cNvPr id="16" name="平行四边形 15">
                <a:extLst>
                  <a:ext uri="{FF2B5EF4-FFF2-40B4-BE49-F238E27FC236}">
                    <a16:creationId xmlns="" xmlns:a16="http://schemas.microsoft.com/office/drawing/2014/main" id="{47838001-415D-40FD-8765-186A512281DE}"/>
                  </a:ext>
                </a:extLst>
              </p:cNvPr>
              <p:cNvSpPr/>
              <p:nvPr/>
            </p:nvSpPr>
            <p:spPr>
              <a:xfrm>
                <a:off x="4302760" y="5193030"/>
                <a:ext cx="143432" cy="45719"/>
              </a:xfrm>
              <a:prstGeom prst="parallelogram">
                <a:avLst/>
              </a:prstGeom>
              <a:gradFill>
                <a:gsLst>
                  <a:gs pos="0">
                    <a:schemeClr val="bg1"/>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a:extLst>
                  <a:ext uri="{FF2B5EF4-FFF2-40B4-BE49-F238E27FC236}">
                    <a16:creationId xmlns="" xmlns:a16="http://schemas.microsoft.com/office/drawing/2014/main" id="{16C76650-76D2-4924-9619-7D545258852B}"/>
                  </a:ext>
                </a:extLst>
              </p:cNvPr>
              <p:cNvSpPr/>
              <p:nvPr/>
            </p:nvSpPr>
            <p:spPr>
              <a:xfrm>
                <a:off x="4459922" y="5193030"/>
                <a:ext cx="143432" cy="45719"/>
              </a:xfrm>
              <a:prstGeom prst="parallelogram">
                <a:avLst/>
              </a:prstGeom>
              <a:gradFill flip="none" rotWithShape="1">
                <a:gsLst>
                  <a:gs pos="0">
                    <a:schemeClr val="bg1"/>
                  </a:gs>
                  <a:gs pos="10000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 xmlns:a16="http://schemas.microsoft.com/office/drawing/2014/main" id="{DDBDD4B9-0F72-493A-A52E-D3691FA822E9}"/>
                  </a:ext>
                </a:extLst>
              </p:cNvPr>
              <p:cNvSpPr/>
              <p:nvPr/>
            </p:nvSpPr>
            <p:spPr>
              <a:xfrm>
                <a:off x="4617085" y="5193030"/>
                <a:ext cx="143432" cy="45719"/>
              </a:xfrm>
              <a:prstGeom prst="parallelogram">
                <a:avLst/>
              </a:prstGeom>
              <a:gradFill flip="none" rotWithShape="1">
                <a:gsLst>
                  <a:gs pos="0">
                    <a:schemeClr val="bg1"/>
                  </a:gs>
                  <a:gs pos="10000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7" name="矩形 26">
            <a:extLst>
              <a:ext uri="{FF2B5EF4-FFF2-40B4-BE49-F238E27FC236}">
                <a16:creationId xmlns="" xmlns:a16="http://schemas.microsoft.com/office/drawing/2014/main" id="{DDE20F33-4E1E-49F1-936A-272F2A512B2F}"/>
              </a:ext>
            </a:extLst>
          </p:cNvPr>
          <p:cNvSpPr/>
          <p:nvPr/>
        </p:nvSpPr>
        <p:spPr>
          <a:xfrm>
            <a:off x="2159823" y="1647257"/>
            <a:ext cx="1293944" cy="430887"/>
          </a:xfrm>
          <a:prstGeom prst="rect">
            <a:avLst/>
          </a:prstGeom>
        </p:spPr>
        <p:txBody>
          <a:bodyPr wrap="none">
            <a:spAutoFit/>
          </a:bodyPr>
          <a:lstStyle/>
          <a:p>
            <a:r>
              <a:rPr lang="zh-CN" altLang="en-US" sz="2200">
                <a:solidFill>
                  <a:schemeClr val="bg1"/>
                </a:solidFill>
                <a:latin typeface="+mj-ea"/>
                <a:ea typeface="+mj-ea"/>
              </a:rPr>
              <a:t>江西师大</a:t>
            </a:r>
            <a:endParaRPr lang="zh-CN" altLang="en-US" sz="2200" dirty="0">
              <a:solidFill>
                <a:schemeClr val="bg1"/>
              </a:solidFill>
              <a:latin typeface="+mj-ea"/>
              <a:ea typeface="+mj-ea"/>
            </a:endParaRPr>
          </a:p>
        </p:txBody>
      </p:sp>
      <p:graphicFrame>
        <p:nvGraphicFramePr>
          <p:cNvPr id="4" name="图表 3">
            <a:extLst>
              <a:ext uri="{FF2B5EF4-FFF2-40B4-BE49-F238E27FC236}">
                <a16:creationId xmlns="" xmlns:a16="http://schemas.microsoft.com/office/drawing/2014/main" id="{9FD265B4-0731-4E21-9F29-59B3DE4CE578}"/>
              </a:ext>
            </a:extLst>
          </p:cNvPr>
          <p:cNvGraphicFramePr/>
          <p:nvPr>
            <p:extLst>
              <p:ext uri="{D42A27DB-BD31-4B8C-83A1-F6EECF244321}">
                <p14:modId xmlns:p14="http://schemas.microsoft.com/office/powerpoint/2010/main" val="1112040500"/>
              </p:ext>
            </p:extLst>
          </p:nvPr>
        </p:nvGraphicFramePr>
        <p:xfrm>
          <a:off x="823820" y="2508902"/>
          <a:ext cx="3880260" cy="2586841"/>
        </p:xfrm>
        <a:graphic>
          <a:graphicData uri="http://schemas.openxmlformats.org/drawingml/2006/chart">
            <c:chart xmlns:c="http://schemas.openxmlformats.org/drawingml/2006/chart" xmlns:r="http://schemas.openxmlformats.org/officeDocument/2006/relationships" r:id="rId2"/>
          </a:graphicData>
        </a:graphic>
      </p:graphicFrame>
      <p:grpSp>
        <p:nvGrpSpPr>
          <p:cNvPr id="78" name="组合 77">
            <a:extLst>
              <a:ext uri="{FF2B5EF4-FFF2-40B4-BE49-F238E27FC236}">
                <a16:creationId xmlns="" xmlns:a16="http://schemas.microsoft.com/office/drawing/2014/main" id="{A145FB88-429D-4B7F-A486-634473024D90}"/>
              </a:ext>
            </a:extLst>
          </p:cNvPr>
          <p:cNvGrpSpPr/>
          <p:nvPr/>
        </p:nvGrpSpPr>
        <p:grpSpPr>
          <a:xfrm>
            <a:off x="4893569" y="1611600"/>
            <a:ext cx="2325164" cy="508001"/>
            <a:chOff x="4048022" y="5169006"/>
            <a:chExt cx="3098800" cy="508001"/>
          </a:xfrm>
        </p:grpSpPr>
        <p:sp>
          <p:nvSpPr>
            <p:cNvPr id="80" name="平行四边形 79">
              <a:extLst>
                <a:ext uri="{FF2B5EF4-FFF2-40B4-BE49-F238E27FC236}">
                  <a16:creationId xmlns="" xmlns:a16="http://schemas.microsoft.com/office/drawing/2014/main" id="{9811EF17-5563-474C-8217-76A231D6E2C5}"/>
                </a:ext>
              </a:extLst>
            </p:cNvPr>
            <p:cNvSpPr/>
            <p:nvPr/>
          </p:nvSpPr>
          <p:spPr>
            <a:xfrm>
              <a:off x="4048022" y="5169006"/>
              <a:ext cx="3098800" cy="508001"/>
            </a:xfrm>
            <a:prstGeom prst="parallelogram">
              <a:avLst/>
            </a:prstGeom>
            <a:solidFill>
              <a:schemeClr val="accent2"/>
            </a:solidFill>
            <a:ln>
              <a:gradFill>
                <a:gsLst>
                  <a:gs pos="0">
                    <a:schemeClr val="accent1"/>
                  </a:gs>
                  <a:gs pos="50000">
                    <a:schemeClr val="accent1">
                      <a:alpha val="0"/>
                    </a:schemeClr>
                  </a:gs>
                  <a:gs pos="100000">
                    <a:schemeClr val="accent1"/>
                  </a:gs>
                </a:gsLst>
                <a:lin ang="6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1" name="直接连接符 80">
              <a:extLst>
                <a:ext uri="{FF2B5EF4-FFF2-40B4-BE49-F238E27FC236}">
                  <a16:creationId xmlns="" xmlns:a16="http://schemas.microsoft.com/office/drawing/2014/main" id="{DB70F75D-9F5C-4CCE-9848-EA14A585332C}"/>
                </a:ext>
              </a:extLst>
            </p:cNvPr>
            <p:cNvCxnSpPr>
              <a:cxnSpLocks/>
            </p:cNvCxnSpPr>
            <p:nvPr/>
          </p:nvCxnSpPr>
          <p:spPr>
            <a:xfrm flipV="1">
              <a:off x="4103370" y="5261377"/>
              <a:ext cx="100862" cy="392770"/>
            </a:xfrm>
            <a:prstGeom prst="line">
              <a:avLst/>
            </a:prstGeom>
            <a:ln w="3175">
              <a:gradFill>
                <a:gsLst>
                  <a:gs pos="0">
                    <a:srgbClr val="E565AC"/>
                  </a:gs>
                  <a:gs pos="100000">
                    <a:srgbClr val="E565AC">
                      <a:alpha val="0"/>
                    </a:srgb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 xmlns:a16="http://schemas.microsoft.com/office/drawing/2014/main" id="{56CD402C-8EB5-499E-97EC-ED680CF8F9A5}"/>
                </a:ext>
              </a:extLst>
            </p:cNvPr>
            <p:cNvCxnSpPr>
              <a:cxnSpLocks/>
            </p:cNvCxnSpPr>
            <p:nvPr/>
          </p:nvCxnSpPr>
          <p:spPr>
            <a:xfrm flipH="1">
              <a:off x="6983996" y="5193030"/>
              <a:ext cx="112129" cy="403501"/>
            </a:xfrm>
            <a:prstGeom prst="line">
              <a:avLst/>
            </a:prstGeom>
            <a:ln w="3175">
              <a:gradFill>
                <a:gsLst>
                  <a:gs pos="0">
                    <a:srgbClr val="E565AC"/>
                  </a:gs>
                  <a:gs pos="100000">
                    <a:srgbClr val="E565AC">
                      <a:alpha val="0"/>
                    </a:srgbClr>
                  </a:gs>
                </a:gsLst>
                <a:lin ang="5400000" scaled="1"/>
              </a:gradFill>
              <a:prstDash val="dash"/>
            </a:ln>
          </p:spPr>
          <p:style>
            <a:lnRef idx="1">
              <a:schemeClr val="accent1"/>
            </a:lnRef>
            <a:fillRef idx="0">
              <a:schemeClr val="accent1"/>
            </a:fillRef>
            <a:effectRef idx="0">
              <a:schemeClr val="accent1"/>
            </a:effectRef>
            <a:fontRef idx="minor">
              <a:schemeClr val="tx1"/>
            </a:fontRef>
          </p:style>
        </p:cxnSp>
        <p:grpSp>
          <p:nvGrpSpPr>
            <p:cNvPr id="83" name="组合 82">
              <a:extLst>
                <a:ext uri="{FF2B5EF4-FFF2-40B4-BE49-F238E27FC236}">
                  <a16:creationId xmlns="" xmlns:a16="http://schemas.microsoft.com/office/drawing/2014/main" id="{1F39F838-379F-4134-8684-438DC2CD040C}"/>
                </a:ext>
              </a:extLst>
            </p:cNvPr>
            <p:cNvGrpSpPr/>
            <p:nvPr/>
          </p:nvGrpSpPr>
          <p:grpSpPr>
            <a:xfrm>
              <a:off x="4259951" y="5170170"/>
              <a:ext cx="457757" cy="45719"/>
              <a:chOff x="4302760" y="5193030"/>
              <a:chExt cx="457757" cy="45719"/>
            </a:xfrm>
          </p:grpSpPr>
          <p:sp>
            <p:nvSpPr>
              <p:cNvPr id="88" name="平行四边形 87">
                <a:extLst>
                  <a:ext uri="{FF2B5EF4-FFF2-40B4-BE49-F238E27FC236}">
                    <a16:creationId xmlns="" xmlns:a16="http://schemas.microsoft.com/office/drawing/2014/main" id="{AEC1F7A8-8394-47B6-A243-1328A018C865}"/>
                  </a:ext>
                </a:extLst>
              </p:cNvPr>
              <p:cNvSpPr/>
              <p:nvPr/>
            </p:nvSpPr>
            <p:spPr>
              <a:xfrm>
                <a:off x="4302760" y="5193030"/>
                <a:ext cx="143432" cy="45719"/>
              </a:xfrm>
              <a:prstGeom prst="parallelogram">
                <a:avLst/>
              </a:prstGeom>
              <a:gradFill flip="none" rotWithShape="1">
                <a:gsLst>
                  <a:gs pos="0">
                    <a:schemeClr val="bg1"/>
                  </a:gs>
                  <a:gs pos="10000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平行四边形 88">
                <a:extLst>
                  <a:ext uri="{FF2B5EF4-FFF2-40B4-BE49-F238E27FC236}">
                    <a16:creationId xmlns="" xmlns:a16="http://schemas.microsoft.com/office/drawing/2014/main" id="{C05E95F7-5EF1-426B-B3AE-D2E2D5DE2AFA}"/>
                  </a:ext>
                </a:extLst>
              </p:cNvPr>
              <p:cNvSpPr/>
              <p:nvPr/>
            </p:nvSpPr>
            <p:spPr>
              <a:xfrm>
                <a:off x="4459922" y="5193030"/>
                <a:ext cx="143432" cy="45719"/>
              </a:xfrm>
              <a:prstGeom prst="parallelogram">
                <a:avLst/>
              </a:prstGeom>
              <a:gradFill flip="none" rotWithShape="1">
                <a:gsLst>
                  <a:gs pos="0">
                    <a:schemeClr val="bg1"/>
                  </a:gs>
                  <a:gs pos="10000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平行四边形 89">
                <a:extLst>
                  <a:ext uri="{FF2B5EF4-FFF2-40B4-BE49-F238E27FC236}">
                    <a16:creationId xmlns="" xmlns:a16="http://schemas.microsoft.com/office/drawing/2014/main" id="{E6258975-6F6C-431F-B4B2-978AAE519D8C}"/>
                  </a:ext>
                </a:extLst>
              </p:cNvPr>
              <p:cNvSpPr/>
              <p:nvPr/>
            </p:nvSpPr>
            <p:spPr>
              <a:xfrm>
                <a:off x="4617085" y="5193030"/>
                <a:ext cx="143432" cy="45719"/>
              </a:xfrm>
              <a:prstGeom prst="parallelogram">
                <a:avLst/>
              </a:prstGeom>
              <a:gradFill flip="none" rotWithShape="1">
                <a:gsLst>
                  <a:gs pos="0">
                    <a:schemeClr val="bg1"/>
                  </a:gs>
                  <a:gs pos="10000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a:extLst>
                <a:ext uri="{FF2B5EF4-FFF2-40B4-BE49-F238E27FC236}">
                  <a16:creationId xmlns="" xmlns:a16="http://schemas.microsoft.com/office/drawing/2014/main" id="{46D78257-6F9B-4981-95D3-B9B8C1C9AC1F}"/>
                </a:ext>
              </a:extLst>
            </p:cNvPr>
            <p:cNvGrpSpPr/>
            <p:nvPr/>
          </p:nvGrpSpPr>
          <p:grpSpPr>
            <a:xfrm flipV="1">
              <a:off x="6463655" y="5631287"/>
              <a:ext cx="457757" cy="45719"/>
              <a:chOff x="4302760" y="5193030"/>
              <a:chExt cx="457757" cy="45719"/>
            </a:xfrm>
          </p:grpSpPr>
          <p:sp>
            <p:nvSpPr>
              <p:cNvPr id="85" name="平行四边形 84">
                <a:extLst>
                  <a:ext uri="{FF2B5EF4-FFF2-40B4-BE49-F238E27FC236}">
                    <a16:creationId xmlns="" xmlns:a16="http://schemas.microsoft.com/office/drawing/2014/main" id="{3AB0D363-95E4-477F-8B57-D783B320641D}"/>
                  </a:ext>
                </a:extLst>
              </p:cNvPr>
              <p:cNvSpPr/>
              <p:nvPr/>
            </p:nvSpPr>
            <p:spPr>
              <a:xfrm>
                <a:off x="4302760" y="5193030"/>
                <a:ext cx="143432" cy="45719"/>
              </a:xfrm>
              <a:prstGeom prst="parallelogram">
                <a:avLst/>
              </a:prstGeom>
              <a:gradFill>
                <a:gsLst>
                  <a:gs pos="0">
                    <a:schemeClr val="bg1"/>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平行四边形 85">
                <a:extLst>
                  <a:ext uri="{FF2B5EF4-FFF2-40B4-BE49-F238E27FC236}">
                    <a16:creationId xmlns="" xmlns:a16="http://schemas.microsoft.com/office/drawing/2014/main" id="{E6E7A443-9330-445C-A897-8D9BE7918366}"/>
                  </a:ext>
                </a:extLst>
              </p:cNvPr>
              <p:cNvSpPr/>
              <p:nvPr/>
            </p:nvSpPr>
            <p:spPr>
              <a:xfrm>
                <a:off x="4459922" y="5193030"/>
                <a:ext cx="143432" cy="45719"/>
              </a:xfrm>
              <a:prstGeom prst="parallelogram">
                <a:avLst/>
              </a:prstGeom>
              <a:gradFill flip="none" rotWithShape="1">
                <a:gsLst>
                  <a:gs pos="0">
                    <a:schemeClr val="bg1"/>
                  </a:gs>
                  <a:gs pos="10000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平行四边形 86">
                <a:extLst>
                  <a:ext uri="{FF2B5EF4-FFF2-40B4-BE49-F238E27FC236}">
                    <a16:creationId xmlns="" xmlns:a16="http://schemas.microsoft.com/office/drawing/2014/main" id="{F783D164-23B2-4038-BEEC-31135DCF4C72}"/>
                  </a:ext>
                </a:extLst>
              </p:cNvPr>
              <p:cNvSpPr/>
              <p:nvPr/>
            </p:nvSpPr>
            <p:spPr>
              <a:xfrm>
                <a:off x="4617085" y="5193030"/>
                <a:ext cx="143432" cy="45719"/>
              </a:xfrm>
              <a:prstGeom prst="parallelogram">
                <a:avLst/>
              </a:prstGeom>
              <a:gradFill flip="none" rotWithShape="1">
                <a:gsLst>
                  <a:gs pos="0">
                    <a:schemeClr val="bg1"/>
                  </a:gs>
                  <a:gs pos="10000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9" name="矩形 78">
            <a:extLst>
              <a:ext uri="{FF2B5EF4-FFF2-40B4-BE49-F238E27FC236}">
                <a16:creationId xmlns="" xmlns:a16="http://schemas.microsoft.com/office/drawing/2014/main" id="{BB710508-80EE-4070-B9FD-609D21B59E3A}"/>
              </a:ext>
            </a:extLst>
          </p:cNvPr>
          <p:cNvSpPr/>
          <p:nvPr/>
        </p:nvSpPr>
        <p:spPr>
          <a:xfrm>
            <a:off x="5452024" y="1647257"/>
            <a:ext cx="1293944" cy="430887"/>
          </a:xfrm>
          <a:prstGeom prst="rect">
            <a:avLst/>
          </a:prstGeom>
        </p:spPr>
        <p:txBody>
          <a:bodyPr wrap="none">
            <a:spAutoFit/>
          </a:bodyPr>
          <a:lstStyle/>
          <a:p>
            <a:r>
              <a:rPr lang="zh-CN" altLang="en-US" sz="2200">
                <a:solidFill>
                  <a:schemeClr val="bg1"/>
                </a:solidFill>
                <a:latin typeface="+mj-ea"/>
                <a:ea typeface="+mj-ea"/>
              </a:rPr>
              <a:t>江西师大</a:t>
            </a:r>
            <a:endParaRPr lang="zh-CN" altLang="en-US" sz="2200" dirty="0">
              <a:solidFill>
                <a:schemeClr val="bg1"/>
              </a:solidFill>
              <a:latin typeface="+mj-ea"/>
              <a:ea typeface="+mj-ea"/>
            </a:endParaRPr>
          </a:p>
        </p:txBody>
      </p:sp>
      <p:graphicFrame>
        <p:nvGraphicFramePr>
          <p:cNvPr id="91" name="图表 90">
            <a:extLst>
              <a:ext uri="{FF2B5EF4-FFF2-40B4-BE49-F238E27FC236}">
                <a16:creationId xmlns="" xmlns:a16="http://schemas.microsoft.com/office/drawing/2014/main" id="{2238688F-68A3-459D-88D2-CAEA37243C84}"/>
              </a:ext>
            </a:extLst>
          </p:cNvPr>
          <p:cNvGraphicFramePr/>
          <p:nvPr>
            <p:extLst>
              <p:ext uri="{D42A27DB-BD31-4B8C-83A1-F6EECF244321}">
                <p14:modId xmlns:p14="http://schemas.microsoft.com/office/powerpoint/2010/main" val="2810685770"/>
              </p:ext>
            </p:extLst>
          </p:nvPr>
        </p:nvGraphicFramePr>
        <p:xfrm>
          <a:off x="4116021" y="2508902"/>
          <a:ext cx="3880260" cy="2586841"/>
        </p:xfrm>
        <a:graphic>
          <a:graphicData uri="http://schemas.openxmlformats.org/drawingml/2006/chart">
            <c:chart xmlns:c="http://schemas.openxmlformats.org/drawingml/2006/chart" xmlns:r="http://schemas.openxmlformats.org/officeDocument/2006/relationships" r:id="rId3"/>
          </a:graphicData>
        </a:graphic>
      </p:graphicFrame>
      <p:grpSp>
        <p:nvGrpSpPr>
          <p:cNvPr id="93" name="组合 92">
            <a:extLst>
              <a:ext uri="{FF2B5EF4-FFF2-40B4-BE49-F238E27FC236}">
                <a16:creationId xmlns="" xmlns:a16="http://schemas.microsoft.com/office/drawing/2014/main" id="{23C0187A-B19D-46CF-9863-77DCFAC18387}"/>
              </a:ext>
            </a:extLst>
          </p:cNvPr>
          <p:cNvGrpSpPr/>
          <p:nvPr/>
        </p:nvGrpSpPr>
        <p:grpSpPr>
          <a:xfrm>
            <a:off x="8207711" y="1611600"/>
            <a:ext cx="2325164" cy="508001"/>
            <a:chOff x="4048022" y="5169006"/>
            <a:chExt cx="3098800" cy="508001"/>
          </a:xfrm>
        </p:grpSpPr>
        <p:sp>
          <p:nvSpPr>
            <p:cNvPr id="95" name="平行四边形 94">
              <a:extLst>
                <a:ext uri="{FF2B5EF4-FFF2-40B4-BE49-F238E27FC236}">
                  <a16:creationId xmlns="" xmlns:a16="http://schemas.microsoft.com/office/drawing/2014/main" id="{3223ECEE-2F37-4CA1-8C00-718893809502}"/>
                </a:ext>
              </a:extLst>
            </p:cNvPr>
            <p:cNvSpPr/>
            <p:nvPr/>
          </p:nvSpPr>
          <p:spPr>
            <a:xfrm>
              <a:off x="4048022" y="5169006"/>
              <a:ext cx="3098800" cy="508001"/>
            </a:xfrm>
            <a:prstGeom prst="parallelogram">
              <a:avLst/>
            </a:prstGeom>
            <a:solidFill>
              <a:schemeClr val="accent2"/>
            </a:solidFill>
            <a:ln>
              <a:gradFill>
                <a:gsLst>
                  <a:gs pos="0">
                    <a:schemeClr val="accent1"/>
                  </a:gs>
                  <a:gs pos="50000">
                    <a:schemeClr val="accent1">
                      <a:alpha val="0"/>
                    </a:schemeClr>
                  </a:gs>
                  <a:gs pos="100000">
                    <a:schemeClr val="accent1"/>
                  </a:gs>
                </a:gsLst>
                <a:lin ang="6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6" name="直接连接符 95">
              <a:extLst>
                <a:ext uri="{FF2B5EF4-FFF2-40B4-BE49-F238E27FC236}">
                  <a16:creationId xmlns="" xmlns:a16="http://schemas.microsoft.com/office/drawing/2014/main" id="{23158652-9FF0-4059-9C45-EE6C254C9AF3}"/>
                </a:ext>
              </a:extLst>
            </p:cNvPr>
            <p:cNvCxnSpPr>
              <a:cxnSpLocks/>
            </p:cNvCxnSpPr>
            <p:nvPr/>
          </p:nvCxnSpPr>
          <p:spPr>
            <a:xfrm flipV="1">
              <a:off x="4103370" y="5261377"/>
              <a:ext cx="100862" cy="392770"/>
            </a:xfrm>
            <a:prstGeom prst="line">
              <a:avLst/>
            </a:prstGeom>
            <a:ln w="3175">
              <a:gradFill>
                <a:gsLst>
                  <a:gs pos="0">
                    <a:srgbClr val="E565AC"/>
                  </a:gs>
                  <a:gs pos="100000">
                    <a:srgbClr val="E565AC">
                      <a:alpha val="0"/>
                    </a:srgb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 xmlns:a16="http://schemas.microsoft.com/office/drawing/2014/main" id="{05D6784C-E45E-466D-93D6-92135B998D43}"/>
                </a:ext>
              </a:extLst>
            </p:cNvPr>
            <p:cNvCxnSpPr>
              <a:cxnSpLocks/>
            </p:cNvCxnSpPr>
            <p:nvPr/>
          </p:nvCxnSpPr>
          <p:spPr>
            <a:xfrm flipH="1">
              <a:off x="6983996" y="5193030"/>
              <a:ext cx="112129" cy="403501"/>
            </a:xfrm>
            <a:prstGeom prst="line">
              <a:avLst/>
            </a:prstGeom>
            <a:ln w="3175">
              <a:gradFill>
                <a:gsLst>
                  <a:gs pos="0">
                    <a:srgbClr val="E565AC"/>
                  </a:gs>
                  <a:gs pos="100000">
                    <a:srgbClr val="E565AC">
                      <a:alpha val="0"/>
                    </a:srgbClr>
                  </a:gs>
                </a:gsLst>
                <a:lin ang="5400000" scaled="1"/>
              </a:gradFill>
              <a:prstDash val="dash"/>
            </a:ln>
          </p:spPr>
          <p:style>
            <a:lnRef idx="1">
              <a:schemeClr val="accent1"/>
            </a:lnRef>
            <a:fillRef idx="0">
              <a:schemeClr val="accent1"/>
            </a:fillRef>
            <a:effectRef idx="0">
              <a:schemeClr val="accent1"/>
            </a:effectRef>
            <a:fontRef idx="minor">
              <a:schemeClr val="tx1"/>
            </a:fontRef>
          </p:style>
        </p:cxnSp>
        <p:grpSp>
          <p:nvGrpSpPr>
            <p:cNvPr id="98" name="组合 97">
              <a:extLst>
                <a:ext uri="{FF2B5EF4-FFF2-40B4-BE49-F238E27FC236}">
                  <a16:creationId xmlns="" xmlns:a16="http://schemas.microsoft.com/office/drawing/2014/main" id="{430ED2C4-F595-4369-9F56-912B2538A858}"/>
                </a:ext>
              </a:extLst>
            </p:cNvPr>
            <p:cNvGrpSpPr/>
            <p:nvPr/>
          </p:nvGrpSpPr>
          <p:grpSpPr>
            <a:xfrm>
              <a:off x="4259951" y="5170170"/>
              <a:ext cx="457757" cy="45719"/>
              <a:chOff x="4302760" y="5193030"/>
              <a:chExt cx="457757" cy="45719"/>
            </a:xfrm>
          </p:grpSpPr>
          <p:sp>
            <p:nvSpPr>
              <p:cNvPr id="103" name="平行四边形 102">
                <a:extLst>
                  <a:ext uri="{FF2B5EF4-FFF2-40B4-BE49-F238E27FC236}">
                    <a16:creationId xmlns="" xmlns:a16="http://schemas.microsoft.com/office/drawing/2014/main" id="{5D6934AE-D867-4327-9DDF-C08B77B8771C}"/>
                  </a:ext>
                </a:extLst>
              </p:cNvPr>
              <p:cNvSpPr/>
              <p:nvPr/>
            </p:nvSpPr>
            <p:spPr>
              <a:xfrm>
                <a:off x="4302760" y="5193030"/>
                <a:ext cx="143432" cy="45719"/>
              </a:xfrm>
              <a:prstGeom prst="parallelogram">
                <a:avLst/>
              </a:prstGeom>
              <a:gradFill flip="none" rotWithShape="1">
                <a:gsLst>
                  <a:gs pos="0">
                    <a:schemeClr val="bg1"/>
                  </a:gs>
                  <a:gs pos="10000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平行四边形 103">
                <a:extLst>
                  <a:ext uri="{FF2B5EF4-FFF2-40B4-BE49-F238E27FC236}">
                    <a16:creationId xmlns="" xmlns:a16="http://schemas.microsoft.com/office/drawing/2014/main" id="{B46877EB-8827-4914-B12A-364DE3DF7A95}"/>
                  </a:ext>
                </a:extLst>
              </p:cNvPr>
              <p:cNvSpPr/>
              <p:nvPr/>
            </p:nvSpPr>
            <p:spPr>
              <a:xfrm>
                <a:off x="4459922" y="5193030"/>
                <a:ext cx="143432" cy="45719"/>
              </a:xfrm>
              <a:prstGeom prst="parallelogram">
                <a:avLst/>
              </a:prstGeom>
              <a:gradFill flip="none" rotWithShape="1">
                <a:gsLst>
                  <a:gs pos="0">
                    <a:schemeClr val="bg1"/>
                  </a:gs>
                  <a:gs pos="10000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平行四边形 104">
                <a:extLst>
                  <a:ext uri="{FF2B5EF4-FFF2-40B4-BE49-F238E27FC236}">
                    <a16:creationId xmlns="" xmlns:a16="http://schemas.microsoft.com/office/drawing/2014/main" id="{BA628727-EF2E-462E-92EA-2E2AC199C0A1}"/>
                  </a:ext>
                </a:extLst>
              </p:cNvPr>
              <p:cNvSpPr/>
              <p:nvPr/>
            </p:nvSpPr>
            <p:spPr>
              <a:xfrm>
                <a:off x="4617085" y="5193030"/>
                <a:ext cx="143432" cy="45719"/>
              </a:xfrm>
              <a:prstGeom prst="parallelogram">
                <a:avLst/>
              </a:prstGeom>
              <a:gradFill flip="none" rotWithShape="1">
                <a:gsLst>
                  <a:gs pos="0">
                    <a:schemeClr val="bg1"/>
                  </a:gs>
                  <a:gs pos="10000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a:extLst>
                <a:ext uri="{FF2B5EF4-FFF2-40B4-BE49-F238E27FC236}">
                  <a16:creationId xmlns="" xmlns:a16="http://schemas.microsoft.com/office/drawing/2014/main" id="{F8670A36-FC43-4E23-84F5-D8FEAA3ABC8A}"/>
                </a:ext>
              </a:extLst>
            </p:cNvPr>
            <p:cNvGrpSpPr/>
            <p:nvPr/>
          </p:nvGrpSpPr>
          <p:grpSpPr>
            <a:xfrm flipV="1">
              <a:off x="6463655" y="5631287"/>
              <a:ext cx="457757" cy="45719"/>
              <a:chOff x="4302760" y="5193030"/>
              <a:chExt cx="457757" cy="45719"/>
            </a:xfrm>
          </p:grpSpPr>
          <p:sp>
            <p:nvSpPr>
              <p:cNvPr id="100" name="平行四边形 99">
                <a:extLst>
                  <a:ext uri="{FF2B5EF4-FFF2-40B4-BE49-F238E27FC236}">
                    <a16:creationId xmlns="" xmlns:a16="http://schemas.microsoft.com/office/drawing/2014/main" id="{EC11B872-D920-49E9-AD15-176F2E06244E}"/>
                  </a:ext>
                </a:extLst>
              </p:cNvPr>
              <p:cNvSpPr/>
              <p:nvPr/>
            </p:nvSpPr>
            <p:spPr>
              <a:xfrm>
                <a:off x="4302760" y="5193030"/>
                <a:ext cx="143432" cy="45719"/>
              </a:xfrm>
              <a:prstGeom prst="parallelogram">
                <a:avLst/>
              </a:prstGeom>
              <a:gradFill>
                <a:gsLst>
                  <a:gs pos="0">
                    <a:schemeClr val="bg1"/>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平行四边形 100">
                <a:extLst>
                  <a:ext uri="{FF2B5EF4-FFF2-40B4-BE49-F238E27FC236}">
                    <a16:creationId xmlns="" xmlns:a16="http://schemas.microsoft.com/office/drawing/2014/main" id="{4E2A3AE7-5687-4671-A866-653CBF170FA0}"/>
                  </a:ext>
                </a:extLst>
              </p:cNvPr>
              <p:cNvSpPr/>
              <p:nvPr/>
            </p:nvSpPr>
            <p:spPr>
              <a:xfrm>
                <a:off x="4459922" y="5193030"/>
                <a:ext cx="143432" cy="45719"/>
              </a:xfrm>
              <a:prstGeom prst="parallelogram">
                <a:avLst/>
              </a:prstGeom>
              <a:gradFill flip="none" rotWithShape="1">
                <a:gsLst>
                  <a:gs pos="0">
                    <a:schemeClr val="bg1"/>
                  </a:gs>
                  <a:gs pos="10000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平行四边形 101">
                <a:extLst>
                  <a:ext uri="{FF2B5EF4-FFF2-40B4-BE49-F238E27FC236}">
                    <a16:creationId xmlns="" xmlns:a16="http://schemas.microsoft.com/office/drawing/2014/main" id="{CA384D57-5271-48F1-8065-FFBFB550C349}"/>
                  </a:ext>
                </a:extLst>
              </p:cNvPr>
              <p:cNvSpPr/>
              <p:nvPr/>
            </p:nvSpPr>
            <p:spPr>
              <a:xfrm>
                <a:off x="4617085" y="5193030"/>
                <a:ext cx="143432" cy="45719"/>
              </a:xfrm>
              <a:prstGeom prst="parallelogram">
                <a:avLst/>
              </a:prstGeom>
              <a:gradFill flip="none" rotWithShape="1">
                <a:gsLst>
                  <a:gs pos="0">
                    <a:schemeClr val="bg1"/>
                  </a:gs>
                  <a:gs pos="10000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4" name="矩形 93">
            <a:extLst>
              <a:ext uri="{FF2B5EF4-FFF2-40B4-BE49-F238E27FC236}">
                <a16:creationId xmlns="" xmlns:a16="http://schemas.microsoft.com/office/drawing/2014/main" id="{EC46E254-F948-4C8D-9EE7-4237ECCAD3E3}"/>
              </a:ext>
            </a:extLst>
          </p:cNvPr>
          <p:cNvSpPr/>
          <p:nvPr/>
        </p:nvSpPr>
        <p:spPr>
          <a:xfrm>
            <a:off x="8766166" y="1647257"/>
            <a:ext cx="1293944" cy="430887"/>
          </a:xfrm>
          <a:prstGeom prst="rect">
            <a:avLst/>
          </a:prstGeom>
        </p:spPr>
        <p:txBody>
          <a:bodyPr wrap="none">
            <a:spAutoFit/>
          </a:bodyPr>
          <a:lstStyle/>
          <a:p>
            <a:r>
              <a:rPr lang="zh-CN" altLang="en-US" sz="2200">
                <a:solidFill>
                  <a:schemeClr val="bg1"/>
                </a:solidFill>
                <a:latin typeface="+mj-ea"/>
                <a:ea typeface="+mj-ea"/>
              </a:rPr>
              <a:t>江西师大</a:t>
            </a:r>
            <a:endParaRPr lang="zh-CN" altLang="en-US" sz="2200" dirty="0">
              <a:solidFill>
                <a:schemeClr val="bg1"/>
              </a:solidFill>
              <a:latin typeface="+mj-ea"/>
              <a:ea typeface="+mj-ea"/>
            </a:endParaRPr>
          </a:p>
        </p:txBody>
      </p:sp>
      <p:graphicFrame>
        <p:nvGraphicFramePr>
          <p:cNvPr id="106" name="图表 105">
            <a:extLst>
              <a:ext uri="{FF2B5EF4-FFF2-40B4-BE49-F238E27FC236}">
                <a16:creationId xmlns="" xmlns:a16="http://schemas.microsoft.com/office/drawing/2014/main" id="{AD90B98A-26BA-4CD5-8266-11C4EF299946}"/>
              </a:ext>
            </a:extLst>
          </p:cNvPr>
          <p:cNvGraphicFramePr/>
          <p:nvPr>
            <p:extLst>
              <p:ext uri="{D42A27DB-BD31-4B8C-83A1-F6EECF244321}">
                <p14:modId xmlns:p14="http://schemas.microsoft.com/office/powerpoint/2010/main" val="3575808923"/>
              </p:ext>
            </p:extLst>
          </p:nvPr>
        </p:nvGraphicFramePr>
        <p:xfrm>
          <a:off x="7430163" y="2508902"/>
          <a:ext cx="3880260" cy="258684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8296552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你的数据标题页</a:t>
            </a:r>
          </a:p>
        </p:txBody>
      </p:sp>
      <p:sp>
        <p:nvSpPr>
          <p:cNvPr id="50" name="任意多边形 13">
            <a:extLst>
              <a:ext uri="{FF2B5EF4-FFF2-40B4-BE49-F238E27FC236}">
                <a16:creationId xmlns="" xmlns:a16="http://schemas.microsoft.com/office/drawing/2014/main" id="{6147B7E5-9316-4A54-9645-6F9BCF4971C2}"/>
              </a:ext>
            </a:extLst>
          </p:cNvPr>
          <p:cNvSpPr/>
          <p:nvPr/>
        </p:nvSpPr>
        <p:spPr>
          <a:xfrm>
            <a:off x="660400" y="1130300"/>
            <a:ext cx="10858499" cy="2421012"/>
          </a:xfrm>
          <a:custGeom>
            <a:avLst/>
            <a:gdLst>
              <a:gd name="connsiteX0" fmla="*/ 0 w 3295650"/>
              <a:gd name="connsiteY0" fmla="*/ 0 h 1584419"/>
              <a:gd name="connsiteX1" fmla="*/ 3295650 w 3295650"/>
              <a:gd name="connsiteY1" fmla="*/ 0 h 1584419"/>
              <a:gd name="connsiteX2" fmla="*/ 3295650 w 3295650"/>
              <a:gd name="connsiteY2" fmla="*/ 1584419 h 1584419"/>
              <a:gd name="connsiteX3" fmla="*/ 0 w 3295650"/>
              <a:gd name="connsiteY3" fmla="*/ 1584419 h 1584419"/>
            </a:gdLst>
            <a:ahLst/>
            <a:cxnLst>
              <a:cxn ang="0">
                <a:pos x="connsiteX0" y="connsiteY0"/>
              </a:cxn>
              <a:cxn ang="0">
                <a:pos x="connsiteX1" y="connsiteY1"/>
              </a:cxn>
              <a:cxn ang="0">
                <a:pos x="connsiteX2" y="connsiteY2"/>
              </a:cxn>
              <a:cxn ang="0">
                <a:pos x="connsiteX3" y="connsiteY3"/>
              </a:cxn>
            </a:cxnLst>
            <a:rect l="l" t="t" r="r" b="b"/>
            <a:pathLst>
              <a:path w="3295650" h="1584419">
                <a:moveTo>
                  <a:pt x="0" y="0"/>
                </a:moveTo>
                <a:lnTo>
                  <a:pt x="3295650" y="0"/>
                </a:lnTo>
                <a:lnTo>
                  <a:pt x="3295650" y="1584419"/>
                </a:lnTo>
                <a:lnTo>
                  <a:pt x="0" y="1584419"/>
                </a:lnTo>
                <a:close/>
              </a:path>
            </a:pathLst>
          </a:custGeom>
          <a:solidFill>
            <a:schemeClr val="bg1"/>
          </a:solidFill>
          <a:ln>
            <a:noFill/>
          </a:ln>
          <a:effectLst>
            <a:outerShdw blurRad="4191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苹方 中等"/>
              <a:cs typeface="+mn-cs"/>
            </a:endParaRPr>
          </a:p>
        </p:txBody>
      </p:sp>
      <p:graphicFrame>
        <p:nvGraphicFramePr>
          <p:cNvPr id="52" name="Object 3">
            <a:extLst>
              <a:ext uri="{FF2B5EF4-FFF2-40B4-BE49-F238E27FC236}">
                <a16:creationId xmlns="" xmlns:a16="http://schemas.microsoft.com/office/drawing/2014/main" id="{BB23C72A-6EEC-4DFC-96BF-83D367C13068}"/>
              </a:ext>
            </a:extLst>
          </p:cNvPr>
          <p:cNvGraphicFramePr>
            <a:graphicFrameLocks noChangeAspect="1"/>
          </p:cNvGraphicFramePr>
          <p:nvPr>
            <p:extLst>
              <p:ext uri="{D42A27DB-BD31-4B8C-83A1-F6EECF244321}">
                <p14:modId xmlns:p14="http://schemas.microsoft.com/office/powerpoint/2010/main" val="3342750281"/>
              </p:ext>
            </p:extLst>
          </p:nvPr>
        </p:nvGraphicFramePr>
        <p:xfrm>
          <a:off x="4209277" y="1295943"/>
          <a:ext cx="6870166" cy="2002946"/>
        </p:xfrm>
        <a:graphic>
          <a:graphicData uri="http://schemas.openxmlformats.org/drawingml/2006/chart">
            <c:chart xmlns:c="http://schemas.openxmlformats.org/drawingml/2006/chart" xmlns:r="http://schemas.openxmlformats.org/officeDocument/2006/relationships" r:id="rId2"/>
          </a:graphicData>
        </a:graphic>
      </p:graphicFrame>
      <p:sp>
        <p:nvSpPr>
          <p:cNvPr id="54" name="任意多边形 19">
            <a:extLst>
              <a:ext uri="{FF2B5EF4-FFF2-40B4-BE49-F238E27FC236}">
                <a16:creationId xmlns="" xmlns:a16="http://schemas.microsoft.com/office/drawing/2014/main" id="{3062689A-381E-4688-94D2-1749B8551570}"/>
              </a:ext>
            </a:extLst>
          </p:cNvPr>
          <p:cNvSpPr/>
          <p:nvPr/>
        </p:nvSpPr>
        <p:spPr>
          <a:xfrm>
            <a:off x="660399" y="1130300"/>
            <a:ext cx="4200967" cy="2421012"/>
          </a:xfrm>
          <a:custGeom>
            <a:avLst/>
            <a:gdLst>
              <a:gd name="connsiteX0" fmla="*/ 0 w 3295650"/>
              <a:gd name="connsiteY0" fmla="*/ 0 h 1584419"/>
              <a:gd name="connsiteX1" fmla="*/ 3295650 w 3295650"/>
              <a:gd name="connsiteY1" fmla="*/ 0 h 1584419"/>
              <a:gd name="connsiteX2" fmla="*/ 3295650 w 3295650"/>
              <a:gd name="connsiteY2" fmla="*/ 1584419 h 1584419"/>
              <a:gd name="connsiteX3" fmla="*/ 0 w 3295650"/>
              <a:gd name="connsiteY3" fmla="*/ 1584419 h 1584419"/>
            </a:gdLst>
            <a:ahLst/>
            <a:cxnLst>
              <a:cxn ang="0">
                <a:pos x="connsiteX0" y="connsiteY0"/>
              </a:cxn>
              <a:cxn ang="0">
                <a:pos x="connsiteX1" y="connsiteY1"/>
              </a:cxn>
              <a:cxn ang="0">
                <a:pos x="connsiteX2" y="connsiteY2"/>
              </a:cxn>
              <a:cxn ang="0">
                <a:pos x="connsiteX3" y="connsiteY3"/>
              </a:cxn>
            </a:cxnLst>
            <a:rect l="l" t="t" r="r" b="b"/>
            <a:pathLst>
              <a:path w="3295650" h="1584419">
                <a:moveTo>
                  <a:pt x="0" y="0"/>
                </a:moveTo>
                <a:lnTo>
                  <a:pt x="3295650" y="0"/>
                </a:lnTo>
                <a:lnTo>
                  <a:pt x="3295650" y="1584419"/>
                </a:lnTo>
                <a:lnTo>
                  <a:pt x="0" y="1584419"/>
                </a:lnTo>
                <a:close/>
              </a:path>
            </a:pathLst>
          </a:custGeom>
          <a:gradFill>
            <a:gsLst>
              <a:gs pos="0">
                <a:schemeClr val="accent2"/>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苹方 中等"/>
              <a:cs typeface="+mn-cs"/>
            </a:endParaRPr>
          </a:p>
        </p:txBody>
      </p:sp>
      <p:sp>
        <p:nvSpPr>
          <p:cNvPr id="62" name="任意多边形 13">
            <a:extLst>
              <a:ext uri="{FF2B5EF4-FFF2-40B4-BE49-F238E27FC236}">
                <a16:creationId xmlns="" xmlns:a16="http://schemas.microsoft.com/office/drawing/2014/main" id="{6BF4AA3C-B142-4541-86BD-CAF3C123354D}"/>
              </a:ext>
            </a:extLst>
          </p:cNvPr>
          <p:cNvSpPr/>
          <p:nvPr/>
        </p:nvSpPr>
        <p:spPr>
          <a:xfrm>
            <a:off x="660400" y="3723029"/>
            <a:ext cx="10858499" cy="2421012"/>
          </a:xfrm>
          <a:custGeom>
            <a:avLst/>
            <a:gdLst>
              <a:gd name="connsiteX0" fmla="*/ 0 w 3295650"/>
              <a:gd name="connsiteY0" fmla="*/ 0 h 1584419"/>
              <a:gd name="connsiteX1" fmla="*/ 3295650 w 3295650"/>
              <a:gd name="connsiteY1" fmla="*/ 0 h 1584419"/>
              <a:gd name="connsiteX2" fmla="*/ 3295650 w 3295650"/>
              <a:gd name="connsiteY2" fmla="*/ 1584419 h 1584419"/>
              <a:gd name="connsiteX3" fmla="*/ 0 w 3295650"/>
              <a:gd name="connsiteY3" fmla="*/ 1584419 h 1584419"/>
            </a:gdLst>
            <a:ahLst/>
            <a:cxnLst>
              <a:cxn ang="0">
                <a:pos x="connsiteX0" y="connsiteY0"/>
              </a:cxn>
              <a:cxn ang="0">
                <a:pos x="connsiteX1" y="connsiteY1"/>
              </a:cxn>
              <a:cxn ang="0">
                <a:pos x="connsiteX2" y="connsiteY2"/>
              </a:cxn>
              <a:cxn ang="0">
                <a:pos x="connsiteX3" y="connsiteY3"/>
              </a:cxn>
            </a:cxnLst>
            <a:rect l="l" t="t" r="r" b="b"/>
            <a:pathLst>
              <a:path w="3295650" h="1584419">
                <a:moveTo>
                  <a:pt x="0" y="0"/>
                </a:moveTo>
                <a:lnTo>
                  <a:pt x="3295650" y="0"/>
                </a:lnTo>
                <a:lnTo>
                  <a:pt x="3295650" y="1584419"/>
                </a:lnTo>
                <a:lnTo>
                  <a:pt x="0" y="1584419"/>
                </a:lnTo>
                <a:close/>
              </a:path>
            </a:pathLst>
          </a:custGeom>
          <a:solidFill>
            <a:schemeClr val="bg1"/>
          </a:solidFill>
          <a:ln>
            <a:noFill/>
          </a:ln>
          <a:effectLst>
            <a:outerShdw blurRad="4191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苹方 中等"/>
              <a:cs typeface="+mn-cs"/>
            </a:endParaRPr>
          </a:p>
        </p:txBody>
      </p:sp>
      <p:sp>
        <p:nvSpPr>
          <p:cNvPr id="63" name="任意多边形 19">
            <a:extLst>
              <a:ext uri="{FF2B5EF4-FFF2-40B4-BE49-F238E27FC236}">
                <a16:creationId xmlns="" xmlns:a16="http://schemas.microsoft.com/office/drawing/2014/main" id="{20797E8F-CAE1-4EED-9510-6FD10A172212}"/>
              </a:ext>
            </a:extLst>
          </p:cNvPr>
          <p:cNvSpPr/>
          <p:nvPr/>
        </p:nvSpPr>
        <p:spPr>
          <a:xfrm>
            <a:off x="660399" y="3723029"/>
            <a:ext cx="4200967" cy="2421012"/>
          </a:xfrm>
          <a:custGeom>
            <a:avLst/>
            <a:gdLst>
              <a:gd name="connsiteX0" fmla="*/ 0 w 3295650"/>
              <a:gd name="connsiteY0" fmla="*/ 0 h 1584419"/>
              <a:gd name="connsiteX1" fmla="*/ 3295650 w 3295650"/>
              <a:gd name="connsiteY1" fmla="*/ 0 h 1584419"/>
              <a:gd name="connsiteX2" fmla="*/ 3295650 w 3295650"/>
              <a:gd name="connsiteY2" fmla="*/ 1584419 h 1584419"/>
              <a:gd name="connsiteX3" fmla="*/ 0 w 3295650"/>
              <a:gd name="connsiteY3" fmla="*/ 1584419 h 1584419"/>
            </a:gdLst>
            <a:ahLst/>
            <a:cxnLst>
              <a:cxn ang="0">
                <a:pos x="connsiteX0" y="connsiteY0"/>
              </a:cxn>
              <a:cxn ang="0">
                <a:pos x="connsiteX1" y="connsiteY1"/>
              </a:cxn>
              <a:cxn ang="0">
                <a:pos x="connsiteX2" y="connsiteY2"/>
              </a:cxn>
              <a:cxn ang="0">
                <a:pos x="connsiteX3" y="connsiteY3"/>
              </a:cxn>
            </a:cxnLst>
            <a:rect l="l" t="t" r="r" b="b"/>
            <a:pathLst>
              <a:path w="3295650" h="1584419">
                <a:moveTo>
                  <a:pt x="0" y="0"/>
                </a:moveTo>
                <a:lnTo>
                  <a:pt x="3295650" y="0"/>
                </a:lnTo>
                <a:lnTo>
                  <a:pt x="3295650" y="1584419"/>
                </a:lnTo>
                <a:lnTo>
                  <a:pt x="0" y="1584419"/>
                </a:lnTo>
                <a:close/>
              </a:path>
            </a:pathLst>
          </a:custGeom>
          <a:gradFill>
            <a:gsLst>
              <a:gs pos="0">
                <a:schemeClr val="accent2"/>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苹方 中等"/>
              <a:cs typeface="+mn-cs"/>
            </a:endParaRPr>
          </a:p>
        </p:txBody>
      </p:sp>
      <p:graphicFrame>
        <p:nvGraphicFramePr>
          <p:cNvPr id="64" name="Object 3">
            <a:extLst>
              <a:ext uri="{FF2B5EF4-FFF2-40B4-BE49-F238E27FC236}">
                <a16:creationId xmlns="" xmlns:a16="http://schemas.microsoft.com/office/drawing/2014/main" id="{C02A54B9-847D-4B5C-816C-E0754BF5D582}"/>
              </a:ext>
            </a:extLst>
          </p:cNvPr>
          <p:cNvGraphicFramePr>
            <a:graphicFrameLocks noChangeAspect="1"/>
          </p:cNvGraphicFramePr>
          <p:nvPr>
            <p:extLst>
              <p:ext uri="{D42A27DB-BD31-4B8C-83A1-F6EECF244321}">
                <p14:modId xmlns:p14="http://schemas.microsoft.com/office/powerpoint/2010/main" val="2650470063"/>
              </p:ext>
            </p:extLst>
          </p:nvPr>
        </p:nvGraphicFramePr>
        <p:xfrm>
          <a:off x="4209277" y="3932062"/>
          <a:ext cx="6870166" cy="2002946"/>
        </p:xfrm>
        <a:graphic>
          <a:graphicData uri="http://schemas.openxmlformats.org/drawingml/2006/chart">
            <c:chart xmlns:c="http://schemas.openxmlformats.org/drawingml/2006/chart" xmlns:r="http://schemas.openxmlformats.org/officeDocument/2006/relationships" r:id="rId3"/>
          </a:graphicData>
        </a:graphic>
      </p:graphicFrame>
      <p:sp>
        <p:nvSpPr>
          <p:cNvPr id="2" name="矩形 1">
            <a:extLst>
              <a:ext uri="{FF2B5EF4-FFF2-40B4-BE49-F238E27FC236}">
                <a16:creationId xmlns="" xmlns:a16="http://schemas.microsoft.com/office/drawing/2014/main" id="{E80074FF-9BC3-4F47-8CFB-D64CC76F4CF0}"/>
              </a:ext>
            </a:extLst>
          </p:cNvPr>
          <p:cNvSpPr/>
          <p:nvPr/>
        </p:nvSpPr>
        <p:spPr>
          <a:xfrm>
            <a:off x="887472" y="2180487"/>
            <a:ext cx="3640137" cy="1071447"/>
          </a:xfrm>
          <a:prstGeom prst="rect">
            <a:avLst/>
          </a:prstGeom>
        </p:spPr>
        <p:txBody>
          <a:bodyPr wrap="square">
            <a:spAutoFit/>
          </a:bodyPr>
          <a:lstStyle/>
          <a:p>
            <a:pPr algn="just">
              <a:lnSpc>
                <a:spcPct val="120000"/>
              </a:lnSpc>
            </a:pPr>
            <a:r>
              <a:rPr lang="zh-CN" altLang="en-US" dirty="0">
                <a:solidFill>
                  <a:schemeClr val="bg1"/>
                </a:solidFill>
                <a:latin typeface="+mn-ea"/>
              </a:rPr>
              <a:t>江西师范大学是教育部江西省人民政府共建高校和中西部高校基础能力建设工程高校。</a:t>
            </a:r>
          </a:p>
        </p:txBody>
      </p:sp>
      <p:sp>
        <p:nvSpPr>
          <p:cNvPr id="68" name="矩形 67">
            <a:extLst>
              <a:ext uri="{FF2B5EF4-FFF2-40B4-BE49-F238E27FC236}">
                <a16:creationId xmlns="" xmlns:a16="http://schemas.microsoft.com/office/drawing/2014/main" id="{707685D5-013F-4273-9AD0-9996CE52B2BC}"/>
              </a:ext>
            </a:extLst>
          </p:cNvPr>
          <p:cNvSpPr/>
          <p:nvPr/>
        </p:nvSpPr>
        <p:spPr>
          <a:xfrm>
            <a:off x="887472" y="1295943"/>
            <a:ext cx="1436627" cy="511422"/>
          </a:xfrm>
          <a:prstGeom prst="rect">
            <a:avLst/>
          </a:prstGeom>
        </p:spPr>
        <p:txBody>
          <a:bodyPr wrap="square">
            <a:spAutoFit/>
          </a:bodyPr>
          <a:lstStyle/>
          <a:p>
            <a:pPr algn="just">
              <a:lnSpc>
                <a:spcPct val="120000"/>
              </a:lnSpc>
            </a:pPr>
            <a:r>
              <a:rPr lang="zh-CN" altLang="en-US" sz="2400">
                <a:solidFill>
                  <a:schemeClr val="bg1"/>
                </a:solidFill>
                <a:latin typeface="+mj-ea"/>
                <a:ea typeface="+mj-ea"/>
              </a:rPr>
              <a:t>江西师大</a:t>
            </a:r>
            <a:endParaRPr lang="zh-CN" altLang="en-US" sz="2400" dirty="0">
              <a:solidFill>
                <a:schemeClr val="bg1"/>
              </a:solidFill>
              <a:latin typeface="+mj-ea"/>
              <a:ea typeface="+mj-ea"/>
            </a:endParaRPr>
          </a:p>
        </p:txBody>
      </p:sp>
      <p:cxnSp>
        <p:nvCxnSpPr>
          <p:cNvPr id="6" name="直接连接符 5">
            <a:extLst>
              <a:ext uri="{FF2B5EF4-FFF2-40B4-BE49-F238E27FC236}">
                <a16:creationId xmlns="" xmlns:a16="http://schemas.microsoft.com/office/drawing/2014/main" id="{3EA6896F-B68B-4EAB-82AF-B56061473E84}"/>
              </a:ext>
            </a:extLst>
          </p:cNvPr>
          <p:cNvCxnSpPr>
            <a:cxnSpLocks/>
          </p:cNvCxnSpPr>
          <p:nvPr/>
        </p:nvCxnSpPr>
        <p:spPr>
          <a:xfrm>
            <a:off x="1010920" y="1960880"/>
            <a:ext cx="41656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2" name="矩形 71">
            <a:extLst>
              <a:ext uri="{FF2B5EF4-FFF2-40B4-BE49-F238E27FC236}">
                <a16:creationId xmlns="" xmlns:a16="http://schemas.microsoft.com/office/drawing/2014/main" id="{A9B587FB-A9B9-40BE-95A0-0DAC9B5C1097}"/>
              </a:ext>
            </a:extLst>
          </p:cNvPr>
          <p:cNvSpPr/>
          <p:nvPr/>
        </p:nvSpPr>
        <p:spPr>
          <a:xfrm>
            <a:off x="887472" y="4809387"/>
            <a:ext cx="3640137" cy="1071447"/>
          </a:xfrm>
          <a:prstGeom prst="rect">
            <a:avLst/>
          </a:prstGeom>
        </p:spPr>
        <p:txBody>
          <a:bodyPr wrap="square">
            <a:spAutoFit/>
          </a:bodyPr>
          <a:lstStyle/>
          <a:p>
            <a:pPr algn="just">
              <a:lnSpc>
                <a:spcPct val="120000"/>
              </a:lnSpc>
            </a:pPr>
            <a:r>
              <a:rPr lang="zh-CN" altLang="en-US" dirty="0">
                <a:solidFill>
                  <a:schemeClr val="bg1"/>
                </a:solidFill>
                <a:latin typeface="+mn-ea"/>
              </a:rPr>
              <a:t>江西师范大学是教育部江西省人民政府共建高校和中西部高校基础能力建设工程高校。</a:t>
            </a:r>
          </a:p>
        </p:txBody>
      </p:sp>
      <p:sp>
        <p:nvSpPr>
          <p:cNvPr id="73" name="矩形 72">
            <a:extLst>
              <a:ext uri="{FF2B5EF4-FFF2-40B4-BE49-F238E27FC236}">
                <a16:creationId xmlns="" xmlns:a16="http://schemas.microsoft.com/office/drawing/2014/main" id="{58CD1594-FC58-4D10-AD39-DE1CCA2C6C91}"/>
              </a:ext>
            </a:extLst>
          </p:cNvPr>
          <p:cNvSpPr/>
          <p:nvPr/>
        </p:nvSpPr>
        <p:spPr>
          <a:xfrm>
            <a:off x="887472" y="3924843"/>
            <a:ext cx="1436627" cy="511422"/>
          </a:xfrm>
          <a:prstGeom prst="rect">
            <a:avLst/>
          </a:prstGeom>
        </p:spPr>
        <p:txBody>
          <a:bodyPr wrap="square">
            <a:spAutoFit/>
          </a:bodyPr>
          <a:lstStyle/>
          <a:p>
            <a:pPr algn="just">
              <a:lnSpc>
                <a:spcPct val="120000"/>
              </a:lnSpc>
            </a:pPr>
            <a:r>
              <a:rPr lang="zh-CN" altLang="en-US" sz="2400" dirty="0">
                <a:solidFill>
                  <a:schemeClr val="bg1"/>
                </a:solidFill>
                <a:latin typeface="+mj-ea"/>
                <a:ea typeface="+mj-ea"/>
              </a:rPr>
              <a:t>江西师大</a:t>
            </a:r>
          </a:p>
        </p:txBody>
      </p:sp>
      <p:cxnSp>
        <p:nvCxnSpPr>
          <p:cNvPr id="74" name="直接连接符 73">
            <a:extLst>
              <a:ext uri="{FF2B5EF4-FFF2-40B4-BE49-F238E27FC236}">
                <a16:creationId xmlns="" xmlns:a16="http://schemas.microsoft.com/office/drawing/2014/main" id="{1BCA1E71-AEF5-4054-BA12-FB26E897F9F9}"/>
              </a:ext>
            </a:extLst>
          </p:cNvPr>
          <p:cNvCxnSpPr>
            <a:cxnSpLocks/>
          </p:cNvCxnSpPr>
          <p:nvPr/>
        </p:nvCxnSpPr>
        <p:spPr>
          <a:xfrm>
            <a:off x="1010920" y="4589780"/>
            <a:ext cx="41656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90703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你的逻辑标题页</a:t>
            </a:r>
          </a:p>
        </p:txBody>
      </p:sp>
      <p:sp>
        <p:nvSpPr>
          <p:cNvPr id="16" name="椭圆 15">
            <a:extLst>
              <a:ext uri="{FF2B5EF4-FFF2-40B4-BE49-F238E27FC236}">
                <a16:creationId xmlns="" xmlns:a16="http://schemas.microsoft.com/office/drawing/2014/main" id="{F7189BE5-4B2D-4304-BAAA-B32F8CFFE414}"/>
              </a:ext>
            </a:extLst>
          </p:cNvPr>
          <p:cNvSpPr/>
          <p:nvPr/>
        </p:nvSpPr>
        <p:spPr>
          <a:xfrm>
            <a:off x="5326590" y="1425860"/>
            <a:ext cx="1536838" cy="1536838"/>
          </a:xfrm>
          <a:prstGeom prst="ellipse">
            <a:avLst/>
          </a:prstGeom>
          <a:gradFill>
            <a:gsLst>
              <a:gs pos="0">
                <a:schemeClr val="accent1">
                  <a:lumMod val="60000"/>
                  <a:lumOff val="40000"/>
                </a:schemeClr>
              </a:gs>
              <a:gs pos="100000">
                <a:schemeClr val="accent1"/>
              </a:gs>
            </a:gsLst>
            <a:lin ang="5400000" scaled="1"/>
          </a:gradFill>
          <a:ln w="63500">
            <a:solidFill>
              <a:schemeClr val="bg1"/>
            </a:solidFill>
          </a:ln>
          <a:effectLst>
            <a:outerShdw blurRad="2286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椭圆 16">
            <a:extLst>
              <a:ext uri="{FF2B5EF4-FFF2-40B4-BE49-F238E27FC236}">
                <a16:creationId xmlns="" xmlns:a16="http://schemas.microsoft.com/office/drawing/2014/main" id="{1831E1F7-7D35-4147-B601-EA6314E5A312}"/>
              </a:ext>
            </a:extLst>
          </p:cNvPr>
          <p:cNvSpPr/>
          <p:nvPr/>
        </p:nvSpPr>
        <p:spPr>
          <a:xfrm>
            <a:off x="4929430" y="1028700"/>
            <a:ext cx="2331159" cy="2331159"/>
          </a:xfrm>
          <a:prstGeom prst="ellipse">
            <a:avLst/>
          </a:prstGeom>
          <a:noFill/>
          <a:ln w="2222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弧形 17">
            <a:extLst>
              <a:ext uri="{FF2B5EF4-FFF2-40B4-BE49-F238E27FC236}">
                <a16:creationId xmlns="" xmlns:a16="http://schemas.microsoft.com/office/drawing/2014/main" id="{FD3ECC24-8362-4870-9140-A02F3A469E85}"/>
              </a:ext>
            </a:extLst>
          </p:cNvPr>
          <p:cNvSpPr/>
          <p:nvPr/>
        </p:nvSpPr>
        <p:spPr>
          <a:xfrm>
            <a:off x="4929430" y="1028700"/>
            <a:ext cx="2331159" cy="2331159"/>
          </a:xfrm>
          <a:prstGeom prst="arc">
            <a:avLst>
              <a:gd name="adj1" fmla="val 11106565"/>
              <a:gd name="adj2" fmla="val 21133731"/>
            </a:avLst>
          </a:prstGeom>
          <a:ln w="5715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p>
        </p:txBody>
      </p:sp>
      <p:sp>
        <p:nvSpPr>
          <p:cNvPr id="19" name="椭圆 18">
            <a:extLst>
              <a:ext uri="{FF2B5EF4-FFF2-40B4-BE49-F238E27FC236}">
                <a16:creationId xmlns="" xmlns:a16="http://schemas.microsoft.com/office/drawing/2014/main" id="{973C0D0A-B8A1-4C22-AB6C-E746FCC6B11B}"/>
              </a:ext>
            </a:extLst>
          </p:cNvPr>
          <p:cNvSpPr/>
          <p:nvPr/>
        </p:nvSpPr>
        <p:spPr>
          <a:xfrm>
            <a:off x="4894760" y="2298385"/>
            <a:ext cx="107521" cy="107521"/>
          </a:xfrm>
          <a:prstGeom prst="ellipse">
            <a:avLst/>
          </a:prstGeom>
          <a:gradFill flip="none" rotWithShape="1">
            <a:gsLst>
              <a:gs pos="0">
                <a:schemeClr val="accent2">
                  <a:lumMod val="60000"/>
                  <a:lumOff val="4000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0" name="椭圆 19">
            <a:extLst>
              <a:ext uri="{FF2B5EF4-FFF2-40B4-BE49-F238E27FC236}">
                <a16:creationId xmlns="" xmlns:a16="http://schemas.microsoft.com/office/drawing/2014/main" id="{1FC5B3BC-9233-4CED-BD19-8AE6E74C4190}"/>
              </a:ext>
            </a:extLst>
          </p:cNvPr>
          <p:cNvSpPr/>
          <p:nvPr/>
        </p:nvSpPr>
        <p:spPr>
          <a:xfrm>
            <a:off x="5255178" y="2999997"/>
            <a:ext cx="107521" cy="107521"/>
          </a:xfrm>
          <a:prstGeom prst="ellipse">
            <a:avLst/>
          </a:prstGeom>
          <a:gradFill flip="none" rotWithShape="1">
            <a:gsLst>
              <a:gs pos="0">
                <a:schemeClr val="accent2">
                  <a:lumMod val="60000"/>
                  <a:lumOff val="40000"/>
                </a:schemeClr>
              </a:gs>
              <a:gs pos="100000">
                <a:schemeClr val="accent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椭圆 20">
            <a:extLst>
              <a:ext uri="{FF2B5EF4-FFF2-40B4-BE49-F238E27FC236}">
                <a16:creationId xmlns="" xmlns:a16="http://schemas.microsoft.com/office/drawing/2014/main" id="{2AE0EBDD-1D0E-49B9-81D2-E65F44F4A55C}"/>
              </a:ext>
            </a:extLst>
          </p:cNvPr>
          <p:cNvSpPr/>
          <p:nvPr/>
        </p:nvSpPr>
        <p:spPr>
          <a:xfrm>
            <a:off x="6044618" y="3309908"/>
            <a:ext cx="107521" cy="107521"/>
          </a:xfrm>
          <a:prstGeom prst="ellipse">
            <a:avLst/>
          </a:prstGeom>
          <a:gradFill flip="none" rotWithShape="1">
            <a:gsLst>
              <a:gs pos="0">
                <a:schemeClr val="accent2">
                  <a:lumMod val="60000"/>
                  <a:lumOff val="40000"/>
                </a:schemeClr>
              </a:gs>
              <a:gs pos="100000">
                <a:schemeClr val="accent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3" name="椭圆 22">
            <a:extLst>
              <a:ext uri="{FF2B5EF4-FFF2-40B4-BE49-F238E27FC236}">
                <a16:creationId xmlns="" xmlns:a16="http://schemas.microsoft.com/office/drawing/2014/main" id="{0B6F7702-5BD3-4C77-AC00-0345322742C9}"/>
              </a:ext>
            </a:extLst>
          </p:cNvPr>
          <p:cNvSpPr/>
          <p:nvPr/>
        </p:nvSpPr>
        <p:spPr>
          <a:xfrm>
            <a:off x="6830581" y="2999997"/>
            <a:ext cx="107521" cy="107521"/>
          </a:xfrm>
          <a:prstGeom prst="ellipse">
            <a:avLst/>
          </a:prstGeom>
          <a:gradFill flip="none" rotWithShape="1">
            <a:gsLst>
              <a:gs pos="0">
                <a:schemeClr val="accent2">
                  <a:lumMod val="60000"/>
                  <a:lumOff val="40000"/>
                </a:schemeClr>
              </a:gs>
              <a:gs pos="100000">
                <a:schemeClr val="accent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4" name="椭圆 23">
            <a:extLst>
              <a:ext uri="{FF2B5EF4-FFF2-40B4-BE49-F238E27FC236}">
                <a16:creationId xmlns="" xmlns:a16="http://schemas.microsoft.com/office/drawing/2014/main" id="{01310BEC-349E-4583-92AF-23221C64792B}"/>
              </a:ext>
            </a:extLst>
          </p:cNvPr>
          <p:cNvSpPr/>
          <p:nvPr/>
        </p:nvSpPr>
        <p:spPr>
          <a:xfrm>
            <a:off x="7189464" y="2298385"/>
            <a:ext cx="107521" cy="107521"/>
          </a:xfrm>
          <a:prstGeom prst="ellipse">
            <a:avLst/>
          </a:prstGeom>
          <a:gradFill flip="none" rotWithShape="1">
            <a:gsLst>
              <a:gs pos="0">
                <a:schemeClr val="accent2">
                  <a:lumMod val="60000"/>
                  <a:lumOff val="40000"/>
                </a:schemeClr>
              </a:gs>
              <a:gs pos="100000">
                <a:schemeClr val="accent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椭圆 24">
            <a:extLst>
              <a:ext uri="{FF2B5EF4-FFF2-40B4-BE49-F238E27FC236}">
                <a16:creationId xmlns="" xmlns:a16="http://schemas.microsoft.com/office/drawing/2014/main" id="{74EDE79E-3615-47B6-9EBE-8629FF887545}"/>
              </a:ext>
            </a:extLst>
          </p:cNvPr>
          <p:cNvSpPr/>
          <p:nvPr/>
        </p:nvSpPr>
        <p:spPr>
          <a:xfrm>
            <a:off x="4468973" y="2452982"/>
            <a:ext cx="107521" cy="107521"/>
          </a:xfrm>
          <a:prstGeom prst="ellipse">
            <a:avLst/>
          </a:prstGeom>
          <a:gradFill flip="none" rotWithShape="1">
            <a:gsLst>
              <a:gs pos="0">
                <a:schemeClr val="accent2">
                  <a:lumMod val="60000"/>
                  <a:lumOff val="40000"/>
                </a:schemeClr>
              </a:gs>
              <a:gs pos="100000">
                <a:schemeClr val="accent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6" name="椭圆 25">
            <a:extLst>
              <a:ext uri="{FF2B5EF4-FFF2-40B4-BE49-F238E27FC236}">
                <a16:creationId xmlns="" xmlns:a16="http://schemas.microsoft.com/office/drawing/2014/main" id="{1EE5CB7F-E7A4-4E6D-B4C5-0CB3395365EA}"/>
              </a:ext>
            </a:extLst>
          </p:cNvPr>
          <p:cNvSpPr/>
          <p:nvPr/>
        </p:nvSpPr>
        <p:spPr>
          <a:xfrm>
            <a:off x="6044618" y="3658411"/>
            <a:ext cx="107521" cy="107521"/>
          </a:xfrm>
          <a:prstGeom prst="ellipse">
            <a:avLst/>
          </a:prstGeom>
          <a:gradFill flip="none" rotWithShape="1">
            <a:gsLst>
              <a:gs pos="0">
                <a:schemeClr val="accent2">
                  <a:lumMod val="60000"/>
                  <a:lumOff val="40000"/>
                </a:schemeClr>
              </a:gs>
              <a:gs pos="100000">
                <a:schemeClr val="accent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7" name="椭圆 26">
            <a:extLst>
              <a:ext uri="{FF2B5EF4-FFF2-40B4-BE49-F238E27FC236}">
                <a16:creationId xmlns="" xmlns:a16="http://schemas.microsoft.com/office/drawing/2014/main" id="{0EB57F74-52ED-4DF3-AE07-0A867C349D2D}"/>
              </a:ext>
            </a:extLst>
          </p:cNvPr>
          <p:cNvSpPr/>
          <p:nvPr/>
        </p:nvSpPr>
        <p:spPr>
          <a:xfrm>
            <a:off x="5050036" y="3286872"/>
            <a:ext cx="107521" cy="107521"/>
          </a:xfrm>
          <a:prstGeom prst="ellipse">
            <a:avLst/>
          </a:prstGeom>
          <a:gradFill flip="none" rotWithShape="1">
            <a:gsLst>
              <a:gs pos="0">
                <a:schemeClr val="accent2">
                  <a:lumMod val="60000"/>
                  <a:lumOff val="40000"/>
                </a:schemeClr>
              </a:gs>
              <a:gs pos="100000">
                <a:schemeClr val="accent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8" name="椭圆 27">
            <a:extLst>
              <a:ext uri="{FF2B5EF4-FFF2-40B4-BE49-F238E27FC236}">
                <a16:creationId xmlns="" xmlns:a16="http://schemas.microsoft.com/office/drawing/2014/main" id="{427384CA-F0D2-4A31-9CDD-C5711684A2F0}"/>
              </a:ext>
            </a:extLst>
          </p:cNvPr>
          <p:cNvSpPr/>
          <p:nvPr/>
        </p:nvSpPr>
        <p:spPr>
          <a:xfrm>
            <a:off x="7032768" y="3286873"/>
            <a:ext cx="107521" cy="107521"/>
          </a:xfrm>
          <a:prstGeom prst="ellipse">
            <a:avLst/>
          </a:prstGeom>
          <a:gradFill flip="none" rotWithShape="1">
            <a:gsLst>
              <a:gs pos="0">
                <a:schemeClr val="accent2">
                  <a:lumMod val="60000"/>
                  <a:lumOff val="40000"/>
                </a:schemeClr>
              </a:gs>
              <a:gs pos="100000">
                <a:schemeClr val="accent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9" name="椭圆 28">
            <a:extLst>
              <a:ext uri="{FF2B5EF4-FFF2-40B4-BE49-F238E27FC236}">
                <a16:creationId xmlns="" xmlns:a16="http://schemas.microsoft.com/office/drawing/2014/main" id="{9772D809-4AF6-445B-BD39-1AF3E7EECF0F}"/>
              </a:ext>
            </a:extLst>
          </p:cNvPr>
          <p:cNvSpPr/>
          <p:nvPr/>
        </p:nvSpPr>
        <p:spPr>
          <a:xfrm>
            <a:off x="7559765" y="2452982"/>
            <a:ext cx="107521" cy="107521"/>
          </a:xfrm>
          <a:prstGeom prst="ellipse">
            <a:avLst/>
          </a:prstGeom>
          <a:gradFill flip="none" rotWithShape="1">
            <a:gsLst>
              <a:gs pos="0">
                <a:schemeClr val="accent2">
                  <a:lumMod val="60000"/>
                  <a:lumOff val="40000"/>
                </a:schemeClr>
              </a:gs>
              <a:gs pos="100000">
                <a:schemeClr val="accent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6" name="椭圆 65">
            <a:extLst>
              <a:ext uri="{FF2B5EF4-FFF2-40B4-BE49-F238E27FC236}">
                <a16:creationId xmlns="" xmlns:a16="http://schemas.microsoft.com/office/drawing/2014/main" id="{49A26A85-C3A4-4A12-B00D-F4D755DF81BF}"/>
              </a:ext>
            </a:extLst>
          </p:cNvPr>
          <p:cNvSpPr/>
          <p:nvPr/>
        </p:nvSpPr>
        <p:spPr>
          <a:xfrm>
            <a:off x="2046584" y="2438181"/>
            <a:ext cx="1533536" cy="1533535"/>
          </a:xfrm>
          <a:prstGeom prst="ellipse">
            <a:avLst/>
          </a:prstGeom>
          <a:gradFill>
            <a:gsLst>
              <a:gs pos="0">
                <a:schemeClr val="accent2">
                  <a:lumMod val="60000"/>
                  <a:lumOff val="40000"/>
                </a:schemeClr>
              </a:gs>
              <a:gs pos="100000">
                <a:schemeClr val="accent2"/>
              </a:gs>
            </a:gsLst>
            <a:lin ang="5400000" scaled="1"/>
          </a:gradFill>
          <a:ln w="50800">
            <a:solidFill>
              <a:schemeClr val="bg1"/>
            </a:solidFill>
          </a:ln>
          <a:effectLst>
            <a:outerShdw blurRad="3302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7" name="矩形 66">
            <a:extLst>
              <a:ext uri="{FF2B5EF4-FFF2-40B4-BE49-F238E27FC236}">
                <a16:creationId xmlns="" xmlns:a16="http://schemas.microsoft.com/office/drawing/2014/main" id="{92AA2BFC-C475-4E05-B2A9-066A1D21637A}"/>
              </a:ext>
            </a:extLst>
          </p:cNvPr>
          <p:cNvSpPr/>
          <p:nvPr/>
        </p:nvSpPr>
        <p:spPr>
          <a:xfrm>
            <a:off x="2086925" y="2776748"/>
            <a:ext cx="1472175" cy="814903"/>
          </a:xfrm>
          <a:prstGeom prst="rect">
            <a:avLst/>
          </a:prstGeom>
        </p:spPr>
        <p:txBody>
          <a:bodyPr wrap="square">
            <a:spAutoFit/>
          </a:bodyPr>
          <a:lstStyle/>
          <a:p>
            <a:pPr algn="ctr">
              <a:lnSpc>
                <a:spcPct val="120000"/>
              </a:lnSpc>
            </a:pPr>
            <a:r>
              <a:rPr lang="en-US" altLang="zh-CN" sz="2400" dirty="0">
                <a:solidFill>
                  <a:schemeClr val="bg1"/>
                </a:solidFill>
                <a:latin typeface="Impact" panose="020B0806030902050204" pitchFamily="34" charset="0"/>
                <a:ea typeface="+mj-ea"/>
              </a:rPr>
              <a:t>XXXX</a:t>
            </a:r>
            <a:endParaRPr lang="zh-CN" altLang="en-US" sz="2400" dirty="0">
              <a:solidFill>
                <a:schemeClr val="bg1"/>
              </a:solidFill>
              <a:latin typeface="Impact" panose="020B0806030902050204" pitchFamily="34" charset="0"/>
              <a:ea typeface="+mj-ea"/>
            </a:endParaRPr>
          </a:p>
          <a:p>
            <a:pPr algn="ctr">
              <a:lnSpc>
                <a:spcPct val="120000"/>
              </a:lnSpc>
            </a:pPr>
            <a:r>
              <a:rPr lang="zh-CN" altLang="en-US" sz="1600" dirty="0">
                <a:solidFill>
                  <a:schemeClr val="bg1"/>
                </a:solidFill>
                <a:latin typeface="+mn-ea"/>
              </a:rPr>
              <a:t>你的内容</a:t>
            </a:r>
          </a:p>
        </p:txBody>
      </p:sp>
      <p:grpSp>
        <p:nvGrpSpPr>
          <p:cNvPr id="31" name="组合 30">
            <a:extLst>
              <a:ext uri="{FF2B5EF4-FFF2-40B4-BE49-F238E27FC236}">
                <a16:creationId xmlns="" xmlns:a16="http://schemas.microsoft.com/office/drawing/2014/main" id="{A2CAD01A-B509-463F-93C6-DBB5568D815C}"/>
              </a:ext>
            </a:extLst>
          </p:cNvPr>
          <p:cNvGrpSpPr/>
          <p:nvPr/>
        </p:nvGrpSpPr>
        <p:grpSpPr>
          <a:xfrm>
            <a:off x="3772810" y="2490657"/>
            <a:ext cx="465349" cy="465349"/>
            <a:chOff x="3568164" y="2812043"/>
            <a:chExt cx="535697" cy="535697"/>
          </a:xfrm>
        </p:grpSpPr>
        <p:sp>
          <p:nvSpPr>
            <p:cNvPr id="61" name="椭圆 60">
              <a:extLst>
                <a:ext uri="{FF2B5EF4-FFF2-40B4-BE49-F238E27FC236}">
                  <a16:creationId xmlns="" xmlns:a16="http://schemas.microsoft.com/office/drawing/2014/main" id="{FD489059-A6FA-40F5-9DDA-483235029998}"/>
                </a:ext>
              </a:extLst>
            </p:cNvPr>
            <p:cNvSpPr/>
            <p:nvPr/>
          </p:nvSpPr>
          <p:spPr>
            <a:xfrm>
              <a:off x="3568164" y="2812043"/>
              <a:ext cx="535697" cy="535697"/>
            </a:xfrm>
            <a:prstGeom prst="ellipse">
              <a:avLst/>
            </a:prstGeom>
            <a:gradFill>
              <a:gsLst>
                <a:gs pos="0">
                  <a:schemeClr val="accent2">
                    <a:lumMod val="60000"/>
                    <a:lumOff val="40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65" name="图片 64">
              <a:extLst>
                <a:ext uri="{FF2B5EF4-FFF2-40B4-BE49-F238E27FC236}">
                  <a16:creationId xmlns="" xmlns:a16="http://schemas.microsoft.com/office/drawing/2014/main" id="{E6116FA3-A8FE-4873-AFC0-555DA14AE5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10687" y="2954402"/>
              <a:ext cx="250977" cy="250977"/>
            </a:xfrm>
            <a:prstGeom prst="rect">
              <a:avLst/>
            </a:prstGeom>
          </p:spPr>
        </p:pic>
      </p:grpSp>
      <p:sp>
        <p:nvSpPr>
          <p:cNvPr id="59" name="椭圆 58">
            <a:extLst>
              <a:ext uri="{FF2B5EF4-FFF2-40B4-BE49-F238E27FC236}">
                <a16:creationId xmlns="" xmlns:a16="http://schemas.microsoft.com/office/drawing/2014/main" id="{4DE22C56-CF6D-41E9-9840-AF97130CD66F}"/>
              </a:ext>
            </a:extLst>
          </p:cNvPr>
          <p:cNvSpPr/>
          <p:nvPr/>
        </p:nvSpPr>
        <p:spPr>
          <a:xfrm>
            <a:off x="3214268" y="3986885"/>
            <a:ext cx="1545662" cy="1545661"/>
          </a:xfrm>
          <a:prstGeom prst="ellipse">
            <a:avLst/>
          </a:prstGeom>
          <a:gradFill>
            <a:gsLst>
              <a:gs pos="0">
                <a:schemeClr val="accent2">
                  <a:lumMod val="60000"/>
                  <a:lumOff val="40000"/>
                </a:schemeClr>
              </a:gs>
              <a:gs pos="100000">
                <a:schemeClr val="accent2"/>
              </a:gs>
            </a:gsLst>
            <a:lin ang="5400000" scaled="1"/>
          </a:gradFill>
          <a:ln w="50800">
            <a:solidFill>
              <a:schemeClr val="bg1"/>
            </a:solidFill>
          </a:ln>
          <a:effectLst>
            <a:outerShdw blurRad="3302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33" name="组合 32">
            <a:extLst>
              <a:ext uri="{FF2B5EF4-FFF2-40B4-BE49-F238E27FC236}">
                <a16:creationId xmlns="" xmlns:a16="http://schemas.microsoft.com/office/drawing/2014/main" id="{C0231B90-C750-4DDD-9934-1C533944D9C2}"/>
              </a:ext>
            </a:extLst>
          </p:cNvPr>
          <p:cNvGrpSpPr/>
          <p:nvPr/>
        </p:nvGrpSpPr>
        <p:grpSpPr>
          <a:xfrm>
            <a:off x="4539137" y="3521538"/>
            <a:ext cx="465349" cy="465349"/>
            <a:chOff x="4814093" y="3860071"/>
            <a:chExt cx="535697" cy="535697"/>
          </a:xfrm>
        </p:grpSpPr>
        <p:sp>
          <p:nvSpPr>
            <p:cNvPr id="57" name="椭圆 56">
              <a:extLst>
                <a:ext uri="{FF2B5EF4-FFF2-40B4-BE49-F238E27FC236}">
                  <a16:creationId xmlns="" xmlns:a16="http://schemas.microsoft.com/office/drawing/2014/main" id="{E2D87E2D-6F1C-4370-AF1E-E262E62C506F}"/>
                </a:ext>
              </a:extLst>
            </p:cNvPr>
            <p:cNvSpPr/>
            <p:nvPr/>
          </p:nvSpPr>
          <p:spPr>
            <a:xfrm>
              <a:off x="4814093" y="3860071"/>
              <a:ext cx="535697" cy="535697"/>
            </a:xfrm>
            <a:prstGeom prst="ellipse">
              <a:avLst/>
            </a:prstGeom>
            <a:gradFill>
              <a:gsLst>
                <a:gs pos="0">
                  <a:schemeClr val="accent2">
                    <a:lumMod val="60000"/>
                    <a:lumOff val="40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58" name="图片 57" descr="图片包含 金属器皿, 剪贴画&#10;&#10;描述已自动生成">
              <a:extLst>
                <a:ext uri="{FF2B5EF4-FFF2-40B4-BE49-F238E27FC236}">
                  <a16:creationId xmlns="" xmlns:a16="http://schemas.microsoft.com/office/drawing/2014/main" id="{0BD16E7F-2798-4986-9BB2-215C887E981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35051" y="4002906"/>
              <a:ext cx="293780" cy="250026"/>
            </a:xfrm>
            <a:prstGeom prst="rect">
              <a:avLst/>
            </a:prstGeom>
          </p:spPr>
        </p:pic>
      </p:grpSp>
      <p:sp>
        <p:nvSpPr>
          <p:cNvPr id="55" name="椭圆 54">
            <a:extLst>
              <a:ext uri="{FF2B5EF4-FFF2-40B4-BE49-F238E27FC236}">
                <a16:creationId xmlns="" xmlns:a16="http://schemas.microsoft.com/office/drawing/2014/main" id="{1031D15F-D0B5-47F2-98CA-B489B8789B3C}"/>
              </a:ext>
            </a:extLst>
          </p:cNvPr>
          <p:cNvSpPr/>
          <p:nvPr/>
        </p:nvSpPr>
        <p:spPr>
          <a:xfrm>
            <a:off x="5340673" y="4704991"/>
            <a:ext cx="1533536" cy="1533535"/>
          </a:xfrm>
          <a:prstGeom prst="ellipse">
            <a:avLst/>
          </a:prstGeom>
          <a:gradFill>
            <a:gsLst>
              <a:gs pos="0">
                <a:schemeClr val="accent2">
                  <a:lumMod val="60000"/>
                  <a:lumOff val="40000"/>
                </a:schemeClr>
              </a:gs>
              <a:gs pos="100000">
                <a:schemeClr val="accent2"/>
              </a:gs>
            </a:gsLst>
            <a:lin ang="5400000" scaled="1"/>
          </a:gradFill>
          <a:ln w="50800">
            <a:solidFill>
              <a:schemeClr val="bg1"/>
            </a:solidFill>
          </a:ln>
          <a:effectLst>
            <a:outerShdw blurRad="3302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1" name="椭圆 50">
            <a:extLst>
              <a:ext uri="{FF2B5EF4-FFF2-40B4-BE49-F238E27FC236}">
                <a16:creationId xmlns="" xmlns:a16="http://schemas.microsoft.com/office/drawing/2014/main" id="{4485C3F1-8CE5-45A7-B19B-35DFA65F5E8F}"/>
              </a:ext>
            </a:extLst>
          </p:cNvPr>
          <p:cNvSpPr/>
          <p:nvPr/>
        </p:nvSpPr>
        <p:spPr>
          <a:xfrm>
            <a:off x="7491026" y="3926097"/>
            <a:ext cx="1545662" cy="1545661"/>
          </a:xfrm>
          <a:prstGeom prst="ellipse">
            <a:avLst/>
          </a:prstGeom>
          <a:gradFill>
            <a:gsLst>
              <a:gs pos="0">
                <a:schemeClr val="accent2">
                  <a:lumMod val="60000"/>
                  <a:lumOff val="40000"/>
                </a:schemeClr>
              </a:gs>
              <a:gs pos="100000">
                <a:schemeClr val="accent2"/>
              </a:gs>
            </a:gsLst>
            <a:lin ang="5400000" scaled="1"/>
          </a:gradFill>
          <a:ln w="50800">
            <a:solidFill>
              <a:schemeClr val="bg1"/>
            </a:solidFill>
          </a:ln>
          <a:effectLst>
            <a:outerShdw blurRad="3302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8" name="椭圆 47">
            <a:extLst>
              <a:ext uri="{FF2B5EF4-FFF2-40B4-BE49-F238E27FC236}">
                <a16:creationId xmlns="" xmlns:a16="http://schemas.microsoft.com/office/drawing/2014/main" id="{F2C38FD2-3978-48D3-AE50-BF10439E7B10}"/>
              </a:ext>
            </a:extLst>
          </p:cNvPr>
          <p:cNvSpPr/>
          <p:nvPr/>
        </p:nvSpPr>
        <p:spPr>
          <a:xfrm>
            <a:off x="8611880" y="2351264"/>
            <a:ext cx="1533536" cy="1533535"/>
          </a:xfrm>
          <a:prstGeom prst="ellipse">
            <a:avLst/>
          </a:prstGeom>
          <a:gradFill>
            <a:gsLst>
              <a:gs pos="0">
                <a:schemeClr val="accent2">
                  <a:lumMod val="60000"/>
                  <a:lumOff val="40000"/>
                </a:schemeClr>
              </a:gs>
              <a:gs pos="100000">
                <a:schemeClr val="accent2"/>
              </a:gs>
            </a:gsLst>
            <a:lin ang="5400000" scaled="1"/>
          </a:gradFill>
          <a:ln w="50800">
            <a:solidFill>
              <a:schemeClr val="bg1"/>
            </a:solidFill>
          </a:ln>
          <a:effectLst>
            <a:outerShdw blurRad="3302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37" name="组合 36">
            <a:extLst>
              <a:ext uri="{FF2B5EF4-FFF2-40B4-BE49-F238E27FC236}">
                <a16:creationId xmlns="" xmlns:a16="http://schemas.microsoft.com/office/drawing/2014/main" id="{DA4F7000-4B02-4916-B0CE-9B75D12F7781}"/>
              </a:ext>
            </a:extLst>
          </p:cNvPr>
          <p:cNvGrpSpPr/>
          <p:nvPr/>
        </p:nvGrpSpPr>
        <p:grpSpPr>
          <a:xfrm>
            <a:off x="5859335" y="3972326"/>
            <a:ext cx="465349" cy="465349"/>
            <a:chOff x="6157887" y="4191618"/>
            <a:chExt cx="535697" cy="535697"/>
          </a:xfrm>
        </p:grpSpPr>
        <p:sp>
          <p:nvSpPr>
            <p:cNvPr id="46" name="椭圆 45">
              <a:extLst>
                <a:ext uri="{FF2B5EF4-FFF2-40B4-BE49-F238E27FC236}">
                  <a16:creationId xmlns="" xmlns:a16="http://schemas.microsoft.com/office/drawing/2014/main" id="{2145D203-6469-464F-A037-35F9E4CC27ED}"/>
                </a:ext>
              </a:extLst>
            </p:cNvPr>
            <p:cNvSpPr/>
            <p:nvPr/>
          </p:nvSpPr>
          <p:spPr>
            <a:xfrm>
              <a:off x="6157887" y="4191618"/>
              <a:ext cx="535697" cy="535697"/>
            </a:xfrm>
            <a:prstGeom prst="ellipse">
              <a:avLst/>
            </a:prstGeom>
            <a:gradFill>
              <a:gsLst>
                <a:gs pos="0">
                  <a:schemeClr val="accent2">
                    <a:lumMod val="60000"/>
                    <a:lumOff val="40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47" name="图片 46">
              <a:extLst>
                <a:ext uri="{FF2B5EF4-FFF2-40B4-BE49-F238E27FC236}">
                  <a16:creationId xmlns="" xmlns:a16="http://schemas.microsoft.com/office/drawing/2014/main" id="{706D77FF-D67C-4937-A57B-073E266562D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86592" y="4320262"/>
              <a:ext cx="278408" cy="278408"/>
            </a:xfrm>
            <a:prstGeom prst="rect">
              <a:avLst/>
            </a:prstGeom>
          </p:spPr>
        </p:pic>
      </p:grpSp>
      <p:grpSp>
        <p:nvGrpSpPr>
          <p:cNvPr id="38" name="组合 37">
            <a:extLst>
              <a:ext uri="{FF2B5EF4-FFF2-40B4-BE49-F238E27FC236}">
                <a16:creationId xmlns="" xmlns:a16="http://schemas.microsoft.com/office/drawing/2014/main" id="{D029043B-2A3F-4B55-97EF-18826FD8C9AD}"/>
              </a:ext>
            </a:extLst>
          </p:cNvPr>
          <p:cNvGrpSpPr/>
          <p:nvPr/>
        </p:nvGrpSpPr>
        <p:grpSpPr>
          <a:xfrm>
            <a:off x="7189464" y="3475686"/>
            <a:ext cx="465349" cy="465349"/>
            <a:chOff x="7405975" y="3067014"/>
            <a:chExt cx="535697" cy="535697"/>
          </a:xfrm>
        </p:grpSpPr>
        <p:sp>
          <p:nvSpPr>
            <p:cNvPr id="44" name="椭圆 43">
              <a:extLst>
                <a:ext uri="{FF2B5EF4-FFF2-40B4-BE49-F238E27FC236}">
                  <a16:creationId xmlns="" xmlns:a16="http://schemas.microsoft.com/office/drawing/2014/main" id="{59F72BA3-29D6-4464-BB83-D27233581E01}"/>
                </a:ext>
              </a:extLst>
            </p:cNvPr>
            <p:cNvSpPr/>
            <p:nvPr/>
          </p:nvSpPr>
          <p:spPr>
            <a:xfrm>
              <a:off x="7405975" y="3067014"/>
              <a:ext cx="535697" cy="535697"/>
            </a:xfrm>
            <a:prstGeom prst="ellipse">
              <a:avLst/>
            </a:prstGeom>
            <a:gradFill>
              <a:gsLst>
                <a:gs pos="0">
                  <a:schemeClr val="accent2">
                    <a:lumMod val="60000"/>
                    <a:lumOff val="40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45" name="图片 44">
              <a:extLst>
                <a:ext uri="{FF2B5EF4-FFF2-40B4-BE49-F238E27FC236}">
                  <a16:creationId xmlns="" xmlns:a16="http://schemas.microsoft.com/office/drawing/2014/main" id="{CF98E450-F1CD-4F45-AD2B-023F660A5A9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519255" y="3179490"/>
              <a:ext cx="309136" cy="309136"/>
            </a:xfrm>
            <a:prstGeom prst="rect">
              <a:avLst/>
            </a:prstGeom>
          </p:spPr>
        </p:pic>
      </p:grpSp>
      <p:grpSp>
        <p:nvGrpSpPr>
          <p:cNvPr id="39" name="组合 38">
            <a:extLst>
              <a:ext uri="{FF2B5EF4-FFF2-40B4-BE49-F238E27FC236}">
                <a16:creationId xmlns="" xmlns:a16="http://schemas.microsoft.com/office/drawing/2014/main" id="{CD9E8A23-1604-4D71-87B7-E786B2F44EDA}"/>
              </a:ext>
            </a:extLst>
          </p:cNvPr>
          <p:cNvGrpSpPr/>
          <p:nvPr/>
        </p:nvGrpSpPr>
        <p:grpSpPr>
          <a:xfrm>
            <a:off x="7874710" y="2489211"/>
            <a:ext cx="465349" cy="465349"/>
            <a:chOff x="8668642" y="1878613"/>
            <a:chExt cx="535697" cy="535697"/>
          </a:xfrm>
        </p:grpSpPr>
        <p:sp>
          <p:nvSpPr>
            <p:cNvPr id="42" name="椭圆 41">
              <a:extLst>
                <a:ext uri="{FF2B5EF4-FFF2-40B4-BE49-F238E27FC236}">
                  <a16:creationId xmlns="" xmlns:a16="http://schemas.microsoft.com/office/drawing/2014/main" id="{5662D923-BDA9-48FF-B3BB-BEF04FC62DF0}"/>
                </a:ext>
              </a:extLst>
            </p:cNvPr>
            <p:cNvSpPr/>
            <p:nvPr/>
          </p:nvSpPr>
          <p:spPr>
            <a:xfrm>
              <a:off x="8668642" y="1878613"/>
              <a:ext cx="535697" cy="535697"/>
            </a:xfrm>
            <a:prstGeom prst="ellipse">
              <a:avLst/>
            </a:prstGeom>
            <a:gradFill>
              <a:gsLst>
                <a:gs pos="0">
                  <a:schemeClr val="accent2">
                    <a:lumMod val="60000"/>
                    <a:lumOff val="40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43" name="图片 42">
              <a:extLst>
                <a:ext uri="{FF2B5EF4-FFF2-40B4-BE49-F238E27FC236}">
                  <a16:creationId xmlns="" xmlns:a16="http://schemas.microsoft.com/office/drawing/2014/main" id="{3D6D1912-47FE-4460-A2B5-D48A1C5C3F1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811165" y="2020972"/>
              <a:ext cx="250977" cy="250977"/>
            </a:xfrm>
            <a:prstGeom prst="rect">
              <a:avLst/>
            </a:prstGeom>
          </p:spPr>
        </p:pic>
      </p:grpSp>
      <p:sp>
        <p:nvSpPr>
          <p:cNvPr id="40" name="矩形 39">
            <a:extLst>
              <a:ext uri="{FF2B5EF4-FFF2-40B4-BE49-F238E27FC236}">
                <a16:creationId xmlns="" xmlns:a16="http://schemas.microsoft.com/office/drawing/2014/main" id="{B0F1FD4C-D175-4D1B-B138-3E98CCE74543}"/>
              </a:ext>
            </a:extLst>
          </p:cNvPr>
          <p:cNvSpPr/>
          <p:nvPr/>
        </p:nvSpPr>
        <p:spPr>
          <a:xfrm>
            <a:off x="5465346" y="2147806"/>
            <a:ext cx="1324796" cy="400110"/>
          </a:xfrm>
          <a:prstGeom prst="rect">
            <a:avLst/>
          </a:prstGeom>
        </p:spPr>
        <p:txBody>
          <a:bodyPr wrap="square">
            <a:spAutoFit/>
          </a:bodyPr>
          <a:lstStyle/>
          <a:p>
            <a:pPr algn="dist"/>
            <a:r>
              <a:rPr lang="zh-CN" altLang="en-US" sz="2000" b="1" dirty="0">
                <a:solidFill>
                  <a:schemeClr val="bg1"/>
                </a:solidFill>
                <a:latin typeface="+mj-ea"/>
                <a:ea typeface="+mj-ea"/>
              </a:rPr>
              <a:t>江西师大</a:t>
            </a:r>
          </a:p>
        </p:txBody>
      </p:sp>
      <p:pic>
        <p:nvPicPr>
          <p:cNvPr id="41" name="图片 40" descr="图片包含 剪贴画&#10;&#10;描述已自动生成">
            <a:extLst>
              <a:ext uri="{FF2B5EF4-FFF2-40B4-BE49-F238E27FC236}">
                <a16:creationId xmlns="" xmlns:a16="http://schemas.microsoft.com/office/drawing/2014/main" id="{3E49E5C8-5D6C-44E2-A778-EEBE4C73B6C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848814" y="1660628"/>
            <a:ext cx="492391" cy="492391"/>
          </a:xfrm>
          <a:prstGeom prst="rect">
            <a:avLst/>
          </a:prstGeom>
        </p:spPr>
      </p:pic>
      <p:sp>
        <p:nvSpPr>
          <p:cNvPr id="69" name="矩形 68">
            <a:extLst>
              <a:ext uri="{FF2B5EF4-FFF2-40B4-BE49-F238E27FC236}">
                <a16:creationId xmlns="" xmlns:a16="http://schemas.microsoft.com/office/drawing/2014/main" id="{41EA1ECF-7AD5-48DF-BCA4-D41C9FAB5ACD}"/>
              </a:ext>
            </a:extLst>
          </p:cNvPr>
          <p:cNvSpPr/>
          <p:nvPr/>
        </p:nvSpPr>
        <p:spPr>
          <a:xfrm>
            <a:off x="3251011" y="4352265"/>
            <a:ext cx="1472175" cy="814903"/>
          </a:xfrm>
          <a:prstGeom prst="rect">
            <a:avLst/>
          </a:prstGeom>
        </p:spPr>
        <p:txBody>
          <a:bodyPr wrap="square">
            <a:spAutoFit/>
          </a:bodyPr>
          <a:lstStyle/>
          <a:p>
            <a:pPr algn="ctr">
              <a:lnSpc>
                <a:spcPct val="120000"/>
              </a:lnSpc>
            </a:pPr>
            <a:r>
              <a:rPr lang="en-US" altLang="zh-CN" sz="2400" dirty="0">
                <a:solidFill>
                  <a:schemeClr val="bg1"/>
                </a:solidFill>
                <a:latin typeface="Impact" panose="020B0806030902050204" pitchFamily="34" charset="0"/>
                <a:ea typeface="+mj-ea"/>
              </a:rPr>
              <a:t>XXXX</a:t>
            </a:r>
            <a:endParaRPr lang="zh-CN" altLang="en-US" sz="2400" dirty="0">
              <a:solidFill>
                <a:schemeClr val="bg1"/>
              </a:solidFill>
              <a:latin typeface="Impact" panose="020B0806030902050204" pitchFamily="34" charset="0"/>
              <a:ea typeface="+mj-ea"/>
            </a:endParaRPr>
          </a:p>
          <a:p>
            <a:pPr algn="ctr">
              <a:lnSpc>
                <a:spcPct val="120000"/>
              </a:lnSpc>
            </a:pPr>
            <a:r>
              <a:rPr lang="zh-CN" altLang="en-US" sz="1600" dirty="0">
                <a:solidFill>
                  <a:schemeClr val="bg1"/>
                </a:solidFill>
                <a:latin typeface="+mn-ea"/>
              </a:rPr>
              <a:t>你的内容</a:t>
            </a:r>
          </a:p>
        </p:txBody>
      </p:sp>
      <p:sp>
        <p:nvSpPr>
          <p:cNvPr id="70" name="矩形 69">
            <a:extLst>
              <a:ext uri="{FF2B5EF4-FFF2-40B4-BE49-F238E27FC236}">
                <a16:creationId xmlns="" xmlns:a16="http://schemas.microsoft.com/office/drawing/2014/main" id="{DCD03C97-FFCF-41FF-B8C9-01E251B5F376}"/>
              </a:ext>
            </a:extLst>
          </p:cNvPr>
          <p:cNvSpPr/>
          <p:nvPr/>
        </p:nvSpPr>
        <p:spPr>
          <a:xfrm>
            <a:off x="5376747" y="5064306"/>
            <a:ext cx="1472175" cy="814903"/>
          </a:xfrm>
          <a:prstGeom prst="rect">
            <a:avLst/>
          </a:prstGeom>
        </p:spPr>
        <p:txBody>
          <a:bodyPr wrap="square">
            <a:spAutoFit/>
          </a:bodyPr>
          <a:lstStyle/>
          <a:p>
            <a:pPr algn="ctr">
              <a:lnSpc>
                <a:spcPct val="120000"/>
              </a:lnSpc>
            </a:pPr>
            <a:r>
              <a:rPr lang="en-US" altLang="zh-CN" sz="2400" dirty="0">
                <a:solidFill>
                  <a:schemeClr val="bg1"/>
                </a:solidFill>
                <a:latin typeface="Impact" panose="020B0806030902050204" pitchFamily="34" charset="0"/>
                <a:ea typeface="+mj-ea"/>
              </a:rPr>
              <a:t>XXXX</a:t>
            </a:r>
            <a:endParaRPr lang="zh-CN" altLang="en-US" sz="2400" dirty="0">
              <a:solidFill>
                <a:schemeClr val="bg1"/>
              </a:solidFill>
              <a:latin typeface="Impact" panose="020B0806030902050204" pitchFamily="34" charset="0"/>
              <a:ea typeface="+mj-ea"/>
            </a:endParaRPr>
          </a:p>
          <a:p>
            <a:pPr algn="ctr">
              <a:lnSpc>
                <a:spcPct val="120000"/>
              </a:lnSpc>
            </a:pPr>
            <a:r>
              <a:rPr lang="zh-CN" altLang="en-US" sz="1600" dirty="0">
                <a:solidFill>
                  <a:schemeClr val="bg1"/>
                </a:solidFill>
                <a:latin typeface="+mn-ea"/>
              </a:rPr>
              <a:t>你的内容</a:t>
            </a:r>
          </a:p>
        </p:txBody>
      </p:sp>
      <p:sp>
        <p:nvSpPr>
          <p:cNvPr id="71" name="矩形 70">
            <a:extLst>
              <a:ext uri="{FF2B5EF4-FFF2-40B4-BE49-F238E27FC236}">
                <a16:creationId xmlns="" xmlns:a16="http://schemas.microsoft.com/office/drawing/2014/main" id="{DE1B3D35-BB0E-4168-9E8B-AD5CED260E5F}"/>
              </a:ext>
            </a:extLst>
          </p:cNvPr>
          <p:cNvSpPr/>
          <p:nvPr/>
        </p:nvSpPr>
        <p:spPr>
          <a:xfrm>
            <a:off x="7556311" y="4352265"/>
            <a:ext cx="1472175" cy="814903"/>
          </a:xfrm>
          <a:prstGeom prst="rect">
            <a:avLst/>
          </a:prstGeom>
        </p:spPr>
        <p:txBody>
          <a:bodyPr wrap="square">
            <a:spAutoFit/>
          </a:bodyPr>
          <a:lstStyle/>
          <a:p>
            <a:pPr algn="ctr">
              <a:lnSpc>
                <a:spcPct val="120000"/>
              </a:lnSpc>
            </a:pPr>
            <a:r>
              <a:rPr lang="en-US" altLang="zh-CN" sz="2400" dirty="0">
                <a:solidFill>
                  <a:schemeClr val="bg1"/>
                </a:solidFill>
                <a:latin typeface="Impact" panose="020B0806030902050204" pitchFamily="34" charset="0"/>
                <a:ea typeface="+mj-ea"/>
              </a:rPr>
              <a:t>XXXX</a:t>
            </a:r>
            <a:endParaRPr lang="zh-CN" altLang="en-US" sz="2400" dirty="0">
              <a:solidFill>
                <a:schemeClr val="bg1"/>
              </a:solidFill>
              <a:latin typeface="Impact" panose="020B0806030902050204" pitchFamily="34" charset="0"/>
              <a:ea typeface="+mj-ea"/>
            </a:endParaRPr>
          </a:p>
          <a:p>
            <a:pPr algn="ctr">
              <a:lnSpc>
                <a:spcPct val="120000"/>
              </a:lnSpc>
            </a:pPr>
            <a:r>
              <a:rPr lang="zh-CN" altLang="en-US" sz="1600" dirty="0">
                <a:solidFill>
                  <a:schemeClr val="bg1"/>
                </a:solidFill>
                <a:latin typeface="+mn-ea"/>
              </a:rPr>
              <a:t>你的内容</a:t>
            </a:r>
          </a:p>
        </p:txBody>
      </p:sp>
      <p:sp>
        <p:nvSpPr>
          <p:cNvPr id="75" name="矩形 74">
            <a:extLst>
              <a:ext uri="{FF2B5EF4-FFF2-40B4-BE49-F238E27FC236}">
                <a16:creationId xmlns="" xmlns:a16="http://schemas.microsoft.com/office/drawing/2014/main" id="{3EADD7B6-7AA3-4011-A671-05D5D9052000}"/>
              </a:ext>
            </a:extLst>
          </p:cNvPr>
          <p:cNvSpPr/>
          <p:nvPr/>
        </p:nvSpPr>
        <p:spPr>
          <a:xfrm>
            <a:off x="8678225" y="2776748"/>
            <a:ext cx="1472175" cy="814903"/>
          </a:xfrm>
          <a:prstGeom prst="rect">
            <a:avLst/>
          </a:prstGeom>
        </p:spPr>
        <p:txBody>
          <a:bodyPr wrap="square">
            <a:spAutoFit/>
          </a:bodyPr>
          <a:lstStyle/>
          <a:p>
            <a:pPr algn="ctr">
              <a:lnSpc>
                <a:spcPct val="120000"/>
              </a:lnSpc>
            </a:pPr>
            <a:r>
              <a:rPr lang="en-US" altLang="zh-CN" sz="2400" dirty="0">
                <a:solidFill>
                  <a:schemeClr val="bg1"/>
                </a:solidFill>
                <a:latin typeface="Impact" panose="020B0806030902050204" pitchFamily="34" charset="0"/>
                <a:ea typeface="+mj-ea"/>
              </a:rPr>
              <a:t>XXXX</a:t>
            </a:r>
            <a:endParaRPr lang="zh-CN" altLang="en-US" sz="2400" dirty="0">
              <a:solidFill>
                <a:schemeClr val="bg1"/>
              </a:solidFill>
              <a:latin typeface="Impact" panose="020B0806030902050204" pitchFamily="34" charset="0"/>
              <a:ea typeface="+mj-ea"/>
            </a:endParaRPr>
          </a:p>
          <a:p>
            <a:pPr algn="ctr">
              <a:lnSpc>
                <a:spcPct val="120000"/>
              </a:lnSpc>
            </a:pPr>
            <a:r>
              <a:rPr lang="zh-CN" altLang="en-US" sz="1600" dirty="0">
                <a:solidFill>
                  <a:schemeClr val="bg1"/>
                </a:solidFill>
                <a:latin typeface="+mn-ea"/>
              </a:rPr>
              <a:t>你的内容</a:t>
            </a:r>
          </a:p>
        </p:txBody>
      </p:sp>
    </p:spTree>
    <p:extLst>
      <p:ext uri="{BB962C8B-B14F-4D97-AF65-F5344CB8AC3E}">
        <p14:creationId xmlns:p14="http://schemas.microsoft.com/office/powerpoint/2010/main" val="1731335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 xmlns:a16="http://schemas.microsoft.com/office/drawing/2014/main" id="{8E69CBDE-722E-4CB8-91DB-5337F3138CC9}"/>
              </a:ext>
            </a:extLst>
          </p:cNvPr>
          <p:cNvSpPr>
            <a:spLocks noGrp="1"/>
          </p:cNvSpPr>
          <p:nvPr>
            <p:ph type="body" sz="quarter" idx="11"/>
          </p:nvPr>
        </p:nvSpPr>
        <p:spPr>
          <a:prstGeom prst="rect">
            <a:avLst/>
          </a:prstGeom>
        </p:spPr>
        <p:txBody>
          <a:bodyPr/>
          <a:lstStyle/>
          <a:p>
            <a:r>
              <a:rPr lang="en-US" altLang="zh-CN" dirty="0"/>
              <a:t>Graduation Thesis Defense PPT Template</a:t>
            </a:r>
          </a:p>
        </p:txBody>
      </p:sp>
      <p:sp>
        <p:nvSpPr>
          <p:cNvPr id="16" name="文本占位符 15">
            <a:extLst>
              <a:ext uri="{FF2B5EF4-FFF2-40B4-BE49-F238E27FC236}">
                <a16:creationId xmlns="" xmlns:a16="http://schemas.microsoft.com/office/drawing/2014/main" id="{02E9CBD5-45A7-48B0-A42A-FC440617855F}"/>
              </a:ext>
            </a:extLst>
          </p:cNvPr>
          <p:cNvSpPr>
            <a:spLocks noGrp="1"/>
          </p:cNvSpPr>
          <p:nvPr>
            <p:ph type="body" sz="quarter" idx="12"/>
          </p:nvPr>
        </p:nvSpPr>
        <p:spPr>
          <a:prstGeom prst="rect">
            <a:avLst/>
          </a:prstGeom>
        </p:spPr>
        <p:txBody>
          <a:bodyPr/>
          <a:lstStyle/>
          <a:p>
            <a:r>
              <a:rPr lang="zh-CN" altLang="en-US" dirty="0"/>
              <a:t>明玉</a:t>
            </a:r>
          </a:p>
        </p:txBody>
      </p:sp>
      <p:sp>
        <p:nvSpPr>
          <p:cNvPr id="18" name="文本占位符 17">
            <a:extLst>
              <a:ext uri="{FF2B5EF4-FFF2-40B4-BE49-F238E27FC236}">
                <a16:creationId xmlns="" xmlns:a16="http://schemas.microsoft.com/office/drawing/2014/main" id="{0865145B-3152-4848-A779-C68EFFB00BAB}"/>
              </a:ext>
            </a:extLst>
          </p:cNvPr>
          <p:cNvSpPr>
            <a:spLocks noGrp="1"/>
          </p:cNvSpPr>
          <p:nvPr>
            <p:ph type="body" sz="quarter" idx="13"/>
          </p:nvPr>
        </p:nvSpPr>
        <p:spPr>
          <a:prstGeom prst="rect">
            <a:avLst/>
          </a:prstGeom>
        </p:spPr>
        <p:txBody>
          <a:bodyPr/>
          <a:lstStyle/>
          <a:p>
            <a:r>
              <a:rPr lang="zh-CN" altLang="en-US" dirty="0"/>
              <a:t>明玉</a:t>
            </a:r>
          </a:p>
        </p:txBody>
      </p:sp>
      <p:sp>
        <p:nvSpPr>
          <p:cNvPr id="21" name="文本占位符 20">
            <a:extLst>
              <a:ext uri="{FF2B5EF4-FFF2-40B4-BE49-F238E27FC236}">
                <a16:creationId xmlns="" xmlns:a16="http://schemas.microsoft.com/office/drawing/2014/main" id="{AA7BABF1-8B3D-431C-B0F1-7D376B8ECA8B}"/>
              </a:ext>
            </a:extLst>
          </p:cNvPr>
          <p:cNvSpPr>
            <a:spLocks noGrp="1"/>
          </p:cNvSpPr>
          <p:nvPr>
            <p:ph type="body" sz="quarter" idx="14"/>
          </p:nvPr>
        </p:nvSpPr>
        <p:spPr>
          <a:prstGeom prst="rect">
            <a:avLst/>
          </a:prstGeom>
        </p:spPr>
        <p:txBody>
          <a:bodyPr/>
          <a:lstStyle/>
          <a:p>
            <a:pPr>
              <a:buNone/>
            </a:pPr>
            <a:r>
              <a:rPr lang="zh-CN" altLang="en-US" sz="5400" dirty="0">
                <a:latin typeface="+mn-ea"/>
              </a:rPr>
              <a:t>毕业课题</a:t>
            </a:r>
            <a:endParaRPr lang="en-US" altLang="zh-CN" sz="5400" dirty="0">
              <a:latin typeface="+mn-ea"/>
            </a:endParaRPr>
          </a:p>
          <a:p>
            <a:pPr>
              <a:buNone/>
            </a:pPr>
            <a:r>
              <a:rPr lang="zh-CN" altLang="en-US" sz="4000" b="0" dirty="0">
                <a:solidFill>
                  <a:schemeClr val="accent1"/>
                </a:solidFill>
                <a:latin typeface="+mn-ea"/>
              </a:rPr>
              <a:t>论文答辩</a:t>
            </a:r>
            <a:r>
              <a:rPr lang="en-US" altLang="zh-CN" sz="4000" b="0" dirty="0">
                <a:solidFill>
                  <a:schemeClr val="accent1"/>
                </a:solidFill>
                <a:latin typeface="+mn-ea"/>
              </a:rPr>
              <a:t>PPT</a:t>
            </a:r>
            <a:r>
              <a:rPr lang="zh-CN" altLang="en-US" sz="4000" b="0" dirty="0">
                <a:solidFill>
                  <a:schemeClr val="accent1"/>
                </a:solidFill>
                <a:latin typeface="+mn-ea"/>
              </a:rPr>
              <a:t>模板</a:t>
            </a:r>
          </a:p>
        </p:txBody>
      </p:sp>
    </p:spTree>
    <p:extLst>
      <p:ext uri="{BB962C8B-B14F-4D97-AF65-F5344CB8AC3E}">
        <p14:creationId xmlns:p14="http://schemas.microsoft.com/office/powerpoint/2010/main" val="6883356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你的逻辑标题页</a:t>
            </a:r>
          </a:p>
        </p:txBody>
      </p:sp>
      <p:sp>
        <p:nvSpPr>
          <p:cNvPr id="49" name="椭圆 48">
            <a:extLst>
              <a:ext uri="{FF2B5EF4-FFF2-40B4-BE49-F238E27FC236}">
                <a16:creationId xmlns="" xmlns:a16="http://schemas.microsoft.com/office/drawing/2014/main" id="{BABECD59-61D0-4B27-9A31-07F4984AAD63}"/>
              </a:ext>
            </a:extLst>
          </p:cNvPr>
          <p:cNvSpPr/>
          <p:nvPr/>
        </p:nvSpPr>
        <p:spPr>
          <a:xfrm>
            <a:off x="1334111" y="2861972"/>
            <a:ext cx="9469120" cy="1873362"/>
          </a:xfrm>
          <a:prstGeom prst="ellipse">
            <a:avLst/>
          </a:prstGeom>
          <a:noFill/>
          <a:ln w="1905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a:extLst>
              <a:ext uri="{FF2B5EF4-FFF2-40B4-BE49-F238E27FC236}">
                <a16:creationId xmlns="" xmlns:a16="http://schemas.microsoft.com/office/drawing/2014/main" id="{54460BCA-B396-4641-B7E1-E605EBBB6623}"/>
              </a:ext>
            </a:extLst>
          </p:cNvPr>
          <p:cNvGrpSpPr/>
          <p:nvPr/>
        </p:nvGrpSpPr>
        <p:grpSpPr>
          <a:xfrm>
            <a:off x="4890724" y="2032242"/>
            <a:ext cx="2445026" cy="2445026"/>
            <a:chOff x="9006205" y="678325"/>
            <a:chExt cx="2445026" cy="2445026"/>
          </a:xfrm>
        </p:grpSpPr>
        <p:sp>
          <p:nvSpPr>
            <p:cNvPr id="52" name="椭圆 51">
              <a:extLst>
                <a:ext uri="{FF2B5EF4-FFF2-40B4-BE49-F238E27FC236}">
                  <a16:creationId xmlns="" xmlns:a16="http://schemas.microsoft.com/office/drawing/2014/main" id="{EBB2D0CF-13A6-4D8E-913D-6E18AFB05217}"/>
                </a:ext>
              </a:extLst>
            </p:cNvPr>
            <p:cNvSpPr/>
            <p:nvPr/>
          </p:nvSpPr>
          <p:spPr>
            <a:xfrm>
              <a:off x="9006205" y="678325"/>
              <a:ext cx="2445026" cy="2445026"/>
            </a:xfrm>
            <a:prstGeom prst="ellipse">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 xmlns:a16="http://schemas.microsoft.com/office/drawing/2014/main" id="{0FFB25A8-FF5D-4C30-A4F9-F20F499D1CEC}"/>
                </a:ext>
              </a:extLst>
            </p:cNvPr>
            <p:cNvSpPr/>
            <p:nvPr/>
          </p:nvSpPr>
          <p:spPr>
            <a:xfrm>
              <a:off x="9397209" y="1586012"/>
              <a:ext cx="1711676" cy="539122"/>
            </a:xfrm>
            <a:prstGeom prst="rect">
              <a:avLst/>
            </a:prstGeom>
          </p:spPr>
          <p:txBody>
            <a:bodyPr wrap="square">
              <a:spAutoFit/>
            </a:bodyPr>
            <a:lstStyle/>
            <a:p>
              <a:pPr algn="ctr">
                <a:lnSpc>
                  <a:spcPct val="130000"/>
                </a:lnSpc>
              </a:pPr>
              <a:r>
                <a:rPr lang="zh-CN" altLang="en-US" sz="2400" dirty="0">
                  <a:gradFill>
                    <a:gsLst>
                      <a:gs pos="0">
                        <a:schemeClr val="accent1"/>
                      </a:gs>
                      <a:gs pos="100000">
                        <a:schemeClr val="accent2"/>
                      </a:gs>
                    </a:gsLst>
                    <a:lin ang="18900000" scaled="1"/>
                  </a:gradFill>
                  <a:latin typeface="+mj-ea"/>
                  <a:ea typeface="+mj-ea"/>
                </a:rPr>
                <a:t>你的关键词</a:t>
              </a:r>
            </a:p>
          </p:txBody>
        </p:sp>
      </p:grpSp>
      <p:grpSp>
        <p:nvGrpSpPr>
          <p:cNvPr id="54" name="组合 53">
            <a:extLst>
              <a:ext uri="{FF2B5EF4-FFF2-40B4-BE49-F238E27FC236}">
                <a16:creationId xmlns="" xmlns:a16="http://schemas.microsoft.com/office/drawing/2014/main" id="{3DEC191E-1912-401D-BB4D-23D7E0D1CC3B}"/>
              </a:ext>
            </a:extLst>
          </p:cNvPr>
          <p:cNvGrpSpPr/>
          <p:nvPr/>
        </p:nvGrpSpPr>
        <p:grpSpPr>
          <a:xfrm>
            <a:off x="4261574" y="2735205"/>
            <a:ext cx="928389" cy="928389"/>
            <a:chOff x="2923760" y="3697358"/>
            <a:chExt cx="1321904" cy="1321904"/>
          </a:xfrm>
        </p:grpSpPr>
        <p:sp>
          <p:nvSpPr>
            <p:cNvPr id="56" name="椭圆 55">
              <a:extLst>
                <a:ext uri="{FF2B5EF4-FFF2-40B4-BE49-F238E27FC236}">
                  <a16:creationId xmlns="" xmlns:a16="http://schemas.microsoft.com/office/drawing/2014/main" id="{2F234CE6-0347-4EB0-B571-CADB068AE147}"/>
                </a:ext>
              </a:extLst>
            </p:cNvPr>
            <p:cNvSpPr/>
            <p:nvPr/>
          </p:nvSpPr>
          <p:spPr>
            <a:xfrm>
              <a:off x="2923760" y="3697358"/>
              <a:ext cx="1321904" cy="1321904"/>
            </a:xfrm>
            <a:prstGeom prst="ellipse">
              <a:avLst/>
            </a:prstGeom>
            <a:gradFill flip="none" rotWithShape="1">
              <a:gsLst>
                <a:gs pos="0">
                  <a:schemeClr val="accent1"/>
                </a:gs>
                <a:gs pos="100000">
                  <a:schemeClr val="accent2"/>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0" name="矩形 59">
              <a:extLst>
                <a:ext uri="{FF2B5EF4-FFF2-40B4-BE49-F238E27FC236}">
                  <a16:creationId xmlns="" xmlns:a16="http://schemas.microsoft.com/office/drawing/2014/main" id="{EF9AEBC8-7A2A-4682-9A70-78201ACAE6A8}"/>
                </a:ext>
              </a:extLst>
            </p:cNvPr>
            <p:cNvSpPr/>
            <p:nvPr/>
          </p:nvSpPr>
          <p:spPr>
            <a:xfrm>
              <a:off x="2961786" y="4337398"/>
              <a:ext cx="1267225" cy="438234"/>
            </a:xfrm>
            <a:prstGeom prst="rect">
              <a:avLst/>
            </a:prstGeom>
          </p:spPr>
          <p:txBody>
            <a:bodyPr wrap="none">
              <a:spAutoFit/>
            </a:bodyPr>
            <a:lstStyle/>
            <a:p>
              <a:r>
                <a:rPr lang="zh-CN" altLang="en-US" sz="1400" dirty="0">
                  <a:solidFill>
                    <a:schemeClr val="bg1"/>
                  </a:solidFill>
                  <a:latin typeface="Times New Roman" panose="02020603050405020304" pitchFamily="18" charset="0"/>
                </a:rPr>
                <a:t>你的内容</a:t>
              </a:r>
              <a:endParaRPr lang="zh-CN" altLang="en-US" sz="1400" dirty="0">
                <a:solidFill>
                  <a:schemeClr val="bg1"/>
                </a:solidFill>
              </a:endParaRPr>
            </a:p>
          </p:txBody>
        </p:sp>
        <p:pic>
          <p:nvPicPr>
            <p:cNvPr id="62" name="图片 61">
              <a:extLst>
                <a:ext uri="{FF2B5EF4-FFF2-40B4-BE49-F238E27FC236}">
                  <a16:creationId xmlns="" xmlns:a16="http://schemas.microsoft.com/office/drawing/2014/main" id="{EB700A1D-F31F-417A-97F7-9ABDA5F0BEA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34820" y="3894416"/>
              <a:ext cx="499784" cy="499784"/>
            </a:xfrm>
            <a:prstGeom prst="rect">
              <a:avLst/>
            </a:prstGeom>
          </p:spPr>
        </p:pic>
      </p:grpSp>
      <p:grpSp>
        <p:nvGrpSpPr>
          <p:cNvPr id="63" name="组合 62">
            <a:extLst>
              <a:ext uri="{FF2B5EF4-FFF2-40B4-BE49-F238E27FC236}">
                <a16:creationId xmlns="" xmlns:a16="http://schemas.microsoft.com/office/drawing/2014/main" id="{0E931C59-0EE8-456B-81FE-93A31F3B1564}"/>
              </a:ext>
            </a:extLst>
          </p:cNvPr>
          <p:cNvGrpSpPr/>
          <p:nvPr/>
        </p:nvGrpSpPr>
        <p:grpSpPr>
          <a:xfrm>
            <a:off x="6992481" y="2735205"/>
            <a:ext cx="928389" cy="928389"/>
            <a:chOff x="4943060" y="3697358"/>
            <a:chExt cx="1321904" cy="1321904"/>
          </a:xfrm>
        </p:grpSpPr>
        <p:sp>
          <p:nvSpPr>
            <p:cNvPr id="64" name="椭圆 63">
              <a:extLst>
                <a:ext uri="{FF2B5EF4-FFF2-40B4-BE49-F238E27FC236}">
                  <a16:creationId xmlns="" xmlns:a16="http://schemas.microsoft.com/office/drawing/2014/main" id="{97A00169-0D96-4CEC-ACAC-D16178E5903B}"/>
                </a:ext>
              </a:extLst>
            </p:cNvPr>
            <p:cNvSpPr/>
            <p:nvPr/>
          </p:nvSpPr>
          <p:spPr>
            <a:xfrm>
              <a:off x="4943060" y="3697358"/>
              <a:ext cx="1321904" cy="1321904"/>
            </a:xfrm>
            <a:prstGeom prst="ellipse">
              <a:avLst/>
            </a:prstGeom>
            <a:gradFill flip="none" rotWithShape="1">
              <a:gsLst>
                <a:gs pos="0">
                  <a:schemeClr val="accent1"/>
                </a:gs>
                <a:gs pos="100000">
                  <a:schemeClr val="accent2"/>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8" name="矩形 67">
              <a:extLst>
                <a:ext uri="{FF2B5EF4-FFF2-40B4-BE49-F238E27FC236}">
                  <a16:creationId xmlns="" xmlns:a16="http://schemas.microsoft.com/office/drawing/2014/main" id="{ACAB9DA2-FE03-46F8-827E-FCB7E63811F4}"/>
                </a:ext>
              </a:extLst>
            </p:cNvPr>
            <p:cNvSpPr/>
            <p:nvPr/>
          </p:nvSpPr>
          <p:spPr>
            <a:xfrm>
              <a:off x="4964448" y="4337398"/>
              <a:ext cx="1267225" cy="438234"/>
            </a:xfrm>
            <a:prstGeom prst="rect">
              <a:avLst/>
            </a:prstGeom>
          </p:spPr>
          <p:txBody>
            <a:bodyPr wrap="none">
              <a:spAutoFit/>
            </a:bodyPr>
            <a:lstStyle/>
            <a:p>
              <a:r>
                <a:rPr lang="zh-CN" altLang="en-US" sz="1400" dirty="0">
                  <a:solidFill>
                    <a:schemeClr val="bg1"/>
                  </a:solidFill>
                  <a:latin typeface="Times New Roman" panose="02020603050405020304" pitchFamily="18" charset="0"/>
                </a:rPr>
                <a:t>你的内容</a:t>
              </a:r>
              <a:endParaRPr lang="zh-CN" altLang="en-US" sz="1400" dirty="0">
                <a:solidFill>
                  <a:schemeClr val="bg1"/>
                </a:solidFill>
              </a:endParaRPr>
            </a:p>
          </p:txBody>
        </p:sp>
        <p:pic>
          <p:nvPicPr>
            <p:cNvPr id="72" name="图片 71">
              <a:extLst>
                <a:ext uri="{FF2B5EF4-FFF2-40B4-BE49-F238E27FC236}">
                  <a16:creationId xmlns="" xmlns:a16="http://schemas.microsoft.com/office/drawing/2014/main" id="{A7BE6CEC-4B86-42BC-9023-18ECAF2F5F1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24444" y="3964740"/>
              <a:ext cx="359136" cy="359136"/>
            </a:xfrm>
            <a:prstGeom prst="rect">
              <a:avLst/>
            </a:prstGeom>
          </p:spPr>
        </p:pic>
      </p:grpSp>
      <p:grpSp>
        <p:nvGrpSpPr>
          <p:cNvPr id="73" name="组合 72">
            <a:extLst>
              <a:ext uri="{FF2B5EF4-FFF2-40B4-BE49-F238E27FC236}">
                <a16:creationId xmlns="" xmlns:a16="http://schemas.microsoft.com/office/drawing/2014/main" id="{8B215517-2B5A-44A7-8DE3-1E17B4A69A30}"/>
              </a:ext>
            </a:extLst>
          </p:cNvPr>
          <p:cNvGrpSpPr/>
          <p:nvPr/>
        </p:nvGrpSpPr>
        <p:grpSpPr>
          <a:xfrm>
            <a:off x="5646338" y="1428540"/>
            <a:ext cx="928389" cy="928389"/>
            <a:chOff x="6520400" y="1571378"/>
            <a:chExt cx="1321904" cy="1321904"/>
          </a:xfrm>
        </p:grpSpPr>
        <p:sp>
          <p:nvSpPr>
            <p:cNvPr id="74" name="椭圆 73">
              <a:extLst>
                <a:ext uri="{FF2B5EF4-FFF2-40B4-BE49-F238E27FC236}">
                  <a16:creationId xmlns="" xmlns:a16="http://schemas.microsoft.com/office/drawing/2014/main" id="{925740A0-E68B-46F7-BE81-AB61968DE4F1}"/>
                </a:ext>
              </a:extLst>
            </p:cNvPr>
            <p:cNvSpPr/>
            <p:nvPr/>
          </p:nvSpPr>
          <p:spPr>
            <a:xfrm>
              <a:off x="6520400" y="1571378"/>
              <a:ext cx="1321904" cy="1321904"/>
            </a:xfrm>
            <a:prstGeom prst="ellipse">
              <a:avLst/>
            </a:prstGeom>
            <a:gradFill flip="none" rotWithShape="1">
              <a:gsLst>
                <a:gs pos="0">
                  <a:schemeClr val="accent1"/>
                </a:gs>
                <a:gs pos="100000">
                  <a:schemeClr val="accent2"/>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6" name="矩形 75">
              <a:extLst>
                <a:ext uri="{FF2B5EF4-FFF2-40B4-BE49-F238E27FC236}">
                  <a16:creationId xmlns="" xmlns:a16="http://schemas.microsoft.com/office/drawing/2014/main" id="{02FC7BB1-8166-4C65-9D71-A075FDAE9A4D}"/>
                </a:ext>
              </a:extLst>
            </p:cNvPr>
            <p:cNvSpPr/>
            <p:nvPr/>
          </p:nvSpPr>
          <p:spPr>
            <a:xfrm>
              <a:off x="6549614" y="2211418"/>
              <a:ext cx="1267225" cy="438234"/>
            </a:xfrm>
            <a:prstGeom prst="rect">
              <a:avLst/>
            </a:prstGeom>
          </p:spPr>
          <p:txBody>
            <a:bodyPr wrap="none">
              <a:spAutoFit/>
            </a:bodyPr>
            <a:lstStyle/>
            <a:p>
              <a:r>
                <a:rPr lang="zh-CN" altLang="en-US" sz="1400" dirty="0">
                  <a:solidFill>
                    <a:schemeClr val="bg1"/>
                  </a:solidFill>
                  <a:latin typeface="Times New Roman" panose="02020603050405020304" pitchFamily="18" charset="0"/>
                </a:rPr>
                <a:t>你的内容</a:t>
              </a:r>
              <a:endParaRPr lang="zh-CN" altLang="en-US" sz="1400" dirty="0">
                <a:solidFill>
                  <a:schemeClr val="bg1"/>
                </a:solidFill>
              </a:endParaRPr>
            </a:p>
          </p:txBody>
        </p:sp>
        <p:pic>
          <p:nvPicPr>
            <p:cNvPr id="77" name="图片 76">
              <a:extLst>
                <a:ext uri="{FF2B5EF4-FFF2-40B4-BE49-F238E27FC236}">
                  <a16:creationId xmlns="" xmlns:a16="http://schemas.microsoft.com/office/drawing/2014/main" id="{A4D50A5B-3192-4481-8A93-BB0A2510251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001784" y="1833882"/>
              <a:ext cx="359136" cy="359136"/>
            </a:xfrm>
            <a:prstGeom prst="rect">
              <a:avLst/>
            </a:prstGeom>
          </p:spPr>
        </p:pic>
      </p:grpSp>
      <p:grpSp>
        <p:nvGrpSpPr>
          <p:cNvPr id="78" name="组合 77">
            <a:extLst>
              <a:ext uri="{FF2B5EF4-FFF2-40B4-BE49-F238E27FC236}">
                <a16:creationId xmlns="" xmlns:a16="http://schemas.microsoft.com/office/drawing/2014/main" id="{282F85F7-FB2B-477D-965D-1A6A2C8D3085}"/>
              </a:ext>
            </a:extLst>
          </p:cNvPr>
          <p:cNvGrpSpPr/>
          <p:nvPr/>
        </p:nvGrpSpPr>
        <p:grpSpPr>
          <a:xfrm>
            <a:off x="5646338" y="4112453"/>
            <a:ext cx="928389" cy="928389"/>
            <a:chOff x="6855680" y="4881906"/>
            <a:chExt cx="1321904" cy="1321904"/>
          </a:xfrm>
        </p:grpSpPr>
        <p:sp>
          <p:nvSpPr>
            <p:cNvPr id="79" name="椭圆 78">
              <a:extLst>
                <a:ext uri="{FF2B5EF4-FFF2-40B4-BE49-F238E27FC236}">
                  <a16:creationId xmlns="" xmlns:a16="http://schemas.microsoft.com/office/drawing/2014/main" id="{94244BF4-80C1-47B2-945E-1944C2B8C602}"/>
                </a:ext>
              </a:extLst>
            </p:cNvPr>
            <p:cNvSpPr/>
            <p:nvPr/>
          </p:nvSpPr>
          <p:spPr>
            <a:xfrm>
              <a:off x="6855680" y="4881906"/>
              <a:ext cx="1321904" cy="1321904"/>
            </a:xfrm>
            <a:prstGeom prst="ellipse">
              <a:avLst/>
            </a:prstGeom>
            <a:gradFill flip="none" rotWithShape="1">
              <a:gsLst>
                <a:gs pos="0">
                  <a:schemeClr val="accent1"/>
                </a:gs>
                <a:gs pos="100000">
                  <a:schemeClr val="accent2"/>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0" name="矩形 79">
              <a:extLst>
                <a:ext uri="{FF2B5EF4-FFF2-40B4-BE49-F238E27FC236}">
                  <a16:creationId xmlns="" xmlns:a16="http://schemas.microsoft.com/office/drawing/2014/main" id="{0115C041-5FD1-4B47-94CB-56117F9CEF34}"/>
                </a:ext>
              </a:extLst>
            </p:cNvPr>
            <p:cNvSpPr/>
            <p:nvPr/>
          </p:nvSpPr>
          <p:spPr>
            <a:xfrm>
              <a:off x="6898984" y="5521946"/>
              <a:ext cx="1267225" cy="438234"/>
            </a:xfrm>
            <a:prstGeom prst="rect">
              <a:avLst/>
            </a:prstGeom>
          </p:spPr>
          <p:txBody>
            <a:bodyPr wrap="none">
              <a:spAutoFit/>
            </a:bodyPr>
            <a:lstStyle/>
            <a:p>
              <a:r>
                <a:rPr lang="zh-CN" altLang="en-US" sz="1400" dirty="0">
                  <a:solidFill>
                    <a:schemeClr val="bg1"/>
                  </a:solidFill>
                  <a:latin typeface="Times New Roman" panose="02020603050405020304" pitchFamily="18" charset="0"/>
                </a:rPr>
                <a:t>你的内容</a:t>
              </a:r>
              <a:endParaRPr lang="zh-CN" altLang="en-US" sz="1400" dirty="0">
                <a:solidFill>
                  <a:schemeClr val="bg1"/>
                </a:solidFill>
              </a:endParaRPr>
            </a:p>
          </p:txBody>
        </p:sp>
        <p:pic>
          <p:nvPicPr>
            <p:cNvPr id="81" name="图片 80">
              <a:extLst>
                <a:ext uri="{FF2B5EF4-FFF2-40B4-BE49-F238E27FC236}">
                  <a16:creationId xmlns="" xmlns:a16="http://schemas.microsoft.com/office/drawing/2014/main" id="{5726BDBF-1D46-4C90-AF5C-8CD2CC54E9C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337064" y="5154518"/>
              <a:ext cx="359136" cy="348676"/>
            </a:xfrm>
            <a:prstGeom prst="rect">
              <a:avLst/>
            </a:prstGeom>
          </p:spPr>
        </p:pic>
      </p:grpSp>
      <p:sp>
        <p:nvSpPr>
          <p:cNvPr id="82" name="椭圆 81">
            <a:extLst>
              <a:ext uri="{FF2B5EF4-FFF2-40B4-BE49-F238E27FC236}">
                <a16:creationId xmlns="" xmlns:a16="http://schemas.microsoft.com/office/drawing/2014/main" id="{4F094725-9408-4CB8-95C8-CCAC2CC0FB50}"/>
              </a:ext>
            </a:extLst>
          </p:cNvPr>
          <p:cNvSpPr/>
          <p:nvPr/>
        </p:nvSpPr>
        <p:spPr>
          <a:xfrm>
            <a:off x="2423896" y="3088835"/>
            <a:ext cx="158676" cy="158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 xmlns:a16="http://schemas.microsoft.com/office/drawing/2014/main" id="{B21D2B9B-AEA6-4B85-A18C-A439927A8402}"/>
              </a:ext>
            </a:extLst>
          </p:cNvPr>
          <p:cNvSpPr/>
          <p:nvPr/>
        </p:nvSpPr>
        <p:spPr>
          <a:xfrm>
            <a:off x="3555866" y="2919546"/>
            <a:ext cx="158676" cy="158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 xmlns:a16="http://schemas.microsoft.com/office/drawing/2014/main" id="{C55D2117-3255-4357-9550-F4AC47D67A20}"/>
              </a:ext>
            </a:extLst>
          </p:cNvPr>
          <p:cNvSpPr/>
          <p:nvPr/>
        </p:nvSpPr>
        <p:spPr>
          <a:xfrm>
            <a:off x="2454787" y="4340922"/>
            <a:ext cx="158676" cy="158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 xmlns:a16="http://schemas.microsoft.com/office/drawing/2014/main" id="{302BD97F-4157-4A4B-9870-ED0F4F493D80}"/>
              </a:ext>
            </a:extLst>
          </p:cNvPr>
          <p:cNvSpPr/>
          <p:nvPr/>
        </p:nvSpPr>
        <p:spPr>
          <a:xfrm>
            <a:off x="4035793" y="4576648"/>
            <a:ext cx="158676" cy="158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 xmlns:a16="http://schemas.microsoft.com/office/drawing/2014/main" id="{864CD7AD-6D14-46DF-8598-2C97DE542173}"/>
              </a:ext>
            </a:extLst>
          </p:cNvPr>
          <p:cNvSpPr/>
          <p:nvPr/>
        </p:nvSpPr>
        <p:spPr>
          <a:xfrm>
            <a:off x="7825338" y="4584184"/>
            <a:ext cx="158676" cy="158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 xmlns:a16="http://schemas.microsoft.com/office/drawing/2014/main" id="{D30967F9-1E97-4ED9-8E99-A3CD6B59F851}"/>
              </a:ext>
            </a:extLst>
          </p:cNvPr>
          <p:cNvSpPr/>
          <p:nvPr/>
        </p:nvSpPr>
        <p:spPr>
          <a:xfrm>
            <a:off x="9634625" y="4313491"/>
            <a:ext cx="158676" cy="158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 xmlns:a16="http://schemas.microsoft.com/office/drawing/2014/main" id="{C40202D3-3B3D-4E03-BFA6-AF68F8EA8B1A}"/>
              </a:ext>
            </a:extLst>
          </p:cNvPr>
          <p:cNvSpPr/>
          <p:nvPr/>
        </p:nvSpPr>
        <p:spPr>
          <a:xfrm>
            <a:off x="9463725" y="3085366"/>
            <a:ext cx="158676" cy="158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 xmlns:a16="http://schemas.microsoft.com/office/drawing/2014/main" id="{1418CBB0-31A7-4841-AB76-AC0D6048C42F}"/>
              </a:ext>
            </a:extLst>
          </p:cNvPr>
          <p:cNvSpPr/>
          <p:nvPr/>
        </p:nvSpPr>
        <p:spPr>
          <a:xfrm>
            <a:off x="8449022" y="2910203"/>
            <a:ext cx="158676" cy="158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a:extLst>
              <a:ext uri="{FF2B5EF4-FFF2-40B4-BE49-F238E27FC236}">
                <a16:creationId xmlns="" xmlns:a16="http://schemas.microsoft.com/office/drawing/2014/main" id="{9CFEE58B-3692-43D4-8585-5D96A7FF679F}"/>
              </a:ext>
            </a:extLst>
          </p:cNvPr>
          <p:cNvSpPr/>
          <p:nvPr/>
        </p:nvSpPr>
        <p:spPr>
          <a:xfrm>
            <a:off x="1977502" y="2731344"/>
            <a:ext cx="992579" cy="338554"/>
          </a:xfrm>
          <a:prstGeom prst="rect">
            <a:avLst/>
          </a:prstGeom>
        </p:spPr>
        <p:txBody>
          <a:bodyPr wrap="none">
            <a:spAutoFit/>
          </a:bodyPr>
          <a:lstStyle/>
          <a:p>
            <a:r>
              <a:rPr lang="zh-CN" altLang="en-US" sz="1600" dirty="0">
                <a:solidFill>
                  <a:srgbClr val="000000"/>
                </a:solidFill>
                <a:latin typeface="+mn-ea"/>
              </a:rPr>
              <a:t>你的内容</a:t>
            </a:r>
            <a:endParaRPr lang="zh-CN" altLang="en-US" sz="1600" dirty="0">
              <a:latin typeface="+mn-ea"/>
            </a:endParaRPr>
          </a:p>
        </p:txBody>
      </p:sp>
      <p:sp>
        <p:nvSpPr>
          <p:cNvPr id="91" name="矩形 90">
            <a:extLst>
              <a:ext uri="{FF2B5EF4-FFF2-40B4-BE49-F238E27FC236}">
                <a16:creationId xmlns="" xmlns:a16="http://schemas.microsoft.com/office/drawing/2014/main" id="{AD3A83EF-DF99-4D33-A1FA-27A31F3B584F}"/>
              </a:ext>
            </a:extLst>
          </p:cNvPr>
          <p:cNvSpPr/>
          <p:nvPr/>
        </p:nvSpPr>
        <p:spPr>
          <a:xfrm>
            <a:off x="3116765" y="2556068"/>
            <a:ext cx="1005403" cy="338554"/>
          </a:xfrm>
          <a:prstGeom prst="rect">
            <a:avLst/>
          </a:prstGeom>
        </p:spPr>
        <p:txBody>
          <a:bodyPr wrap="none">
            <a:spAutoFit/>
          </a:bodyPr>
          <a:lstStyle/>
          <a:p>
            <a:r>
              <a:rPr lang="zh-CN" altLang="en-US" sz="1600" dirty="0">
                <a:solidFill>
                  <a:srgbClr val="000000"/>
                </a:solidFill>
                <a:latin typeface="+mn-ea"/>
              </a:rPr>
              <a:t>你的内容</a:t>
            </a:r>
            <a:endParaRPr lang="zh-CN" altLang="en-US" sz="1600" dirty="0">
              <a:latin typeface="+mn-ea"/>
            </a:endParaRPr>
          </a:p>
        </p:txBody>
      </p:sp>
      <p:sp>
        <p:nvSpPr>
          <p:cNvPr id="92" name="矩形 91">
            <a:extLst>
              <a:ext uri="{FF2B5EF4-FFF2-40B4-BE49-F238E27FC236}">
                <a16:creationId xmlns="" xmlns:a16="http://schemas.microsoft.com/office/drawing/2014/main" id="{4648525C-5577-43A4-83DE-2CBE327DF772}"/>
              </a:ext>
            </a:extLst>
          </p:cNvPr>
          <p:cNvSpPr/>
          <p:nvPr/>
        </p:nvSpPr>
        <p:spPr>
          <a:xfrm>
            <a:off x="2003606" y="4546020"/>
            <a:ext cx="1005403" cy="338554"/>
          </a:xfrm>
          <a:prstGeom prst="rect">
            <a:avLst/>
          </a:prstGeom>
        </p:spPr>
        <p:txBody>
          <a:bodyPr wrap="none">
            <a:spAutoFit/>
          </a:bodyPr>
          <a:lstStyle/>
          <a:p>
            <a:r>
              <a:rPr lang="zh-CN" altLang="en-US" sz="1600" dirty="0">
                <a:solidFill>
                  <a:srgbClr val="000000"/>
                </a:solidFill>
                <a:latin typeface="+mn-ea"/>
              </a:rPr>
              <a:t>你的内容</a:t>
            </a:r>
            <a:endParaRPr lang="zh-CN" altLang="en-US" sz="1600" dirty="0">
              <a:latin typeface="+mn-ea"/>
            </a:endParaRPr>
          </a:p>
        </p:txBody>
      </p:sp>
      <p:sp>
        <p:nvSpPr>
          <p:cNvPr id="93" name="矩形 92">
            <a:extLst>
              <a:ext uri="{FF2B5EF4-FFF2-40B4-BE49-F238E27FC236}">
                <a16:creationId xmlns="" xmlns:a16="http://schemas.microsoft.com/office/drawing/2014/main" id="{FE78BA97-1BCE-4E95-997B-52C82384703D}"/>
              </a:ext>
            </a:extLst>
          </p:cNvPr>
          <p:cNvSpPr/>
          <p:nvPr/>
        </p:nvSpPr>
        <p:spPr>
          <a:xfrm>
            <a:off x="3628576" y="4768868"/>
            <a:ext cx="1005403" cy="338554"/>
          </a:xfrm>
          <a:prstGeom prst="rect">
            <a:avLst/>
          </a:prstGeom>
        </p:spPr>
        <p:txBody>
          <a:bodyPr wrap="none">
            <a:spAutoFit/>
          </a:bodyPr>
          <a:lstStyle/>
          <a:p>
            <a:r>
              <a:rPr lang="zh-CN" altLang="en-US" sz="1600" dirty="0">
                <a:solidFill>
                  <a:srgbClr val="000000"/>
                </a:solidFill>
                <a:latin typeface="+mn-ea"/>
              </a:rPr>
              <a:t>你的内容</a:t>
            </a:r>
            <a:endParaRPr lang="zh-CN" altLang="en-US" sz="1600" dirty="0">
              <a:latin typeface="+mn-ea"/>
            </a:endParaRPr>
          </a:p>
        </p:txBody>
      </p:sp>
      <p:sp>
        <p:nvSpPr>
          <p:cNvPr id="94" name="矩形 93">
            <a:extLst>
              <a:ext uri="{FF2B5EF4-FFF2-40B4-BE49-F238E27FC236}">
                <a16:creationId xmlns="" xmlns:a16="http://schemas.microsoft.com/office/drawing/2014/main" id="{55E29452-A100-44DB-B4D4-CF8BF706BD6E}"/>
              </a:ext>
            </a:extLst>
          </p:cNvPr>
          <p:cNvSpPr/>
          <p:nvPr/>
        </p:nvSpPr>
        <p:spPr>
          <a:xfrm>
            <a:off x="7443619" y="4768868"/>
            <a:ext cx="1005403" cy="338554"/>
          </a:xfrm>
          <a:prstGeom prst="rect">
            <a:avLst/>
          </a:prstGeom>
        </p:spPr>
        <p:txBody>
          <a:bodyPr wrap="none">
            <a:spAutoFit/>
          </a:bodyPr>
          <a:lstStyle/>
          <a:p>
            <a:r>
              <a:rPr lang="zh-CN" altLang="en-US" sz="1600" dirty="0">
                <a:solidFill>
                  <a:srgbClr val="000000"/>
                </a:solidFill>
                <a:latin typeface="+mn-ea"/>
              </a:rPr>
              <a:t>你的内容</a:t>
            </a:r>
            <a:endParaRPr lang="zh-CN" altLang="en-US" sz="1600" dirty="0">
              <a:latin typeface="+mn-ea"/>
            </a:endParaRPr>
          </a:p>
        </p:txBody>
      </p:sp>
      <p:sp>
        <p:nvSpPr>
          <p:cNvPr id="95" name="矩形 94">
            <a:extLst>
              <a:ext uri="{FF2B5EF4-FFF2-40B4-BE49-F238E27FC236}">
                <a16:creationId xmlns="" xmlns:a16="http://schemas.microsoft.com/office/drawing/2014/main" id="{E84A42FF-C1AD-429C-B43B-CF013E5188CC}"/>
              </a:ext>
            </a:extLst>
          </p:cNvPr>
          <p:cNvSpPr/>
          <p:nvPr/>
        </p:nvSpPr>
        <p:spPr>
          <a:xfrm>
            <a:off x="9211262" y="4514648"/>
            <a:ext cx="1005403" cy="338554"/>
          </a:xfrm>
          <a:prstGeom prst="rect">
            <a:avLst/>
          </a:prstGeom>
        </p:spPr>
        <p:txBody>
          <a:bodyPr wrap="none">
            <a:spAutoFit/>
          </a:bodyPr>
          <a:lstStyle/>
          <a:p>
            <a:r>
              <a:rPr lang="zh-CN" altLang="en-US" sz="1600" dirty="0">
                <a:solidFill>
                  <a:srgbClr val="000000"/>
                </a:solidFill>
                <a:latin typeface="+mn-ea"/>
              </a:rPr>
              <a:t>你的内容</a:t>
            </a:r>
            <a:endParaRPr lang="zh-CN" altLang="en-US" sz="1600" dirty="0">
              <a:latin typeface="+mn-ea"/>
            </a:endParaRPr>
          </a:p>
        </p:txBody>
      </p:sp>
      <p:sp>
        <p:nvSpPr>
          <p:cNvPr id="96" name="矩形 95">
            <a:extLst>
              <a:ext uri="{FF2B5EF4-FFF2-40B4-BE49-F238E27FC236}">
                <a16:creationId xmlns="" xmlns:a16="http://schemas.microsoft.com/office/drawing/2014/main" id="{E92852DA-5620-411F-B27C-67004B18FF23}"/>
              </a:ext>
            </a:extLst>
          </p:cNvPr>
          <p:cNvSpPr/>
          <p:nvPr/>
        </p:nvSpPr>
        <p:spPr>
          <a:xfrm>
            <a:off x="8085264" y="2567554"/>
            <a:ext cx="1005403" cy="338554"/>
          </a:xfrm>
          <a:prstGeom prst="rect">
            <a:avLst/>
          </a:prstGeom>
        </p:spPr>
        <p:txBody>
          <a:bodyPr wrap="none">
            <a:spAutoFit/>
          </a:bodyPr>
          <a:lstStyle/>
          <a:p>
            <a:r>
              <a:rPr lang="zh-CN" altLang="en-US" sz="1600" dirty="0">
                <a:solidFill>
                  <a:srgbClr val="000000"/>
                </a:solidFill>
                <a:latin typeface="+mn-ea"/>
              </a:rPr>
              <a:t>你的内容</a:t>
            </a:r>
            <a:endParaRPr lang="zh-CN" altLang="en-US" sz="1600" dirty="0">
              <a:latin typeface="+mn-ea"/>
            </a:endParaRPr>
          </a:p>
        </p:txBody>
      </p:sp>
      <p:sp>
        <p:nvSpPr>
          <p:cNvPr id="97" name="矩形 96">
            <a:extLst>
              <a:ext uri="{FF2B5EF4-FFF2-40B4-BE49-F238E27FC236}">
                <a16:creationId xmlns="" xmlns:a16="http://schemas.microsoft.com/office/drawing/2014/main" id="{B5724517-5565-45CC-8216-7318117D9C8E}"/>
              </a:ext>
            </a:extLst>
          </p:cNvPr>
          <p:cNvSpPr/>
          <p:nvPr/>
        </p:nvSpPr>
        <p:spPr>
          <a:xfrm>
            <a:off x="9094585" y="2752978"/>
            <a:ext cx="1005403" cy="338554"/>
          </a:xfrm>
          <a:prstGeom prst="rect">
            <a:avLst/>
          </a:prstGeom>
        </p:spPr>
        <p:txBody>
          <a:bodyPr wrap="none">
            <a:spAutoFit/>
          </a:bodyPr>
          <a:lstStyle/>
          <a:p>
            <a:r>
              <a:rPr lang="zh-CN" altLang="en-US" sz="1600" dirty="0">
                <a:solidFill>
                  <a:srgbClr val="000000"/>
                </a:solidFill>
                <a:latin typeface="+mn-ea"/>
              </a:rPr>
              <a:t>你的内容</a:t>
            </a:r>
            <a:endParaRPr lang="zh-CN" altLang="en-US" sz="1600" dirty="0">
              <a:latin typeface="+mn-ea"/>
            </a:endParaRPr>
          </a:p>
        </p:txBody>
      </p:sp>
      <p:sp>
        <p:nvSpPr>
          <p:cNvPr id="99" name="椭圆 98">
            <a:extLst>
              <a:ext uri="{FF2B5EF4-FFF2-40B4-BE49-F238E27FC236}">
                <a16:creationId xmlns="" xmlns:a16="http://schemas.microsoft.com/office/drawing/2014/main" id="{4C4D9297-835C-487F-AD5E-22C87282B8E0}"/>
              </a:ext>
            </a:extLst>
          </p:cNvPr>
          <p:cNvSpPr/>
          <p:nvPr/>
        </p:nvSpPr>
        <p:spPr>
          <a:xfrm>
            <a:off x="1022630" y="3126759"/>
            <a:ext cx="1144250" cy="1144250"/>
          </a:xfrm>
          <a:prstGeom prst="ellipse">
            <a:avLst/>
          </a:prstGeom>
          <a:solidFill>
            <a:schemeClr val="bg1"/>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 xmlns:a16="http://schemas.microsoft.com/office/drawing/2014/main" id="{1901A7C2-30D1-4EFC-950F-7FBEB2E5F555}"/>
              </a:ext>
            </a:extLst>
          </p:cNvPr>
          <p:cNvSpPr/>
          <p:nvPr/>
        </p:nvSpPr>
        <p:spPr>
          <a:xfrm>
            <a:off x="1138848" y="3246107"/>
            <a:ext cx="905554" cy="905554"/>
          </a:xfrm>
          <a:prstGeom prst="ellipse">
            <a:avLst/>
          </a:prstGeom>
          <a:solidFill>
            <a:schemeClr val="bg1"/>
          </a:solidFill>
          <a:ln>
            <a:solidFill>
              <a:schemeClr val="accent2"/>
            </a:solidFill>
          </a:ln>
          <a:effectLst>
            <a:outerShdw blurRad="254000" sx="113000" sy="113000" algn="ctr" rotWithShape="0">
              <a:srgbClr val="F49A77">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a:extLst>
              <a:ext uri="{FF2B5EF4-FFF2-40B4-BE49-F238E27FC236}">
                <a16:creationId xmlns="" xmlns:a16="http://schemas.microsoft.com/office/drawing/2014/main" id="{EDA980E8-E75C-434E-87C0-B8BC1E50D539}"/>
              </a:ext>
            </a:extLst>
          </p:cNvPr>
          <p:cNvSpPr/>
          <p:nvPr/>
        </p:nvSpPr>
        <p:spPr>
          <a:xfrm>
            <a:off x="1148287" y="3664346"/>
            <a:ext cx="889987" cy="307777"/>
          </a:xfrm>
          <a:prstGeom prst="rect">
            <a:avLst/>
          </a:prstGeom>
        </p:spPr>
        <p:txBody>
          <a:bodyPr wrap="none">
            <a:spAutoFit/>
          </a:bodyPr>
          <a:lstStyle/>
          <a:p>
            <a:r>
              <a:rPr lang="zh-CN" altLang="en-US" sz="1400" dirty="0">
                <a:solidFill>
                  <a:schemeClr val="accent2"/>
                </a:solidFill>
                <a:latin typeface="Times New Roman" panose="02020603050405020304" pitchFamily="18" charset="0"/>
              </a:rPr>
              <a:t>你的内容</a:t>
            </a:r>
            <a:endParaRPr lang="zh-CN" altLang="en-US" sz="1400" dirty="0">
              <a:solidFill>
                <a:schemeClr val="accent2"/>
              </a:solidFill>
            </a:endParaRPr>
          </a:p>
        </p:txBody>
      </p:sp>
      <p:sp>
        <p:nvSpPr>
          <p:cNvPr id="104" name="椭圆 103">
            <a:extLst>
              <a:ext uri="{FF2B5EF4-FFF2-40B4-BE49-F238E27FC236}">
                <a16:creationId xmlns="" xmlns:a16="http://schemas.microsoft.com/office/drawing/2014/main" id="{500EBEA0-8C3E-4C52-91F3-0C4EAD0FD6E9}"/>
              </a:ext>
            </a:extLst>
          </p:cNvPr>
          <p:cNvSpPr/>
          <p:nvPr/>
        </p:nvSpPr>
        <p:spPr>
          <a:xfrm>
            <a:off x="10027482" y="3126759"/>
            <a:ext cx="1144250" cy="1144250"/>
          </a:xfrm>
          <a:prstGeom prst="ellipse">
            <a:avLst/>
          </a:prstGeom>
          <a:solidFill>
            <a:schemeClr val="bg1"/>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 xmlns:a16="http://schemas.microsoft.com/office/drawing/2014/main" id="{531D0D8E-D86B-46D7-BD1B-60367132A851}"/>
              </a:ext>
            </a:extLst>
          </p:cNvPr>
          <p:cNvSpPr/>
          <p:nvPr/>
        </p:nvSpPr>
        <p:spPr>
          <a:xfrm>
            <a:off x="10143700" y="3246107"/>
            <a:ext cx="905554" cy="905554"/>
          </a:xfrm>
          <a:prstGeom prst="ellipse">
            <a:avLst/>
          </a:prstGeom>
          <a:solidFill>
            <a:schemeClr val="bg1"/>
          </a:solidFill>
          <a:ln>
            <a:solidFill>
              <a:schemeClr val="accent2"/>
            </a:solidFill>
          </a:ln>
          <a:effectLst>
            <a:outerShdw blurRad="254000" sx="113000" sy="113000" algn="ctr" rotWithShape="0">
              <a:srgbClr val="F49A77">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a:extLst>
              <a:ext uri="{FF2B5EF4-FFF2-40B4-BE49-F238E27FC236}">
                <a16:creationId xmlns="" xmlns:a16="http://schemas.microsoft.com/office/drawing/2014/main" id="{71E19444-EFD5-41BB-9554-D7DE313DF2CE}"/>
              </a:ext>
            </a:extLst>
          </p:cNvPr>
          <p:cNvSpPr/>
          <p:nvPr/>
        </p:nvSpPr>
        <p:spPr>
          <a:xfrm>
            <a:off x="10162275" y="3664346"/>
            <a:ext cx="889987" cy="307777"/>
          </a:xfrm>
          <a:prstGeom prst="rect">
            <a:avLst/>
          </a:prstGeom>
        </p:spPr>
        <p:txBody>
          <a:bodyPr wrap="none">
            <a:spAutoFit/>
          </a:bodyPr>
          <a:lstStyle/>
          <a:p>
            <a:r>
              <a:rPr lang="zh-CN" altLang="en-US" sz="1400" dirty="0">
                <a:solidFill>
                  <a:schemeClr val="accent2"/>
                </a:solidFill>
                <a:latin typeface="Times New Roman" panose="02020603050405020304" pitchFamily="18" charset="0"/>
              </a:rPr>
              <a:t>你的内容</a:t>
            </a:r>
            <a:endParaRPr lang="zh-CN" altLang="en-US" sz="1400" dirty="0">
              <a:solidFill>
                <a:schemeClr val="accent2"/>
              </a:solidFill>
            </a:endParaRPr>
          </a:p>
        </p:txBody>
      </p:sp>
      <p:sp>
        <p:nvSpPr>
          <p:cNvPr id="58" name="iconfont-1187-868589">
            <a:extLst>
              <a:ext uri="{FF2B5EF4-FFF2-40B4-BE49-F238E27FC236}">
                <a16:creationId xmlns="" xmlns:a16="http://schemas.microsoft.com/office/drawing/2014/main" id="{2950B712-81FA-4212-B351-C46F295ACBBE}"/>
              </a:ext>
            </a:extLst>
          </p:cNvPr>
          <p:cNvSpPr>
            <a:spLocks noChangeAspect="1"/>
          </p:cNvSpPr>
          <p:nvPr/>
        </p:nvSpPr>
        <p:spPr bwMode="auto">
          <a:xfrm>
            <a:off x="1448766" y="3355816"/>
            <a:ext cx="285718" cy="307778"/>
          </a:xfrm>
          <a:custGeom>
            <a:avLst/>
            <a:gdLst>
              <a:gd name="T0" fmla="*/ 10712 w 11708"/>
              <a:gd name="T1" fmla="*/ 21 h 12613"/>
              <a:gd name="T2" fmla="*/ 10456 w 11708"/>
              <a:gd name="T3" fmla="*/ 20 h 12613"/>
              <a:gd name="T4" fmla="*/ 10325 w 11708"/>
              <a:gd name="T5" fmla="*/ 47 h 12613"/>
              <a:gd name="T6" fmla="*/ 9395 w 11708"/>
              <a:gd name="T7" fmla="*/ 1216 h 12613"/>
              <a:gd name="T8" fmla="*/ 8433 w 11708"/>
              <a:gd name="T9" fmla="*/ 976 h 12613"/>
              <a:gd name="T10" fmla="*/ 7046 w 11708"/>
              <a:gd name="T11" fmla="*/ 1083 h 12613"/>
              <a:gd name="T12" fmla="*/ 4358 w 11708"/>
              <a:gd name="T13" fmla="*/ 2553 h 12613"/>
              <a:gd name="T14" fmla="*/ 3333 w 11708"/>
              <a:gd name="T15" fmla="*/ 3342 h 12613"/>
              <a:gd name="T16" fmla="*/ 1854 w 11708"/>
              <a:gd name="T17" fmla="*/ 3755 h 12613"/>
              <a:gd name="T18" fmla="*/ 728 w 11708"/>
              <a:gd name="T19" fmla="*/ 4023 h 12613"/>
              <a:gd name="T20" fmla="*/ 53 w 11708"/>
              <a:gd name="T21" fmla="*/ 4850 h 12613"/>
              <a:gd name="T22" fmla="*/ 32 w 11708"/>
              <a:gd name="T23" fmla="*/ 4916 h 12613"/>
              <a:gd name="T24" fmla="*/ 14 w 11708"/>
              <a:gd name="T25" fmla="*/ 4929 h 12613"/>
              <a:gd name="T26" fmla="*/ 0 w 11708"/>
              <a:gd name="T27" fmla="*/ 5056 h 12613"/>
              <a:gd name="T28" fmla="*/ 0 w 11708"/>
              <a:gd name="T29" fmla="*/ 5084 h 12613"/>
              <a:gd name="T30" fmla="*/ 0 w 11708"/>
              <a:gd name="T31" fmla="*/ 5282 h 12613"/>
              <a:gd name="T32" fmla="*/ 0 w 11708"/>
              <a:gd name="T33" fmla="*/ 5311 h 12613"/>
              <a:gd name="T34" fmla="*/ 15 w 11708"/>
              <a:gd name="T35" fmla="*/ 5466 h 12613"/>
              <a:gd name="T36" fmla="*/ 32 w 11708"/>
              <a:gd name="T37" fmla="*/ 5479 h 12613"/>
              <a:gd name="T38" fmla="*/ 320 w 11708"/>
              <a:gd name="T39" fmla="*/ 6494 h 12613"/>
              <a:gd name="T40" fmla="*/ 1657 w 11708"/>
              <a:gd name="T41" fmla="*/ 8578 h 12613"/>
              <a:gd name="T42" fmla="*/ 4450 w 11708"/>
              <a:gd name="T43" fmla="*/ 10985 h 12613"/>
              <a:gd name="T44" fmla="*/ 6401 w 11708"/>
              <a:gd name="T45" fmla="*/ 11632 h 12613"/>
              <a:gd name="T46" fmla="*/ 7491 w 11708"/>
              <a:gd name="T47" fmla="*/ 11224 h 12613"/>
              <a:gd name="T48" fmla="*/ 7750 w 11708"/>
              <a:gd name="T49" fmla="*/ 10617 h 12613"/>
              <a:gd name="T50" fmla="*/ 8144 w 11708"/>
              <a:gd name="T51" fmla="*/ 9057 h 12613"/>
              <a:gd name="T52" fmla="*/ 8945 w 11708"/>
              <a:gd name="T53" fmla="*/ 7679 h 12613"/>
              <a:gd name="T54" fmla="*/ 10341 w 11708"/>
              <a:gd name="T55" fmla="*/ 5606 h 12613"/>
              <a:gd name="T56" fmla="*/ 10610 w 11708"/>
              <a:gd name="T57" fmla="*/ 2746 h 12613"/>
              <a:gd name="T58" fmla="*/ 10473 w 11708"/>
              <a:gd name="T59" fmla="*/ 2318 h 12613"/>
              <a:gd name="T60" fmla="*/ 11658 w 11708"/>
              <a:gd name="T61" fmla="*/ 1351 h 12613"/>
              <a:gd name="T62" fmla="*/ 11683 w 11708"/>
              <a:gd name="T63" fmla="*/ 1246 h 12613"/>
              <a:gd name="T64" fmla="*/ 11683 w 11708"/>
              <a:gd name="T65" fmla="*/ 1001 h 12613"/>
              <a:gd name="T66" fmla="*/ 10712 w 11708"/>
              <a:gd name="T67" fmla="*/ 21 h 12613"/>
              <a:gd name="T68" fmla="*/ 8713 w 11708"/>
              <a:gd name="T69" fmla="*/ 2115 h 12613"/>
              <a:gd name="T70" fmla="*/ 6525 w 11708"/>
              <a:gd name="T71" fmla="*/ 3424 h 12613"/>
              <a:gd name="T72" fmla="*/ 4830 w 11708"/>
              <a:gd name="T73" fmla="*/ 5301 h 12613"/>
              <a:gd name="T74" fmla="*/ 2957 w 11708"/>
              <a:gd name="T75" fmla="*/ 6660 h 12613"/>
              <a:gd name="T76" fmla="*/ 2478 w 11708"/>
              <a:gd name="T77" fmla="*/ 6777 h 12613"/>
              <a:gd name="T78" fmla="*/ 2124 w 11708"/>
              <a:gd name="T79" fmla="*/ 6695 h 12613"/>
              <a:gd name="T80" fmla="*/ 1497 w 11708"/>
              <a:gd name="T81" fmla="*/ 5850 h 12613"/>
              <a:gd name="T82" fmla="*/ 1467 w 11708"/>
              <a:gd name="T83" fmla="*/ 5684 h 12613"/>
              <a:gd name="T84" fmla="*/ 1554 w 11708"/>
              <a:gd name="T85" fmla="*/ 5585 h 12613"/>
              <a:gd name="T86" fmla="*/ 3506 w 11708"/>
              <a:gd name="T87" fmla="*/ 5044 h 12613"/>
              <a:gd name="T88" fmla="*/ 5285 w 11708"/>
              <a:gd name="T89" fmla="*/ 3681 h 12613"/>
              <a:gd name="T90" fmla="*/ 6672 w 11708"/>
              <a:gd name="T91" fmla="*/ 2456 h 12613"/>
              <a:gd name="T92" fmla="*/ 8576 w 11708"/>
              <a:gd name="T93" fmla="*/ 2025 h 12613"/>
              <a:gd name="T94" fmla="*/ 8712 w 11708"/>
              <a:gd name="T95" fmla="*/ 2060 h 12613"/>
              <a:gd name="T96" fmla="*/ 8713 w 11708"/>
              <a:gd name="T97" fmla="*/ 2115 h 12613"/>
              <a:gd name="T98" fmla="*/ 10542 w 11708"/>
              <a:gd name="T99" fmla="*/ 1734 h 12613"/>
              <a:gd name="T100" fmla="*/ 9969 w 11708"/>
              <a:gd name="T101" fmla="*/ 1170 h 12613"/>
              <a:gd name="T102" fmla="*/ 10533 w 11708"/>
              <a:gd name="T103" fmla="*/ 598 h 12613"/>
              <a:gd name="T104" fmla="*/ 11105 w 11708"/>
              <a:gd name="T105" fmla="*/ 1161 h 12613"/>
              <a:gd name="T106" fmla="*/ 10542 w 11708"/>
              <a:gd name="T107" fmla="*/ 1734 h 12613"/>
              <a:gd name="T108" fmla="*/ 4679 w 11708"/>
              <a:gd name="T109" fmla="*/ 11663 h 12613"/>
              <a:gd name="T110" fmla="*/ 3078 w 11708"/>
              <a:gd name="T111" fmla="*/ 10636 h 12613"/>
              <a:gd name="T112" fmla="*/ 2902 w 11708"/>
              <a:gd name="T113" fmla="*/ 10642 h 12613"/>
              <a:gd name="T114" fmla="*/ 2568 w 11708"/>
              <a:gd name="T115" fmla="*/ 11810 h 12613"/>
              <a:gd name="T116" fmla="*/ 3422 w 11708"/>
              <a:gd name="T117" fmla="*/ 12610 h 12613"/>
              <a:gd name="T118" fmla="*/ 3848 w 11708"/>
              <a:gd name="T119" fmla="*/ 12613 h 12613"/>
              <a:gd name="T120" fmla="*/ 4739 w 11708"/>
              <a:gd name="T121" fmla="*/ 11817 h 12613"/>
              <a:gd name="T122" fmla="*/ 4679 w 11708"/>
              <a:gd name="T123" fmla="*/ 11663 h 12613"/>
              <a:gd name="T124" fmla="*/ 4679 w 11708"/>
              <a:gd name="T125" fmla="*/ 11663 h 12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08" h="12613">
                <a:moveTo>
                  <a:pt x="10712" y="21"/>
                </a:moveTo>
                <a:cubicBezTo>
                  <a:pt x="10627" y="18"/>
                  <a:pt x="10542" y="19"/>
                  <a:pt x="10456" y="20"/>
                </a:cubicBezTo>
                <a:cubicBezTo>
                  <a:pt x="10427" y="66"/>
                  <a:pt x="10358" y="9"/>
                  <a:pt x="10325" y="47"/>
                </a:cubicBezTo>
                <a:cubicBezTo>
                  <a:pt x="9728" y="203"/>
                  <a:pt x="9429" y="599"/>
                  <a:pt x="9395" y="1216"/>
                </a:cubicBezTo>
                <a:cubicBezTo>
                  <a:pt x="9078" y="1094"/>
                  <a:pt x="8763" y="1010"/>
                  <a:pt x="8433" y="976"/>
                </a:cubicBezTo>
                <a:cubicBezTo>
                  <a:pt x="7963" y="927"/>
                  <a:pt x="7502" y="974"/>
                  <a:pt x="7046" y="1083"/>
                </a:cubicBezTo>
                <a:cubicBezTo>
                  <a:pt x="6018" y="1331"/>
                  <a:pt x="5143" y="1861"/>
                  <a:pt x="4358" y="2553"/>
                </a:cubicBezTo>
                <a:cubicBezTo>
                  <a:pt x="4034" y="2839"/>
                  <a:pt x="3739" y="3160"/>
                  <a:pt x="3333" y="3342"/>
                </a:cubicBezTo>
                <a:cubicBezTo>
                  <a:pt x="2859" y="3553"/>
                  <a:pt x="2356" y="3651"/>
                  <a:pt x="1854" y="3755"/>
                </a:cubicBezTo>
                <a:cubicBezTo>
                  <a:pt x="1476" y="3833"/>
                  <a:pt x="1095" y="3895"/>
                  <a:pt x="728" y="4023"/>
                </a:cubicBezTo>
                <a:cubicBezTo>
                  <a:pt x="331" y="4162"/>
                  <a:pt x="116" y="4442"/>
                  <a:pt x="53" y="4850"/>
                </a:cubicBezTo>
                <a:cubicBezTo>
                  <a:pt x="50" y="4873"/>
                  <a:pt x="39" y="4894"/>
                  <a:pt x="32" y="4916"/>
                </a:cubicBezTo>
                <a:cubicBezTo>
                  <a:pt x="26" y="4925"/>
                  <a:pt x="20" y="4930"/>
                  <a:pt x="14" y="4929"/>
                </a:cubicBezTo>
                <a:cubicBezTo>
                  <a:pt x="9" y="4971"/>
                  <a:pt x="26" y="5016"/>
                  <a:pt x="0" y="5056"/>
                </a:cubicBezTo>
                <a:lnTo>
                  <a:pt x="0" y="5084"/>
                </a:lnTo>
                <a:cubicBezTo>
                  <a:pt x="22" y="5150"/>
                  <a:pt x="22" y="5216"/>
                  <a:pt x="0" y="5282"/>
                </a:cubicBezTo>
                <a:lnTo>
                  <a:pt x="0" y="5311"/>
                </a:lnTo>
                <a:cubicBezTo>
                  <a:pt x="28" y="5360"/>
                  <a:pt x="8" y="5415"/>
                  <a:pt x="15" y="5466"/>
                </a:cubicBezTo>
                <a:cubicBezTo>
                  <a:pt x="20" y="5466"/>
                  <a:pt x="26" y="5470"/>
                  <a:pt x="32" y="5479"/>
                </a:cubicBezTo>
                <a:cubicBezTo>
                  <a:pt x="100" y="5825"/>
                  <a:pt x="182" y="6167"/>
                  <a:pt x="320" y="6494"/>
                </a:cubicBezTo>
                <a:cubicBezTo>
                  <a:pt x="644" y="7267"/>
                  <a:pt x="1112" y="7948"/>
                  <a:pt x="1657" y="8578"/>
                </a:cubicBezTo>
                <a:cubicBezTo>
                  <a:pt x="2469" y="9518"/>
                  <a:pt x="3370" y="10357"/>
                  <a:pt x="4450" y="10985"/>
                </a:cubicBezTo>
                <a:cubicBezTo>
                  <a:pt x="5053" y="11336"/>
                  <a:pt x="5689" y="11607"/>
                  <a:pt x="6401" y="11632"/>
                </a:cubicBezTo>
                <a:cubicBezTo>
                  <a:pt x="6815" y="11647"/>
                  <a:pt x="7216" y="11591"/>
                  <a:pt x="7491" y="11224"/>
                </a:cubicBezTo>
                <a:cubicBezTo>
                  <a:pt x="7625" y="11045"/>
                  <a:pt x="7691" y="10831"/>
                  <a:pt x="7750" y="10617"/>
                </a:cubicBezTo>
                <a:cubicBezTo>
                  <a:pt x="7892" y="10100"/>
                  <a:pt x="7986" y="9571"/>
                  <a:pt x="8144" y="9057"/>
                </a:cubicBezTo>
                <a:cubicBezTo>
                  <a:pt x="8305" y="8535"/>
                  <a:pt x="8558" y="8071"/>
                  <a:pt x="8945" y="7679"/>
                </a:cubicBezTo>
                <a:cubicBezTo>
                  <a:pt x="9538" y="7075"/>
                  <a:pt x="10019" y="6392"/>
                  <a:pt x="10341" y="5606"/>
                </a:cubicBezTo>
                <a:cubicBezTo>
                  <a:pt x="10720" y="4681"/>
                  <a:pt x="10862" y="3731"/>
                  <a:pt x="10610" y="2746"/>
                </a:cubicBezTo>
                <a:cubicBezTo>
                  <a:pt x="10573" y="2601"/>
                  <a:pt x="10519" y="2460"/>
                  <a:pt x="10473" y="2318"/>
                </a:cubicBezTo>
                <a:cubicBezTo>
                  <a:pt x="11208" y="2202"/>
                  <a:pt x="11536" y="1935"/>
                  <a:pt x="11658" y="1351"/>
                </a:cubicBezTo>
                <a:cubicBezTo>
                  <a:pt x="11687" y="1326"/>
                  <a:pt x="11649" y="1269"/>
                  <a:pt x="11683" y="1246"/>
                </a:cubicBezTo>
                <a:lnTo>
                  <a:pt x="11683" y="1001"/>
                </a:lnTo>
                <a:cubicBezTo>
                  <a:pt x="11708" y="530"/>
                  <a:pt x="11169" y="0"/>
                  <a:pt x="10712" y="21"/>
                </a:cubicBezTo>
                <a:close/>
                <a:moveTo>
                  <a:pt x="8713" y="2115"/>
                </a:moveTo>
                <a:cubicBezTo>
                  <a:pt x="7823" y="2284"/>
                  <a:pt x="7160" y="2834"/>
                  <a:pt x="6525" y="3424"/>
                </a:cubicBezTo>
                <a:cubicBezTo>
                  <a:pt x="5905" y="3999"/>
                  <a:pt x="5362" y="4646"/>
                  <a:pt x="4830" y="5301"/>
                </a:cubicBezTo>
                <a:cubicBezTo>
                  <a:pt x="4327" y="5921"/>
                  <a:pt x="3724" y="6405"/>
                  <a:pt x="2957" y="6660"/>
                </a:cubicBezTo>
                <a:cubicBezTo>
                  <a:pt x="2802" y="6712"/>
                  <a:pt x="2638" y="6740"/>
                  <a:pt x="2478" y="6777"/>
                </a:cubicBezTo>
                <a:cubicBezTo>
                  <a:pt x="2347" y="6807"/>
                  <a:pt x="2235" y="6776"/>
                  <a:pt x="2124" y="6695"/>
                </a:cubicBezTo>
                <a:cubicBezTo>
                  <a:pt x="1826" y="6477"/>
                  <a:pt x="1597" y="6212"/>
                  <a:pt x="1497" y="5850"/>
                </a:cubicBezTo>
                <a:cubicBezTo>
                  <a:pt x="1482" y="5796"/>
                  <a:pt x="1476" y="5739"/>
                  <a:pt x="1467" y="5684"/>
                </a:cubicBezTo>
                <a:cubicBezTo>
                  <a:pt x="1456" y="5615"/>
                  <a:pt x="1473" y="5584"/>
                  <a:pt x="1554" y="5585"/>
                </a:cubicBezTo>
                <a:cubicBezTo>
                  <a:pt x="2257" y="5596"/>
                  <a:pt x="2897" y="5370"/>
                  <a:pt x="3506" y="5044"/>
                </a:cubicBezTo>
                <a:cubicBezTo>
                  <a:pt x="4172" y="4686"/>
                  <a:pt x="4738" y="4197"/>
                  <a:pt x="5285" y="3681"/>
                </a:cubicBezTo>
                <a:cubicBezTo>
                  <a:pt x="5733" y="3257"/>
                  <a:pt x="6159" y="2807"/>
                  <a:pt x="6672" y="2456"/>
                </a:cubicBezTo>
                <a:cubicBezTo>
                  <a:pt x="7250" y="2059"/>
                  <a:pt x="7882" y="1903"/>
                  <a:pt x="8576" y="2025"/>
                </a:cubicBezTo>
                <a:cubicBezTo>
                  <a:pt x="8622" y="2033"/>
                  <a:pt x="8667" y="2048"/>
                  <a:pt x="8712" y="2060"/>
                </a:cubicBezTo>
                <a:cubicBezTo>
                  <a:pt x="8730" y="2078"/>
                  <a:pt x="8729" y="2096"/>
                  <a:pt x="8713" y="2115"/>
                </a:cubicBezTo>
                <a:close/>
                <a:moveTo>
                  <a:pt x="10542" y="1734"/>
                </a:moveTo>
                <a:cubicBezTo>
                  <a:pt x="10236" y="1738"/>
                  <a:pt x="9974" y="1480"/>
                  <a:pt x="9969" y="1170"/>
                </a:cubicBezTo>
                <a:cubicBezTo>
                  <a:pt x="9965" y="863"/>
                  <a:pt x="10223" y="602"/>
                  <a:pt x="10533" y="598"/>
                </a:cubicBezTo>
                <a:cubicBezTo>
                  <a:pt x="10843" y="595"/>
                  <a:pt x="11101" y="849"/>
                  <a:pt x="11105" y="1161"/>
                </a:cubicBezTo>
                <a:cubicBezTo>
                  <a:pt x="11109" y="1469"/>
                  <a:pt x="10852" y="1730"/>
                  <a:pt x="10542" y="1734"/>
                </a:cubicBezTo>
                <a:close/>
                <a:moveTo>
                  <a:pt x="4679" y="11663"/>
                </a:moveTo>
                <a:cubicBezTo>
                  <a:pt x="4101" y="11390"/>
                  <a:pt x="3575" y="11034"/>
                  <a:pt x="3078" y="10636"/>
                </a:cubicBezTo>
                <a:cubicBezTo>
                  <a:pt x="3007" y="10579"/>
                  <a:pt x="2963" y="10583"/>
                  <a:pt x="2902" y="10642"/>
                </a:cubicBezTo>
                <a:cubicBezTo>
                  <a:pt x="2563" y="10967"/>
                  <a:pt x="2436" y="11355"/>
                  <a:pt x="2568" y="11810"/>
                </a:cubicBezTo>
                <a:cubicBezTo>
                  <a:pt x="2693" y="12243"/>
                  <a:pt x="2998" y="12493"/>
                  <a:pt x="3422" y="12610"/>
                </a:cubicBezTo>
                <a:cubicBezTo>
                  <a:pt x="3564" y="12611"/>
                  <a:pt x="3706" y="12612"/>
                  <a:pt x="3848" y="12613"/>
                </a:cubicBezTo>
                <a:cubicBezTo>
                  <a:pt x="4294" y="12515"/>
                  <a:pt x="4594" y="12254"/>
                  <a:pt x="4739" y="11817"/>
                </a:cubicBezTo>
                <a:cubicBezTo>
                  <a:pt x="4763" y="11744"/>
                  <a:pt x="4760" y="11701"/>
                  <a:pt x="4679" y="11663"/>
                </a:cubicBezTo>
                <a:close/>
                <a:moveTo>
                  <a:pt x="4679" y="11663"/>
                </a:moveTo>
                <a:close/>
              </a:path>
            </a:pathLst>
          </a:custGeom>
          <a:solidFill>
            <a:schemeClr val="accent2"/>
          </a:solidFill>
          <a:ln>
            <a:noFill/>
          </a:ln>
        </p:spPr>
        <p:txBody>
          <a:bodyPr/>
          <a:lstStyle/>
          <a:p>
            <a:endParaRPr lang="zh-CN" altLang="en-US" dirty="0"/>
          </a:p>
        </p:txBody>
      </p:sp>
      <p:sp>
        <p:nvSpPr>
          <p:cNvPr id="59" name="iconfont-1187-868620">
            <a:extLst>
              <a:ext uri="{FF2B5EF4-FFF2-40B4-BE49-F238E27FC236}">
                <a16:creationId xmlns="" xmlns:a16="http://schemas.microsoft.com/office/drawing/2014/main" id="{3D77A7DF-BFFD-483D-AE7F-AF6FEA633A95}"/>
              </a:ext>
            </a:extLst>
          </p:cNvPr>
          <p:cNvSpPr>
            <a:spLocks noChangeAspect="1"/>
          </p:cNvSpPr>
          <p:nvPr/>
        </p:nvSpPr>
        <p:spPr bwMode="auto">
          <a:xfrm>
            <a:off x="10484072" y="3392488"/>
            <a:ext cx="312021" cy="260119"/>
          </a:xfrm>
          <a:custGeom>
            <a:avLst/>
            <a:gdLst>
              <a:gd name="T0" fmla="*/ 9600 w 12799"/>
              <a:gd name="T1" fmla="*/ 9396 h 10669"/>
              <a:gd name="T2" fmla="*/ 1280 w 12799"/>
              <a:gd name="T3" fmla="*/ 9396 h 10669"/>
              <a:gd name="T4" fmla="*/ 1280 w 12799"/>
              <a:gd name="T5" fmla="*/ 3407 h 10669"/>
              <a:gd name="T6" fmla="*/ 3197 w 12799"/>
              <a:gd name="T7" fmla="*/ 3407 h 10669"/>
              <a:gd name="T8" fmla="*/ 4620 w 12799"/>
              <a:gd name="T9" fmla="*/ 2133 h 10669"/>
              <a:gd name="T10" fmla="*/ 640 w 12799"/>
              <a:gd name="T11" fmla="*/ 2133 h 10669"/>
              <a:gd name="T12" fmla="*/ 0 w 12799"/>
              <a:gd name="T13" fmla="*/ 2770 h 10669"/>
              <a:gd name="T14" fmla="*/ 0 w 12799"/>
              <a:gd name="T15" fmla="*/ 10032 h 10669"/>
              <a:gd name="T16" fmla="*/ 640 w 12799"/>
              <a:gd name="T17" fmla="*/ 10669 h 10669"/>
              <a:gd name="T18" fmla="*/ 10240 w 12799"/>
              <a:gd name="T19" fmla="*/ 10669 h 10669"/>
              <a:gd name="T20" fmla="*/ 10880 w 12799"/>
              <a:gd name="T21" fmla="*/ 10032 h 10669"/>
              <a:gd name="T22" fmla="*/ 10880 w 12799"/>
              <a:gd name="T23" fmla="*/ 6400 h 10669"/>
              <a:gd name="T24" fmla="*/ 9600 w 12799"/>
              <a:gd name="T25" fmla="*/ 7447 h 10669"/>
              <a:gd name="T26" fmla="*/ 9600 w 12799"/>
              <a:gd name="T27" fmla="*/ 9396 h 10669"/>
              <a:gd name="T28" fmla="*/ 8533 w 12799"/>
              <a:gd name="T29" fmla="*/ 4266 h 10669"/>
              <a:gd name="T30" fmla="*/ 8533 w 12799"/>
              <a:gd name="T31" fmla="*/ 6396 h 10669"/>
              <a:gd name="T32" fmla="*/ 12799 w 12799"/>
              <a:gd name="T33" fmla="*/ 3213 h 10669"/>
              <a:gd name="T34" fmla="*/ 8533 w 12799"/>
              <a:gd name="T35" fmla="*/ 0 h 10669"/>
              <a:gd name="T36" fmla="*/ 8533 w 12799"/>
              <a:gd name="T37" fmla="*/ 1990 h 10669"/>
              <a:gd name="T38" fmla="*/ 3200 w 12799"/>
              <a:gd name="T39" fmla="*/ 7466 h 10669"/>
              <a:gd name="T40" fmla="*/ 8533 w 12799"/>
              <a:gd name="T41" fmla="*/ 4266 h 10669"/>
              <a:gd name="T42" fmla="*/ 8533 w 12799"/>
              <a:gd name="T43" fmla="*/ 4266 h 10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799" h="10669">
                <a:moveTo>
                  <a:pt x="9600" y="9396"/>
                </a:moveTo>
                <a:lnTo>
                  <a:pt x="1280" y="9396"/>
                </a:lnTo>
                <a:lnTo>
                  <a:pt x="1280" y="3407"/>
                </a:lnTo>
                <a:lnTo>
                  <a:pt x="3197" y="3407"/>
                </a:lnTo>
                <a:cubicBezTo>
                  <a:pt x="3197" y="3407"/>
                  <a:pt x="3667" y="2750"/>
                  <a:pt x="4620" y="2133"/>
                </a:cubicBezTo>
                <a:lnTo>
                  <a:pt x="640" y="2133"/>
                </a:lnTo>
                <a:cubicBezTo>
                  <a:pt x="287" y="2133"/>
                  <a:pt x="0" y="2416"/>
                  <a:pt x="0" y="2770"/>
                </a:cubicBezTo>
                <a:lnTo>
                  <a:pt x="0" y="10032"/>
                </a:lnTo>
                <a:cubicBezTo>
                  <a:pt x="0" y="10382"/>
                  <a:pt x="287" y="10669"/>
                  <a:pt x="640" y="10669"/>
                </a:cubicBezTo>
                <a:lnTo>
                  <a:pt x="10240" y="10669"/>
                </a:lnTo>
                <a:cubicBezTo>
                  <a:pt x="10593" y="10669"/>
                  <a:pt x="10880" y="10386"/>
                  <a:pt x="10880" y="10032"/>
                </a:cubicBezTo>
                <a:lnTo>
                  <a:pt x="10880" y="6400"/>
                </a:lnTo>
                <a:lnTo>
                  <a:pt x="9600" y="7447"/>
                </a:lnTo>
                <a:lnTo>
                  <a:pt x="9600" y="9396"/>
                </a:lnTo>
                <a:close/>
                <a:moveTo>
                  <a:pt x="8533" y="4266"/>
                </a:moveTo>
                <a:lnTo>
                  <a:pt x="8533" y="6396"/>
                </a:lnTo>
                <a:lnTo>
                  <a:pt x="12799" y="3213"/>
                </a:lnTo>
                <a:lnTo>
                  <a:pt x="8533" y="0"/>
                </a:lnTo>
                <a:lnTo>
                  <a:pt x="8533" y="1990"/>
                </a:lnTo>
                <a:cubicBezTo>
                  <a:pt x="3373" y="1990"/>
                  <a:pt x="3200" y="7466"/>
                  <a:pt x="3200" y="7466"/>
                </a:cubicBezTo>
                <a:cubicBezTo>
                  <a:pt x="4660" y="5083"/>
                  <a:pt x="5733" y="4266"/>
                  <a:pt x="8533" y="4266"/>
                </a:cubicBezTo>
                <a:close/>
                <a:moveTo>
                  <a:pt x="8533" y="4266"/>
                </a:moveTo>
                <a:close/>
              </a:path>
            </a:pathLst>
          </a:custGeom>
          <a:solidFill>
            <a:schemeClr val="accent2"/>
          </a:solidFill>
          <a:ln>
            <a:noFill/>
          </a:ln>
        </p:spPr>
      </p:sp>
    </p:spTree>
    <p:custDataLst>
      <p:tags r:id="rId1"/>
    </p:custDataLst>
    <p:extLst>
      <p:ext uri="{BB962C8B-B14F-4D97-AF65-F5344CB8AC3E}">
        <p14:creationId xmlns:p14="http://schemas.microsoft.com/office/powerpoint/2010/main" val="38363565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你的逻辑标题页</a:t>
            </a:r>
          </a:p>
        </p:txBody>
      </p:sp>
      <p:sp>
        <p:nvSpPr>
          <p:cNvPr id="51" name="椭圆 50">
            <a:extLst>
              <a:ext uri="{FF2B5EF4-FFF2-40B4-BE49-F238E27FC236}">
                <a16:creationId xmlns="" xmlns:a16="http://schemas.microsoft.com/office/drawing/2014/main" id="{A48DE1FA-5E23-4179-9248-CED1D3B88E54}"/>
              </a:ext>
            </a:extLst>
          </p:cNvPr>
          <p:cNvSpPr/>
          <p:nvPr/>
        </p:nvSpPr>
        <p:spPr>
          <a:xfrm>
            <a:off x="7067725" y="1865536"/>
            <a:ext cx="3489461" cy="3489461"/>
          </a:xfrm>
          <a:prstGeom prst="ellipse">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ho Gothic Pro"/>
              <a:ea typeface="汉仪旗黑X1-55W"/>
              <a:cs typeface="+mn-cs"/>
            </a:endParaRPr>
          </a:p>
        </p:txBody>
      </p:sp>
      <p:sp>
        <p:nvSpPr>
          <p:cNvPr id="55" name="椭圆 54">
            <a:extLst>
              <a:ext uri="{FF2B5EF4-FFF2-40B4-BE49-F238E27FC236}">
                <a16:creationId xmlns="" xmlns:a16="http://schemas.microsoft.com/office/drawing/2014/main" id="{86FEDF3F-98A4-4DBE-A29D-A0755A7E8D84}"/>
              </a:ext>
            </a:extLst>
          </p:cNvPr>
          <p:cNvSpPr/>
          <p:nvPr/>
        </p:nvSpPr>
        <p:spPr>
          <a:xfrm>
            <a:off x="1634815" y="1865536"/>
            <a:ext cx="3489461" cy="3489461"/>
          </a:xfrm>
          <a:prstGeom prst="ellipse">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ho Gothic Pro"/>
              <a:ea typeface="汉仪旗黑X1-55W"/>
              <a:cs typeface="+mn-cs"/>
            </a:endParaRPr>
          </a:p>
        </p:txBody>
      </p:sp>
      <p:sp>
        <p:nvSpPr>
          <p:cNvPr id="57" name="任意多边形: 形状 56">
            <a:extLst>
              <a:ext uri="{FF2B5EF4-FFF2-40B4-BE49-F238E27FC236}">
                <a16:creationId xmlns="" xmlns:a16="http://schemas.microsoft.com/office/drawing/2014/main" id="{79A3F1A3-D274-4FB2-8CA4-A57FEB58585B}"/>
              </a:ext>
            </a:extLst>
          </p:cNvPr>
          <p:cNvSpPr/>
          <p:nvPr/>
        </p:nvSpPr>
        <p:spPr>
          <a:xfrm>
            <a:off x="8089998" y="2791004"/>
            <a:ext cx="1638528" cy="1638527"/>
          </a:xfrm>
          <a:custGeom>
            <a:avLst/>
            <a:gdLst>
              <a:gd name="connsiteX0" fmla="*/ 0 w 1881187"/>
              <a:gd name="connsiteY0" fmla="*/ 940594 h 1881187"/>
              <a:gd name="connsiteX1" fmla="*/ 940594 w 1881187"/>
              <a:gd name="connsiteY1" fmla="*/ 0 h 1881187"/>
              <a:gd name="connsiteX2" fmla="*/ 1881188 w 1881187"/>
              <a:gd name="connsiteY2" fmla="*/ 940594 h 1881187"/>
              <a:gd name="connsiteX3" fmla="*/ 940594 w 1881187"/>
              <a:gd name="connsiteY3" fmla="*/ 1881188 h 1881187"/>
              <a:gd name="connsiteX4" fmla="*/ 0 w 1881187"/>
              <a:gd name="connsiteY4" fmla="*/ 940594 h 1881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187" h="1881187">
                <a:moveTo>
                  <a:pt x="0" y="940594"/>
                </a:moveTo>
                <a:cubicBezTo>
                  <a:pt x="0" y="421118"/>
                  <a:pt x="421118" y="0"/>
                  <a:pt x="940594" y="0"/>
                </a:cubicBezTo>
                <a:cubicBezTo>
                  <a:pt x="1460070" y="0"/>
                  <a:pt x="1881188" y="421118"/>
                  <a:pt x="1881188" y="940594"/>
                </a:cubicBezTo>
                <a:cubicBezTo>
                  <a:pt x="1881188" y="1460070"/>
                  <a:pt x="1460070" y="1881188"/>
                  <a:pt x="940594" y="1881188"/>
                </a:cubicBezTo>
                <a:cubicBezTo>
                  <a:pt x="421118" y="1881188"/>
                  <a:pt x="0" y="1460070"/>
                  <a:pt x="0" y="940594"/>
                </a:cubicBez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8833" tIns="328833" rIns="328833" bIns="328833" numCol="1" spcCol="1270" anchor="ctr" anchorCtr="0">
            <a:noAutofit/>
          </a:bodyPr>
          <a:lstStyle/>
          <a:p>
            <a:pPr marL="0" marR="0" lvl="0" indent="0" algn="ctr" defTabSz="1866900" rtl="0" eaLnBrk="1" fontAlgn="auto" latinLnBrk="0" hangingPunct="1">
              <a:lnSpc>
                <a:spcPct val="90000"/>
              </a:lnSpc>
              <a:spcBef>
                <a:spcPct val="0"/>
              </a:spcBef>
              <a:spcAft>
                <a:spcPct val="35000"/>
              </a:spcAft>
              <a:buClrTx/>
              <a:buSzTx/>
              <a:buFontTx/>
              <a:buNone/>
              <a:tabLst/>
              <a:defRPr/>
            </a:pPr>
            <a:endParaRPr kumimoji="0" lang="zh-CN" altLang="en-US" sz="4200" b="0" i="0" u="none" strike="noStrike" kern="1200" cap="none" spc="0" normalizeH="0" baseline="0" noProof="0">
              <a:ln>
                <a:noFill/>
              </a:ln>
              <a:solidFill>
                <a:prstClr val="white"/>
              </a:solidFill>
              <a:effectLst/>
              <a:uLnTx/>
              <a:uFillTx/>
              <a:latin typeface="Soho Gothic Pro"/>
              <a:ea typeface="汉仪旗黑X1-55W"/>
              <a:cs typeface="+mn-cs"/>
            </a:endParaRPr>
          </a:p>
        </p:txBody>
      </p:sp>
      <p:sp>
        <p:nvSpPr>
          <p:cNvPr id="58" name="任意多边形: 形状 57">
            <a:extLst>
              <a:ext uri="{FF2B5EF4-FFF2-40B4-BE49-F238E27FC236}">
                <a16:creationId xmlns="" xmlns:a16="http://schemas.microsoft.com/office/drawing/2014/main" id="{2897549F-77C4-40C7-9D64-7B15FBCC595A}"/>
              </a:ext>
            </a:extLst>
          </p:cNvPr>
          <p:cNvSpPr/>
          <p:nvPr/>
        </p:nvSpPr>
        <p:spPr>
          <a:xfrm>
            <a:off x="8335777" y="1251603"/>
            <a:ext cx="1146969" cy="1146969"/>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solidFill>
            <a:schemeClr val="accent2">
              <a:lumMod val="20000"/>
              <a:lumOff val="8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9675" tIns="229675" rIns="229675" bIns="229675" numCol="1" spcCol="1270" anchor="ctr" anchorCtr="0">
            <a:noAutofit/>
          </a:bodyPr>
          <a:lstStyle/>
          <a:p>
            <a:pPr marL="0" marR="0" lvl="0" indent="0" algn="ctr" defTabSz="1289050" rtl="0" eaLnBrk="1" fontAlgn="auto" latinLnBrk="0" hangingPunct="1">
              <a:lnSpc>
                <a:spcPct val="90000"/>
              </a:lnSpc>
              <a:spcBef>
                <a:spcPct val="0"/>
              </a:spcBef>
              <a:spcAft>
                <a:spcPct val="35000"/>
              </a:spcAft>
              <a:buClrTx/>
              <a:buSzTx/>
              <a:buFontTx/>
              <a:buNone/>
              <a:tabLst/>
              <a:defRPr/>
            </a:pPr>
            <a:endParaRPr kumimoji="0" lang="zh-CN" altLang="en-US" sz="2900" b="0" i="0" u="none" strike="noStrike" kern="1200" cap="none" spc="0" normalizeH="0" baseline="0" noProof="0">
              <a:ln>
                <a:noFill/>
              </a:ln>
              <a:solidFill>
                <a:prstClr val="white"/>
              </a:solidFill>
              <a:effectLst/>
              <a:uLnTx/>
              <a:uFillTx/>
              <a:latin typeface="Soho Gothic Pro"/>
              <a:ea typeface="汉仪旗黑X1-55W"/>
              <a:cs typeface="+mn-cs"/>
            </a:endParaRPr>
          </a:p>
        </p:txBody>
      </p:sp>
      <p:sp>
        <p:nvSpPr>
          <p:cNvPr id="59" name="任意多边形: 形状 58">
            <a:extLst>
              <a:ext uri="{FF2B5EF4-FFF2-40B4-BE49-F238E27FC236}">
                <a16:creationId xmlns="" xmlns:a16="http://schemas.microsoft.com/office/drawing/2014/main" id="{3B124E61-5509-40A2-BE1A-64C597E8E678}"/>
              </a:ext>
            </a:extLst>
          </p:cNvPr>
          <p:cNvSpPr/>
          <p:nvPr/>
        </p:nvSpPr>
        <p:spPr>
          <a:xfrm>
            <a:off x="9881789" y="2144194"/>
            <a:ext cx="1146969" cy="1146969"/>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solidFill>
            <a:schemeClr val="accent2">
              <a:lumMod val="20000"/>
              <a:lumOff val="8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9675" tIns="229675" rIns="229675" bIns="229675" numCol="1" spcCol="1270" anchor="ctr" anchorCtr="0">
            <a:noAutofit/>
          </a:bodyPr>
          <a:lstStyle/>
          <a:p>
            <a:pPr marL="0" marR="0" lvl="0" indent="0" algn="ctr" defTabSz="1289050" rtl="0" eaLnBrk="1" fontAlgn="auto" latinLnBrk="0" hangingPunct="1">
              <a:lnSpc>
                <a:spcPct val="90000"/>
              </a:lnSpc>
              <a:spcBef>
                <a:spcPct val="0"/>
              </a:spcBef>
              <a:spcAft>
                <a:spcPct val="35000"/>
              </a:spcAft>
              <a:buClrTx/>
              <a:buSzTx/>
              <a:buFontTx/>
              <a:buNone/>
              <a:tabLst/>
              <a:defRPr/>
            </a:pPr>
            <a:endParaRPr kumimoji="0" lang="zh-CN" altLang="en-US" sz="2900" b="0" i="0" u="none" strike="noStrike" kern="1200" cap="none" spc="0" normalizeH="0" baseline="0" noProof="0">
              <a:ln>
                <a:noFill/>
              </a:ln>
              <a:solidFill>
                <a:prstClr val="white"/>
              </a:solidFill>
              <a:effectLst/>
              <a:uLnTx/>
              <a:uFillTx/>
              <a:latin typeface="Soho Gothic Pro"/>
              <a:ea typeface="汉仪旗黑X1-55W"/>
              <a:cs typeface="+mn-cs"/>
            </a:endParaRPr>
          </a:p>
        </p:txBody>
      </p:sp>
      <p:sp>
        <p:nvSpPr>
          <p:cNvPr id="61" name="任意多边形: 形状 60">
            <a:extLst>
              <a:ext uri="{FF2B5EF4-FFF2-40B4-BE49-F238E27FC236}">
                <a16:creationId xmlns="" xmlns:a16="http://schemas.microsoft.com/office/drawing/2014/main" id="{11635047-1B73-4CAA-8A86-788EE107F337}"/>
              </a:ext>
            </a:extLst>
          </p:cNvPr>
          <p:cNvSpPr/>
          <p:nvPr/>
        </p:nvSpPr>
        <p:spPr>
          <a:xfrm>
            <a:off x="9881789" y="3929374"/>
            <a:ext cx="1146969" cy="1146969"/>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solidFill>
            <a:schemeClr val="accent2">
              <a:lumMod val="20000"/>
              <a:lumOff val="8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9675" tIns="229675" rIns="229675" bIns="229675" numCol="1" spcCol="1270" anchor="ctr" anchorCtr="0">
            <a:noAutofit/>
          </a:bodyPr>
          <a:lstStyle/>
          <a:p>
            <a:pPr marL="0" marR="0" lvl="0" indent="0" algn="ctr" defTabSz="1289050" rtl="0" eaLnBrk="1" fontAlgn="auto" latinLnBrk="0" hangingPunct="1">
              <a:lnSpc>
                <a:spcPct val="90000"/>
              </a:lnSpc>
              <a:spcBef>
                <a:spcPct val="0"/>
              </a:spcBef>
              <a:spcAft>
                <a:spcPct val="35000"/>
              </a:spcAft>
              <a:buClrTx/>
              <a:buSzTx/>
              <a:buFontTx/>
              <a:buNone/>
              <a:tabLst/>
              <a:defRPr/>
            </a:pPr>
            <a:endParaRPr kumimoji="0" lang="zh-CN" altLang="en-US" sz="2900" b="0" i="0" u="none" strike="noStrike" kern="1200" cap="none" spc="0" normalizeH="0" baseline="0" noProof="0">
              <a:ln>
                <a:noFill/>
              </a:ln>
              <a:solidFill>
                <a:prstClr val="white"/>
              </a:solidFill>
              <a:effectLst/>
              <a:uLnTx/>
              <a:uFillTx/>
              <a:latin typeface="Soho Gothic Pro"/>
              <a:ea typeface="汉仪旗黑X1-55W"/>
              <a:cs typeface="+mn-cs"/>
            </a:endParaRPr>
          </a:p>
        </p:txBody>
      </p:sp>
      <p:sp>
        <p:nvSpPr>
          <p:cNvPr id="65" name="任意多边形: 形状 64">
            <a:extLst>
              <a:ext uri="{FF2B5EF4-FFF2-40B4-BE49-F238E27FC236}">
                <a16:creationId xmlns="" xmlns:a16="http://schemas.microsoft.com/office/drawing/2014/main" id="{7B17AE26-9175-479C-B3C6-1F851CA1CAEB}"/>
              </a:ext>
            </a:extLst>
          </p:cNvPr>
          <p:cNvSpPr/>
          <p:nvPr/>
        </p:nvSpPr>
        <p:spPr>
          <a:xfrm>
            <a:off x="8335777" y="4821965"/>
            <a:ext cx="1146969" cy="1146969"/>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solidFill>
            <a:schemeClr val="accent2">
              <a:lumMod val="20000"/>
              <a:lumOff val="8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9675" tIns="229675" rIns="229675" bIns="229675" numCol="1" spcCol="1270" anchor="ctr" anchorCtr="0">
            <a:noAutofit/>
          </a:bodyPr>
          <a:lstStyle/>
          <a:p>
            <a:pPr marL="0" marR="0" lvl="0" indent="0" algn="ctr" defTabSz="1289050" rtl="0" eaLnBrk="1" fontAlgn="auto" latinLnBrk="0" hangingPunct="1">
              <a:lnSpc>
                <a:spcPct val="90000"/>
              </a:lnSpc>
              <a:spcBef>
                <a:spcPct val="0"/>
              </a:spcBef>
              <a:spcAft>
                <a:spcPct val="35000"/>
              </a:spcAft>
              <a:buClrTx/>
              <a:buSzTx/>
              <a:buFontTx/>
              <a:buNone/>
              <a:tabLst/>
              <a:defRPr/>
            </a:pPr>
            <a:endParaRPr kumimoji="0" lang="zh-CN" altLang="en-US" sz="2900" b="0" i="0" u="none" strike="noStrike" kern="1200" cap="none" spc="0" normalizeH="0" baseline="0" noProof="0" dirty="0">
              <a:ln>
                <a:noFill/>
              </a:ln>
              <a:solidFill>
                <a:prstClr val="white"/>
              </a:solidFill>
              <a:effectLst/>
              <a:uLnTx/>
              <a:uFillTx/>
              <a:latin typeface="Soho Gothic Pro"/>
              <a:ea typeface="汉仪旗黑X1-55W"/>
              <a:cs typeface="+mn-cs"/>
            </a:endParaRPr>
          </a:p>
        </p:txBody>
      </p:sp>
      <p:sp>
        <p:nvSpPr>
          <p:cNvPr id="66" name="任意多边形: 形状 65">
            <a:extLst>
              <a:ext uri="{FF2B5EF4-FFF2-40B4-BE49-F238E27FC236}">
                <a16:creationId xmlns="" xmlns:a16="http://schemas.microsoft.com/office/drawing/2014/main" id="{830592D1-BA79-4E0A-AAF6-35F9643E46B0}"/>
              </a:ext>
            </a:extLst>
          </p:cNvPr>
          <p:cNvSpPr/>
          <p:nvPr/>
        </p:nvSpPr>
        <p:spPr>
          <a:xfrm flipH="1">
            <a:off x="2463476" y="2791005"/>
            <a:ext cx="1638528" cy="1638527"/>
          </a:xfrm>
          <a:custGeom>
            <a:avLst/>
            <a:gdLst>
              <a:gd name="connsiteX0" fmla="*/ 0 w 1881187"/>
              <a:gd name="connsiteY0" fmla="*/ 940594 h 1881187"/>
              <a:gd name="connsiteX1" fmla="*/ 940594 w 1881187"/>
              <a:gd name="connsiteY1" fmla="*/ 0 h 1881187"/>
              <a:gd name="connsiteX2" fmla="*/ 1881188 w 1881187"/>
              <a:gd name="connsiteY2" fmla="*/ 940594 h 1881187"/>
              <a:gd name="connsiteX3" fmla="*/ 940594 w 1881187"/>
              <a:gd name="connsiteY3" fmla="*/ 1881188 h 1881187"/>
              <a:gd name="connsiteX4" fmla="*/ 0 w 1881187"/>
              <a:gd name="connsiteY4" fmla="*/ 940594 h 1881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187" h="1881187">
                <a:moveTo>
                  <a:pt x="0" y="940594"/>
                </a:moveTo>
                <a:cubicBezTo>
                  <a:pt x="0" y="421118"/>
                  <a:pt x="421118" y="0"/>
                  <a:pt x="940594" y="0"/>
                </a:cubicBezTo>
                <a:cubicBezTo>
                  <a:pt x="1460070" y="0"/>
                  <a:pt x="1881188" y="421118"/>
                  <a:pt x="1881188" y="940594"/>
                </a:cubicBezTo>
                <a:cubicBezTo>
                  <a:pt x="1881188" y="1460070"/>
                  <a:pt x="1460070" y="1881188"/>
                  <a:pt x="940594" y="1881188"/>
                </a:cubicBezTo>
                <a:cubicBezTo>
                  <a:pt x="421118" y="1881188"/>
                  <a:pt x="0" y="1460070"/>
                  <a:pt x="0" y="940594"/>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8833" tIns="328833" rIns="328833" bIns="328833" numCol="1" spcCol="1270" anchor="ctr" anchorCtr="0">
            <a:noAutofit/>
          </a:bodyPr>
          <a:lstStyle/>
          <a:p>
            <a:pPr marL="0" marR="0" lvl="0" indent="0" algn="ctr" defTabSz="1866900" rtl="0" eaLnBrk="1" fontAlgn="auto" latinLnBrk="0" hangingPunct="1">
              <a:lnSpc>
                <a:spcPct val="90000"/>
              </a:lnSpc>
              <a:spcBef>
                <a:spcPct val="0"/>
              </a:spcBef>
              <a:spcAft>
                <a:spcPct val="35000"/>
              </a:spcAft>
              <a:buClrTx/>
              <a:buSzTx/>
              <a:buFontTx/>
              <a:buNone/>
              <a:tabLst/>
              <a:defRPr/>
            </a:pPr>
            <a:endParaRPr kumimoji="0" lang="zh-CN" altLang="en-US" sz="4200" b="0" i="0" u="none" strike="noStrike" kern="1200" cap="none" spc="0" normalizeH="0" baseline="0" noProof="0">
              <a:ln>
                <a:noFill/>
              </a:ln>
              <a:solidFill>
                <a:prstClr val="white"/>
              </a:solidFill>
              <a:effectLst/>
              <a:uLnTx/>
              <a:uFillTx/>
              <a:latin typeface="Soho Gothic Pro"/>
              <a:ea typeface="汉仪旗黑X1-55W"/>
              <a:cs typeface="+mn-cs"/>
            </a:endParaRPr>
          </a:p>
        </p:txBody>
      </p:sp>
      <p:sp>
        <p:nvSpPr>
          <p:cNvPr id="67" name="任意多边形: 形状 66">
            <a:extLst>
              <a:ext uri="{FF2B5EF4-FFF2-40B4-BE49-F238E27FC236}">
                <a16:creationId xmlns="" xmlns:a16="http://schemas.microsoft.com/office/drawing/2014/main" id="{A25F66EC-9DC2-4E9C-AB44-0C3AA0874913}"/>
              </a:ext>
            </a:extLst>
          </p:cNvPr>
          <p:cNvSpPr/>
          <p:nvPr/>
        </p:nvSpPr>
        <p:spPr>
          <a:xfrm flipH="1">
            <a:off x="2709255" y="1251604"/>
            <a:ext cx="1146969" cy="1146969"/>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solidFill>
            <a:schemeClr val="accent1">
              <a:lumMod val="20000"/>
              <a:lumOff val="8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9675" tIns="229675" rIns="229675" bIns="229675" numCol="1" spcCol="1270" anchor="ctr" anchorCtr="0">
            <a:noAutofit/>
          </a:bodyPr>
          <a:lstStyle/>
          <a:p>
            <a:pPr marL="0" marR="0" lvl="0" indent="0" algn="ctr" defTabSz="1289050" rtl="0" eaLnBrk="1" fontAlgn="auto" latinLnBrk="0" hangingPunct="1">
              <a:lnSpc>
                <a:spcPct val="90000"/>
              </a:lnSpc>
              <a:spcBef>
                <a:spcPct val="0"/>
              </a:spcBef>
              <a:spcAft>
                <a:spcPct val="35000"/>
              </a:spcAft>
              <a:buClrTx/>
              <a:buSzTx/>
              <a:buFontTx/>
              <a:buNone/>
              <a:tabLst/>
              <a:defRPr/>
            </a:pPr>
            <a:endParaRPr kumimoji="0" lang="zh-CN" altLang="en-US" sz="2900" b="0" i="0" u="none" strike="noStrike" kern="1200" cap="none" spc="0" normalizeH="0" baseline="0" noProof="0">
              <a:ln>
                <a:noFill/>
              </a:ln>
              <a:solidFill>
                <a:prstClr val="white"/>
              </a:solidFill>
              <a:effectLst/>
              <a:uLnTx/>
              <a:uFillTx/>
              <a:latin typeface="Soho Gothic Pro"/>
              <a:ea typeface="汉仪旗黑X1-55W"/>
              <a:cs typeface="+mn-cs"/>
            </a:endParaRPr>
          </a:p>
        </p:txBody>
      </p:sp>
      <p:sp>
        <p:nvSpPr>
          <p:cNvPr id="69" name="任意多边形: 形状 68">
            <a:extLst>
              <a:ext uri="{FF2B5EF4-FFF2-40B4-BE49-F238E27FC236}">
                <a16:creationId xmlns="" xmlns:a16="http://schemas.microsoft.com/office/drawing/2014/main" id="{9A6E9C82-50AB-4BD7-A305-C0EC40B3A08C}"/>
              </a:ext>
            </a:extLst>
          </p:cNvPr>
          <p:cNvSpPr/>
          <p:nvPr/>
        </p:nvSpPr>
        <p:spPr>
          <a:xfrm flipH="1">
            <a:off x="1163243" y="2144195"/>
            <a:ext cx="1146969" cy="1146969"/>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solidFill>
            <a:schemeClr val="accent1">
              <a:lumMod val="20000"/>
              <a:lumOff val="8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9675" tIns="229675" rIns="229675" bIns="229675" numCol="1" spcCol="1270" anchor="ctr" anchorCtr="0">
            <a:noAutofit/>
          </a:bodyPr>
          <a:lstStyle/>
          <a:p>
            <a:pPr marL="0" marR="0" lvl="0" indent="0" algn="ctr" defTabSz="1289050" rtl="0" eaLnBrk="1" fontAlgn="auto" latinLnBrk="0" hangingPunct="1">
              <a:lnSpc>
                <a:spcPct val="90000"/>
              </a:lnSpc>
              <a:spcBef>
                <a:spcPct val="0"/>
              </a:spcBef>
              <a:spcAft>
                <a:spcPct val="35000"/>
              </a:spcAft>
              <a:buClrTx/>
              <a:buSzTx/>
              <a:buFontTx/>
              <a:buNone/>
              <a:tabLst/>
              <a:defRPr/>
            </a:pPr>
            <a:endParaRPr kumimoji="0" lang="zh-CN" altLang="en-US" sz="2900" b="0" i="0" u="none" strike="noStrike" kern="1200" cap="none" spc="0" normalizeH="0" baseline="0" noProof="0">
              <a:ln>
                <a:noFill/>
              </a:ln>
              <a:solidFill>
                <a:prstClr val="white"/>
              </a:solidFill>
              <a:effectLst/>
              <a:uLnTx/>
              <a:uFillTx/>
              <a:latin typeface="Soho Gothic Pro"/>
              <a:ea typeface="汉仪旗黑X1-55W"/>
              <a:cs typeface="+mn-cs"/>
            </a:endParaRPr>
          </a:p>
        </p:txBody>
      </p:sp>
      <p:sp>
        <p:nvSpPr>
          <p:cNvPr id="70" name="任意多边形: 形状 69">
            <a:extLst>
              <a:ext uri="{FF2B5EF4-FFF2-40B4-BE49-F238E27FC236}">
                <a16:creationId xmlns="" xmlns:a16="http://schemas.microsoft.com/office/drawing/2014/main" id="{FAAACEB8-C8E1-488F-A675-6FFC26C7F296}"/>
              </a:ext>
            </a:extLst>
          </p:cNvPr>
          <p:cNvSpPr/>
          <p:nvPr/>
        </p:nvSpPr>
        <p:spPr>
          <a:xfrm flipH="1">
            <a:off x="1163243" y="3929375"/>
            <a:ext cx="1146969" cy="1146969"/>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solidFill>
            <a:schemeClr val="accent1">
              <a:lumMod val="20000"/>
              <a:lumOff val="8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9675" tIns="229675" rIns="229675" bIns="229675" numCol="1" spcCol="1270" anchor="ctr" anchorCtr="0">
            <a:noAutofit/>
          </a:bodyPr>
          <a:lstStyle/>
          <a:p>
            <a:pPr marL="0" marR="0" lvl="0" indent="0" algn="ctr" defTabSz="1289050" rtl="0" eaLnBrk="1" fontAlgn="auto" latinLnBrk="0" hangingPunct="1">
              <a:lnSpc>
                <a:spcPct val="90000"/>
              </a:lnSpc>
              <a:spcBef>
                <a:spcPct val="0"/>
              </a:spcBef>
              <a:spcAft>
                <a:spcPct val="35000"/>
              </a:spcAft>
              <a:buClrTx/>
              <a:buSzTx/>
              <a:buFontTx/>
              <a:buNone/>
              <a:tabLst/>
              <a:defRPr/>
            </a:pPr>
            <a:endParaRPr kumimoji="0" lang="zh-CN" altLang="en-US" sz="2900" b="0" i="0" u="none" strike="noStrike" kern="1200" cap="none" spc="0" normalizeH="0" baseline="0" noProof="0">
              <a:ln>
                <a:noFill/>
              </a:ln>
              <a:solidFill>
                <a:prstClr val="white"/>
              </a:solidFill>
              <a:effectLst/>
              <a:uLnTx/>
              <a:uFillTx/>
              <a:latin typeface="Soho Gothic Pro"/>
              <a:ea typeface="汉仪旗黑X1-55W"/>
              <a:cs typeface="+mn-cs"/>
            </a:endParaRPr>
          </a:p>
        </p:txBody>
      </p:sp>
      <p:sp>
        <p:nvSpPr>
          <p:cNvPr id="71" name="任意多边形: 形状 70">
            <a:extLst>
              <a:ext uri="{FF2B5EF4-FFF2-40B4-BE49-F238E27FC236}">
                <a16:creationId xmlns="" xmlns:a16="http://schemas.microsoft.com/office/drawing/2014/main" id="{941605BC-BE44-4429-83E5-A70C7667A274}"/>
              </a:ext>
            </a:extLst>
          </p:cNvPr>
          <p:cNvSpPr/>
          <p:nvPr/>
        </p:nvSpPr>
        <p:spPr>
          <a:xfrm flipH="1">
            <a:off x="2709255" y="4821966"/>
            <a:ext cx="1146969" cy="1146969"/>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solidFill>
            <a:schemeClr val="accent1">
              <a:lumMod val="20000"/>
              <a:lumOff val="8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9675" tIns="229675" rIns="229675" bIns="229675" numCol="1" spcCol="1270" anchor="ctr" anchorCtr="0">
            <a:noAutofit/>
          </a:bodyPr>
          <a:lstStyle/>
          <a:p>
            <a:pPr marL="0" marR="0" lvl="0" indent="0" algn="ctr" defTabSz="1289050" rtl="0" eaLnBrk="1" fontAlgn="auto" latinLnBrk="0" hangingPunct="1">
              <a:lnSpc>
                <a:spcPct val="90000"/>
              </a:lnSpc>
              <a:spcBef>
                <a:spcPct val="0"/>
              </a:spcBef>
              <a:spcAft>
                <a:spcPct val="35000"/>
              </a:spcAft>
              <a:buClrTx/>
              <a:buSzTx/>
              <a:buFontTx/>
              <a:buNone/>
              <a:tabLst/>
              <a:defRPr/>
            </a:pPr>
            <a:endParaRPr kumimoji="0" lang="zh-CN" altLang="en-US" sz="2900" b="0" i="0" u="none" strike="noStrike" kern="1200" cap="none" spc="0" normalizeH="0" baseline="0" noProof="0" dirty="0">
              <a:ln>
                <a:noFill/>
              </a:ln>
              <a:solidFill>
                <a:prstClr val="white"/>
              </a:solidFill>
              <a:effectLst/>
              <a:uLnTx/>
              <a:uFillTx/>
              <a:latin typeface="Soho Gothic Pro"/>
              <a:ea typeface="汉仪旗黑X1-55W"/>
              <a:cs typeface="+mn-cs"/>
            </a:endParaRPr>
          </a:p>
        </p:txBody>
      </p:sp>
      <p:sp>
        <p:nvSpPr>
          <p:cNvPr id="75" name="任意多边形: 形状 74">
            <a:extLst>
              <a:ext uri="{FF2B5EF4-FFF2-40B4-BE49-F238E27FC236}">
                <a16:creationId xmlns="" xmlns:a16="http://schemas.microsoft.com/office/drawing/2014/main" id="{B3CA703D-BD86-4F7F-A905-6FB54925A11C}"/>
              </a:ext>
            </a:extLst>
          </p:cNvPr>
          <p:cNvSpPr/>
          <p:nvPr/>
        </p:nvSpPr>
        <p:spPr>
          <a:xfrm>
            <a:off x="4389120" y="3327335"/>
            <a:ext cx="3444240" cy="162560"/>
          </a:xfrm>
          <a:custGeom>
            <a:avLst/>
            <a:gdLst>
              <a:gd name="connsiteX0" fmla="*/ 0 w 3444240"/>
              <a:gd name="connsiteY0" fmla="*/ 162560 h 162560"/>
              <a:gd name="connsiteX1" fmla="*/ 3444240 w 3444240"/>
              <a:gd name="connsiteY1" fmla="*/ 162560 h 162560"/>
              <a:gd name="connsiteX2" fmla="*/ 3281680 w 3444240"/>
              <a:gd name="connsiteY2" fmla="*/ 0 h 162560"/>
            </a:gdLst>
            <a:ahLst/>
            <a:cxnLst>
              <a:cxn ang="0">
                <a:pos x="connsiteX0" y="connsiteY0"/>
              </a:cxn>
              <a:cxn ang="0">
                <a:pos x="connsiteX1" y="connsiteY1"/>
              </a:cxn>
              <a:cxn ang="0">
                <a:pos x="connsiteX2" y="connsiteY2"/>
              </a:cxn>
            </a:cxnLst>
            <a:rect l="l" t="t" r="r" b="b"/>
            <a:pathLst>
              <a:path w="3444240" h="162560">
                <a:moveTo>
                  <a:pt x="0" y="162560"/>
                </a:moveTo>
                <a:lnTo>
                  <a:pt x="3444240" y="162560"/>
                </a:lnTo>
                <a:lnTo>
                  <a:pt x="3281680" y="0"/>
                </a:lnTo>
              </a:path>
            </a:pathLst>
          </a:custGeom>
          <a:noFill/>
          <a:ln>
            <a:gradFill flip="none" rotWithShape="1">
              <a:gsLst>
                <a:gs pos="0">
                  <a:schemeClr val="accent2"/>
                </a:gs>
                <a:gs pos="100000">
                  <a:schemeClr val="accent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ho Gothic Pro"/>
              <a:ea typeface="汉仪旗黑X1-55W"/>
              <a:cs typeface="+mn-cs"/>
            </a:endParaRPr>
          </a:p>
        </p:txBody>
      </p:sp>
      <p:sp>
        <p:nvSpPr>
          <p:cNvPr id="108" name="任意多边形: 形状 107">
            <a:extLst>
              <a:ext uri="{FF2B5EF4-FFF2-40B4-BE49-F238E27FC236}">
                <a16:creationId xmlns="" xmlns:a16="http://schemas.microsoft.com/office/drawing/2014/main" id="{C7599E7D-E7DC-49C2-89D8-6BF7C4A3EADE}"/>
              </a:ext>
            </a:extLst>
          </p:cNvPr>
          <p:cNvSpPr/>
          <p:nvPr/>
        </p:nvSpPr>
        <p:spPr>
          <a:xfrm flipH="1" flipV="1">
            <a:off x="4389120" y="3634303"/>
            <a:ext cx="3444240" cy="162560"/>
          </a:xfrm>
          <a:custGeom>
            <a:avLst/>
            <a:gdLst>
              <a:gd name="connsiteX0" fmla="*/ 0 w 3444240"/>
              <a:gd name="connsiteY0" fmla="*/ 162560 h 162560"/>
              <a:gd name="connsiteX1" fmla="*/ 3444240 w 3444240"/>
              <a:gd name="connsiteY1" fmla="*/ 162560 h 162560"/>
              <a:gd name="connsiteX2" fmla="*/ 3281680 w 3444240"/>
              <a:gd name="connsiteY2" fmla="*/ 0 h 162560"/>
            </a:gdLst>
            <a:ahLst/>
            <a:cxnLst>
              <a:cxn ang="0">
                <a:pos x="connsiteX0" y="connsiteY0"/>
              </a:cxn>
              <a:cxn ang="0">
                <a:pos x="connsiteX1" y="connsiteY1"/>
              </a:cxn>
              <a:cxn ang="0">
                <a:pos x="connsiteX2" y="connsiteY2"/>
              </a:cxn>
            </a:cxnLst>
            <a:rect l="l" t="t" r="r" b="b"/>
            <a:pathLst>
              <a:path w="3444240" h="162560">
                <a:moveTo>
                  <a:pt x="0" y="162560"/>
                </a:moveTo>
                <a:lnTo>
                  <a:pt x="3444240" y="162560"/>
                </a:lnTo>
                <a:lnTo>
                  <a:pt x="3281680" y="0"/>
                </a:lnTo>
              </a:path>
            </a:pathLst>
          </a:custGeom>
          <a:noFill/>
          <a:ln>
            <a:gradFill flip="none" rotWithShape="1">
              <a:gsLst>
                <a:gs pos="0">
                  <a:schemeClr val="accent2"/>
                </a:gs>
                <a:gs pos="100000">
                  <a:schemeClr val="accent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ho Gothic Pro"/>
              <a:ea typeface="汉仪旗黑X1-55W"/>
              <a:cs typeface="+mn-cs"/>
            </a:endParaRPr>
          </a:p>
        </p:txBody>
      </p:sp>
      <p:sp>
        <p:nvSpPr>
          <p:cNvPr id="111" name="文本框 110">
            <a:extLst>
              <a:ext uri="{FF2B5EF4-FFF2-40B4-BE49-F238E27FC236}">
                <a16:creationId xmlns="" xmlns:a16="http://schemas.microsoft.com/office/drawing/2014/main" id="{E3A29EEE-2260-43CD-95AF-DD8C1A3B7A04}"/>
              </a:ext>
            </a:extLst>
          </p:cNvPr>
          <p:cNvSpPr txBox="1"/>
          <p:nvPr/>
        </p:nvSpPr>
        <p:spPr>
          <a:xfrm>
            <a:off x="1211583" y="2533012"/>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mn-ea"/>
                <a:cs typeface="+mn-cs"/>
              </a:rPr>
              <a:t>你的内容</a:t>
            </a:r>
            <a:endParaRPr kumimoji="0" lang="zh-CN" altLang="en-US" sz="1800" b="0" i="0" u="none" strike="noStrike" kern="1200" cap="none" spc="0" normalizeH="0" baseline="0" noProof="0" dirty="0">
              <a:ln>
                <a:noFill/>
              </a:ln>
              <a:solidFill>
                <a:prstClr val="black"/>
              </a:solidFill>
              <a:effectLst/>
              <a:uLnTx/>
              <a:uFillTx/>
              <a:latin typeface="+mn-ea"/>
              <a:cs typeface="+mn-cs"/>
            </a:endParaRPr>
          </a:p>
        </p:txBody>
      </p:sp>
      <p:sp>
        <p:nvSpPr>
          <p:cNvPr id="112" name="文本框 111">
            <a:extLst>
              <a:ext uri="{FF2B5EF4-FFF2-40B4-BE49-F238E27FC236}">
                <a16:creationId xmlns="" xmlns:a16="http://schemas.microsoft.com/office/drawing/2014/main" id="{BE162775-848D-4E03-A2B0-BB6D34E85AFF}"/>
              </a:ext>
            </a:extLst>
          </p:cNvPr>
          <p:cNvSpPr txBox="1"/>
          <p:nvPr/>
        </p:nvSpPr>
        <p:spPr>
          <a:xfrm>
            <a:off x="2728741" y="5210784"/>
            <a:ext cx="110799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mn-ea"/>
                <a:cs typeface="+mn-cs"/>
              </a:rPr>
              <a:t>你的内容</a:t>
            </a:r>
            <a:endParaRPr kumimoji="0" lang="zh-CN" altLang="en-US" sz="1800" b="0" i="0" u="none" strike="noStrike" kern="1200" cap="none" spc="0" normalizeH="0" baseline="0" noProof="0" dirty="0">
              <a:ln>
                <a:noFill/>
              </a:ln>
              <a:solidFill>
                <a:prstClr val="black"/>
              </a:solidFill>
              <a:effectLst/>
              <a:uLnTx/>
              <a:uFillTx/>
              <a:latin typeface="+mn-ea"/>
              <a:cs typeface="+mn-cs"/>
            </a:endParaRPr>
          </a:p>
        </p:txBody>
      </p:sp>
      <p:sp>
        <p:nvSpPr>
          <p:cNvPr id="113" name="文本框 112">
            <a:extLst>
              <a:ext uri="{FF2B5EF4-FFF2-40B4-BE49-F238E27FC236}">
                <a16:creationId xmlns="" xmlns:a16="http://schemas.microsoft.com/office/drawing/2014/main" id="{D40894CF-FF47-494F-8095-C915564F5AC2}"/>
              </a:ext>
            </a:extLst>
          </p:cNvPr>
          <p:cNvSpPr txBox="1"/>
          <p:nvPr/>
        </p:nvSpPr>
        <p:spPr>
          <a:xfrm>
            <a:off x="1182731" y="4318193"/>
            <a:ext cx="1107996"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mn-ea"/>
                <a:cs typeface="+mn-cs"/>
              </a:rPr>
              <a:t>你的内容</a:t>
            </a:r>
            <a:endParaRPr kumimoji="0" lang="zh-CN" altLang="en-US" sz="1800" b="0" i="0" u="none" strike="noStrike" kern="1200" cap="none" spc="0" normalizeH="0" baseline="0" noProof="0" dirty="0">
              <a:ln>
                <a:noFill/>
              </a:ln>
              <a:solidFill>
                <a:prstClr val="black"/>
              </a:solidFill>
              <a:effectLst/>
              <a:uLnTx/>
              <a:uFillTx/>
              <a:latin typeface="+mn-ea"/>
              <a:cs typeface="+mn-cs"/>
            </a:endParaRPr>
          </a:p>
        </p:txBody>
      </p:sp>
      <p:sp>
        <p:nvSpPr>
          <p:cNvPr id="114" name="文本框 113">
            <a:extLst>
              <a:ext uri="{FF2B5EF4-FFF2-40B4-BE49-F238E27FC236}">
                <a16:creationId xmlns="" xmlns:a16="http://schemas.microsoft.com/office/drawing/2014/main" id="{B3CA48F9-C114-4A91-ABE6-9685BD4BE4C5}"/>
              </a:ext>
            </a:extLst>
          </p:cNvPr>
          <p:cNvSpPr txBox="1"/>
          <p:nvPr/>
        </p:nvSpPr>
        <p:spPr>
          <a:xfrm>
            <a:off x="2728741" y="1640422"/>
            <a:ext cx="110799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mn-ea"/>
                <a:cs typeface="+mn-cs"/>
              </a:rPr>
              <a:t>你的内容</a:t>
            </a:r>
            <a:endParaRPr kumimoji="0" lang="zh-CN" altLang="en-US" sz="1800" b="0" i="0" u="none" strike="noStrike" kern="1200" cap="none" spc="0" normalizeH="0" baseline="0" noProof="0" dirty="0">
              <a:ln>
                <a:noFill/>
              </a:ln>
              <a:solidFill>
                <a:prstClr val="black"/>
              </a:solidFill>
              <a:effectLst/>
              <a:uLnTx/>
              <a:uFillTx/>
              <a:latin typeface="+mn-ea"/>
              <a:cs typeface="+mn-cs"/>
            </a:endParaRPr>
          </a:p>
        </p:txBody>
      </p:sp>
      <p:sp>
        <p:nvSpPr>
          <p:cNvPr id="115" name="文本框 114">
            <a:extLst>
              <a:ext uri="{FF2B5EF4-FFF2-40B4-BE49-F238E27FC236}">
                <a16:creationId xmlns="" xmlns:a16="http://schemas.microsoft.com/office/drawing/2014/main" id="{F0CEFFA5-D503-4BA4-8751-B935A4DAFFA6}"/>
              </a:ext>
            </a:extLst>
          </p:cNvPr>
          <p:cNvSpPr txBox="1"/>
          <p:nvPr/>
        </p:nvSpPr>
        <p:spPr>
          <a:xfrm>
            <a:off x="9901275" y="2533012"/>
            <a:ext cx="110799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mn-ea"/>
                <a:cs typeface="+mn-cs"/>
              </a:rPr>
              <a:t>你的内容</a:t>
            </a:r>
            <a:endParaRPr kumimoji="0" lang="zh-CN" altLang="en-US" sz="1800" b="0" i="0" u="none" strike="noStrike" kern="1200" cap="none" spc="0" normalizeH="0" baseline="0" noProof="0" dirty="0">
              <a:ln>
                <a:noFill/>
              </a:ln>
              <a:solidFill>
                <a:prstClr val="black"/>
              </a:solidFill>
              <a:effectLst/>
              <a:uLnTx/>
              <a:uFillTx/>
              <a:latin typeface="+mn-ea"/>
              <a:cs typeface="+mn-cs"/>
            </a:endParaRPr>
          </a:p>
        </p:txBody>
      </p:sp>
      <p:sp>
        <p:nvSpPr>
          <p:cNvPr id="116" name="文本框 115">
            <a:extLst>
              <a:ext uri="{FF2B5EF4-FFF2-40B4-BE49-F238E27FC236}">
                <a16:creationId xmlns="" xmlns:a16="http://schemas.microsoft.com/office/drawing/2014/main" id="{8BEAE27C-98EA-4126-ADF3-03FB8CD8A62F}"/>
              </a:ext>
            </a:extLst>
          </p:cNvPr>
          <p:cNvSpPr txBox="1"/>
          <p:nvPr/>
        </p:nvSpPr>
        <p:spPr>
          <a:xfrm>
            <a:off x="8355267" y="1640421"/>
            <a:ext cx="110799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mn-ea"/>
                <a:cs typeface="+mn-cs"/>
              </a:rPr>
              <a:t>你的内容</a:t>
            </a:r>
            <a:endParaRPr kumimoji="0" lang="zh-CN" altLang="en-US" sz="1800" b="0" i="0" u="none" strike="noStrike" kern="1200" cap="none" spc="0" normalizeH="0" baseline="0" noProof="0" dirty="0">
              <a:ln>
                <a:noFill/>
              </a:ln>
              <a:solidFill>
                <a:prstClr val="black"/>
              </a:solidFill>
              <a:effectLst/>
              <a:uLnTx/>
              <a:uFillTx/>
              <a:latin typeface="+mn-ea"/>
              <a:cs typeface="+mn-cs"/>
            </a:endParaRPr>
          </a:p>
        </p:txBody>
      </p:sp>
      <p:sp>
        <p:nvSpPr>
          <p:cNvPr id="117" name="文本框 116">
            <a:extLst>
              <a:ext uri="{FF2B5EF4-FFF2-40B4-BE49-F238E27FC236}">
                <a16:creationId xmlns="" xmlns:a16="http://schemas.microsoft.com/office/drawing/2014/main" id="{7F0937F4-7AB1-4A88-82BB-3AAD77AE682D}"/>
              </a:ext>
            </a:extLst>
          </p:cNvPr>
          <p:cNvSpPr txBox="1"/>
          <p:nvPr/>
        </p:nvSpPr>
        <p:spPr>
          <a:xfrm>
            <a:off x="9901276" y="4318192"/>
            <a:ext cx="110799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mn-ea"/>
                <a:cs typeface="+mn-cs"/>
              </a:rPr>
              <a:t>你的内容</a:t>
            </a:r>
            <a:endParaRPr kumimoji="0" lang="zh-CN" altLang="en-US" sz="1800" b="0" i="0" u="none" strike="noStrike" kern="1200" cap="none" spc="0" normalizeH="0" baseline="0" noProof="0" dirty="0">
              <a:ln>
                <a:noFill/>
              </a:ln>
              <a:solidFill>
                <a:prstClr val="black"/>
              </a:solidFill>
              <a:effectLst/>
              <a:uLnTx/>
              <a:uFillTx/>
              <a:latin typeface="+mn-ea"/>
              <a:cs typeface="+mn-cs"/>
            </a:endParaRPr>
          </a:p>
        </p:txBody>
      </p:sp>
      <p:sp>
        <p:nvSpPr>
          <p:cNvPr id="118" name="文本框 117">
            <a:extLst>
              <a:ext uri="{FF2B5EF4-FFF2-40B4-BE49-F238E27FC236}">
                <a16:creationId xmlns="" xmlns:a16="http://schemas.microsoft.com/office/drawing/2014/main" id="{26CD0CC9-50A1-49C6-AADA-BBC9F575117D}"/>
              </a:ext>
            </a:extLst>
          </p:cNvPr>
          <p:cNvSpPr txBox="1"/>
          <p:nvPr/>
        </p:nvSpPr>
        <p:spPr>
          <a:xfrm>
            <a:off x="8355264" y="5210783"/>
            <a:ext cx="110799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mn-ea"/>
                <a:cs typeface="+mn-cs"/>
              </a:rPr>
              <a:t>你的内容</a:t>
            </a:r>
            <a:endParaRPr kumimoji="0" lang="zh-CN" altLang="en-US" sz="1800" b="0" i="0" u="none" strike="noStrike" kern="1200" cap="none" spc="0" normalizeH="0" baseline="0" noProof="0" dirty="0">
              <a:ln>
                <a:noFill/>
              </a:ln>
              <a:solidFill>
                <a:prstClr val="black"/>
              </a:solidFill>
              <a:effectLst/>
              <a:uLnTx/>
              <a:uFillTx/>
              <a:latin typeface="+mn-ea"/>
              <a:cs typeface="+mn-cs"/>
            </a:endParaRPr>
          </a:p>
        </p:txBody>
      </p:sp>
      <p:sp>
        <p:nvSpPr>
          <p:cNvPr id="119" name="文本框 118">
            <a:extLst>
              <a:ext uri="{FF2B5EF4-FFF2-40B4-BE49-F238E27FC236}">
                <a16:creationId xmlns="" xmlns:a16="http://schemas.microsoft.com/office/drawing/2014/main" id="{C3D12830-A707-43D5-AF94-4B9074E497EC}"/>
              </a:ext>
            </a:extLst>
          </p:cNvPr>
          <p:cNvSpPr txBox="1"/>
          <p:nvPr/>
        </p:nvSpPr>
        <p:spPr>
          <a:xfrm>
            <a:off x="8362477" y="3392487"/>
            <a:ext cx="1093569"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mj-ea"/>
                <a:ea typeface="+mj-ea"/>
                <a:cs typeface="+mn-cs"/>
              </a:rPr>
              <a:t>关键词</a:t>
            </a:r>
            <a:endParaRPr kumimoji="0" lang="zh-CN" altLang="en-US" sz="2400" b="0" i="0" u="none" strike="noStrike" kern="1200" cap="none" spc="0" normalizeH="0" baseline="0" noProof="0" dirty="0">
              <a:ln>
                <a:noFill/>
              </a:ln>
              <a:solidFill>
                <a:prstClr val="white"/>
              </a:solidFill>
              <a:effectLst/>
              <a:uLnTx/>
              <a:uFillTx/>
              <a:latin typeface="+mj-ea"/>
              <a:ea typeface="+mj-ea"/>
              <a:cs typeface="+mn-cs"/>
            </a:endParaRPr>
          </a:p>
        </p:txBody>
      </p:sp>
      <p:sp>
        <p:nvSpPr>
          <p:cNvPr id="120" name="文本框 119">
            <a:extLst>
              <a:ext uri="{FF2B5EF4-FFF2-40B4-BE49-F238E27FC236}">
                <a16:creationId xmlns="" xmlns:a16="http://schemas.microsoft.com/office/drawing/2014/main" id="{126357B7-38B0-4B2C-99CF-C822F400129F}"/>
              </a:ext>
            </a:extLst>
          </p:cNvPr>
          <p:cNvSpPr txBox="1"/>
          <p:nvPr/>
        </p:nvSpPr>
        <p:spPr>
          <a:xfrm>
            <a:off x="2735957" y="3392488"/>
            <a:ext cx="1093569"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mj-ea"/>
                <a:ea typeface="+mj-ea"/>
                <a:cs typeface="+mn-cs"/>
              </a:rPr>
              <a:t>关键词</a:t>
            </a:r>
            <a:endParaRPr kumimoji="0" lang="zh-CN" altLang="en-US" sz="2400" b="0" i="0" u="none" strike="noStrike" kern="1200" cap="none" spc="0" normalizeH="0" baseline="0" noProof="0" dirty="0">
              <a:ln>
                <a:noFill/>
              </a:ln>
              <a:solidFill>
                <a:prstClr val="white"/>
              </a:solidFill>
              <a:effectLst/>
              <a:uLnTx/>
              <a:uFillTx/>
              <a:latin typeface="+mj-ea"/>
              <a:ea typeface="+mj-ea"/>
              <a:cs typeface="+mn-cs"/>
            </a:endParaRPr>
          </a:p>
        </p:txBody>
      </p:sp>
    </p:spTree>
    <p:extLst>
      <p:ext uri="{BB962C8B-B14F-4D97-AF65-F5344CB8AC3E}">
        <p14:creationId xmlns:p14="http://schemas.microsoft.com/office/powerpoint/2010/main" val="31302936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你的逻辑标题页</a:t>
            </a:r>
          </a:p>
        </p:txBody>
      </p:sp>
      <p:sp>
        <p:nvSpPr>
          <p:cNvPr id="27" name="弧形 26">
            <a:extLst>
              <a:ext uri="{FF2B5EF4-FFF2-40B4-BE49-F238E27FC236}">
                <a16:creationId xmlns="" xmlns:a16="http://schemas.microsoft.com/office/drawing/2014/main" id="{985E305A-5E1F-4A50-A132-F8582AAB85C3}"/>
              </a:ext>
            </a:extLst>
          </p:cNvPr>
          <p:cNvSpPr/>
          <p:nvPr/>
        </p:nvSpPr>
        <p:spPr>
          <a:xfrm>
            <a:off x="7389776" y="1984274"/>
            <a:ext cx="2532138" cy="2532138"/>
          </a:xfrm>
          <a:prstGeom prst="arc">
            <a:avLst>
              <a:gd name="adj1" fmla="val 19997507"/>
              <a:gd name="adj2" fmla="val 1626920"/>
            </a:avLst>
          </a:prstGeom>
          <a:ln w="38100" cap="flat">
            <a:solidFill>
              <a:schemeClr val="accent1"/>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9" name="Freeform 6">
            <a:extLst>
              <a:ext uri="{FF2B5EF4-FFF2-40B4-BE49-F238E27FC236}">
                <a16:creationId xmlns="" xmlns:a16="http://schemas.microsoft.com/office/drawing/2014/main" id="{16389A35-9E7E-4922-BD05-268DD643FE35}"/>
              </a:ext>
            </a:extLst>
          </p:cNvPr>
          <p:cNvSpPr>
            <a:spLocks/>
          </p:cNvSpPr>
          <p:nvPr/>
        </p:nvSpPr>
        <p:spPr bwMode="auto">
          <a:xfrm>
            <a:off x="4793357" y="1984274"/>
            <a:ext cx="2505235" cy="1268732"/>
          </a:xfrm>
          <a:custGeom>
            <a:avLst/>
            <a:gdLst>
              <a:gd name="T0" fmla="*/ 8 w 736"/>
              <a:gd name="T1" fmla="*/ 372 h 372"/>
              <a:gd name="T2" fmla="*/ 0 w 736"/>
              <a:gd name="T3" fmla="*/ 370 h 372"/>
              <a:gd name="T4" fmla="*/ 29 w 736"/>
              <a:gd name="T5" fmla="*/ 260 h 372"/>
              <a:gd name="T6" fmla="*/ 161 w 736"/>
              <a:gd name="T7" fmla="*/ 74 h 372"/>
              <a:gd name="T8" fmla="*/ 382 w 736"/>
              <a:gd name="T9" fmla="*/ 0 h 372"/>
              <a:gd name="T10" fmla="*/ 604 w 736"/>
              <a:gd name="T11" fmla="*/ 74 h 372"/>
              <a:gd name="T12" fmla="*/ 736 w 736"/>
              <a:gd name="T13" fmla="*/ 261 h 372"/>
              <a:gd name="T14" fmla="*/ 732 w 736"/>
              <a:gd name="T15" fmla="*/ 275 h 372"/>
              <a:gd name="T16" fmla="*/ 729 w 736"/>
              <a:gd name="T17" fmla="*/ 263 h 372"/>
              <a:gd name="T18" fmla="*/ 382 w 736"/>
              <a:gd name="T19" fmla="*/ 8 h 372"/>
              <a:gd name="T20" fmla="*/ 36 w 736"/>
              <a:gd name="T21" fmla="*/ 263 h 372"/>
              <a:gd name="T22" fmla="*/ 8 w 736"/>
              <a:gd name="T23"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6" h="372">
                <a:moveTo>
                  <a:pt x="8" y="372"/>
                </a:moveTo>
                <a:cubicBezTo>
                  <a:pt x="0" y="370"/>
                  <a:pt x="0" y="370"/>
                  <a:pt x="0" y="370"/>
                </a:cubicBezTo>
                <a:cubicBezTo>
                  <a:pt x="0" y="369"/>
                  <a:pt x="18" y="295"/>
                  <a:pt x="29" y="260"/>
                </a:cubicBezTo>
                <a:cubicBezTo>
                  <a:pt x="52" y="187"/>
                  <a:pt x="99" y="120"/>
                  <a:pt x="161" y="74"/>
                </a:cubicBezTo>
                <a:cubicBezTo>
                  <a:pt x="225" y="26"/>
                  <a:pt x="302" y="0"/>
                  <a:pt x="382" y="0"/>
                </a:cubicBezTo>
                <a:cubicBezTo>
                  <a:pt x="463" y="0"/>
                  <a:pt x="540" y="26"/>
                  <a:pt x="604" y="74"/>
                </a:cubicBezTo>
                <a:cubicBezTo>
                  <a:pt x="666" y="120"/>
                  <a:pt x="713" y="187"/>
                  <a:pt x="736" y="261"/>
                </a:cubicBezTo>
                <a:cubicBezTo>
                  <a:pt x="732" y="275"/>
                  <a:pt x="732" y="275"/>
                  <a:pt x="732" y="275"/>
                </a:cubicBezTo>
                <a:cubicBezTo>
                  <a:pt x="729" y="263"/>
                  <a:pt x="729" y="263"/>
                  <a:pt x="729" y="263"/>
                </a:cubicBezTo>
                <a:cubicBezTo>
                  <a:pt x="681" y="111"/>
                  <a:pt x="542" y="8"/>
                  <a:pt x="382" y="8"/>
                </a:cubicBezTo>
                <a:cubicBezTo>
                  <a:pt x="223" y="8"/>
                  <a:pt x="84" y="111"/>
                  <a:pt x="36" y="263"/>
                </a:cubicBezTo>
                <a:cubicBezTo>
                  <a:pt x="26" y="297"/>
                  <a:pt x="8" y="371"/>
                  <a:pt x="8" y="372"/>
                </a:cubicBezTo>
                <a:close/>
              </a:path>
            </a:pathLst>
          </a:custGeom>
          <a:solidFill>
            <a:schemeClr val="accent1"/>
          </a:solidFill>
          <a:ln w="9525">
            <a:solidFill>
              <a:schemeClr val="accent1"/>
            </a:solidFill>
            <a:round/>
            <a:headEnd/>
            <a:tailEnd/>
          </a:ln>
        </p:spPr>
        <p:txBody>
          <a:bodyPr vert="horz" wrap="square" lIns="93247" tIns="46623" rIns="93247" bIns="46623" numCol="1" anchor="t" anchorCtr="0" compatLnSpc="1">
            <a:prstTxWarp prst="textNoShape">
              <a:avLst/>
            </a:prstTxWarp>
          </a:bodyPr>
          <a:lstStyle/>
          <a:p>
            <a:pPr marL="0" marR="0" lvl="0" indent="0" algn="l" defTabSz="951121"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78D7"/>
              </a:solidFill>
              <a:effectLst/>
              <a:uLnTx/>
              <a:uFillTx/>
              <a:latin typeface="Segoe UI"/>
              <a:ea typeface="微软雅黑 Light"/>
              <a:cs typeface="+mn-cs"/>
            </a:endParaRPr>
          </a:p>
        </p:txBody>
      </p:sp>
      <p:sp>
        <p:nvSpPr>
          <p:cNvPr id="30" name="Freeform 7">
            <a:extLst>
              <a:ext uri="{FF2B5EF4-FFF2-40B4-BE49-F238E27FC236}">
                <a16:creationId xmlns="" xmlns:a16="http://schemas.microsoft.com/office/drawing/2014/main" id="{28193E57-A8C5-4921-B95B-DD96BB2457CB}"/>
              </a:ext>
            </a:extLst>
          </p:cNvPr>
          <p:cNvSpPr>
            <a:spLocks/>
          </p:cNvSpPr>
          <p:nvPr/>
        </p:nvSpPr>
        <p:spPr bwMode="auto">
          <a:xfrm>
            <a:off x="4893429" y="3236043"/>
            <a:ext cx="2503539" cy="1273820"/>
          </a:xfrm>
          <a:custGeom>
            <a:avLst/>
            <a:gdLst>
              <a:gd name="T0" fmla="*/ 353 w 736"/>
              <a:gd name="T1" fmla="*/ 374 h 374"/>
              <a:gd name="T2" fmla="*/ 132 w 736"/>
              <a:gd name="T3" fmla="*/ 301 h 374"/>
              <a:gd name="T4" fmla="*/ 0 w 736"/>
              <a:gd name="T5" fmla="*/ 114 h 374"/>
              <a:gd name="T6" fmla="*/ 3 w 736"/>
              <a:gd name="T7" fmla="*/ 99 h 374"/>
              <a:gd name="T8" fmla="*/ 7 w 736"/>
              <a:gd name="T9" fmla="*/ 112 h 374"/>
              <a:gd name="T10" fmla="*/ 353 w 736"/>
              <a:gd name="T11" fmla="*/ 366 h 374"/>
              <a:gd name="T12" fmla="*/ 700 w 736"/>
              <a:gd name="T13" fmla="*/ 112 h 374"/>
              <a:gd name="T14" fmla="*/ 728 w 736"/>
              <a:gd name="T15" fmla="*/ 3 h 374"/>
              <a:gd name="T16" fmla="*/ 733 w 736"/>
              <a:gd name="T17" fmla="*/ 0 h 374"/>
              <a:gd name="T18" fmla="*/ 736 w 736"/>
              <a:gd name="T19" fmla="*/ 5 h 374"/>
              <a:gd name="T20" fmla="*/ 707 w 736"/>
              <a:gd name="T21" fmla="*/ 114 h 374"/>
              <a:gd name="T22" fmla="*/ 575 w 736"/>
              <a:gd name="T23" fmla="*/ 301 h 374"/>
              <a:gd name="T24" fmla="*/ 353 w 736"/>
              <a:gd name="T25"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6" h="374">
                <a:moveTo>
                  <a:pt x="353" y="374"/>
                </a:moveTo>
                <a:cubicBezTo>
                  <a:pt x="273" y="374"/>
                  <a:pt x="196" y="349"/>
                  <a:pt x="132" y="301"/>
                </a:cubicBezTo>
                <a:cubicBezTo>
                  <a:pt x="69" y="254"/>
                  <a:pt x="23" y="188"/>
                  <a:pt x="0" y="114"/>
                </a:cubicBezTo>
                <a:cubicBezTo>
                  <a:pt x="3" y="99"/>
                  <a:pt x="3" y="99"/>
                  <a:pt x="3" y="99"/>
                </a:cubicBezTo>
                <a:cubicBezTo>
                  <a:pt x="7" y="112"/>
                  <a:pt x="7" y="112"/>
                  <a:pt x="7" y="112"/>
                </a:cubicBezTo>
                <a:cubicBezTo>
                  <a:pt x="55" y="264"/>
                  <a:pt x="194" y="366"/>
                  <a:pt x="353" y="366"/>
                </a:cubicBezTo>
                <a:cubicBezTo>
                  <a:pt x="513" y="366"/>
                  <a:pt x="652" y="264"/>
                  <a:pt x="700" y="112"/>
                </a:cubicBezTo>
                <a:cubicBezTo>
                  <a:pt x="710" y="78"/>
                  <a:pt x="728" y="4"/>
                  <a:pt x="728" y="3"/>
                </a:cubicBezTo>
                <a:cubicBezTo>
                  <a:pt x="733" y="0"/>
                  <a:pt x="733" y="0"/>
                  <a:pt x="733" y="0"/>
                </a:cubicBezTo>
                <a:cubicBezTo>
                  <a:pt x="736" y="5"/>
                  <a:pt x="736" y="5"/>
                  <a:pt x="736" y="5"/>
                </a:cubicBezTo>
                <a:cubicBezTo>
                  <a:pt x="736" y="5"/>
                  <a:pt x="718" y="80"/>
                  <a:pt x="707" y="114"/>
                </a:cubicBezTo>
                <a:cubicBezTo>
                  <a:pt x="684" y="188"/>
                  <a:pt x="637" y="254"/>
                  <a:pt x="575" y="301"/>
                </a:cubicBezTo>
                <a:cubicBezTo>
                  <a:pt x="511" y="349"/>
                  <a:pt x="434" y="374"/>
                  <a:pt x="353" y="374"/>
                </a:cubicBezTo>
                <a:close/>
              </a:path>
            </a:pathLst>
          </a:custGeom>
          <a:solidFill>
            <a:schemeClr val="accent1"/>
          </a:solidFill>
          <a:ln w="9525">
            <a:solidFill>
              <a:schemeClr val="accent1"/>
            </a:solidFill>
            <a:round/>
            <a:headEnd/>
            <a:tailEnd/>
          </a:ln>
        </p:spPr>
        <p:txBody>
          <a:bodyPr vert="horz" wrap="square" lIns="93247" tIns="46623" rIns="93247" bIns="46623" numCol="1" anchor="t" anchorCtr="0" compatLnSpc="1">
            <a:prstTxWarp prst="textNoShape">
              <a:avLst/>
            </a:prstTxWarp>
          </a:bodyPr>
          <a:lstStyle/>
          <a:p>
            <a:pPr marL="0" marR="0" lvl="0" indent="0" algn="l" defTabSz="951121"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78D7"/>
              </a:solidFill>
              <a:effectLst/>
              <a:uLnTx/>
              <a:uFillTx/>
              <a:latin typeface="Segoe UI"/>
              <a:ea typeface="微软雅黑 Light"/>
              <a:cs typeface="+mn-cs"/>
            </a:endParaRPr>
          </a:p>
        </p:txBody>
      </p:sp>
      <p:sp>
        <p:nvSpPr>
          <p:cNvPr id="31" name="Freeform 145">
            <a:extLst>
              <a:ext uri="{FF2B5EF4-FFF2-40B4-BE49-F238E27FC236}">
                <a16:creationId xmlns="" xmlns:a16="http://schemas.microsoft.com/office/drawing/2014/main" id="{B2FC7D8A-6B33-4B4E-9207-DEF91D585973}"/>
              </a:ext>
            </a:extLst>
          </p:cNvPr>
          <p:cNvSpPr>
            <a:spLocks/>
          </p:cNvSpPr>
          <p:nvPr/>
        </p:nvSpPr>
        <p:spPr bwMode="auto">
          <a:xfrm flipV="1">
            <a:off x="6062267" y="1904315"/>
            <a:ext cx="105266" cy="201761"/>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solidFill>
            <a:schemeClr val="accent1"/>
          </a:solidFill>
          <a:ln w="25400" cap="flat" cmpd="sng" algn="ctr">
            <a:solidFill>
              <a:schemeClr val="accent1"/>
            </a:solidFill>
            <a:prstDash val="solid"/>
            <a:miter lim="800000"/>
            <a:headEnd type="none"/>
            <a:tailEnd type="none"/>
          </a:ln>
          <a:effectLst/>
        </p:spPr>
        <p:txBody>
          <a:bodyPr rot="0" spcFirstLastPara="0" vertOverflow="overflow" horzOverflow="overflow" vert="horz" wrap="square" lIns="186468" tIns="149174" rIns="186468" bIns="149174" numCol="1" spcCol="0" rtlCol="0" fromWordArt="0" anchor="t" anchorCtr="0" forceAA="0" compatLnSpc="1">
            <a:prstTxWarp prst="textNoShape">
              <a:avLst/>
            </a:prstTxWarp>
            <a:noAutofit/>
          </a:bodyPr>
          <a:lstStyle/>
          <a:p>
            <a:pPr marL="0" marR="0" lvl="0" indent="0" algn="ctr" defTabSz="950663" rtl="0" eaLnBrk="1" fontAlgn="base" latinLnBrk="0" hangingPunct="1">
              <a:lnSpc>
                <a:spcPct val="90000"/>
              </a:lnSpc>
              <a:spcBef>
                <a:spcPct val="0"/>
              </a:spcBef>
              <a:spcAft>
                <a:spcPct val="0"/>
              </a:spcAft>
              <a:buClrTx/>
              <a:buSzTx/>
              <a:buFontTx/>
              <a:buNone/>
              <a:tabLst/>
              <a:defRPr/>
            </a:pPr>
            <a:endParaRPr kumimoji="0" lang="en-US" sz="2448" b="1" i="0" u="none" strike="noStrike" kern="0" cap="none" spc="0" normalizeH="0" baseline="0" noProof="0" dirty="0">
              <a:ln>
                <a:noFill/>
              </a:ln>
              <a:solidFill>
                <a:srgbClr val="0078D7"/>
              </a:solidFill>
              <a:effectLst/>
              <a:uLnTx/>
              <a:uFillTx/>
              <a:latin typeface="Segoe UI"/>
              <a:ea typeface="Segoe UI" pitchFamily="34" charset="0"/>
              <a:cs typeface="Segoe UI" pitchFamily="34" charset="0"/>
            </a:endParaRPr>
          </a:p>
        </p:txBody>
      </p:sp>
      <p:sp>
        <p:nvSpPr>
          <p:cNvPr id="33" name="Freeform 160">
            <a:extLst>
              <a:ext uri="{FF2B5EF4-FFF2-40B4-BE49-F238E27FC236}">
                <a16:creationId xmlns="" xmlns:a16="http://schemas.microsoft.com/office/drawing/2014/main" id="{EBCBE498-DAF9-496D-BD5E-39719D03A914}"/>
              </a:ext>
            </a:extLst>
          </p:cNvPr>
          <p:cNvSpPr>
            <a:spLocks/>
          </p:cNvSpPr>
          <p:nvPr/>
        </p:nvSpPr>
        <p:spPr bwMode="auto">
          <a:xfrm>
            <a:off x="2347716" y="1984274"/>
            <a:ext cx="2472782" cy="2525589"/>
          </a:xfrm>
          <a:custGeom>
            <a:avLst/>
            <a:gdLst>
              <a:gd name="connsiteX0" fmla="*/ 1754896 w 1762167"/>
              <a:gd name="connsiteY0" fmla="*/ 891398 h 1799798"/>
              <a:gd name="connsiteX1" fmla="*/ 1762167 w 1762167"/>
              <a:gd name="connsiteY1" fmla="*/ 903542 h 1799798"/>
              <a:gd name="connsiteX2" fmla="*/ 1691875 w 1762167"/>
              <a:gd name="connsiteY2" fmla="*/ 1168290 h 1799798"/>
              <a:gd name="connsiteX3" fmla="*/ 1371922 w 1762167"/>
              <a:gd name="connsiteY3" fmla="*/ 1622490 h 1799798"/>
              <a:gd name="connsiteX4" fmla="*/ 833821 w 1762167"/>
              <a:gd name="connsiteY4" fmla="*/ 1799798 h 1799798"/>
              <a:gd name="connsiteX5" fmla="*/ 7581 w 1762167"/>
              <a:gd name="connsiteY5" fmla="*/ 1250568 h 1799798"/>
              <a:gd name="connsiteX6" fmla="*/ 0 w 1762167"/>
              <a:gd name="connsiteY6" fmla="*/ 1226151 h 1799798"/>
              <a:gd name="connsiteX7" fmla="*/ 19954 w 1762167"/>
              <a:gd name="connsiteY7" fmla="*/ 1226151 h 1799798"/>
              <a:gd name="connsiteX8" fmla="*/ 25305 w 1762167"/>
              <a:gd name="connsiteY8" fmla="*/ 1243434 h 1799798"/>
              <a:gd name="connsiteX9" fmla="*/ 833821 w 1762167"/>
              <a:gd name="connsiteY9" fmla="*/ 1780367 h 1799798"/>
              <a:gd name="connsiteX10" fmla="*/ 1674907 w 1762167"/>
              <a:gd name="connsiteY10" fmla="*/ 1163432 h 1799798"/>
              <a:gd name="connsiteX11" fmla="*/ 1742776 w 1762167"/>
              <a:gd name="connsiteY11" fmla="*/ 898685 h 1799798"/>
              <a:gd name="connsiteX12" fmla="*/ 1754896 w 1762167"/>
              <a:gd name="connsiteY12" fmla="*/ 891398 h 1799798"/>
              <a:gd name="connsiteX13" fmla="*/ 833821 w 1762167"/>
              <a:gd name="connsiteY13" fmla="*/ 0 h 1799798"/>
              <a:gd name="connsiteX14" fmla="*/ 1371922 w 1762167"/>
              <a:gd name="connsiteY14" fmla="*/ 179737 h 1799798"/>
              <a:gd name="connsiteX15" fmla="*/ 1691875 w 1762167"/>
              <a:gd name="connsiteY15" fmla="*/ 633937 h 1799798"/>
              <a:gd name="connsiteX16" fmla="*/ 1682179 w 1762167"/>
              <a:gd name="connsiteY16" fmla="*/ 667941 h 1799798"/>
              <a:gd name="connsiteX17" fmla="*/ 1674907 w 1762167"/>
              <a:gd name="connsiteY17" fmla="*/ 638795 h 1799798"/>
              <a:gd name="connsiteX18" fmla="*/ 833821 w 1762167"/>
              <a:gd name="connsiteY18" fmla="*/ 19431 h 1799798"/>
              <a:gd name="connsiteX19" fmla="*/ 106183 w 1762167"/>
              <a:gd name="connsiteY19" fmla="*/ 408668 h 1799798"/>
              <a:gd name="connsiteX20" fmla="*/ 37699 w 1762167"/>
              <a:gd name="connsiteY20" fmla="*/ 535467 h 1799798"/>
              <a:gd name="connsiteX21" fmla="*/ 16135 w 1762167"/>
              <a:gd name="connsiteY21" fmla="*/ 535467 h 1799798"/>
              <a:gd name="connsiteX22" fmla="*/ 90371 w 1762167"/>
              <a:gd name="connsiteY22" fmla="*/ 398251 h 1799798"/>
              <a:gd name="connsiteX23" fmla="*/ 833821 w 1762167"/>
              <a:gd name="connsiteY23" fmla="*/ 0 h 179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62167" h="1799798">
                <a:moveTo>
                  <a:pt x="1754896" y="891398"/>
                </a:moveTo>
                <a:cubicBezTo>
                  <a:pt x="1762167" y="903542"/>
                  <a:pt x="1762167" y="903542"/>
                  <a:pt x="1762167" y="903542"/>
                </a:cubicBezTo>
                <a:cubicBezTo>
                  <a:pt x="1762167" y="903542"/>
                  <a:pt x="1718537" y="1085708"/>
                  <a:pt x="1691875" y="1168290"/>
                </a:cubicBezTo>
                <a:cubicBezTo>
                  <a:pt x="1636125" y="1348027"/>
                  <a:pt x="1522203" y="1508333"/>
                  <a:pt x="1371922" y="1622490"/>
                </a:cubicBezTo>
                <a:cubicBezTo>
                  <a:pt x="1216794" y="1739076"/>
                  <a:pt x="1030155" y="1799798"/>
                  <a:pt x="833821" y="1799798"/>
                </a:cubicBezTo>
                <a:cubicBezTo>
                  <a:pt x="462967" y="1799798"/>
                  <a:pt x="143924" y="1573002"/>
                  <a:pt x="7581" y="1250568"/>
                </a:cubicBezTo>
                <a:lnTo>
                  <a:pt x="0" y="1226151"/>
                </a:lnTo>
                <a:lnTo>
                  <a:pt x="19954" y="1226151"/>
                </a:lnTo>
                <a:lnTo>
                  <a:pt x="25305" y="1243434"/>
                </a:lnTo>
                <a:cubicBezTo>
                  <a:pt x="158467" y="1559036"/>
                  <a:pt x="470239" y="1780367"/>
                  <a:pt x="833821" y="1780367"/>
                </a:cubicBezTo>
                <a:cubicBezTo>
                  <a:pt x="1221642" y="1780367"/>
                  <a:pt x="1558561" y="1532622"/>
                  <a:pt x="1674907" y="1163432"/>
                </a:cubicBezTo>
                <a:cubicBezTo>
                  <a:pt x="1699146" y="1080851"/>
                  <a:pt x="1742776" y="901114"/>
                  <a:pt x="1742776" y="898685"/>
                </a:cubicBezTo>
                <a:cubicBezTo>
                  <a:pt x="1754896" y="891398"/>
                  <a:pt x="1754896" y="891398"/>
                  <a:pt x="1754896" y="891398"/>
                </a:cubicBezTo>
                <a:close/>
                <a:moveTo>
                  <a:pt x="833821" y="0"/>
                </a:moveTo>
                <a:cubicBezTo>
                  <a:pt x="1030155" y="0"/>
                  <a:pt x="1216794" y="63151"/>
                  <a:pt x="1371922" y="179737"/>
                </a:cubicBezTo>
                <a:cubicBezTo>
                  <a:pt x="1522203" y="291465"/>
                  <a:pt x="1636125" y="454200"/>
                  <a:pt x="1691875" y="633937"/>
                </a:cubicBezTo>
                <a:cubicBezTo>
                  <a:pt x="1682179" y="667941"/>
                  <a:pt x="1682179" y="667941"/>
                  <a:pt x="1682179" y="667941"/>
                </a:cubicBezTo>
                <a:cubicBezTo>
                  <a:pt x="1674907" y="638795"/>
                  <a:pt x="1674907" y="638795"/>
                  <a:pt x="1674907" y="638795"/>
                </a:cubicBezTo>
                <a:cubicBezTo>
                  <a:pt x="1558561" y="269606"/>
                  <a:pt x="1221642" y="19431"/>
                  <a:pt x="833821" y="19431"/>
                </a:cubicBezTo>
                <a:cubicBezTo>
                  <a:pt x="530836" y="19431"/>
                  <a:pt x="263830" y="174082"/>
                  <a:pt x="106183" y="408668"/>
                </a:cubicBezTo>
                <a:lnTo>
                  <a:pt x="37699" y="535467"/>
                </a:lnTo>
                <a:lnTo>
                  <a:pt x="16135" y="535467"/>
                </a:lnTo>
                <a:lnTo>
                  <a:pt x="90371" y="398251"/>
                </a:lnTo>
                <a:cubicBezTo>
                  <a:pt x="251711" y="158446"/>
                  <a:pt x="524776" y="0"/>
                  <a:pt x="833821" y="0"/>
                </a:cubicBezTo>
                <a:close/>
              </a:path>
            </a:pathLst>
          </a:custGeom>
          <a:solidFill>
            <a:schemeClr val="accent1"/>
          </a:solidFill>
          <a:ln w="9525">
            <a:solidFill>
              <a:schemeClr val="accent1"/>
            </a:solidFill>
            <a:round/>
            <a:headEnd/>
            <a:tailEnd/>
          </a:ln>
        </p:spPr>
        <p:txBody>
          <a:bodyPr vert="horz" wrap="square" lIns="93247" tIns="46623" rIns="93247" bIns="46623" numCol="1" anchor="t" anchorCtr="0" compatLnSpc="1">
            <a:prstTxWarp prst="textNoShape">
              <a:avLst/>
            </a:prstTxWarp>
            <a:noAutofit/>
          </a:bodyPr>
          <a:lstStyle/>
          <a:p>
            <a:pPr marL="0" marR="0" lvl="0" indent="0" algn="l" defTabSz="951121"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78D7"/>
              </a:solidFill>
              <a:effectLst/>
              <a:uLnTx/>
              <a:uFillTx/>
              <a:latin typeface="Segoe UI"/>
              <a:ea typeface="微软雅黑 Light"/>
              <a:cs typeface="+mn-cs"/>
            </a:endParaRPr>
          </a:p>
        </p:txBody>
      </p:sp>
      <p:sp>
        <p:nvSpPr>
          <p:cNvPr id="34" name="Freeform 161">
            <a:extLst>
              <a:ext uri="{FF2B5EF4-FFF2-40B4-BE49-F238E27FC236}">
                <a16:creationId xmlns="" xmlns:a16="http://schemas.microsoft.com/office/drawing/2014/main" id="{A5BE3C83-9A39-49DD-ABCD-6C6484C8DC86}"/>
              </a:ext>
            </a:extLst>
          </p:cNvPr>
          <p:cNvSpPr>
            <a:spLocks/>
          </p:cNvSpPr>
          <p:nvPr/>
        </p:nvSpPr>
        <p:spPr bwMode="auto">
          <a:xfrm flipV="1">
            <a:off x="3461662" y="4388298"/>
            <a:ext cx="105266" cy="201761"/>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solidFill>
            <a:schemeClr val="accent1"/>
          </a:solidFill>
          <a:ln w="25400" cap="flat" cmpd="sng" algn="ctr">
            <a:solidFill>
              <a:schemeClr val="accent1"/>
            </a:solidFill>
            <a:prstDash val="solid"/>
            <a:miter lim="800000"/>
            <a:headEnd type="none"/>
            <a:tailEnd type="none"/>
          </a:ln>
          <a:effectLst/>
        </p:spPr>
        <p:txBody>
          <a:bodyPr rot="0" spcFirstLastPara="0" vertOverflow="overflow" horzOverflow="overflow" vert="horz" wrap="square" lIns="186468" tIns="149174" rIns="186468" bIns="149174" numCol="1" spcCol="0" rtlCol="0" fromWordArt="0" anchor="t" anchorCtr="0" forceAA="0" compatLnSpc="1">
            <a:prstTxWarp prst="textNoShape">
              <a:avLst/>
            </a:prstTxWarp>
            <a:noAutofit/>
          </a:bodyPr>
          <a:lstStyle/>
          <a:p>
            <a:pPr marL="0" marR="0" lvl="0" indent="0" algn="ctr" defTabSz="950663" rtl="0" eaLnBrk="1" fontAlgn="base" latinLnBrk="0" hangingPunct="1">
              <a:lnSpc>
                <a:spcPct val="90000"/>
              </a:lnSpc>
              <a:spcBef>
                <a:spcPct val="0"/>
              </a:spcBef>
              <a:spcAft>
                <a:spcPct val="0"/>
              </a:spcAft>
              <a:buClrTx/>
              <a:buSzTx/>
              <a:buFontTx/>
              <a:buNone/>
              <a:tabLst/>
              <a:defRPr/>
            </a:pPr>
            <a:endParaRPr kumimoji="0" lang="en-US" sz="2448" b="1" i="0" u="none" strike="noStrike" kern="0" cap="none" spc="0" normalizeH="0" baseline="0" noProof="0" dirty="0">
              <a:ln>
                <a:noFill/>
              </a:ln>
              <a:solidFill>
                <a:srgbClr val="0078D7"/>
              </a:solidFill>
              <a:effectLst/>
              <a:uLnTx/>
              <a:uFillTx/>
              <a:latin typeface="Segoe UI"/>
              <a:ea typeface="Segoe UI" pitchFamily="34" charset="0"/>
              <a:cs typeface="Segoe UI" pitchFamily="34" charset="0"/>
            </a:endParaRPr>
          </a:p>
        </p:txBody>
      </p:sp>
      <p:grpSp>
        <p:nvGrpSpPr>
          <p:cNvPr id="36" name="Group 163">
            <a:extLst>
              <a:ext uri="{FF2B5EF4-FFF2-40B4-BE49-F238E27FC236}">
                <a16:creationId xmlns="" xmlns:a16="http://schemas.microsoft.com/office/drawing/2014/main" id="{DCB3FD96-48A3-499C-9FB6-A6F86B26DFEB}"/>
              </a:ext>
            </a:extLst>
          </p:cNvPr>
          <p:cNvGrpSpPr/>
          <p:nvPr/>
        </p:nvGrpSpPr>
        <p:grpSpPr>
          <a:xfrm>
            <a:off x="7374409" y="1984275"/>
            <a:ext cx="2384588" cy="2525590"/>
            <a:chOff x="8732197" y="2594497"/>
            <a:chExt cx="1699318" cy="1799799"/>
          </a:xfrm>
          <a:solidFill>
            <a:schemeClr val="accent1"/>
          </a:solidFill>
        </p:grpSpPr>
        <p:sp>
          <p:nvSpPr>
            <p:cNvPr id="38" name="Freeform 165">
              <a:extLst>
                <a:ext uri="{FF2B5EF4-FFF2-40B4-BE49-F238E27FC236}">
                  <a16:creationId xmlns="" xmlns:a16="http://schemas.microsoft.com/office/drawing/2014/main" id="{ADD03403-A0EA-478E-A3BF-0B5BC1FD4AA1}"/>
                </a:ext>
              </a:extLst>
            </p:cNvPr>
            <p:cNvSpPr>
              <a:spLocks/>
            </p:cNvSpPr>
            <p:nvPr/>
          </p:nvSpPr>
          <p:spPr bwMode="auto">
            <a:xfrm>
              <a:off x="8732197" y="2594497"/>
              <a:ext cx="1699318" cy="903542"/>
            </a:xfrm>
            <a:custGeom>
              <a:avLst/>
              <a:gdLst>
                <a:gd name="connsiteX0" fmla="*/ 928961 w 1699318"/>
                <a:gd name="connsiteY0" fmla="*/ 0 h 903542"/>
                <a:gd name="connsiteX1" fmla="*/ 1464994 w 1699318"/>
                <a:gd name="connsiteY1" fmla="*/ 179737 h 903542"/>
                <a:gd name="connsiteX2" fmla="*/ 1661458 w 1699318"/>
                <a:gd name="connsiteY2" fmla="*/ 381334 h 903542"/>
                <a:gd name="connsiteX3" fmla="*/ 1699318 w 1699318"/>
                <a:gd name="connsiteY3" fmla="*/ 445566 h 903542"/>
                <a:gd name="connsiteX4" fmla="*/ 1677941 w 1699318"/>
                <a:gd name="connsiteY4" fmla="*/ 445566 h 903542"/>
                <a:gd name="connsiteX5" fmla="*/ 1642168 w 1699318"/>
                <a:gd name="connsiteY5" fmla="*/ 386268 h 903542"/>
                <a:gd name="connsiteX6" fmla="*/ 928961 w 1699318"/>
                <a:gd name="connsiteY6" fmla="*/ 19431 h 903542"/>
                <a:gd name="connsiteX7" fmla="*/ 87317 w 1699318"/>
                <a:gd name="connsiteY7" fmla="*/ 638795 h 903542"/>
                <a:gd name="connsiteX8" fmla="*/ 19404 w 1699318"/>
                <a:gd name="connsiteY8" fmla="*/ 903542 h 903542"/>
                <a:gd name="connsiteX9" fmla="*/ 0 w 1699318"/>
                <a:gd name="connsiteY9" fmla="*/ 898685 h 903542"/>
                <a:gd name="connsiteX10" fmla="*/ 70339 w 1699318"/>
                <a:gd name="connsiteY10" fmla="*/ 631508 h 903542"/>
                <a:gd name="connsiteX11" fmla="*/ 390503 w 1699318"/>
                <a:gd name="connsiteY11" fmla="*/ 179737 h 903542"/>
                <a:gd name="connsiteX12" fmla="*/ 928961 w 1699318"/>
                <a:gd name="connsiteY12" fmla="*/ 0 h 90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9318" h="903542">
                  <a:moveTo>
                    <a:pt x="928961" y="0"/>
                  </a:moveTo>
                  <a:cubicBezTo>
                    <a:pt x="1123000" y="0"/>
                    <a:pt x="1309763" y="63151"/>
                    <a:pt x="1464994" y="179737"/>
                  </a:cubicBezTo>
                  <a:cubicBezTo>
                    <a:pt x="1541397" y="235601"/>
                    <a:pt x="1607491" y="304217"/>
                    <a:pt x="1661458" y="381334"/>
                  </a:cubicBezTo>
                  <a:lnTo>
                    <a:pt x="1699318" y="445566"/>
                  </a:lnTo>
                  <a:lnTo>
                    <a:pt x="1677941" y="445566"/>
                  </a:lnTo>
                  <a:lnTo>
                    <a:pt x="1642168" y="386268"/>
                  </a:lnTo>
                  <a:cubicBezTo>
                    <a:pt x="1480153" y="160155"/>
                    <a:pt x="1218200" y="19431"/>
                    <a:pt x="928961" y="19431"/>
                  </a:cubicBezTo>
                  <a:cubicBezTo>
                    <a:pt x="540883" y="19431"/>
                    <a:pt x="203741" y="269606"/>
                    <a:pt x="87317" y="638795"/>
                  </a:cubicBezTo>
                  <a:cubicBezTo>
                    <a:pt x="63063" y="721377"/>
                    <a:pt x="19404" y="901114"/>
                    <a:pt x="19404" y="903542"/>
                  </a:cubicBezTo>
                  <a:cubicBezTo>
                    <a:pt x="0" y="898685"/>
                    <a:pt x="0" y="898685"/>
                    <a:pt x="0" y="898685"/>
                  </a:cubicBezTo>
                  <a:cubicBezTo>
                    <a:pt x="0" y="896256"/>
                    <a:pt x="43659" y="716519"/>
                    <a:pt x="70339" y="631508"/>
                  </a:cubicBezTo>
                  <a:cubicBezTo>
                    <a:pt x="126125" y="454200"/>
                    <a:pt x="240123" y="291465"/>
                    <a:pt x="390503" y="179737"/>
                  </a:cubicBezTo>
                  <a:cubicBezTo>
                    <a:pt x="545734" y="63151"/>
                    <a:pt x="732497" y="0"/>
                    <a:pt x="928961" y="0"/>
                  </a:cubicBezTo>
                  <a:close/>
                </a:path>
              </a:pathLst>
            </a:custGeom>
            <a:grpFill/>
            <a:ln w="9525">
              <a:solidFill>
                <a:schemeClr val="accent1"/>
              </a:solidFill>
              <a:round/>
              <a:headEnd/>
              <a:tailEnd/>
            </a:ln>
          </p:spPr>
          <p:txBody>
            <a:bodyPr vert="horz" wrap="square" lIns="93247" tIns="46623" rIns="93247" bIns="46623" numCol="1" anchor="t" anchorCtr="0" compatLnSpc="1">
              <a:prstTxWarp prst="textNoShape">
                <a:avLst/>
              </a:prstTxWarp>
              <a:noAutofit/>
            </a:bodyPr>
            <a:lstStyle/>
            <a:p>
              <a:pPr marL="0" marR="0" lvl="0" indent="0" algn="l" defTabSz="951121"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78D7"/>
                </a:solidFill>
                <a:effectLst/>
                <a:uLnTx/>
                <a:uFillTx/>
                <a:latin typeface="Segoe UI"/>
                <a:ea typeface="微软雅黑 Light"/>
                <a:cs typeface="+mn-cs"/>
              </a:endParaRPr>
            </a:p>
          </p:txBody>
        </p:sp>
        <p:sp>
          <p:nvSpPr>
            <p:cNvPr id="39" name="Freeform 166">
              <a:extLst>
                <a:ext uri="{FF2B5EF4-FFF2-40B4-BE49-F238E27FC236}">
                  <a16:creationId xmlns="" xmlns:a16="http://schemas.microsoft.com/office/drawing/2014/main" id="{54E372F5-E980-48D5-A63C-C476C1CD48D4}"/>
                </a:ext>
              </a:extLst>
            </p:cNvPr>
            <p:cNvSpPr>
              <a:spLocks/>
            </p:cNvSpPr>
            <p:nvPr/>
          </p:nvSpPr>
          <p:spPr bwMode="auto">
            <a:xfrm>
              <a:off x="8802536" y="3726355"/>
              <a:ext cx="1626033" cy="667941"/>
            </a:xfrm>
            <a:custGeom>
              <a:avLst/>
              <a:gdLst>
                <a:gd name="connsiteX0" fmla="*/ 9702 w 1626033"/>
                <a:gd name="connsiteY0" fmla="*/ 0 h 667941"/>
                <a:gd name="connsiteX1" fmla="*/ 16978 w 1626033"/>
                <a:gd name="connsiteY1" fmla="*/ 31575 h 667941"/>
                <a:gd name="connsiteX2" fmla="*/ 858622 w 1626033"/>
                <a:gd name="connsiteY2" fmla="*/ 648510 h 667941"/>
                <a:gd name="connsiteX3" fmla="*/ 1571829 w 1626033"/>
                <a:gd name="connsiteY3" fmla="*/ 283723 h 667941"/>
                <a:gd name="connsiteX4" fmla="*/ 1605457 w 1626033"/>
                <a:gd name="connsiteY4" fmla="*/ 228109 h 667941"/>
                <a:gd name="connsiteX5" fmla="*/ 1626033 w 1626033"/>
                <a:gd name="connsiteY5" fmla="*/ 228109 h 667941"/>
                <a:gd name="connsiteX6" fmla="*/ 1590209 w 1626033"/>
                <a:gd name="connsiteY6" fmla="*/ 288126 h 667941"/>
                <a:gd name="connsiteX7" fmla="*/ 1394655 w 1626033"/>
                <a:gd name="connsiteY7" fmla="*/ 490633 h 667941"/>
                <a:gd name="connsiteX8" fmla="*/ 858622 w 1626033"/>
                <a:gd name="connsiteY8" fmla="*/ 667941 h 667941"/>
                <a:gd name="connsiteX9" fmla="*/ 320164 w 1626033"/>
                <a:gd name="connsiteY9" fmla="*/ 490633 h 667941"/>
                <a:gd name="connsiteX10" fmla="*/ 0 w 1626033"/>
                <a:gd name="connsiteY10" fmla="*/ 36433 h 667941"/>
                <a:gd name="connsiteX11" fmla="*/ 9702 w 1626033"/>
                <a:gd name="connsiteY11" fmla="*/ 0 h 667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6033" h="667941">
                  <a:moveTo>
                    <a:pt x="9702" y="0"/>
                  </a:moveTo>
                  <a:cubicBezTo>
                    <a:pt x="16978" y="31575"/>
                    <a:pt x="16978" y="31575"/>
                    <a:pt x="16978" y="31575"/>
                  </a:cubicBezTo>
                  <a:cubicBezTo>
                    <a:pt x="133402" y="400765"/>
                    <a:pt x="470544" y="648510"/>
                    <a:pt x="858622" y="648510"/>
                  </a:cubicBezTo>
                  <a:cubicBezTo>
                    <a:pt x="1147861" y="648510"/>
                    <a:pt x="1409814" y="509154"/>
                    <a:pt x="1571829" y="283723"/>
                  </a:cubicBezTo>
                  <a:lnTo>
                    <a:pt x="1605457" y="228109"/>
                  </a:lnTo>
                  <a:lnTo>
                    <a:pt x="1626033" y="228109"/>
                  </a:lnTo>
                  <a:lnTo>
                    <a:pt x="1590209" y="288126"/>
                  </a:lnTo>
                  <a:cubicBezTo>
                    <a:pt x="1535939" y="364939"/>
                    <a:pt x="1469845" y="433555"/>
                    <a:pt x="1394655" y="490633"/>
                  </a:cubicBezTo>
                  <a:cubicBezTo>
                    <a:pt x="1239424" y="607219"/>
                    <a:pt x="1052661" y="667941"/>
                    <a:pt x="858622" y="667941"/>
                  </a:cubicBezTo>
                  <a:cubicBezTo>
                    <a:pt x="662158" y="667941"/>
                    <a:pt x="475395" y="607219"/>
                    <a:pt x="320164" y="490633"/>
                  </a:cubicBezTo>
                  <a:cubicBezTo>
                    <a:pt x="169784" y="376476"/>
                    <a:pt x="55786" y="216170"/>
                    <a:pt x="0" y="36433"/>
                  </a:cubicBezTo>
                  <a:cubicBezTo>
                    <a:pt x="9702" y="0"/>
                    <a:pt x="9702" y="0"/>
                    <a:pt x="9702" y="0"/>
                  </a:cubicBezTo>
                  <a:close/>
                </a:path>
              </a:pathLst>
            </a:custGeom>
            <a:grpFill/>
            <a:ln w="9525">
              <a:solidFill>
                <a:schemeClr val="accent1"/>
              </a:solidFill>
              <a:round/>
              <a:headEnd/>
              <a:tailEnd/>
            </a:ln>
          </p:spPr>
          <p:txBody>
            <a:bodyPr vert="horz" wrap="square" lIns="93247" tIns="46623" rIns="93247" bIns="46623" numCol="1" anchor="t" anchorCtr="0" compatLnSpc="1">
              <a:prstTxWarp prst="textNoShape">
                <a:avLst/>
              </a:prstTxWarp>
              <a:noAutofit/>
            </a:bodyPr>
            <a:lstStyle/>
            <a:p>
              <a:pPr marL="0" marR="0" lvl="0" indent="0" algn="l" defTabSz="951121"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78D7"/>
                </a:solidFill>
                <a:effectLst/>
                <a:uLnTx/>
                <a:uFillTx/>
                <a:latin typeface="Segoe UI"/>
                <a:ea typeface="微软雅黑 Light"/>
                <a:cs typeface="+mn-cs"/>
              </a:endParaRPr>
            </a:p>
          </p:txBody>
        </p:sp>
      </p:grpSp>
      <p:sp>
        <p:nvSpPr>
          <p:cNvPr id="37" name="Freeform 164">
            <a:extLst>
              <a:ext uri="{FF2B5EF4-FFF2-40B4-BE49-F238E27FC236}">
                <a16:creationId xmlns="" xmlns:a16="http://schemas.microsoft.com/office/drawing/2014/main" id="{4611BC22-3401-48D2-B28A-3D105F893A1C}"/>
              </a:ext>
            </a:extLst>
          </p:cNvPr>
          <p:cNvSpPr>
            <a:spLocks/>
          </p:cNvSpPr>
          <p:nvPr/>
        </p:nvSpPr>
        <p:spPr bwMode="auto">
          <a:xfrm flipV="1">
            <a:off x="8613987" y="1892305"/>
            <a:ext cx="105266" cy="201761"/>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solidFill>
            <a:schemeClr val="accent1"/>
          </a:solidFill>
          <a:ln w="25400" cap="flat" cmpd="sng" algn="ctr">
            <a:solidFill>
              <a:schemeClr val="accent1"/>
            </a:solidFill>
            <a:prstDash val="solid"/>
            <a:miter lim="800000"/>
            <a:headEnd type="none"/>
            <a:tailEnd type="none"/>
          </a:ln>
          <a:effectLst/>
        </p:spPr>
        <p:txBody>
          <a:bodyPr rot="0" spcFirstLastPara="0" vertOverflow="overflow" horzOverflow="overflow" vert="horz" wrap="square" lIns="186468" tIns="149174" rIns="186468" bIns="149174" numCol="1" spcCol="0" rtlCol="0" fromWordArt="0" anchor="t" anchorCtr="0" forceAA="0" compatLnSpc="1">
            <a:prstTxWarp prst="textNoShape">
              <a:avLst/>
            </a:prstTxWarp>
            <a:noAutofit/>
          </a:bodyPr>
          <a:lstStyle/>
          <a:p>
            <a:pPr marL="0" marR="0" lvl="0" indent="0" algn="ctr" defTabSz="950663" rtl="0" eaLnBrk="1" fontAlgn="base" latinLnBrk="0" hangingPunct="1">
              <a:lnSpc>
                <a:spcPct val="90000"/>
              </a:lnSpc>
              <a:spcBef>
                <a:spcPct val="0"/>
              </a:spcBef>
              <a:spcAft>
                <a:spcPct val="0"/>
              </a:spcAft>
              <a:buClrTx/>
              <a:buSzTx/>
              <a:buFontTx/>
              <a:buNone/>
              <a:tabLst/>
              <a:defRPr/>
            </a:pPr>
            <a:endParaRPr kumimoji="0" lang="en-US" sz="2448" b="1" i="0" u="none" strike="noStrike" kern="0" cap="none" spc="0" normalizeH="0" baseline="0" noProof="0" dirty="0">
              <a:ln>
                <a:noFill/>
              </a:ln>
              <a:solidFill>
                <a:srgbClr val="0078D7"/>
              </a:solidFill>
              <a:effectLst/>
              <a:uLnTx/>
              <a:uFillTx/>
              <a:latin typeface="Segoe UI"/>
              <a:ea typeface="Segoe UI" pitchFamily="34" charset="0"/>
              <a:cs typeface="Segoe UI" pitchFamily="34" charset="0"/>
            </a:endParaRPr>
          </a:p>
        </p:txBody>
      </p:sp>
      <p:sp>
        <p:nvSpPr>
          <p:cNvPr id="40" name="弧形 39">
            <a:extLst>
              <a:ext uri="{FF2B5EF4-FFF2-40B4-BE49-F238E27FC236}">
                <a16:creationId xmlns="" xmlns:a16="http://schemas.microsoft.com/office/drawing/2014/main" id="{835BF0BF-4C82-428E-9E14-115533BDEAAF}"/>
              </a:ext>
            </a:extLst>
          </p:cNvPr>
          <p:cNvSpPr/>
          <p:nvPr/>
        </p:nvSpPr>
        <p:spPr>
          <a:xfrm flipH="1">
            <a:off x="2276635" y="2009994"/>
            <a:ext cx="2514433" cy="2514433"/>
          </a:xfrm>
          <a:prstGeom prst="arc">
            <a:avLst>
              <a:gd name="adj1" fmla="val 19952630"/>
              <a:gd name="adj2" fmla="val 1626920"/>
            </a:avLst>
          </a:prstGeom>
          <a:ln w="38100" cap="flat">
            <a:solidFill>
              <a:schemeClr val="accent1"/>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41" name="矩形 40">
            <a:extLst>
              <a:ext uri="{FF2B5EF4-FFF2-40B4-BE49-F238E27FC236}">
                <a16:creationId xmlns="" xmlns:a16="http://schemas.microsoft.com/office/drawing/2014/main" id="{BE71D35B-1E4A-444D-8B94-ACA0DBD739B1}"/>
              </a:ext>
            </a:extLst>
          </p:cNvPr>
          <p:cNvSpPr/>
          <p:nvPr/>
        </p:nvSpPr>
        <p:spPr>
          <a:xfrm>
            <a:off x="2673536" y="3295293"/>
            <a:ext cx="1723549"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0">
                      <a:schemeClr val="accent2"/>
                    </a:gs>
                    <a:gs pos="100000">
                      <a:schemeClr val="accent1"/>
                    </a:gs>
                  </a:gsLst>
                  <a:lin ang="5400000" scaled="1"/>
                </a:gradFill>
                <a:effectLst/>
                <a:uLnTx/>
                <a:uFillTx/>
                <a:latin typeface="微软雅黑"/>
                <a:ea typeface="微软雅黑"/>
                <a:cs typeface="+mn-cs"/>
              </a:rPr>
              <a:t>你的关键词</a:t>
            </a:r>
          </a:p>
        </p:txBody>
      </p:sp>
      <p:sp>
        <p:nvSpPr>
          <p:cNvPr id="42" name="矩形 41">
            <a:extLst>
              <a:ext uri="{FF2B5EF4-FFF2-40B4-BE49-F238E27FC236}">
                <a16:creationId xmlns="" xmlns:a16="http://schemas.microsoft.com/office/drawing/2014/main" id="{7B8CE789-A482-4E06-834D-E3A76A99D1DC}"/>
              </a:ext>
            </a:extLst>
          </p:cNvPr>
          <p:cNvSpPr/>
          <p:nvPr/>
        </p:nvSpPr>
        <p:spPr>
          <a:xfrm>
            <a:off x="5234226" y="3295293"/>
            <a:ext cx="1723549"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gradFill>
                  <a:gsLst>
                    <a:gs pos="0">
                      <a:schemeClr val="accent2"/>
                    </a:gs>
                    <a:gs pos="100000">
                      <a:schemeClr val="accent1"/>
                    </a:gs>
                  </a:gsLst>
                  <a:lin ang="5400000" scaled="1"/>
                </a:gradFill>
                <a:effectLst/>
                <a:uLnTx/>
                <a:uFillTx/>
                <a:latin typeface="微软雅黑"/>
                <a:ea typeface="微软雅黑"/>
                <a:cs typeface="+mn-cs"/>
              </a:rPr>
              <a:t>你的关键词</a:t>
            </a:r>
            <a:endParaRPr kumimoji="0" lang="zh-CN" altLang="en-US" sz="2400" b="1" i="0" u="none" strike="noStrike" kern="1200" cap="none" spc="0" normalizeH="0" baseline="0" noProof="0" dirty="0">
              <a:ln>
                <a:noFill/>
              </a:ln>
              <a:gradFill>
                <a:gsLst>
                  <a:gs pos="0">
                    <a:schemeClr val="accent2"/>
                  </a:gs>
                  <a:gs pos="100000">
                    <a:schemeClr val="accent1"/>
                  </a:gs>
                </a:gsLst>
                <a:lin ang="5400000" scaled="1"/>
              </a:gradFill>
              <a:effectLst/>
              <a:uLnTx/>
              <a:uFillTx/>
              <a:latin typeface="微软雅黑"/>
              <a:ea typeface="微软雅黑"/>
              <a:cs typeface="+mn-cs"/>
            </a:endParaRPr>
          </a:p>
        </p:txBody>
      </p:sp>
      <p:sp>
        <p:nvSpPr>
          <p:cNvPr id="43" name="矩形 42">
            <a:extLst>
              <a:ext uri="{FF2B5EF4-FFF2-40B4-BE49-F238E27FC236}">
                <a16:creationId xmlns="" xmlns:a16="http://schemas.microsoft.com/office/drawing/2014/main" id="{590605C1-2784-491E-85FA-E70015B61308}"/>
              </a:ext>
            </a:extLst>
          </p:cNvPr>
          <p:cNvSpPr/>
          <p:nvPr/>
        </p:nvSpPr>
        <p:spPr>
          <a:xfrm>
            <a:off x="7821828" y="3295293"/>
            <a:ext cx="1723549"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gradFill>
                  <a:gsLst>
                    <a:gs pos="0">
                      <a:schemeClr val="accent2"/>
                    </a:gs>
                    <a:gs pos="100000">
                      <a:schemeClr val="accent1"/>
                    </a:gs>
                  </a:gsLst>
                  <a:lin ang="5400000" scaled="1"/>
                </a:gradFill>
                <a:effectLst/>
                <a:uLnTx/>
                <a:uFillTx/>
                <a:latin typeface="微软雅黑"/>
                <a:ea typeface="微软雅黑"/>
                <a:cs typeface="+mn-cs"/>
              </a:rPr>
              <a:t>你的关键词</a:t>
            </a:r>
            <a:endParaRPr kumimoji="0" lang="zh-CN" altLang="en-US" sz="2400" b="1" i="0" u="none" strike="noStrike" kern="1200" cap="none" spc="0" normalizeH="0" baseline="0" noProof="0" dirty="0">
              <a:ln>
                <a:noFill/>
              </a:ln>
              <a:gradFill>
                <a:gsLst>
                  <a:gs pos="0">
                    <a:schemeClr val="accent2"/>
                  </a:gs>
                  <a:gs pos="100000">
                    <a:schemeClr val="accent1"/>
                  </a:gs>
                </a:gsLst>
                <a:lin ang="5400000" scaled="1"/>
              </a:gradFill>
              <a:effectLst/>
              <a:uLnTx/>
              <a:uFillTx/>
              <a:latin typeface="微软雅黑"/>
              <a:ea typeface="微软雅黑"/>
              <a:cs typeface="+mn-cs"/>
            </a:endParaRPr>
          </a:p>
        </p:txBody>
      </p:sp>
      <p:sp>
        <p:nvSpPr>
          <p:cNvPr id="47" name="矩形 46">
            <a:extLst>
              <a:ext uri="{FF2B5EF4-FFF2-40B4-BE49-F238E27FC236}">
                <a16:creationId xmlns="" xmlns:a16="http://schemas.microsoft.com/office/drawing/2014/main" id="{E439D375-24B1-4AC6-BBB6-B5F762F2E350}"/>
              </a:ext>
            </a:extLst>
          </p:cNvPr>
          <p:cNvSpPr/>
          <p:nvPr/>
        </p:nvSpPr>
        <p:spPr>
          <a:xfrm>
            <a:off x="2393605" y="4875690"/>
            <a:ext cx="2241380" cy="667170"/>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mn-ea"/>
                <a:cs typeface="+mn-cs"/>
              </a:rPr>
              <a:t>你的描述性内容在这里</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mn-ea"/>
                <a:cs typeface="+mn-cs"/>
              </a:rPr>
              <a:t>你的描述性内容在这里</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mn-ea"/>
              <a:cs typeface="+mn-cs"/>
            </a:endParaRPr>
          </a:p>
        </p:txBody>
      </p:sp>
      <p:sp>
        <p:nvSpPr>
          <p:cNvPr id="48" name="矩形 47">
            <a:extLst>
              <a:ext uri="{FF2B5EF4-FFF2-40B4-BE49-F238E27FC236}">
                <a16:creationId xmlns="" xmlns:a16="http://schemas.microsoft.com/office/drawing/2014/main" id="{9B45A571-FE4C-435E-94A8-A575C4721982}"/>
              </a:ext>
            </a:extLst>
          </p:cNvPr>
          <p:cNvSpPr/>
          <p:nvPr/>
        </p:nvSpPr>
        <p:spPr>
          <a:xfrm>
            <a:off x="4975310" y="4875690"/>
            <a:ext cx="2241380" cy="667170"/>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mn-ea"/>
                <a:cs typeface="+mn-cs"/>
              </a:rPr>
              <a:t>你的描述性内容在这里</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mn-ea"/>
                <a:cs typeface="+mn-cs"/>
              </a:rPr>
              <a:t>你的描述性内容在这里</a:t>
            </a:r>
          </a:p>
        </p:txBody>
      </p:sp>
      <p:sp>
        <p:nvSpPr>
          <p:cNvPr id="49" name="矩形 48">
            <a:extLst>
              <a:ext uri="{FF2B5EF4-FFF2-40B4-BE49-F238E27FC236}">
                <a16:creationId xmlns="" xmlns:a16="http://schemas.microsoft.com/office/drawing/2014/main" id="{5955967A-9BD4-42B4-9DB9-4FC7D94F6AFF}"/>
              </a:ext>
            </a:extLst>
          </p:cNvPr>
          <p:cNvSpPr/>
          <p:nvPr/>
        </p:nvSpPr>
        <p:spPr>
          <a:xfrm>
            <a:off x="7598563" y="4875690"/>
            <a:ext cx="2241380" cy="667170"/>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mn-ea"/>
                <a:cs typeface="+mn-cs"/>
              </a:rPr>
              <a:t>你的描述性内容在这里</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mn-ea"/>
                <a:cs typeface="+mn-cs"/>
              </a:rPr>
              <a:t>你的描述性内容在这里</a:t>
            </a:r>
          </a:p>
        </p:txBody>
      </p:sp>
      <p:sp>
        <p:nvSpPr>
          <p:cNvPr id="72" name="图形 85">
            <a:extLst>
              <a:ext uri="{FF2B5EF4-FFF2-40B4-BE49-F238E27FC236}">
                <a16:creationId xmlns="" xmlns:a16="http://schemas.microsoft.com/office/drawing/2014/main" id="{7725D4C8-1674-4170-87B2-203987DBCDDC}"/>
              </a:ext>
            </a:extLst>
          </p:cNvPr>
          <p:cNvSpPr/>
          <p:nvPr/>
        </p:nvSpPr>
        <p:spPr>
          <a:xfrm>
            <a:off x="8397479" y="2475482"/>
            <a:ext cx="572247" cy="508553"/>
          </a:xfrm>
          <a:custGeom>
            <a:avLst/>
            <a:gdLst>
              <a:gd name="T0" fmla="*/ 7727 w 8478"/>
              <a:gd name="T1" fmla="*/ 1215 h 7536"/>
              <a:gd name="T2" fmla="*/ 727 w 8478"/>
              <a:gd name="T3" fmla="*/ 1215 h 7536"/>
              <a:gd name="T4" fmla="*/ 0 w 8478"/>
              <a:gd name="T5" fmla="*/ 3124 h 7536"/>
              <a:gd name="T6" fmla="*/ 1054 w 8478"/>
              <a:gd name="T7" fmla="*/ 4169 h 7536"/>
              <a:gd name="T8" fmla="*/ 2119 w 8478"/>
              <a:gd name="T9" fmla="*/ 3124 h 7536"/>
              <a:gd name="T10" fmla="*/ 3173 w 8478"/>
              <a:gd name="T11" fmla="*/ 4169 h 7536"/>
              <a:gd name="T12" fmla="*/ 4239 w 8478"/>
              <a:gd name="T13" fmla="*/ 3124 h 7536"/>
              <a:gd name="T14" fmla="*/ 5293 w 8478"/>
              <a:gd name="T15" fmla="*/ 4169 h 7536"/>
              <a:gd name="T16" fmla="*/ 6346 w 8478"/>
              <a:gd name="T17" fmla="*/ 3124 h 7536"/>
              <a:gd name="T18" fmla="*/ 7412 w 8478"/>
              <a:gd name="T19" fmla="*/ 4169 h 7536"/>
              <a:gd name="T20" fmla="*/ 8478 w 8478"/>
              <a:gd name="T21" fmla="*/ 3124 h 7536"/>
              <a:gd name="T22" fmla="*/ 7727 w 8478"/>
              <a:gd name="T23" fmla="*/ 1215 h 7536"/>
              <a:gd name="T24" fmla="*/ 7146 w 8478"/>
              <a:gd name="T25" fmla="*/ 4497 h 7536"/>
              <a:gd name="T26" fmla="*/ 7146 w 8478"/>
              <a:gd name="T27" fmla="*/ 6928 h 7536"/>
              <a:gd name="T28" fmla="*/ 1332 w 8478"/>
              <a:gd name="T29" fmla="*/ 6928 h 7536"/>
              <a:gd name="T30" fmla="*/ 1332 w 8478"/>
              <a:gd name="T31" fmla="*/ 4497 h 7536"/>
              <a:gd name="T32" fmla="*/ 727 w 8478"/>
              <a:gd name="T33" fmla="*/ 4497 h 7536"/>
              <a:gd name="T34" fmla="*/ 727 w 8478"/>
              <a:gd name="T35" fmla="*/ 7050 h 7536"/>
              <a:gd name="T36" fmla="*/ 1187 w 8478"/>
              <a:gd name="T37" fmla="*/ 7536 h 7536"/>
              <a:gd name="T38" fmla="*/ 7279 w 8478"/>
              <a:gd name="T39" fmla="*/ 7536 h 7536"/>
              <a:gd name="T40" fmla="*/ 7739 w 8478"/>
              <a:gd name="T41" fmla="*/ 7050 h 7536"/>
              <a:gd name="T42" fmla="*/ 7739 w 8478"/>
              <a:gd name="T43" fmla="*/ 4497 h 7536"/>
              <a:gd name="T44" fmla="*/ 7146 w 8478"/>
              <a:gd name="T45" fmla="*/ 4497 h 7536"/>
              <a:gd name="T46" fmla="*/ 7727 w 8478"/>
              <a:gd name="T47" fmla="*/ 1203 h 7536"/>
              <a:gd name="T48" fmla="*/ 1211 w 8478"/>
              <a:gd name="T49" fmla="*/ 729 h 7536"/>
              <a:gd name="T50" fmla="*/ 7267 w 8478"/>
              <a:gd name="T51" fmla="*/ 729 h 7536"/>
              <a:gd name="T52" fmla="*/ 7630 w 8478"/>
              <a:gd name="T53" fmla="*/ 365 h 7536"/>
              <a:gd name="T54" fmla="*/ 7267 w 8478"/>
              <a:gd name="T55" fmla="*/ 0 h 7536"/>
              <a:gd name="T56" fmla="*/ 1211 w 8478"/>
              <a:gd name="T57" fmla="*/ 0 h 7536"/>
              <a:gd name="T58" fmla="*/ 848 w 8478"/>
              <a:gd name="T59" fmla="*/ 365 h 7536"/>
              <a:gd name="T60" fmla="*/ 1211 w 8478"/>
              <a:gd name="T61" fmla="*/ 729 h 7536"/>
              <a:gd name="T62" fmla="*/ 1211 w 8478"/>
              <a:gd name="T63" fmla="*/ 729 h 7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78" h="7536">
                <a:moveTo>
                  <a:pt x="7727" y="1215"/>
                </a:moveTo>
                <a:lnTo>
                  <a:pt x="727" y="1215"/>
                </a:lnTo>
                <a:lnTo>
                  <a:pt x="0" y="3124"/>
                </a:lnTo>
                <a:cubicBezTo>
                  <a:pt x="0" y="3695"/>
                  <a:pt x="472" y="4169"/>
                  <a:pt x="1054" y="4169"/>
                </a:cubicBezTo>
                <a:cubicBezTo>
                  <a:pt x="1635" y="4169"/>
                  <a:pt x="2119" y="3707"/>
                  <a:pt x="2119" y="3124"/>
                </a:cubicBezTo>
                <a:cubicBezTo>
                  <a:pt x="2119" y="3695"/>
                  <a:pt x="2592" y="4169"/>
                  <a:pt x="3173" y="4169"/>
                </a:cubicBezTo>
                <a:cubicBezTo>
                  <a:pt x="3755" y="4169"/>
                  <a:pt x="4239" y="3707"/>
                  <a:pt x="4239" y="3124"/>
                </a:cubicBezTo>
                <a:cubicBezTo>
                  <a:pt x="4239" y="3695"/>
                  <a:pt x="4711" y="4169"/>
                  <a:pt x="5293" y="4169"/>
                </a:cubicBezTo>
                <a:cubicBezTo>
                  <a:pt x="5874" y="4169"/>
                  <a:pt x="6346" y="3707"/>
                  <a:pt x="6346" y="3124"/>
                </a:cubicBezTo>
                <a:cubicBezTo>
                  <a:pt x="6346" y="3695"/>
                  <a:pt x="6819" y="4169"/>
                  <a:pt x="7412" y="4169"/>
                </a:cubicBezTo>
                <a:cubicBezTo>
                  <a:pt x="7994" y="4169"/>
                  <a:pt x="8478" y="3707"/>
                  <a:pt x="8478" y="3124"/>
                </a:cubicBezTo>
                <a:lnTo>
                  <a:pt x="7727" y="1215"/>
                </a:lnTo>
                <a:close/>
                <a:moveTo>
                  <a:pt x="7146" y="4497"/>
                </a:moveTo>
                <a:lnTo>
                  <a:pt x="7146" y="6928"/>
                </a:lnTo>
                <a:lnTo>
                  <a:pt x="1332" y="6928"/>
                </a:lnTo>
                <a:lnTo>
                  <a:pt x="1332" y="4497"/>
                </a:lnTo>
                <a:lnTo>
                  <a:pt x="727" y="4497"/>
                </a:lnTo>
                <a:lnTo>
                  <a:pt x="727" y="7050"/>
                </a:lnTo>
                <a:cubicBezTo>
                  <a:pt x="727" y="7269"/>
                  <a:pt x="969" y="7536"/>
                  <a:pt x="1187" y="7536"/>
                </a:cubicBezTo>
                <a:lnTo>
                  <a:pt x="7279" y="7536"/>
                </a:lnTo>
                <a:cubicBezTo>
                  <a:pt x="7497" y="7536"/>
                  <a:pt x="7739" y="7269"/>
                  <a:pt x="7739" y="7050"/>
                </a:cubicBezTo>
                <a:lnTo>
                  <a:pt x="7739" y="4497"/>
                </a:lnTo>
                <a:lnTo>
                  <a:pt x="7146" y="4497"/>
                </a:lnTo>
                <a:close/>
                <a:moveTo>
                  <a:pt x="7727" y="1203"/>
                </a:moveTo>
                <a:close/>
                <a:moveTo>
                  <a:pt x="1211" y="729"/>
                </a:moveTo>
                <a:lnTo>
                  <a:pt x="7267" y="729"/>
                </a:lnTo>
                <a:cubicBezTo>
                  <a:pt x="7473" y="729"/>
                  <a:pt x="7630" y="571"/>
                  <a:pt x="7630" y="365"/>
                </a:cubicBezTo>
                <a:cubicBezTo>
                  <a:pt x="7630" y="158"/>
                  <a:pt x="7473" y="0"/>
                  <a:pt x="7267" y="0"/>
                </a:cubicBezTo>
                <a:lnTo>
                  <a:pt x="1211" y="0"/>
                </a:lnTo>
                <a:cubicBezTo>
                  <a:pt x="1005" y="0"/>
                  <a:pt x="848" y="158"/>
                  <a:pt x="848" y="365"/>
                </a:cubicBezTo>
                <a:cubicBezTo>
                  <a:pt x="848" y="571"/>
                  <a:pt x="1005" y="729"/>
                  <a:pt x="1211" y="729"/>
                </a:cubicBezTo>
                <a:close/>
                <a:moveTo>
                  <a:pt x="1211" y="729"/>
                </a:moveTo>
                <a:close/>
              </a:path>
            </a:pathLst>
          </a:custGeom>
          <a:solidFill>
            <a:schemeClr val="accent2"/>
          </a:solidFill>
          <a:ln w="186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68" name="图形 83">
            <a:extLst>
              <a:ext uri="{FF2B5EF4-FFF2-40B4-BE49-F238E27FC236}">
                <a16:creationId xmlns="" xmlns:a16="http://schemas.microsoft.com/office/drawing/2014/main" id="{2C64A8C1-BB85-42F7-895A-FD62CA74119C}"/>
              </a:ext>
            </a:extLst>
          </p:cNvPr>
          <p:cNvSpPr/>
          <p:nvPr/>
        </p:nvSpPr>
        <p:spPr>
          <a:xfrm>
            <a:off x="5821680" y="2455439"/>
            <a:ext cx="548640" cy="548640"/>
          </a:xfrm>
          <a:custGeom>
            <a:avLst/>
            <a:gdLst>
              <a:gd name="T0" fmla="*/ 11492 w 12599"/>
              <a:gd name="T1" fmla="*/ 6299 h 12598"/>
              <a:gd name="T2" fmla="*/ 6299 w 12599"/>
              <a:gd name="T3" fmla="*/ 11492 h 12598"/>
              <a:gd name="T4" fmla="*/ 1107 w 12599"/>
              <a:gd name="T5" fmla="*/ 6299 h 12598"/>
              <a:gd name="T6" fmla="*/ 6299 w 12599"/>
              <a:gd name="T7" fmla="*/ 1106 h 12598"/>
              <a:gd name="T8" fmla="*/ 11492 w 12599"/>
              <a:gd name="T9" fmla="*/ 6299 h 12598"/>
              <a:gd name="T10" fmla="*/ 6299 w 12599"/>
              <a:gd name="T11" fmla="*/ 0 h 12598"/>
              <a:gd name="T12" fmla="*/ 0 w 12599"/>
              <a:gd name="T13" fmla="*/ 6299 h 12598"/>
              <a:gd name="T14" fmla="*/ 6299 w 12599"/>
              <a:gd name="T15" fmla="*/ 12598 h 12598"/>
              <a:gd name="T16" fmla="*/ 12599 w 12599"/>
              <a:gd name="T17" fmla="*/ 6299 h 12598"/>
              <a:gd name="T18" fmla="*/ 6299 w 12599"/>
              <a:gd name="T19" fmla="*/ 0 h 12598"/>
              <a:gd name="T20" fmla="*/ 6299 w 12599"/>
              <a:gd name="T21" fmla="*/ 0 h 12598"/>
              <a:gd name="T22" fmla="*/ 6299 w 12599"/>
              <a:gd name="T23" fmla="*/ 1586 h 12598"/>
              <a:gd name="T24" fmla="*/ 6299 w 12599"/>
              <a:gd name="T25" fmla="*/ 11012 h 12598"/>
              <a:gd name="T26" fmla="*/ 11013 w 12599"/>
              <a:gd name="T27" fmla="*/ 6299 h 12598"/>
              <a:gd name="T28" fmla="*/ 6299 w 12599"/>
              <a:gd name="T29" fmla="*/ 1586 h 12598"/>
              <a:gd name="T30" fmla="*/ 6299 w 12599"/>
              <a:gd name="T31" fmla="*/ 1586 h 1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99" h="12598">
                <a:moveTo>
                  <a:pt x="11492" y="6299"/>
                </a:moveTo>
                <a:cubicBezTo>
                  <a:pt x="11492" y="9167"/>
                  <a:pt x="9167" y="11492"/>
                  <a:pt x="6299" y="11492"/>
                </a:cubicBezTo>
                <a:cubicBezTo>
                  <a:pt x="3432" y="11492"/>
                  <a:pt x="1107" y="9167"/>
                  <a:pt x="1107" y="6299"/>
                </a:cubicBezTo>
                <a:cubicBezTo>
                  <a:pt x="1107" y="3431"/>
                  <a:pt x="3432" y="1106"/>
                  <a:pt x="6299" y="1106"/>
                </a:cubicBezTo>
                <a:cubicBezTo>
                  <a:pt x="9167" y="1106"/>
                  <a:pt x="11492" y="3431"/>
                  <a:pt x="11492" y="6299"/>
                </a:cubicBezTo>
                <a:close/>
                <a:moveTo>
                  <a:pt x="6299" y="0"/>
                </a:moveTo>
                <a:cubicBezTo>
                  <a:pt x="2821" y="0"/>
                  <a:pt x="0" y="2820"/>
                  <a:pt x="0" y="6299"/>
                </a:cubicBezTo>
                <a:cubicBezTo>
                  <a:pt x="0" y="9778"/>
                  <a:pt x="2821" y="12598"/>
                  <a:pt x="6299" y="12598"/>
                </a:cubicBezTo>
                <a:cubicBezTo>
                  <a:pt x="9778" y="12598"/>
                  <a:pt x="12599" y="9778"/>
                  <a:pt x="12599" y="6299"/>
                </a:cubicBezTo>
                <a:cubicBezTo>
                  <a:pt x="12599" y="2820"/>
                  <a:pt x="9778" y="0"/>
                  <a:pt x="6299" y="0"/>
                </a:cubicBezTo>
                <a:close/>
                <a:moveTo>
                  <a:pt x="6299" y="0"/>
                </a:moveTo>
                <a:close/>
                <a:moveTo>
                  <a:pt x="6299" y="1586"/>
                </a:moveTo>
                <a:lnTo>
                  <a:pt x="6299" y="11012"/>
                </a:lnTo>
                <a:cubicBezTo>
                  <a:pt x="8902" y="11012"/>
                  <a:pt x="11013" y="8902"/>
                  <a:pt x="11013" y="6299"/>
                </a:cubicBezTo>
                <a:cubicBezTo>
                  <a:pt x="11013" y="3696"/>
                  <a:pt x="8902" y="1586"/>
                  <a:pt x="6299" y="1586"/>
                </a:cubicBezTo>
                <a:close/>
                <a:moveTo>
                  <a:pt x="6299" y="1586"/>
                </a:moveTo>
                <a:close/>
              </a:path>
            </a:pathLst>
          </a:custGeom>
          <a:solidFill>
            <a:schemeClr val="accent2"/>
          </a:solidFill>
          <a:ln w="186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64" name="图形 81">
            <a:extLst>
              <a:ext uri="{FF2B5EF4-FFF2-40B4-BE49-F238E27FC236}">
                <a16:creationId xmlns="" xmlns:a16="http://schemas.microsoft.com/office/drawing/2014/main" id="{F1B0F3B5-CAA5-42A4-BC26-D2EDDD2B8A77}"/>
              </a:ext>
            </a:extLst>
          </p:cNvPr>
          <p:cNvSpPr/>
          <p:nvPr/>
        </p:nvSpPr>
        <p:spPr>
          <a:xfrm>
            <a:off x="3267074" y="2461744"/>
            <a:ext cx="536473" cy="536029"/>
          </a:xfrm>
          <a:custGeom>
            <a:avLst/>
            <a:gdLst>
              <a:gd name="T0" fmla="*/ 11212 w 12607"/>
              <a:gd name="T1" fmla="*/ 4855 h 12594"/>
              <a:gd name="T2" fmla="*/ 11019 w 12607"/>
              <a:gd name="T3" fmla="*/ 4855 h 12594"/>
              <a:gd name="T4" fmla="*/ 10644 w 12607"/>
              <a:gd name="T5" fmla="*/ 3981 h 12594"/>
              <a:gd name="T6" fmla="*/ 10796 w 12607"/>
              <a:gd name="T7" fmla="*/ 3830 h 12594"/>
              <a:gd name="T8" fmla="*/ 10796 w 12607"/>
              <a:gd name="T9" fmla="*/ 1864 h 12594"/>
              <a:gd name="T10" fmla="*/ 10755 w 12607"/>
              <a:gd name="T11" fmla="*/ 1823 h 12594"/>
              <a:gd name="T12" fmla="*/ 8781 w 12607"/>
              <a:gd name="T13" fmla="*/ 1823 h 12594"/>
              <a:gd name="T14" fmla="*/ 8611 w 12607"/>
              <a:gd name="T15" fmla="*/ 1992 h 12594"/>
              <a:gd name="T16" fmla="*/ 7729 w 12607"/>
              <a:gd name="T17" fmla="*/ 1634 h 12594"/>
              <a:gd name="T18" fmla="*/ 7729 w 12607"/>
              <a:gd name="T19" fmla="*/ 1390 h 12594"/>
              <a:gd name="T20" fmla="*/ 6333 w 12607"/>
              <a:gd name="T21" fmla="*/ 0 h 12594"/>
              <a:gd name="T22" fmla="*/ 6274 w 12607"/>
              <a:gd name="T23" fmla="*/ 0 h 12594"/>
              <a:gd name="T24" fmla="*/ 4878 w 12607"/>
              <a:gd name="T25" fmla="*/ 1390 h 12594"/>
              <a:gd name="T26" fmla="*/ 4878 w 12607"/>
              <a:gd name="T27" fmla="*/ 1652 h 12594"/>
              <a:gd name="T28" fmla="*/ 4033 w 12607"/>
              <a:gd name="T29" fmla="*/ 2003 h 12594"/>
              <a:gd name="T30" fmla="*/ 3852 w 12607"/>
              <a:gd name="T31" fmla="*/ 1823 h 12594"/>
              <a:gd name="T32" fmla="*/ 1878 w 12607"/>
              <a:gd name="T33" fmla="*/ 1823 h 12594"/>
              <a:gd name="T34" fmla="*/ 1837 w 12607"/>
              <a:gd name="T35" fmla="*/ 1864 h 12594"/>
              <a:gd name="T36" fmla="*/ 1837 w 12607"/>
              <a:gd name="T37" fmla="*/ 3830 h 12594"/>
              <a:gd name="T38" fmla="*/ 2012 w 12607"/>
              <a:gd name="T39" fmla="*/ 4004 h 12594"/>
              <a:gd name="T40" fmla="*/ 1650 w 12607"/>
              <a:gd name="T41" fmla="*/ 4855 h 12594"/>
              <a:gd name="T42" fmla="*/ 1396 w 12607"/>
              <a:gd name="T43" fmla="*/ 4855 h 12594"/>
              <a:gd name="T44" fmla="*/ 0 w 12607"/>
              <a:gd name="T45" fmla="*/ 6245 h 12594"/>
              <a:gd name="T46" fmla="*/ 0 w 12607"/>
              <a:gd name="T47" fmla="*/ 6304 h 12594"/>
              <a:gd name="T48" fmla="*/ 1396 w 12607"/>
              <a:gd name="T49" fmla="*/ 7694 h 12594"/>
              <a:gd name="T50" fmla="*/ 1618 w 12607"/>
              <a:gd name="T51" fmla="*/ 7694 h 12594"/>
              <a:gd name="T52" fmla="*/ 1983 w 12607"/>
              <a:gd name="T53" fmla="*/ 8593 h 12594"/>
              <a:gd name="T54" fmla="*/ 1814 w 12607"/>
              <a:gd name="T55" fmla="*/ 8761 h 12594"/>
              <a:gd name="T56" fmla="*/ 1814 w 12607"/>
              <a:gd name="T57" fmla="*/ 10728 h 12594"/>
              <a:gd name="T58" fmla="*/ 1855 w 12607"/>
              <a:gd name="T59" fmla="*/ 10769 h 12594"/>
              <a:gd name="T60" fmla="*/ 3829 w 12607"/>
              <a:gd name="T61" fmla="*/ 10769 h 12594"/>
              <a:gd name="T62" fmla="*/ 3981 w 12607"/>
              <a:gd name="T63" fmla="*/ 10618 h 12594"/>
              <a:gd name="T64" fmla="*/ 4878 w 12607"/>
              <a:gd name="T65" fmla="*/ 10999 h 12594"/>
              <a:gd name="T66" fmla="*/ 4878 w 12607"/>
              <a:gd name="T67" fmla="*/ 11204 h 12594"/>
              <a:gd name="T68" fmla="*/ 6274 w 12607"/>
              <a:gd name="T69" fmla="*/ 12594 h 12594"/>
              <a:gd name="T70" fmla="*/ 6333 w 12607"/>
              <a:gd name="T71" fmla="*/ 12594 h 12594"/>
              <a:gd name="T72" fmla="*/ 7729 w 12607"/>
              <a:gd name="T73" fmla="*/ 11204 h 12594"/>
              <a:gd name="T74" fmla="*/ 7729 w 12607"/>
              <a:gd name="T75" fmla="*/ 11016 h 12594"/>
              <a:gd name="T76" fmla="*/ 8664 w 12607"/>
              <a:gd name="T77" fmla="*/ 10630 h 12594"/>
              <a:gd name="T78" fmla="*/ 8803 w 12607"/>
              <a:gd name="T79" fmla="*/ 10769 h 12594"/>
              <a:gd name="T80" fmla="*/ 10777 w 12607"/>
              <a:gd name="T81" fmla="*/ 10769 h 12594"/>
              <a:gd name="T82" fmla="*/ 10819 w 12607"/>
              <a:gd name="T83" fmla="*/ 10728 h 12594"/>
              <a:gd name="T84" fmla="*/ 10819 w 12607"/>
              <a:gd name="T85" fmla="*/ 8761 h 12594"/>
              <a:gd name="T86" fmla="*/ 10673 w 12607"/>
              <a:gd name="T87" fmla="*/ 8616 h 12594"/>
              <a:gd name="T88" fmla="*/ 11051 w 12607"/>
              <a:gd name="T89" fmla="*/ 7694 h 12594"/>
              <a:gd name="T90" fmla="*/ 11211 w 12607"/>
              <a:gd name="T91" fmla="*/ 7694 h 12594"/>
              <a:gd name="T92" fmla="*/ 12607 w 12607"/>
              <a:gd name="T93" fmla="*/ 6304 h 12594"/>
              <a:gd name="T94" fmla="*/ 12607 w 12607"/>
              <a:gd name="T95" fmla="*/ 6245 h 12594"/>
              <a:gd name="T96" fmla="*/ 11212 w 12607"/>
              <a:gd name="T97" fmla="*/ 4855 h 12594"/>
              <a:gd name="T98" fmla="*/ 6337 w 12607"/>
              <a:gd name="T99" fmla="*/ 8498 h 12594"/>
              <a:gd name="T100" fmla="*/ 4152 w 12607"/>
              <a:gd name="T101" fmla="*/ 6323 h 12594"/>
              <a:gd name="T102" fmla="*/ 6337 w 12607"/>
              <a:gd name="T103" fmla="*/ 4146 h 12594"/>
              <a:gd name="T104" fmla="*/ 8521 w 12607"/>
              <a:gd name="T105" fmla="*/ 6323 h 12594"/>
              <a:gd name="T106" fmla="*/ 6337 w 12607"/>
              <a:gd name="T107" fmla="*/ 8498 h 12594"/>
              <a:gd name="T108" fmla="*/ 6337 w 12607"/>
              <a:gd name="T109" fmla="*/ 8498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7" h="12594">
                <a:moveTo>
                  <a:pt x="11212" y="4855"/>
                </a:moveTo>
                <a:lnTo>
                  <a:pt x="11019" y="4855"/>
                </a:lnTo>
                <a:cubicBezTo>
                  <a:pt x="10923" y="4550"/>
                  <a:pt x="10796" y="4258"/>
                  <a:pt x="10644" y="3981"/>
                </a:cubicBezTo>
                <a:lnTo>
                  <a:pt x="10796" y="3830"/>
                </a:lnTo>
                <a:cubicBezTo>
                  <a:pt x="11341" y="3287"/>
                  <a:pt x="11341" y="2407"/>
                  <a:pt x="10796" y="1864"/>
                </a:cubicBezTo>
                <a:lnTo>
                  <a:pt x="10755" y="1823"/>
                </a:lnTo>
                <a:cubicBezTo>
                  <a:pt x="10209" y="1279"/>
                  <a:pt x="9326" y="1279"/>
                  <a:pt x="8781" y="1823"/>
                </a:cubicBezTo>
                <a:lnTo>
                  <a:pt x="8611" y="1992"/>
                </a:lnTo>
                <a:cubicBezTo>
                  <a:pt x="8332" y="1846"/>
                  <a:pt x="8037" y="1725"/>
                  <a:pt x="7729" y="1634"/>
                </a:cubicBezTo>
                <a:lnTo>
                  <a:pt x="7729" y="1390"/>
                </a:lnTo>
                <a:cubicBezTo>
                  <a:pt x="7729" y="622"/>
                  <a:pt x="7104" y="0"/>
                  <a:pt x="6333" y="0"/>
                </a:cubicBezTo>
                <a:lnTo>
                  <a:pt x="6274" y="0"/>
                </a:lnTo>
                <a:cubicBezTo>
                  <a:pt x="5503" y="0"/>
                  <a:pt x="4878" y="622"/>
                  <a:pt x="4878" y="1390"/>
                </a:cubicBezTo>
                <a:lnTo>
                  <a:pt x="4878" y="1652"/>
                </a:lnTo>
                <a:cubicBezTo>
                  <a:pt x="4584" y="1742"/>
                  <a:pt x="4301" y="1861"/>
                  <a:pt x="4033" y="2003"/>
                </a:cubicBezTo>
                <a:lnTo>
                  <a:pt x="3852" y="1823"/>
                </a:lnTo>
                <a:cubicBezTo>
                  <a:pt x="3307" y="1280"/>
                  <a:pt x="2423" y="1280"/>
                  <a:pt x="1878" y="1823"/>
                </a:cubicBezTo>
                <a:lnTo>
                  <a:pt x="1837" y="1864"/>
                </a:lnTo>
                <a:cubicBezTo>
                  <a:pt x="1292" y="2407"/>
                  <a:pt x="1292" y="3287"/>
                  <a:pt x="1837" y="3830"/>
                </a:cubicBezTo>
                <a:lnTo>
                  <a:pt x="2012" y="4004"/>
                </a:lnTo>
                <a:cubicBezTo>
                  <a:pt x="1865" y="4274"/>
                  <a:pt x="1743" y="4558"/>
                  <a:pt x="1650" y="4855"/>
                </a:cubicBezTo>
                <a:lnTo>
                  <a:pt x="1396" y="4855"/>
                </a:lnTo>
                <a:cubicBezTo>
                  <a:pt x="625" y="4855"/>
                  <a:pt x="0" y="5478"/>
                  <a:pt x="0" y="6245"/>
                </a:cubicBezTo>
                <a:lnTo>
                  <a:pt x="0" y="6304"/>
                </a:lnTo>
                <a:cubicBezTo>
                  <a:pt x="0" y="7072"/>
                  <a:pt x="625" y="7694"/>
                  <a:pt x="1396" y="7694"/>
                </a:cubicBezTo>
                <a:lnTo>
                  <a:pt x="1618" y="7694"/>
                </a:lnTo>
                <a:cubicBezTo>
                  <a:pt x="1710" y="8008"/>
                  <a:pt x="1833" y="8308"/>
                  <a:pt x="1983" y="8593"/>
                </a:cubicBezTo>
                <a:lnTo>
                  <a:pt x="1814" y="8761"/>
                </a:lnTo>
                <a:cubicBezTo>
                  <a:pt x="1269" y="9304"/>
                  <a:pt x="1269" y="10185"/>
                  <a:pt x="1814" y="10728"/>
                </a:cubicBezTo>
                <a:lnTo>
                  <a:pt x="1855" y="10769"/>
                </a:lnTo>
                <a:cubicBezTo>
                  <a:pt x="2400" y="11312"/>
                  <a:pt x="3284" y="11312"/>
                  <a:pt x="3829" y="10769"/>
                </a:cubicBezTo>
                <a:lnTo>
                  <a:pt x="3981" y="10618"/>
                </a:lnTo>
                <a:cubicBezTo>
                  <a:pt x="4264" y="10773"/>
                  <a:pt x="4564" y="10902"/>
                  <a:pt x="4878" y="10999"/>
                </a:cubicBezTo>
                <a:lnTo>
                  <a:pt x="4878" y="11204"/>
                </a:lnTo>
                <a:cubicBezTo>
                  <a:pt x="4878" y="11972"/>
                  <a:pt x="5503" y="12594"/>
                  <a:pt x="6274" y="12594"/>
                </a:cubicBezTo>
                <a:lnTo>
                  <a:pt x="6333" y="12594"/>
                </a:lnTo>
                <a:cubicBezTo>
                  <a:pt x="7104" y="12594"/>
                  <a:pt x="7729" y="11972"/>
                  <a:pt x="7729" y="11204"/>
                </a:cubicBezTo>
                <a:lnTo>
                  <a:pt x="7729" y="11016"/>
                </a:lnTo>
                <a:cubicBezTo>
                  <a:pt x="8056" y="10920"/>
                  <a:pt x="8368" y="10788"/>
                  <a:pt x="8664" y="10630"/>
                </a:cubicBezTo>
                <a:lnTo>
                  <a:pt x="8803" y="10769"/>
                </a:lnTo>
                <a:cubicBezTo>
                  <a:pt x="9348" y="11312"/>
                  <a:pt x="10233" y="11312"/>
                  <a:pt x="10777" y="10769"/>
                </a:cubicBezTo>
                <a:lnTo>
                  <a:pt x="10819" y="10728"/>
                </a:lnTo>
                <a:cubicBezTo>
                  <a:pt x="11364" y="10185"/>
                  <a:pt x="11364" y="9304"/>
                  <a:pt x="10819" y="8761"/>
                </a:cubicBezTo>
                <a:lnTo>
                  <a:pt x="10673" y="8616"/>
                </a:lnTo>
                <a:cubicBezTo>
                  <a:pt x="10828" y="8324"/>
                  <a:pt x="10956" y="8017"/>
                  <a:pt x="11051" y="7694"/>
                </a:cubicBezTo>
                <a:lnTo>
                  <a:pt x="11211" y="7694"/>
                </a:lnTo>
                <a:cubicBezTo>
                  <a:pt x="11982" y="7694"/>
                  <a:pt x="12607" y="7071"/>
                  <a:pt x="12607" y="6304"/>
                </a:cubicBezTo>
                <a:lnTo>
                  <a:pt x="12607" y="6245"/>
                </a:lnTo>
                <a:cubicBezTo>
                  <a:pt x="12607" y="5477"/>
                  <a:pt x="11982" y="4855"/>
                  <a:pt x="11212" y="4855"/>
                </a:cubicBezTo>
                <a:close/>
                <a:moveTo>
                  <a:pt x="6337" y="8498"/>
                </a:moveTo>
                <a:cubicBezTo>
                  <a:pt x="5130" y="8498"/>
                  <a:pt x="4152" y="7524"/>
                  <a:pt x="4152" y="6323"/>
                </a:cubicBezTo>
                <a:cubicBezTo>
                  <a:pt x="4152" y="5120"/>
                  <a:pt x="5130" y="4146"/>
                  <a:pt x="6337" y="4146"/>
                </a:cubicBezTo>
                <a:cubicBezTo>
                  <a:pt x="7544" y="4146"/>
                  <a:pt x="8521" y="5120"/>
                  <a:pt x="8521" y="6323"/>
                </a:cubicBezTo>
                <a:cubicBezTo>
                  <a:pt x="8521" y="7524"/>
                  <a:pt x="7544" y="8498"/>
                  <a:pt x="6337" y="8498"/>
                </a:cubicBezTo>
                <a:close/>
                <a:moveTo>
                  <a:pt x="6337" y="8498"/>
                </a:moveTo>
                <a:close/>
              </a:path>
            </a:pathLst>
          </a:custGeom>
          <a:solidFill>
            <a:schemeClr val="accent2"/>
          </a:solidFill>
          <a:ln w="186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Tree>
    <p:custDataLst>
      <p:tags r:id="rId1"/>
    </p:custDataLst>
    <p:extLst>
      <p:ext uri="{BB962C8B-B14F-4D97-AF65-F5344CB8AC3E}">
        <p14:creationId xmlns:p14="http://schemas.microsoft.com/office/powerpoint/2010/main" val="112480146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时间轴页</a:t>
            </a:r>
          </a:p>
        </p:txBody>
      </p:sp>
      <p:cxnSp>
        <p:nvCxnSpPr>
          <p:cNvPr id="51" name="直接连接符 50">
            <a:extLst>
              <a:ext uri="{FF2B5EF4-FFF2-40B4-BE49-F238E27FC236}">
                <a16:creationId xmlns="" xmlns:a16="http://schemas.microsoft.com/office/drawing/2014/main" id="{B46DD39F-3701-4B0E-9582-55EC26FEE21E}"/>
              </a:ext>
            </a:extLst>
          </p:cNvPr>
          <p:cNvCxnSpPr>
            <a:cxnSpLocks/>
          </p:cNvCxnSpPr>
          <p:nvPr/>
        </p:nvCxnSpPr>
        <p:spPr>
          <a:xfrm>
            <a:off x="0" y="1616964"/>
            <a:ext cx="1075709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55" name="组合 54">
            <a:extLst>
              <a:ext uri="{FF2B5EF4-FFF2-40B4-BE49-F238E27FC236}">
                <a16:creationId xmlns="" xmlns:a16="http://schemas.microsoft.com/office/drawing/2014/main" id="{B82AB19E-1F4D-4039-89C9-8A490CF82CEC}"/>
              </a:ext>
            </a:extLst>
          </p:cNvPr>
          <p:cNvGrpSpPr/>
          <p:nvPr/>
        </p:nvGrpSpPr>
        <p:grpSpPr>
          <a:xfrm>
            <a:off x="1325880" y="1525524"/>
            <a:ext cx="174943" cy="174943"/>
            <a:chOff x="1320165" y="1202372"/>
            <a:chExt cx="196215" cy="196215"/>
          </a:xfrm>
        </p:grpSpPr>
        <p:sp>
          <p:nvSpPr>
            <p:cNvPr id="57" name="椭圆 56">
              <a:extLst>
                <a:ext uri="{FF2B5EF4-FFF2-40B4-BE49-F238E27FC236}">
                  <a16:creationId xmlns="" xmlns:a16="http://schemas.microsoft.com/office/drawing/2014/main" id="{2FB962BD-53E1-4A68-AF51-A0DC03F3EC86}"/>
                </a:ext>
              </a:extLst>
            </p:cNvPr>
            <p:cNvSpPr/>
            <p:nvPr/>
          </p:nvSpPr>
          <p:spPr>
            <a:xfrm>
              <a:off x="1320165" y="1202372"/>
              <a:ext cx="196215" cy="196215"/>
            </a:xfrm>
            <a:prstGeom prst="ellipse">
              <a:avLst/>
            </a:prstGeom>
            <a:solidFill>
              <a:schemeClr val="accent2">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 xmlns:a16="http://schemas.microsoft.com/office/drawing/2014/main" id="{447E6052-762E-41E1-8E6A-9F45D644776F}"/>
                </a:ext>
              </a:extLst>
            </p:cNvPr>
            <p:cNvSpPr/>
            <p:nvPr/>
          </p:nvSpPr>
          <p:spPr>
            <a:xfrm>
              <a:off x="1352550" y="1234758"/>
              <a:ext cx="131446" cy="1314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矩形 60">
            <a:extLst>
              <a:ext uri="{FF2B5EF4-FFF2-40B4-BE49-F238E27FC236}">
                <a16:creationId xmlns="" xmlns:a16="http://schemas.microsoft.com/office/drawing/2014/main" id="{4C80F02A-6680-4954-BA1A-E12D8ABFB2A0}"/>
              </a:ext>
            </a:extLst>
          </p:cNvPr>
          <p:cNvSpPr/>
          <p:nvPr/>
        </p:nvSpPr>
        <p:spPr>
          <a:xfrm>
            <a:off x="711873" y="1813855"/>
            <a:ext cx="1285762" cy="338554"/>
          </a:xfrm>
          <a:prstGeom prst="rect">
            <a:avLst/>
          </a:prstGeom>
        </p:spPr>
        <p:txBody>
          <a:bodyPr wrap="none">
            <a:spAutoFit/>
          </a:bodyPr>
          <a:lstStyle/>
          <a:p>
            <a:pPr lvl="0"/>
            <a:r>
              <a:rPr lang="en-US" altLang="zh-CN" sz="1600" dirty="0">
                <a:gradFill>
                  <a:gsLst>
                    <a:gs pos="0">
                      <a:schemeClr val="accent1"/>
                    </a:gs>
                    <a:gs pos="100000">
                      <a:schemeClr val="accent2"/>
                    </a:gs>
                  </a:gsLst>
                  <a:lin ang="18900000" scaled="1"/>
                </a:gradFill>
                <a:latin typeface="+mn-ea"/>
                <a:cs typeface="Arial" panose="020B0604020202020204" pitchFamily="34" charset="0"/>
              </a:rPr>
              <a:t>2020.02.02</a:t>
            </a:r>
            <a:endParaRPr lang="zh-CN" altLang="en-US" sz="1600" dirty="0">
              <a:gradFill>
                <a:gsLst>
                  <a:gs pos="0">
                    <a:schemeClr val="accent1"/>
                  </a:gs>
                  <a:gs pos="100000">
                    <a:schemeClr val="accent2"/>
                  </a:gs>
                </a:gsLst>
                <a:lin ang="18900000" scaled="1"/>
              </a:gradFill>
              <a:latin typeface="+mn-ea"/>
              <a:cs typeface="Arial" panose="020B0604020202020204" pitchFamily="34" charset="0"/>
            </a:endParaRPr>
          </a:p>
        </p:txBody>
      </p:sp>
      <p:grpSp>
        <p:nvGrpSpPr>
          <p:cNvPr id="155" name="组合 154">
            <a:extLst>
              <a:ext uri="{FF2B5EF4-FFF2-40B4-BE49-F238E27FC236}">
                <a16:creationId xmlns="" xmlns:a16="http://schemas.microsoft.com/office/drawing/2014/main" id="{AD8B2D79-8E69-43CB-A5E0-299569491F0E}"/>
              </a:ext>
            </a:extLst>
          </p:cNvPr>
          <p:cNvGrpSpPr/>
          <p:nvPr/>
        </p:nvGrpSpPr>
        <p:grpSpPr>
          <a:xfrm>
            <a:off x="4163060" y="1525524"/>
            <a:ext cx="174943" cy="174943"/>
            <a:chOff x="1320165" y="1202372"/>
            <a:chExt cx="196215" cy="196215"/>
          </a:xfrm>
        </p:grpSpPr>
        <p:sp>
          <p:nvSpPr>
            <p:cNvPr id="156" name="椭圆 155">
              <a:extLst>
                <a:ext uri="{FF2B5EF4-FFF2-40B4-BE49-F238E27FC236}">
                  <a16:creationId xmlns="" xmlns:a16="http://schemas.microsoft.com/office/drawing/2014/main" id="{3CD9EE06-3B17-4D75-B86E-578ACA9DE06D}"/>
                </a:ext>
              </a:extLst>
            </p:cNvPr>
            <p:cNvSpPr/>
            <p:nvPr/>
          </p:nvSpPr>
          <p:spPr>
            <a:xfrm>
              <a:off x="1320165" y="1202372"/>
              <a:ext cx="196215" cy="196215"/>
            </a:xfrm>
            <a:prstGeom prst="ellipse">
              <a:avLst/>
            </a:prstGeom>
            <a:solidFill>
              <a:schemeClr val="accent2">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 xmlns:a16="http://schemas.microsoft.com/office/drawing/2014/main" id="{E7170D8C-8C1F-4C5F-9B5A-505F64F6383D}"/>
                </a:ext>
              </a:extLst>
            </p:cNvPr>
            <p:cNvSpPr/>
            <p:nvPr/>
          </p:nvSpPr>
          <p:spPr>
            <a:xfrm>
              <a:off x="1352550" y="1234758"/>
              <a:ext cx="131446" cy="1314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矩形 69">
            <a:extLst>
              <a:ext uri="{FF2B5EF4-FFF2-40B4-BE49-F238E27FC236}">
                <a16:creationId xmlns="" xmlns:a16="http://schemas.microsoft.com/office/drawing/2014/main" id="{075AC658-B06B-43FC-A913-789A65F744BA}"/>
              </a:ext>
            </a:extLst>
          </p:cNvPr>
          <p:cNvSpPr/>
          <p:nvPr/>
        </p:nvSpPr>
        <p:spPr>
          <a:xfrm>
            <a:off x="3607650" y="1813855"/>
            <a:ext cx="1285762" cy="338554"/>
          </a:xfrm>
          <a:prstGeom prst="rect">
            <a:avLst/>
          </a:prstGeom>
        </p:spPr>
        <p:txBody>
          <a:bodyPr wrap="none">
            <a:spAutoFit/>
          </a:bodyPr>
          <a:lstStyle/>
          <a:p>
            <a:pPr lvl="0"/>
            <a:r>
              <a:rPr lang="en-US" altLang="zh-CN" sz="1600" dirty="0">
                <a:gradFill>
                  <a:gsLst>
                    <a:gs pos="0">
                      <a:schemeClr val="accent1"/>
                    </a:gs>
                    <a:gs pos="100000">
                      <a:schemeClr val="accent2"/>
                    </a:gs>
                  </a:gsLst>
                  <a:lin ang="18900000" scaled="1"/>
                </a:gradFill>
                <a:latin typeface="+mn-ea"/>
                <a:cs typeface="Arial" panose="020B0604020202020204" pitchFamily="34" charset="0"/>
              </a:rPr>
              <a:t>2020.02.02</a:t>
            </a:r>
          </a:p>
        </p:txBody>
      </p:sp>
      <p:grpSp>
        <p:nvGrpSpPr>
          <p:cNvPr id="158" name="组合 157">
            <a:extLst>
              <a:ext uri="{FF2B5EF4-FFF2-40B4-BE49-F238E27FC236}">
                <a16:creationId xmlns="" xmlns:a16="http://schemas.microsoft.com/office/drawing/2014/main" id="{C28F0730-D0EF-4439-AFDC-512EEC274CB0}"/>
              </a:ext>
            </a:extLst>
          </p:cNvPr>
          <p:cNvGrpSpPr/>
          <p:nvPr/>
        </p:nvGrpSpPr>
        <p:grpSpPr>
          <a:xfrm>
            <a:off x="6991604" y="1525524"/>
            <a:ext cx="174943" cy="174943"/>
            <a:chOff x="1320165" y="1202372"/>
            <a:chExt cx="196215" cy="196215"/>
          </a:xfrm>
        </p:grpSpPr>
        <p:sp>
          <p:nvSpPr>
            <p:cNvPr id="159" name="椭圆 158">
              <a:extLst>
                <a:ext uri="{FF2B5EF4-FFF2-40B4-BE49-F238E27FC236}">
                  <a16:creationId xmlns="" xmlns:a16="http://schemas.microsoft.com/office/drawing/2014/main" id="{2B328481-4233-45A1-8481-79C774370B95}"/>
                </a:ext>
              </a:extLst>
            </p:cNvPr>
            <p:cNvSpPr/>
            <p:nvPr/>
          </p:nvSpPr>
          <p:spPr>
            <a:xfrm>
              <a:off x="1320165" y="1202372"/>
              <a:ext cx="196215" cy="196215"/>
            </a:xfrm>
            <a:prstGeom prst="ellipse">
              <a:avLst/>
            </a:prstGeom>
            <a:solidFill>
              <a:schemeClr val="accent2">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 xmlns:a16="http://schemas.microsoft.com/office/drawing/2014/main" id="{25274F8B-ED50-4E92-A6EA-F02E8A8767E3}"/>
                </a:ext>
              </a:extLst>
            </p:cNvPr>
            <p:cNvSpPr/>
            <p:nvPr/>
          </p:nvSpPr>
          <p:spPr>
            <a:xfrm>
              <a:off x="1352550" y="1234758"/>
              <a:ext cx="131446" cy="1314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0" name="矩形 109">
            <a:extLst>
              <a:ext uri="{FF2B5EF4-FFF2-40B4-BE49-F238E27FC236}">
                <a16:creationId xmlns="" xmlns:a16="http://schemas.microsoft.com/office/drawing/2014/main" id="{B87F4C65-34E3-4CA8-A5EE-ABAAA251114A}"/>
              </a:ext>
            </a:extLst>
          </p:cNvPr>
          <p:cNvSpPr/>
          <p:nvPr/>
        </p:nvSpPr>
        <p:spPr>
          <a:xfrm>
            <a:off x="6436194" y="1813855"/>
            <a:ext cx="1285762" cy="338554"/>
          </a:xfrm>
          <a:prstGeom prst="rect">
            <a:avLst/>
          </a:prstGeom>
        </p:spPr>
        <p:txBody>
          <a:bodyPr wrap="none">
            <a:spAutoFit/>
          </a:bodyPr>
          <a:lstStyle/>
          <a:p>
            <a:pPr lvl="0"/>
            <a:r>
              <a:rPr lang="en-US" altLang="zh-CN" sz="1600">
                <a:gradFill>
                  <a:gsLst>
                    <a:gs pos="0">
                      <a:schemeClr val="accent1"/>
                    </a:gs>
                    <a:gs pos="100000">
                      <a:schemeClr val="accent2"/>
                    </a:gs>
                  </a:gsLst>
                  <a:lin ang="18900000" scaled="1"/>
                </a:gradFill>
                <a:latin typeface="+mn-ea"/>
                <a:cs typeface="Arial" panose="020B0604020202020204" pitchFamily="34" charset="0"/>
              </a:rPr>
              <a:t>2020.02.02</a:t>
            </a:r>
            <a:endParaRPr lang="en-US" altLang="zh-CN" sz="1600" dirty="0">
              <a:gradFill>
                <a:gsLst>
                  <a:gs pos="0">
                    <a:schemeClr val="accent1"/>
                  </a:gs>
                  <a:gs pos="100000">
                    <a:schemeClr val="accent2"/>
                  </a:gs>
                </a:gsLst>
                <a:lin ang="18900000" scaled="1"/>
              </a:gradFill>
              <a:latin typeface="+mn-ea"/>
              <a:cs typeface="Arial" panose="020B0604020202020204" pitchFamily="34" charset="0"/>
            </a:endParaRPr>
          </a:p>
        </p:txBody>
      </p:sp>
      <p:grpSp>
        <p:nvGrpSpPr>
          <p:cNvPr id="161" name="组合 160">
            <a:extLst>
              <a:ext uri="{FF2B5EF4-FFF2-40B4-BE49-F238E27FC236}">
                <a16:creationId xmlns="" xmlns:a16="http://schemas.microsoft.com/office/drawing/2014/main" id="{7983F1C5-3B7E-48D2-991F-9EC5B566082E}"/>
              </a:ext>
            </a:extLst>
          </p:cNvPr>
          <p:cNvGrpSpPr/>
          <p:nvPr/>
        </p:nvGrpSpPr>
        <p:grpSpPr>
          <a:xfrm>
            <a:off x="9831324" y="1525524"/>
            <a:ext cx="174943" cy="174943"/>
            <a:chOff x="1320165" y="1202372"/>
            <a:chExt cx="196215" cy="196215"/>
          </a:xfrm>
        </p:grpSpPr>
        <p:sp>
          <p:nvSpPr>
            <p:cNvPr id="162" name="椭圆 161">
              <a:extLst>
                <a:ext uri="{FF2B5EF4-FFF2-40B4-BE49-F238E27FC236}">
                  <a16:creationId xmlns="" xmlns:a16="http://schemas.microsoft.com/office/drawing/2014/main" id="{52008C71-A7A4-4198-A6EB-56329F4FA93B}"/>
                </a:ext>
              </a:extLst>
            </p:cNvPr>
            <p:cNvSpPr/>
            <p:nvPr/>
          </p:nvSpPr>
          <p:spPr>
            <a:xfrm>
              <a:off x="1320165" y="1202372"/>
              <a:ext cx="196215" cy="196215"/>
            </a:xfrm>
            <a:prstGeom prst="ellipse">
              <a:avLst/>
            </a:prstGeom>
            <a:solidFill>
              <a:schemeClr val="accent2">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a:extLst>
                <a:ext uri="{FF2B5EF4-FFF2-40B4-BE49-F238E27FC236}">
                  <a16:creationId xmlns="" xmlns:a16="http://schemas.microsoft.com/office/drawing/2014/main" id="{B1F5BD42-B7F5-404C-B4DB-563948DD2790}"/>
                </a:ext>
              </a:extLst>
            </p:cNvPr>
            <p:cNvSpPr/>
            <p:nvPr/>
          </p:nvSpPr>
          <p:spPr>
            <a:xfrm>
              <a:off x="1352550" y="1234758"/>
              <a:ext cx="131446" cy="1314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5" name="矩形 114">
            <a:extLst>
              <a:ext uri="{FF2B5EF4-FFF2-40B4-BE49-F238E27FC236}">
                <a16:creationId xmlns="" xmlns:a16="http://schemas.microsoft.com/office/drawing/2014/main" id="{2FA4B23D-344E-423B-ABA8-93574EAE3CE1}"/>
              </a:ext>
            </a:extLst>
          </p:cNvPr>
          <p:cNvSpPr/>
          <p:nvPr/>
        </p:nvSpPr>
        <p:spPr>
          <a:xfrm>
            <a:off x="9275914" y="1813855"/>
            <a:ext cx="1285762" cy="338554"/>
          </a:xfrm>
          <a:prstGeom prst="rect">
            <a:avLst/>
          </a:prstGeom>
        </p:spPr>
        <p:txBody>
          <a:bodyPr wrap="none">
            <a:spAutoFit/>
          </a:bodyPr>
          <a:lstStyle/>
          <a:p>
            <a:pPr lvl="0"/>
            <a:r>
              <a:rPr lang="en-US" altLang="zh-CN" sz="1600">
                <a:gradFill>
                  <a:gsLst>
                    <a:gs pos="0">
                      <a:schemeClr val="accent1"/>
                    </a:gs>
                    <a:gs pos="100000">
                      <a:schemeClr val="accent2"/>
                    </a:gs>
                  </a:gsLst>
                  <a:lin ang="18900000" scaled="1"/>
                </a:gradFill>
                <a:latin typeface="+mn-ea"/>
                <a:cs typeface="Arial" panose="020B0604020202020204" pitchFamily="34" charset="0"/>
              </a:rPr>
              <a:t>2020.02.02</a:t>
            </a:r>
            <a:endParaRPr lang="en-US" altLang="zh-CN" sz="1600" dirty="0">
              <a:gradFill>
                <a:gsLst>
                  <a:gs pos="0">
                    <a:schemeClr val="accent1"/>
                  </a:gs>
                  <a:gs pos="100000">
                    <a:schemeClr val="accent2"/>
                  </a:gs>
                </a:gsLst>
                <a:lin ang="18900000" scaled="1"/>
              </a:gradFill>
              <a:latin typeface="+mn-ea"/>
              <a:cs typeface="Arial" panose="020B0604020202020204" pitchFamily="34" charset="0"/>
            </a:endParaRPr>
          </a:p>
        </p:txBody>
      </p:sp>
      <p:sp>
        <p:nvSpPr>
          <p:cNvPr id="120" name="矩形 119">
            <a:extLst>
              <a:ext uri="{FF2B5EF4-FFF2-40B4-BE49-F238E27FC236}">
                <a16:creationId xmlns="" xmlns:a16="http://schemas.microsoft.com/office/drawing/2014/main" id="{A2DE163C-0C00-442B-BEA2-11A0910EEA79}"/>
              </a:ext>
            </a:extLst>
          </p:cNvPr>
          <p:cNvSpPr/>
          <p:nvPr/>
        </p:nvSpPr>
        <p:spPr>
          <a:xfrm>
            <a:off x="3607650" y="3584782"/>
            <a:ext cx="1285762" cy="338554"/>
          </a:xfrm>
          <a:prstGeom prst="rect">
            <a:avLst/>
          </a:prstGeom>
        </p:spPr>
        <p:txBody>
          <a:bodyPr wrap="none">
            <a:spAutoFit/>
          </a:bodyPr>
          <a:lstStyle/>
          <a:p>
            <a:pPr lvl="0"/>
            <a:r>
              <a:rPr lang="en-US" altLang="zh-CN" sz="1600">
                <a:gradFill>
                  <a:gsLst>
                    <a:gs pos="0">
                      <a:schemeClr val="accent1"/>
                    </a:gs>
                    <a:gs pos="100000">
                      <a:schemeClr val="accent2"/>
                    </a:gs>
                  </a:gsLst>
                  <a:lin ang="18900000" scaled="1"/>
                </a:gradFill>
                <a:latin typeface="+mn-ea"/>
                <a:cs typeface="Arial" panose="020B0604020202020204" pitchFamily="34" charset="0"/>
              </a:rPr>
              <a:t>2020.02.02</a:t>
            </a:r>
            <a:endParaRPr lang="en-US" altLang="zh-CN" sz="1600" dirty="0">
              <a:gradFill>
                <a:gsLst>
                  <a:gs pos="0">
                    <a:schemeClr val="accent1"/>
                  </a:gs>
                  <a:gs pos="100000">
                    <a:schemeClr val="accent2"/>
                  </a:gs>
                </a:gsLst>
                <a:lin ang="18900000" scaled="1"/>
              </a:gradFill>
              <a:latin typeface="+mn-ea"/>
              <a:cs typeface="Arial" panose="020B0604020202020204" pitchFamily="34" charset="0"/>
            </a:endParaRPr>
          </a:p>
        </p:txBody>
      </p:sp>
      <p:sp>
        <p:nvSpPr>
          <p:cNvPr id="125" name="矩形 124">
            <a:extLst>
              <a:ext uri="{FF2B5EF4-FFF2-40B4-BE49-F238E27FC236}">
                <a16:creationId xmlns="" xmlns:a16="http://schemas.microsoft.com/office/drawing/2014/main" id="{53215938-D3F1-40BA-92BA-4E0A0A1E3521}"/>
              </a:ext>
            </a:extLst>
          </p:cNvPr>
          <p:cNvSpPr/>
          <p:nvPr/>
        </p:nvSpPr>
        <p:spPr>
          <a:xfrm>
            <a:off x="6436194" y="3584782"/>
            <a:ext cx="1258678" cy="338554"/>
          </a:xfrm>
          <a:prstGeom prst="rect">
            <a:avLst/>
          </a:prstGeom>
        </p:spPr>
        <p:txBody>
          <a:bodyPr wrap="none">
            <a:spAutoFit/>
          </a:bodyPr>
          <a:lstStyle/>
          <a:p>
            <a:pPr lvl="0"/>
            <a:r>
              <a:rPr lang="en-US" altLang="zh-CN" sz="1600">
                <a:gradFill>
                  <a:gsLst>
                    <a:gs pos="0">
                      <a:schemeClr val="accent1"/>
                    </a:gs>
                    <a:gs pos="100000">
                      <a:schemeClr val="accent2"/>
                    </a:gs>
                  </a:gsLst>
                  <a:lin ang="18900000" scaled="1"/>
                </a:gradFill>
                <a:latin typeface="+mn-ea"/>
                <a:cs typeface="Arial" panose="020B0604020202020204" pitchFamily="34" charset="0"/>
              </a:rPr>
              <a:t>2020.02.02</a:t>
            </a:r>
            <a:endParaRPr lang="en-US" altLang="zh-CN" sz="1600" dirty="0">
              <a:gradFill>
                <a:gsLst>
                  <a:gs pos="0">
                    <a:schemeClr val="accent1"/>
                  </a:gs>
                  <a:gs pos="100000">
                    <a:schemeClr val="accent2"/>
                  </a:gs>
                </a:gsLst>
                <a:lin ang="18900000" scaled="1"/>
              </a:gradFill>
              <a:latin typeface="+mn-ea"/>
              <a:cs typeface="Arial" panose="020B0604020202020204" pitchFamily="34" charset="0"/>
            </a:endParaRPr>
          </a:p>
        </p:txBody>
      </p:sp>
      <p:sp>
        <p:nvSpPr>
          <p:cNvPr id="130" name="矩形 129">
            <a:extLst>
              <a:ext uri="{FF2B5EF4-FFF2-40B4-BE49-F238E27FC236}">
                <a16:creationId xmlns="" xmlns:a16="http://schemas.microsoft.com/office/drawing/2014/main" id="{B9BE9B00-C438-4191-A04C-1381A42D5295}"/>
              </a:ext>
            </a:extLst>
          </p:cNvPr>
          <p:cNvSpPr/>
          <p:nvPr/>
        </p:nvSpPr>
        <p:spPr>
          <a:xfrm>
            <a:off x="9275914" y="3584782"/>
            <a:ext cx="1285762" cy="338554"/>
          </a:xfrm>
          <a:prstGeom prst="rect">
            <a:avLst/>
          </a:prstGeom>
        </p:spPr>
        <p:txBody>
          <a:bodyPr wrap="none">
            <a:spAutoFit/>
          </a:bodyPr>
          <a:lstStyle/>
          <a:p>
            <a:pPr lvl="0"/>
            <a:r>
              <a:rPr lang="en-US" altLang="zh-CN" sz="1600">
                <a:gradFill>
                  <a:gsLst>
                    <a:gs pos="0">
                      <a:schemeClr val="accent1"/>
                    </a:gs>
                    <a:gs pos="100000">
                      <a:schemeClr val="accent2"/>
                    </a:gs>
                  </a:gsLst>
                  <a:lin ang="18900000" scaled="1"/>
                </a:gradFill>
                <a:latin typeface="+mn-ea"/>
                <a:cs typeface="Arial" panose="020B0604020202020204" pitchFamily="34" charset="0"/>
              </a:rPr>
              <a:t>2020.02.02</a:t>
            </a:r>
            <a:endParaRPr lang="en-US" altLang="zh-CN" sz="1600" dirty="0">
              <a:gradFill>
                <a:gsLst>
                  <a:gs pos="0">
                    <a:schemeClr val="accent1"/>
                  </a:gs>
                  <a:gs pos="100000">
                    <a:schemeClr val="accent2"/>
                  </a:gs>
                </a:gsLst>
                <a:lin ang="18900000" scaled="1"/>
              </a:gradFill>
              <a:latin typeface="+mn-ea"/>
              <a:cs typeface="Arial" panose="020B0604020202020204" pitchFamily="34" charset="0"/>
            </a:endParaRPr>
          </a:p>
        </p:txBody>
      </p:sp>
      <p:sp>
        <p:nvSpPr>
          <p:cNvPr id="135" name="矩形 134">
            <a:extLst>
              <a:ext uri="{FF2B5EF4-FFF2-40B4-BE49-F238E27FC236}">
                <a16:creationId xmlns="" xmlns:a16="http://schemas.microsoft.com/office/drawing/2014/main" id="{F1BEE76A-F8C4-42B7-AB21-C092939148ED}"/>
              </a:ext>
            </a:extLst>
          </p:cNvPr>
          <p:cNvSpPr/>
          <p:nvPr/>
        </p:nvSpPr>
        <p:spPr>
          <a:xfrm>
            <a:off x="3607650" y="5355708"/>
            <a:ext cx="1285762" cy="338554"/>
          </a:xfrm>
          <a:prstGeom prst="rect">
            <a:avLst/>
          </a:prstGeom>
        </p:spPr>
        <p:txBody>
          <a:bodyPr wrap="none">
            <a:spAutoFit/>
          </a:bodyPr>
          <a:lstStyle/>
          <a:p>
            <a:pPr lvl="0"/>
            <a:r>
              <a:rPr lang="en-US" altLang="zh-CN" sz="1600">
                <a:gradFill>
                  <a:gsLst>
                    <a:gs pos="0">
                      <a:schemeClr val="accent1"/>
                    </a:gs>
                    <a:gs pos="100000">
                      <a:schemeClr val="accent2"/>
                    </a:gs>
                  </a:gsLst>
                  <a:lin ang="18900000" scaled="1"/>
                </a:gradFill>
                <a:latin typeface="+mn-ea"/>
                <a:cs typeface="Arial" panose="020B0604020202020204" pitchFamily="34" charset="0"/>
              </a:rPr>
              <a:t>2020.02.02</a:t>
            </a:r>
            <a:endParaRPr lang="en-US" altLang="zh-CN" sz="1600" dirty="0">
              <a:gradFill>
                <a:gsLst>
                  <a:gs pos="0">
                    <a:schemeClr val="accent1"/>
                  </a:gs>
                  <a:gs pos="100000">
                    <a:schemeClr val="accent2"/>
                  </a:gs>
                </a:gsLst>
                <a:lin ang="18900000" scaled="1"/>
              </a:gradFill>
              <a:latin typeface="+mn-ea"/>
              <a:cs typeface="Arial" panose="020B0604020202020204" pitchFamily="34" charset="0"/>
            </a:endParaRPr>
          </a:p>
        </p:txBody>
      </p:sp>
      <p:sp>
        <p:nvSpPr>
          <p:cNvPr id="140" name="矩形 139">
            <a:extLst>
              <a:ext uri="{FF2B5EF4-FFF2-40B4-BE49-F238E27FC236}">
                <a16:creationId xmlns="" xmlns:a16="http://schemas.microsoft.com/office/drawing/2014/main" id="{28490934-D0B7-4A93-90CC-BE73ADA1DD50}"/>
              </a:ext>
            </a:extLst>
          </p:cNvPr>
          <p:cNvSpPr/>
          <p:nvPr/>
        </p:nvSpPr>
        <p:spPr>
          <a:xfrm>
            <a:off x="6436194" y="5355708"/>
            <a:ext cx="1285762" cy="338554"/>
          </a:xfrm>
          <a:prstGeom prst="rect">
            <a:avLst/>
          </a:prstGeom>
        </p:spPr>
        <p:txBody>
          <a:bodyPr wrap="none">
            <a:spAutoFit/>
          </a:bodyPr>
          <a:lstStyle/>
          <a:p>
            <a:pPr lvl="0"/>
            <a:r>
              <a:rPr lang="en-US" altLang="zh-CN" sz="1600">
                <a:gradFill>
                  <a:gsLst>
                    <a:gs pos="0">
                      <a:schemeClr val="accent1"/>
                    </a:gs>
                    <a:gs pos="100000">
                      <a:schemeClr val="accent2"/>
                    </a:gs>
                  </a:gsLst>
                  <a:lin ang="18900000" scaled="1"/>
                </a:gradFill>
                <a:latin typeface="+mn-ea"/>
                <a:cs typeface="Arial" panose="020B0604020202020204" pitchFamily="34" charset="0"/>
              </a:rPr>
              <a:t>2020.02.02</a:t>
            </a:r>
            <a:endParaRPr lang="en-US" altLang="zh-CN" sz="1600" dirty="0">
              <a:gradFill>
                <a:gsLst>
                  <a:gs pos="0">
                    <a:schemeClr val="accent1"/>
                  </a:gs>
                  <a:gs pos="100000">
                    <a:schemeClr val="accent2"/>
                  </a:gs>
                </a:gsLst>
                <a:lin ang="18900000" scaled="1"/>
              </a:gradFill>
              <a:latin typeface="+mn-ea"/>
              <a:cs typeface="Arial" panose="020B0604020202020204" pitchFamily="34" charset="0"/>
            </a:endParaRPr>
          </a:p>
        </p:txBody>
      </p:sp>
      <p:sp>
        <p:nvSpPr>
          <p:cNvPr id="145" name="矩形 144">
            <a:extLst>
              <a:ext uri="{FF2B5EF4-FFF2-40B4-BE49-F238E27FC236}">
                <a16:creationId xmlns="" xmlns:a16="http://schemas.microsoft.com/office/drawing/2014/main" id="{67808F8C-C0CE-403C-9FE5-5EE1E477F279}"/>
              </a:ext>
            </a:extLst>
          </p:cNvPr>
          <p:cNvSpPr/>
          <p:nvPr/>
        </p:nvSpPr>
        <p:spPr>
          <a:xfrm>
            <a:off x="9275914" y="5355708"/>
            <a:ext cx="1285762" cy="338554"/>
          </a:xfrm>
          <a:prstGeom prst="rect">
            <a:avLst/>
          </a:prstGeom>
        </p:spPr>
        <p:txBody>
          <a:bodyPr wrap="none">
            <a:spAutoFit/>
          </a:bodyPr>
          <a:lstStyle/>
          <a:p>
            <a:pPr lvl="0"/>
            <a:r>
              <a:rPr lang="en-US" altLang="zh-CN" sz="1600">
                <a:gradFill>
                  <a:gsLst>
                    <a:gs pos="0">
                      <a:schemeClr val="accent1"/>
                    </a:gs>
                    <a:gs pos="100000">
                      <a:schemeClr val="accent2"/>
                    </a:gs>
                  </a:gsLst>
                  <a:lin ang="18900000" scaled="1"/>
                </a:gradFill>
                <a:latin typeface="+mn-ea"/>
                <a:cs typeface="Arial" panose="020B0604020202020204" pitchFamily="34" charset="0"/>
              </a:rPr>
              <a:t>2020.02.02</a:t>
            </a:r>
            <a:endParaRPr lang="en-US" altLang="zh-CN" sz="1600" dirty="0">
              <a:gradFill>
                <a:gsLst>
                  <a:gs pos="0">
                    <a:schemeClr val="accent1"/>
                  </a:gs>
                  <a:gs pos="100000">
                    <a:schemeClr val="accent2"/>
                  </a:gs>
                </a:gsLst>
                <a:lin ang="18900000" scaled="1"/>
              </a:gradFill>
              <a:latin typeface="+mn-ea"/>
              <a:cs typeface="Arial" panose="020B0604020202020204" pitchFamily="34" charset="0"/>
            </a:endParaRPr>
          </a:p>
        </p:txBody>
      </p:sp>
      <p:cxnSp>
        <p:nvCxnSpPr>
          <p:cNvPr id="146" name="直接连接符 145">
            <a:extLst>
              <a:ext uri="{FF2B5EF4-FFF2-40B4-BE49-F238E27FC236}">
                <a16:creationId xmlns="" xmlns:a16="http://schemas.microsoft.com/office/drawing/2014/main" id="{FDBFDECD-2514-4E91-BD91-B66A557CC90A}"/>
              </a:ext>
            </a:extLst>
          </p:cNvPr>
          <p:cNvCxnSpPr>
            <a:cxnSpLocks/>
          </p:cNvCxnSpPr>
          <p:nvPr/>
        </p:nvCxnSpPr>
        <p:spPr>
          <a:xfrm>
            <a:off x="2445026" y="3394964"/>
            <a:ext cx="8415757"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 xmlns:a16="http://schemas.microsoft.com/office/drawing/2014/main" id="{AEF834E2-97E6-4499-AF53-CC2C328E32C3}"/>
              </a:ext>
            </a:extLst>
          </p:cNvPr>
          <p:cNvCxnSpPr>
            <a:cxnSpLocks/>
          </p:cNvCxnSpPr>
          <p:nvPr/>
        </p:nvCxnSpPr>
        <p:spPr>
          <a:xfrm>
            <a:off x="2445026" y="5152644"/>
            <a:ext cx="8527517"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8" name="弧形 147">
            <a:extLst>
              <a:ext uri="{FF2B5EF4-FFF2-40B4-BE49-F238E27FC236}">
                <a16:creationId xmlns="" xmlns:a16="http://schemas.microsoft.com/office/drawing/2014/main" id="{AC06680E-727B-429B-8593-DB07000BD6ED}"/>
              </a:ext>
            </a:extLst>
          </p:cNvPr>
          <p:cNvSpPr/>
          <p:nvPr/>
        </p:nvSpPr>
        <p:spPr>
          <a:xfrm>
            <a:off x="9861670" y="1614713"/>
            <a:ext cx="1789310" cy="1789310"/>
          </a:xfrm>
          <a:prstGeom prst="arc">
            <a:avLst>
              <a:gd name="adj1" fmla="val 16200000"/>
              <a:gd name="adj2" fmla="val 5055475"/>
            </a:avLst>
          </a:prstGeom>
          <a:ln w="127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9" name="弧形 148">
            <a:extLst>
              <a:ext uri="{FF2B5EF4-FFF2-40B4-BE49-F238E27FC236}">
                <a16:creationId xmlns="" xmlns:a16="http://schemas.microsoft.com/office/drawing/2014/main" id="{3E53FFD8-66DC-4341-947B-5D1A83327F9C}"/>
              </a:ext>
            </a:extLst>
          </p:cNvPr>
          <p:cNvSpPr/>
          <p:nvPr/>
        </p:nvSpPr>
        <p:spPr>
          <a:xfrm flipH="1">
            <a:off x="1630679" y="3395464"/>
            <a:ext cx="1760989" cy="1760989"/>
          </a:xfrm>
          <a:prstGeom prst="arc">
            <a:avLst>
              <a:gd name="adj1" fmla="val 16410384"/>
              <a:gd name="adj2" fmla="val 5156028"/>
            </a:avLst>
          </a:prstGeom>
          <a:ln w="127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0" name="弧形 149">
            <a:extLst>
              <a:ext uri="{FF2B5EF4-FFF2-40B4-BE49-F238E27FC236}">
                <a16:creationId xmlns="" xmlns:a16="http://schemas.microsoft.com/office/drawing/2014/main" id="{9B8A4C6D-92C0-4E7A-82AF-3E0A33AE0F7D}"/>
              </a:ext>
            </a:extLst>
          </p:cNvPr>
          <p:cNvSpPr/>
          <p:nvPr/>
        </p:nvSpPr>
        <p:spPr>
          <a:xfrm>
            <a:off x="10189566" y="5153247"/>
            <a:ext cx="1518842" cy="1518842"/>
          </a:xfrm>
          <a:prstGeom prst="arc">
            <a:avLst>
              <a:gd name="adj1" fmla="val 16200000"/>
              <a:gd name="adj2" fmla="val 19615132"/>
            </a:avLst>
          </a:prstGeom>
          <a:ln w="127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cxnSp>
        <p:nvCxnSpPr>
          <p:cNvPr id="151" name="直接连接符 150">
            <a:extLst>
              <a:ext uri="{FF2B5EF4-FFF2-40B4-BE49-F238E27FC236}">
                <a16:creationId xmlns="" xmlns:a16="http://schemas.microsoft.com/office/drawing/2014/main" id="{5DB1ECFE-BC45-4D58-B9F2-A023996CD312}"/>
              </a:ext>
            </a:extLst>
          </p:cNvPr>
          <p:cNvCxnSpPr>
            <a:cxnSpLocks/>
          </p:cNvCxnSpPr>
          <p:nvPr/>
        </p:nvCxnSpPr>
        <p:spPr>
          <a:xfrm>
            <a:off x="11583077" y="5494274"/>
            <a:ext cx="0" cy="1091721"/>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70" name="组合 169">
            <a:extLst>
              <a:ext uri="{FF2B5EF4-FFF2-40B4-BE49-F238E27FC236}">
                <a16:creationId xmlns="" xmlns:a16="http://schemas.microsoft.com/office/drawing/2014/main" id="{00359A9A-0C2F-421B-8157-416E3060598C}"/>
              </a:ext>
            </a:extLst>
          </p:cNvPr>
          <p:cNvGrpSpPr/>
          <p:nvPr/>
        </p:nvGrpSpPr>
        <p:grpSpPr>
          <a:xfrm>
            <a:off x="4163060" y="3296451"/>
            <a:ext cx="174943" cy="174943"/>
            <a:chOff x="1320165" y="1202372"/>
            <a:chExt cx="196215" cy="196215"/>
          </a:xfrm>
        </p:grpSpPr>
        <p:sp>
          <p:nvSpPr>
            <p:cNvPr id="171" name="椭圆 170">
              <a:extLst>
                <a:ext uri="{FF2B5EF4-FFF2-40B4-BE49-F238E27FC236}">
                  <a16:creationId xmlns="" xmlns:a16="http://schemas.microsoft.com/office/drawing/2014/main" id="{BFC87309-E98B-4326-A7FB-67EEC47E1E7A}"/>
                </a:ext>
              </a:extLst>
            </p:cNvPr>
            <p:cNvSpPr/>
            <p:nvPr/>
          </p:nvSpPr>
          <p:spPr>
            <a:xfrm>
              <a:off x="1320165" y="1202372"/>
              <a:ext cx="196215" cy="196215"/>
            </a:xfrm>
            <a:prstGeom prst="ellipse">
              <a:avLst/>
            </a:prstGeom>
            <a:solidFill>
              <a:schemeClr val="accent2">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a:extLst>
                <a:ext uri="{FF2B5EF4-FFF2-40B4-BE49-F238E27FC236}">
                  <a16:creationId xmlns="" xmlns:a16="http://schemas.microsoft.com/office/drawing/2014/main" id="{ECC7B673-CEFF-4BE9-AB78-EF000E2C108B}"/>
                </a:ext>
              </a:extLst>
            </p:cNvPr>
            <p:cNvSpPr/>
            <p:nvPr/>
          </p:nvSpPr>
          <p:spPr>
            <a:xfrm>
              <a:off x="1352550" y="1234758"/>
              <a:ext cx="131446" cy="1314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7" name="组合 166">
            <a:extLst>
              <a:ext uri="{FF2B5EF4-FFF2-40B4-BE49-F238E27FC236}">
                <a16:creationId xmlns="" xmlns:a16="http://schemas.microsoft.com/office/drawing/2014/main" id="{2B31480B-ECD4-4EDF-AC32-04022C1BF331}"/>
              </a:ext>
            </a:extLst>
          </p:cNvPr>
          <p:cNvGrpSpPr/>
          <p:nvPr/>
        </p:nvGrpSpPr>
        <p:grpSpPr>
          <a:xfrm>
            <a:off x="6991604" y="3296451"/>
            <a:ext cx="174943" cy="174943"/>
            <a:chOff x="1320165" y="1202372"/>
            <a:chExt cx="196215" cy="196215"/>
          </a:xfrm>
        </p:grpSpPr>
        <p:sp>
          <p:nvSpPr>
            <p:cNvPr id="168" name="椭圆 167">
              <a:extLst>
                <a:ext uri="{FF2B5EF4-FFF2-40B4-BE49-F238E27FC236}">
                  <a16:creationId xmlns="" xmlns:a16="http://schemas.microsoft.com/office/drawing/2014/main" id="{C8E18763-68CE-40AE-8C2A-DDC132AD2007}"/>
                </a:ext>
              </a:extLst>
            </p:cNvPr>
            <p:cNvSpPr/>
            <p:nvPr/>
          </p:nvSpPr>
          <p:spPr>
            <a:xfrm>
              <a:off x="1320165" y="1202372"/>
              <a:ext cx="196215" cy="196215"/>
            </a:xfrm>
            <a:prstGeom prst="ellipse">
              <a:avLst/>
            </a:prstGeom>
            <a:solidFill>
              <a:schemeClr val="accent2">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a:extLst>
                <a:ext uri="{FF2B5EF4-FFF2-40B4-BE49-F238E27FC236}">
                  <a16:creationId xmlns="" xmlns:a16="http://schemas.microsoft.com/office/drawing/2014/main" id="{574EFBCB-FA1A-426D-A018-8FDFB5685AEF}"/>
                </a:ext>
              </a:extLst>
            </p:cNvPr>
            <p:cNvSpPr/>
            <p:nvPr/>
          </p:nvSpPr>
          <p:spPr>
            <a:xfrm>
              <a:off x="1352550" y="1234758"/>
              <a:ext cx="131446" cy="1314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4" name="组合 163">
            <a:extLst>
              <a:ext uri="{FF2B5EF4-FFF2-40B4-BE49-F238E27FC236}">
                <a16:creationId xmlns="" xmlns:a16="http://schemas.microsoft.com/office/drawing/2014/main" id="{E0C06BC5-2BC0-454F-BF83-A7D438146B89}"/>
              </a:ext>
            </a:extLst>
          </p:cNvPr>
          <p:cNvGrpSpPr/>
          <p:nvPr/>
        </p:nvGrpSpPr>
        <p:grpSpPr>
          <a:xfrm>
            <a:off x="9831324" y="3296451"/>
            <a:ext cx="174943" cy="174943"/>
            <a:chOff x="1320165" y="1202372"/>
            <a:chExt cx="196215" cy="196215"/>
          </a:xfrm>
        </p:grpSpPr>
        <p:sp>
          <p:nvSpPr>
            <p:cNvPr id="165" name="椭圆 164">
              <a:extLst>
                <a:ext uri="{FF2B5EF4-FFF2-40B4-BE49-F238E27FC236}">
                  <a16:creationId xmlns="" xmlns:a16="http://schemas.microsoft.com/office/drawing/2014/main" id="{9D239EE2-9A72-450D-BD20-FB13B1F83382}"/>
                </a:ext>
              </a:extLst>
            </p:cNvPr>
            <p:cNvSpPr/>
            <p:nvPr/>
          </p:nvSpPr>
          <p:spPr>
            <a:xfrm>
              <a:off x="1320165" y="1202372"/>
              <a:ext cx="196215" cy="196215"/>
            </a:xfrm>
            <a:prstGeom prst="ellipse">
              <a:avLst/>
            </a:prstGeom>
            <a:solidFill>
              <a:schemeClr val="accent2">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 xmlns:a16="http://schemas.microsoft.com/office/drawing/2014/main" id="{20C779F5-75DF-4EF3-895A-1E2A4BC08D24}"/>
                </a:ext>
              </a:extLst>
            </p:cNvPr>
            <p:cNvSpPr/>
            <p:nvPr/>
          </p:nvSpPr>
          <p:spPr>
            <a:xfrm>
              <a:off x="1352550" y="1234758"/>
              <a:ext cx="131446" cy="1314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3" name="组合 172">
            <a:extLst>
              <a:ext uri="{FF2B5EF4-FFF2-40B4-BE49-F238E27FC236}">
                <a16:creationId xmlns="" xmlns:a16="http://schemas.microsoft.com/office/drawing/2014/main" id="{26C1FA3E-3D5B-4332-AC31-E0EC59E3E279}"/>
              </a:ext>
            </a:extLst>
          </p:cNvPr>
          <p:cNvGrpSpPr/>
          <p:nvPr/>
        </p:nvGrpSpPr>
        <p:grpSpPr>
          <a:xfrm>
            <a:off x="4163060" y="5067377"/>
            <a:ext cx="174943" cy="174943"/>
            <a:chOff x="1320165" y="1202372"/>
            <a:chExt cx="196215" cy="196215"/>
          </a:xfrm>
        </p:grpSpPr>
        <p:sp>
          <p:nvSpPr>
            <p:cNvPr id="174" name="椭圆 173">
              <a:extLst>
                <a:ext uri="{FF2B5EF4-FFF2-40B4-BE49-F238E27FC236}">
                  <a16:creationId xmlns="" xmlns:a16="http://schemas.microsoft.com/office/drawing/2014/main" id="{C034CA07-6093-4F81-90D5-2D363C56B4F8}"/>
                </a:ext>
              </a:extLst>
            </p:cNvPr>
            <p:cNvSpPr/>
            <p:nvPr/>
          </p:nvSpPr>
          <p:spPr>
            <a:xfrm>
              <a:off x="1320165" y="1202372"/>
              <a:ext cx="196215" cy="196215"/>
            </a:xfrm>
            <a:prstGeom prst="ellipse">
              <a:avLst/>
            </a:prstGeom>
            <a:solidFill>
              <a:schemeClr val="accent2">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a:extLst>
                <a:ext uri="{FF2B5EF4-FFF2-40B4-BE49-F238E27FC236}">
                  <a16:creationId xmlns="" xmlns:a16="http://schemas.microsoft.com/office/drawing/2014/main" id="{1F24CBCC-9893-4D2F-8922-904C7E3F815B}"/>
                </a:ext>
              </a:extLst>
            </p:cNvPr>
            <p:cNvSpPr/>
            <p:nvPr/>
          </p:nvSpPr>
          <p:spPr>
            <a:xfrm>
              <a:off x="1352550" y="1234758"/>
              <a:ext cx="131446" cy="1314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6" name="组合 175">
            <a:extLst>
              <a:ext uri="{FF2B5EF4-FFF2-40B4-BE49-F238E27FC236}">
                <a16:creationId xmlns="" xmlns:a16="http://schemas.microsoft.com/office/drawing/2014/main" id="{D9590D86-DEC0-4333-BCDE-2D35F6F61960}"/>
              </a:ext>
            </a:extLst>
          </p:cNvPr>
          <p:cNvGrpSpPr/>
          <p:nvPr/>
        </p:nvGrpSpPr>
        <p:grpSpPr>
          <a:xfrm>
            <a:off x="6991604" y="5067377"/>
            <a:ext cx="174943" cy="174943"/>
            <a:chOff x="1320165" y="1202372"/>
            <a:chExt cx="196215" cy="196215"/>
          </a:xfrm>
        </p:grpSpPr>
        <p:sp>
          <p:nvSpPr>
            <p:cNvPr id="177" name="椭圆 176">
              <a:extLst>
                <a:ext uri="{FF2B5EF4-FFF2-40B4-BE49-F238E27FC236}">
                  <a16:creationId xmlns="" xmlns:a16="http://schemas.microsoft.com/office/drawing/2014/main" id="{4ABEEAE7-DA88-45F5-BCE7-7C619EF84237}"/>
                </a:ext>
              </a:extLst>
            </p:cNvPr>
            <p:cNvSpPr/>
            <p:nvPr/>
          </p:nvSpPr>
          <p:spPr>
            <a:xfrm>
              <a:off x="1320165" y="1202372"/>
              <a:ext cx="196215" cy="196215"/>
            </a:xfrm>
            <a:prstGeom prst="ellipse">
              <a:avLst/>
            </a:prstGeom>
            <a:solidFill>
              <a:schemeClr val="accent2">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a:extLst>
                <a:ext uri="{FF2B5EF4-FFF2-40B4-BE49-F238E27FC236}">
                  <a16:creationId xmlns="" xmlns:a16="http://schemas.microsoft.com/office/drawing/2014/main" id="{A92B175A-DA26-491C-B852-E2E8DAFC8067}"/>
                </a:ext>
              </a:extLst>
            </p:cNvPr>
            <p:cNvSpPr/>
            <p:nvPr/>
          </p:nvSpPr>
          <p:spPr>
            <a:xfrm>
              <a:off x="1352550" y="1234758"/>
              <a:ext cx="131446" cy="1314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9" name="组合 178">
            <a:extLst>
              <a:ext uri="{FF2B5EF4-FFF2-40B4-BE49-F238E27FC236}">
                <a16:creationId xmlns="" xmlns:a16="http://schemas.microsoft.com/office/drawing/2014/main" id="{C5D03532-0362-4E85-9ECB-0E2E7A108C0E}"/>
              </a:ext>
            </a:extLst>
          </p:cNvPr>
          <p:cNvGrpSpPr/>
          <p:nvPr/>
        </p:nvGrpSpPr>
        <p:grpSpPr>
          <a:xfrm>
            <a:off x="9831324" y="5067377"/>
            <a:ext cx="174943" cy="174943"/>
            <a:chOff x="1320165" y="1202372"/>
            <a:chExt cx="196215" cy="196215"/>
          </a:xfrm>
        </p:grpSpPr>
        <p:sp>
          <p:nvSpPr>
            <p:cNvPr id="180" name="椭圆 179">
              <a:extLst>
                <a:ext uri="{FF2B5EF4-FFF2-40B4-BE49-F238E27FC236}">
                  <a16:creationId xmlns="" xmlns:a16="http://schemas.microsoft.com/office/drawing/2014/main" id="{7C71B76D-19A7-45C5-992A-FAD9C9A5CE98}"/>
                </a:ext>
              </a:extLst>
            </p:cNvPr>
            <p:cNvSpPr/>
            <p:nvPr/>
          </p:nvSpPr>
          <p:spPr>
            <a:xfrm>
              <a:off x="1320165" y="1202372"/>
              <a:ext cx="196215" cy="196215"/>
            </a:xfrm>
            <a:prstGeom prst="ellipse">
              <a:avLst/>
            </a:prstGeom>
            <a:solidFill>
              <a:schemeClr val="accent2">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a:extLst>
                <a:ext uri="{FF2B5EF4-FFF2-40B4-BE49-F238E27FC236}">
                  <a16:creationId xmlns="" xmlns:a16="http://schemas.microsoft.com/office/drawing/2014/main" id="{DFEC3C46-0B58-4925-BFF2-72DD0B9125E9}"/>
                </a:ext>
              </a:extLst>
            </p:cNvPr>
            <p:cNvSpPr/>
            <p:nvPr/>
          </p:nvSpPr>
          <p:spPr>
            <a:xfrm>
              <a:off x="1352550" y="1234758"/>
              <a:ext cx="131446" cy="1314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a:extLst>
              <a:ext uri="{FF2B5EF4-FFF2-40B4-BE49-F238E27FC236}">
                <a16:creationId xmlns="" xmlns:a16="http://schemas.microsoft.com/office/drawing/2014/main" id="{ED2DBC19-B672-48F7-A3AF-77CE49B310CC}"/>
              </a:ext>
            </a:extLst>
          </p:cNvPr>
          <p:cNvSpPr/>
          <p:nvPr/>
        </p:nvSpPr>
        <p:spPr>
          <a:xfrm>
            <a:off x="187569" y="2054029"/>
            <a:ext cx="2334369" cy="595356"/>
          </a:xfrm>
          <a:prstGeom prst="rect">
            <a:avLst/>
          </a:prstGeom>
        </p:spPr>
        <p:txBody>
          <a:bodyPr wrap="square">
            <a:spAutoFit/>
          </a:bodyPr>
          <a:lstStyle/>
          <a:p>
            <a:pPr algn="ctr">
              <a:lnSpc>
                <a:spcPct val="120000"/>
              </a:lnSpc>
            </a:pPr>
            <a:r>
              <a:rPr lang="zh-CN" altLang="en-US" sz="1400" dirty="0">
                <a:latin typeface="+mn-ea"/>
              </a:rPr>
              <a:t>你的描述性文字放这里你的描述性文字放这里。</a:t>
            </a:r>
          </a:p>
        </p:txBody>
      </p:sp>
      <p:sp>
        <p:nvSpPr>
          <p:cNvPr id="182" name="矩形 181">
            <a:extLst>
              <a:ext uri="{FF2B5EF4-FFF2-40B4-BE49-F238E27FC236}">
                <a16:creationId xmlns="" xmlns:a16="http://schemas.microsoft.com/office/drawing/2014/main" id="{B74980E2-ED52-4BFE-908E-08E9D4E4341C}"/>
              </a:ext>
            </a:extLst>
          </p:cNvPr>
          <p:cNvSpPr/>
          <p:nvPr/>
        </p:nvSpPr>
        <p:spPr>
          <a:xfrm>
            <a:off x="3032369" y="2054029"/>
            <a:ext cx="2334369" cy="595356"/>
          </a:xfrm>
          <a:prstGeom prst="rect">
            <a:avLst/>
          </a:prstGeom>
        </p:spPr>
        <p:txBody>
          <a:bodyPr wrap="square">
            <a:spAutoFit/>
          </a:bodyPr>
          <a:lstStyle/>
          <a:p>
            <a:pPr algn="ctr">
              <a:lnSpc>
                <a:spcPct val="120000"/>
              </a:lnSpc>
            </a:pPr>
            <a:r>
              <a:rPr lang="zh-CN" altLang="en-US" sz="1400" dirty="0">
                <a:latin typeface="+mn-ea"/>
              </a:rPr>
              <a:t>你的描述性文字放这里你的描述性文字放这里。</a:t>
            </a:r>
          </a:p>
        </p:txBody>
      </p:sp>
      <p:sp>
        <p:nvSpPr>
          <p:cNvPr id="183" name="矩形 182">
            <a:extLst>
              <a:ext uri="{FF2B5EF4-FFF2-40B4-BE49-F238E27FC236}">
                <a16:creationId xmlns="" xmlns:a16="http://schemas.microsoft.com/office/drawing/2014/main" id="{65522E71-BF84-4C5D-BEB8-14EE899F9A65}"/>
              </a:ext>
            </a:extLst>
          </p:cNvPr>
          <p:cNvSpPr/>
          <p:nvPr/>
        </p:nvSpPr>
        <p:spPr>
          <a:xfrm>
            <a:off x="5846689" y="2054029"/>
            <a:ext cx="2334369" cy="595356"/>
          </a:xfrm>
          <a:prstGeom prst="rect">
            <a:avLst/>
          </a:prstGeom>
        </p:spPr>
        <p:txBody>
          <a:bodyPr wrap="square">
            <a:spAutoFit/>
          </a:bodyPr>
          <a:lstStyle/>
          <a:p>
            <a:pPr algn="ctr">
              <a:lnSpc>
                <a:spcPct val="120000"/>
              </a:lnSpc>
            </a:pPr>
            <a:r>
              <a:rPr lang="zh-CN" altLang="en-US" sz="1400" dirty="0">
                <a:latin typeface="+mn-ea"/>
              </a:rPr>
              <a:t>你的描述性文字放这里你的描述性文字放这里。</a:t>
            </a:r>
          </a:p>
        </p:txBody>
      </p:sp>
      <p:sp>
        <p:nvSpPr>
          <p:cNvPr id="184" name="矩形 183">
            <a:extLst>
              <a:ext uri="{FF2B5EF4-FFF2-40B4-BE49-F238E27FC236}">
                <a16:creationId xmlns="" xmlns:a16="http://schemas.microsoft.com/office/drawing/2014/main" id="{FC3F37FD-7ADB-44A2-A4C2-0DC660B1C35D}"/>
              </a:ext>
            </a:extLst>
          </p:cNvPr>
          <p:cNvSpPr/>
          <p:nvPr/>
        </p:nvSpPr>
        <p:spPr>
          <a:xfrm>
            <a:off x="8711809" y="2054029"/>
            <a:ext cx="2334369" cy="595356"/>
          </a:xfrm>
          <a:prstGeom prst="rect">
            <a:avLst/>
          </a:prstGeom>
        </p:spPr>
        <p:txBody>
          <a:bodyPr wrap="square">
            <a:spAutoFit/>
          </a:bodyPr>
          <a:lstStyle/>
          <a:p>
            <a:pPr algn="ctr">
              <a:lnSpc>
                <a:spcPct val="120000"/>
              </a:lnSpc>
            </a:pPr>
            <a:r>
              <a:rPr lang="zh-CN" altLang="en-US" sz="1400" dirty="0">
                <a:latin typeface="+mn-ea"/>
              </a:rPr>
              <a:t>你的描述性文字放这里你的描述性文字放这里。</a:t>
            </a:r>
          </a:p>
        </p:txBody>
      </p:sp>
      <p:sp>
        <p:nvSpPr>
          <p:cNvPr id="185" name="矩形 184">
            <a:extLst>
              <a:ext uri="{FF2B5EF4-FFF2-40B4-BE49-F238E27FC236}">
                <a16:creationId xmlns="" xmlns:a16="http://schemas.microsoft.com/office/drawing/2014/main" id="{9356D8FC-8339-4E42-97C0-C1B4AE92AC9B}"/>
              </a:ext>
            </a:extLst>
          </p:cNvPr>
          <p:cNvSpPr/>
          <p:nvPr/>
        </p:nvSpPr>
        <p:spPr>
          <a:xfrm>
            <a:off x="3032369" y="3801549"/>
            <a:ext cx="2334369" cy="595356"/>
          </a:xfrm>
          <a:prstGeom prst="rect">
            <a:avLst/>
          </a:prstGeom>
        </p:spPr>
        <p:txBody>
          <a:bodyPr wrap="square">
            <a:spAutoFit/>
          </a:bodyPr>
          <a:lstStyle/>
          <a:p>
            <a:pPr algn="ctr">
              <a:lnSpc>
                <a:spcPct val="120000"/>
              </a:lnSpc>
            </a:pPr>
            <a:r>
              <a:rPr lang="zh-CN" altLang="en-US" sz="1400" dirty="0">
                <a:latin typeface="+mn-ea"/>
              </a:rPr>
              <a:t>你的描述性文字放这里你的描述性文字放这里。</a:t>
            </a:r>
          </a:p>
        </p:txBody>
      </p:sp>
      <p:sp>
        <p:nvSpPr>
          <p:cNvPr id="186" name="矩形 185">
            <a:extLst>
              <a:ext uri="{FF2B5EF4-FFF2-40B4-BE49-F238E27FC236}">
                <a16:creationId xmlns="" xmlns:a16="http://schemas.microsoft.com/office/drawing/2014/main" id="{B5DB47AA-6234-4D7F-80D3-E99BE191B4DA}"/>
              </a:ext>
            </a:extLst>
          </p:cNvPr>
          <p:cNvSpPr/>
          <p:nvPr/>
        </p:nvSpPr>
        <p:spPr>
          <a:xfrm>
            <a:off x="5846689" y="3801549"/>
            <a:ext cx="2334369" cy="595356"/>
          </a:xfrm>
          <a:prstGeom prst="rect">
            <a:avLst/>
          </a:prstGeom>
        </p:spPr>
        <p:txBody>
          <a:bodyPr wrap="square">
            <a:spAutoFit/>
          </a:bodyPr>
          <a:lstStyle/>
          <a:p>
            <a:pPr algn="ctr">
              <a:lnSpc>
                <a:spcPct val="120000"/>
              </a:lnSpc>
            </a:pPr>
            <a:r>
              <a:rPr lang="zh-CN" altLang="en-US" sz="1400" dirty="0">
                <a:latin typeface="+mn-ea"/>
              </a:rPr>
              <a:t>你的描述性文字放这里你的描述性文字放这里。</a:t>
            </a:r>
          </a:p>
        </p:txBody>
      </p:sp>
      <p:sp>
        <p:nvSpPr>
          <p:cNvPr id="187" name="矩形 186">
            <a:extLst>
              <a:ext uri="{FF2B5EF4-FFF2-40B4-BE49-F238E27FC236}">
                <a16:creationId xmlns="" xmlns:a16="http://schemas.microsoft.com/office/drawing/2014/main" id="{D7E77828-E100-406B-BE51-DC8FC4FB6701}"/>
              </a:ext>
            </a:extLst>
          </p:cNvPr>
          <p:cNvSpPr/>
          <p:nvPr/>
        </p:nvSpPr>
        <p:spPr>
          <a:xfrm>
            <a:off x="8711809" y="3801549"/>
            <a:ext cx="2334369" cy="595356"/>
          </a:xfrm>
          <a:prstGeom prst="rect">
            <a:avLst/>
          </a:prstGeom>
        </p:spPr>
        <p:txBody>
          <a:bodyPr wrap="square">
            <a:spAutoFit/>
          </a:bodyPr>
          <a:lstStyle/>
          <a:p>
            <a:pPr algn="ctr">
              <a:lnSpc>
                <a:spcPct val="120000"/>
              </a:lnSpc>
            </a:pPr>
            <a:r>
              <a:rPr lang="zh-CN" altLang="en-US" sz="1400" dirty="0">
                <a:latin typeface="+mn-ea"/>
              </a:rPr>
              <a:t>你的描述性文字放这里你的描述性文字放这里。</a:t>
            </a:r>
          </a:p>
        </p:txBody>
      </p:sp>
      <p:sp>
        <p:nvSpPr>
          <p:cNvPr id="188" name="矩形 187">
            <a:extLst>
              <a:ext uri="{FF2B5EF4-FFF2-40B4-BE49-F238E27FC236}">
                <a16:creationId xmlns="" xmlns:a16="http://schemas.microsoft.com/office/drawing/2014/main" id="{3D1D6299-CFCD-4D42-A6F9-4346DC62BBCD}"/>
              </a:ext>
            </a:extLst>
          </p:cNvPr>
          <p:cNvSpPr/>
          <p:nvPr/>
        </p:nvSpPr>
        <p:spPr>
          <a:xfrm>
            <a:off x="3032369" y="5569389"/>
            <a:ext cx="2334369" cy="595356"/>
          </a:xfrm>
          <a:prstGeom prst="rect">
            <a:avLst/>
          </a:prstGeom>
        </p:spPr>
        <p:txBody>
          <a:bodyPr wrap="square">
            <a:spAutoFit/>
          </a:bodyPr>
          <a:lstStyle/>
          <a:p>
            <a:pPr algn="ctr">
              <a:lnSpc>
                <a:spcPct val="120000"/>
              </a:lnSpc>
            </a:pPr>
            <a:r>
              <a:rPr lang="zh-CN" altLang="en-US" sz="1400" dirty="0">
                <a:latin typeface="+mn-ea"/>
              </a:rPr>
              <a:t>你的描述性文字放这里你的描述性文字放这里。</a:t>
            </a:r>
          </a:p>
        </p:txBody>
      </p:sp>
      <p:sp>
        <p:nvSpPr>
          <p:cNvPr id="189" name="矩形 188">
            <a:extLst>
              <a:ext uri="{FF2B5EF4-FFF2-40B4-BE49-F238E27FC236}">
                <a16:creationId xmlns="" xmlns:a16="http://schemas.microsoft.com/office/drawing/2014/main" id="{ACE099A9-2D5E-4D8E-AC1E-8F9C95AB23EB}"/>
              </a:ext>
            </a:extLst>
          </p:cNvPr>
          <p:cNvSpPr/>
          <p:nvPr/>
        </p:nvSpPr>
        <p:spPr>
          <a:xfrm>
            <a:off x="5846689" y="5569389"/>
            <a:ext cx="2334369" cy="595356"/>
          </a:xfrm>
          <a:prstGeom prst="rect">
            <a:avLst/>
          </a:prstGeom>
        </p:spPr>
        <p:txBody>
          <a:bodyPr wrap="square">
            <a:spAutoFit/>
          </a:bodyPr>
          <a:lstStyle/>
          <a:p>
            <a:pPr algn="ctr">
              <a:lnSpc>
                <a:spcPct val="120000"/>
              </a:lnSpc>
            </a:pPr>
            <a:r>
              <a:rPr lang="zh-CN" altLang="en-US" sz="1400" dirty="0">
                <a:latin typeface="+mn-ea"/>
              </a:rPr>
              <a:t>你的描述性文字放这里你的描述性文字放这里。</a:t>
            </a:r>
          </a:p>
        </p:txBody>
      </p:sp>
      <p:sp>
        <p:nvSpPr>
          <p:cNvPr id="190" name="矩形 189">
            <a:extLst>
              <a:ext uri="{FF2B5EF4-FFF2-40B4-BE49-F238E27FC236}">
                <a16:creationId xmlns="" xmlns:a16="http://schemas.microsoft.com/office/drawing/2014/main" id="{C15F1852-C8BF-4924-80DA-265CE6BA51D0}"/>
              </a:ext>
            </a:extLst>
          </p:cNvPr>
          <p:cNvSpPr/>
          <p:nvPr/>
        </p:nvSpPr>
        <p:spPr>
          <a:xfrm>
            <a:off x="8711809" y="5569389"/>
            <a:ext cx="2334369" cy="595356"/>
          </a:xfrm>
          <a:prstGeom prst="rect">
            <a:avLst/>
          </a:prstGeom>
        </p:spPr>
        <p:txBody>
          <a:bodyPr wrap="square">
            <a:spAutoFit/>
          </a:bodyPr>
          <a:lstStyle/>
          <a:p>
            <a:pPr algn="ctr">
              <a:lnSpc>
                <a:spcPct val="120000"/>
              </a:lnSpc>
            </a:pPr>
            <a:r>
              <a:rPr lang="zh-CN" altLang="en-US" sz="1400" dirty="0">
                <a:latin typeface="+mn-ea"/>
              </a:rPr>
              <a:t>你的描述性文字放这里你的描述性文字放这里。</a:t>
            </a:r>
          </a:p>
        </p:txBody>
      </p:sp>
    </p:spTree>
    <p:extLst>
      <p:ext uri="{BB962C8B-B14F-4D97-AF65-F5344CB8AC3E}">
        <p14:creationId xmlns:p14="http://schemas.microsoft.com/office/powerpoint/2010/main" val="26142473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PA-椭圆 108">
            <a:extLst>
              <a:ext uri="{FF2B5EF4-FFF2-40B4-BE49-F238E27FC236}">
                <a16:creationId xmlns="" xmlns:a16="http://schemas.microsoft.com/office/drawing/2014/main" id="{87E8DAC2-139C-4435-A3F7-75E4DBB44DE9}"/>
              </a:ext>
            </a:extLst>
          </p:cNvPr>
          <p:cNvSpPr/>
          <p:nvPr>
            <p:custDataLst>
              <p:tags r:id="rId1"/>
            </p:custDataLst>
          </p:nvPr>
        </p:nvSpPr>
        <p:spPr>
          <a:xfrm>
            <a:off x="1359403" y="-1213114"/>
            <a:ext cx="9473194" cy="9473194"/>
          </a:xfrm>
          <a:prstGeom prst="ellipse">
            <a:avLst/>
          </a:prstGeom>
          <a:gradFill>
            <a:gsLst>
              <a:gs pos="30000">
                <a:schemeClr val="accent2">
                  <a:alpha val="0"/>
                </a:schemeClr>
              </a:gs>
              <a:gs pos="50000">
                <a:schemeClr val="accent2">
                  <a:alpha val="4000"/>
                </a:schemeClr>
              </a:gs>
              <a:gs pos="67000">
                <a:schemeClr val="accent2">
                  <a:alpha val="0"/>
                </a:schemeClr>
              </a:gs>
            </a:gsLst>
            <a:lin ang="5400000" scaled="1"/>
          </a:gradFill>
          <a:ln>
            <a:gradFill>
              <a:gsLst>
                <a:gs pos="30000">
                  <a:schemeClr val="accent2">
                    <a:alpha val="0"/>
                  </a:schemeClr>
                </a:gs>
                <a:gs pos="50000">
                  <a:schemeClr val="accent2"/>
                </a:gs>
                <a:gs pos="67000">
                  <a:schemeClr val="accent2">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109">
            <a:extLst>
              <a:ext uri="{FF2B5EF4-FFF2-40B4-BE49-F238E27FC236}">
                <a16:creationId xmlns="" xmlns:a16="http://schemas.microsoft.com/office/drawing/2014/main" id="{7E64E249-9FA3-44CF-BB89-B4E9FDEE8059}"/>
              </a:ext>
            </a:extLst>
          </p:cNvPr>
          <p:cNvSpPr/>
          <p:nvPr>
            <p:custDataLst>
              <p:tags r:id="rId2"/>
            </p:custDataLst>
          </p:nvPr>
        </p:nvSpPr>
        <p:spPr>
          <a:xfrm>
            <a:off x="3962400" y="2104038"/>
            <a:ext cx="4267200" cy="4355656"/>
          </a:xfrm>
          <a:prstGeom prst="ellipse">
            <a:avLst/>
          </a:prstGeom>
          <a:gradFill flip="none" rotWithShape="1">
            <a:gsLst>
              <a:gs pos="0">
                <a:schemeClr val="accent2">
                  <a:lumMod val="0"/>
                  <a:lumOff val="100000"/>
                  <a:alpha val="47000"/>
                </a:schemeClr>
              </a:gs>
              <a:gs pos="100000">
                <a:schemeClr val="accent2">
                  <a:alpha val="8000"/>
                </a:schemeClr>
              </a:gs>
            </a:gsLst>
            <a:lin ang="5400000" scaled="1"/>
            <a:tileRect/>
          </a:gradFill>
          <a:ln>
            <a:noFill/>
          </a:ln>
          <a:effectLst>
            <a:outerShdw blurRad="228600" sx="102000" sy="102000" algn="ctr" rotWithShape="0">
              <a:schemeClr val="accent2">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TextPlaceholder 21">
            <a:extLst>
              <a:ext uri="{FF2B5EF4-FFF2-40B4-BE49-F238E27FC236}">
                <a16:creationId xmlns="" xmlns:a16="http://schemas.microsoft.com/office/drawing/2014/main" id="{F018ED96-2D7C-48FE-8577-2E10624E5388}"/>
              </a:ext>
            </a:extLst>
          </p:cNvPr>
          <p:cNvSpPr>
            <a:spLocks noGrp="1"/>
          </p:cNvSpPr>
          <p:nvPr>
            <p:ph type="body" sz="quarter" idx="10"/>
            <p:custDataLst>
              <p:tags r:id="rId3"/>
            </p:custDataLst>
          </p:nvPr>
        </p:nvSpPr>
        <p:spPr/>
        <p:txBody>
          <a:bodyPr/>
          <a:lstStyle/>
          <a:p>
            <a:r>
              <a:rPr lang="zh-CN" altLang="en-US" dirty="0"/>
              <a:t>时间轴页</a:t>
            </a:r>
          </a:p>
        </p:txBody>
      </p:sp>
      <p:grpSp>
        <p:nvGrpSpPr>
          <p:cNvPr id="191" name="PA-组合 190">
            <a:extLst>
              <a:ext uri="{FF2B5EF4-FFF2-40B4-BE49-F238E27FC236}">
                <a16:creationId xmlns="" xmlns:a16="http://schemas.microsoft.com/office/drawing/2014/main" id="{E2AF7B7E-865B-49A3-999B-3C98E1CB5881}"/>
              </a:ext>
            </a:extLst>
          </p:cNvPr>
          <p:cNvGrpSpPr/>
          <p:nvPr>
            <p:custDataLst>
              <p:tags r:id="rId4"/>
            </p:custDataLst>
          </p:nvPr>
        </p:nvGrpSpPr>
        <p:grpSpPr>
          <a:xfrm>
            <a:off x="3764280" y="1892745"/>
            <a:ext cx="4671000" cy="4609562"/>
            <a:chOff x="4147334" y="2590799"/>
            <a:chExt cx="3904891" cy="3853533"/>
          </a:xfrm>
        </p:grpSpPr>
        <p:sp>
          <p:nvSpPr>
            <p:cNvPr id="58" name="PA-弧形 117">
              <a:extLst>
                <a:ext uri="{FF2B5EF4-FFF2-40B4-BE49-F238E27FC236}">
                  <a16:creationId xmlns="" xmlns:a16="http://schemas.microsoft.com/office/drawing/2014/main" id="{09112154-9E9A-44B1-B1AC-C1549CC3B3FA}"/>
                </a:ext>
              </a:extLst>
            </p:cNvPr>
            <p:cNvSpPr/>
            <p:nvPr>
              <p:custDataLst>
                <p:tags r:id="rId24"/>
              </p:custDataLst>
            </p:nvPr>
          </p:nvSpPr>
          <p:spPr>
            <a:xfrm>
              <a:off x="4192638" y="2630049"/>
              <a:ext cx="3814284" cy="3814283"/>
            </a:xfrm>
            <a:prstGeom prst="arc">
              <a:avLst>
                <a:gd name="adj1" fmla="val 9697964"/>
                <a:gd name="adj2" fmla="val 1090894"/>
              </a:avLst>
            </a:prstGeom>
            <a:ln>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nvGrpSpPr>
            <p:cNvPr id="190" name="组合 189">
              <a:extLst>
                <a:ext uri="{FF2B5EF4-FFF2-40B4-BE49-F238E27FC236}">
                  <a16:creationId xmlns="" xmlns:a16="http://schemas.microsoft.com/office/drawing/2014/main" id="{39E87D66-EACE-4CBD-8807-8040582EB553}"/>
                </a:ext>
              </a:extLst>
            </p:cNvPr>
            <p:cNvGrpSpPr/>
            <p:nvPr/>
          </p:nvGrpSpPr>
          <p:grpSpPr>
            <a:xfrm>
              <a:off x="4147334" y="2590799"/>
              <a:ext cx="3904891" cy="2432349"/>
              <a:chOff x="4147334" y="2590799"/>
              <a:chExt cx="3904891" cy="2432349"/>
            </a:xfrm>
          </p:grpSpPr>
          <p:grpSp>
            <p:nvGrpSpPr>
              <p:cNvPr id="60" name="PA-组合 119">
                <a:extLst>
                  <a:ext uri="{FF2B5EF4-FFF2-40B4-BE49-F238E27FC236}">
                    <a16:creationId xmlns="" xmlns:a16="http://schemas.microsoft.com/office/drawing/2014/main" id="{75D8C463-CDB4-4BAE-8394-E99B87ED1B03}"/>
                  </a:ext>
                </a:extLst>
              </p:cNvPr>
              <p:cNvGrpSpPr/>
              <p:nvPr>
                <p:custDataLst>
                  <p:tags r:id="rId25"/>
                </p:custDataLst>
              </p:nvPr>
            </p:nvGrpSpPr>
            <p:grpSpPr>
              <a:xfrm>
                <a:off x="4147334" y="2590799"/>
                <a:ext cx="3904891" cy="2432349"/>
                <a:chOff x="3033224" y="-202894"/>
                <a:chExt cx="8333763" cy="5191086"/>
              </a:xfrm>
            </p:grpSpPr>
            <p:cxnSp>
              <p:nvCxnSpPr>
                <p:cNvPr id="61" name="PA-直接连接符 120">
                  <a:extLst>
                    <a:ext uri="{FF2B5EF4-FFF2-40B4-BE49-F238E27FC236}">
                      <a16:creationId xmlns="" xmlns:a16="http://schemas.microsoft.com/office/drawing/2014/main" id="{AE0ADB33-5304-46CF-9BD3-DB2F28ABC42C}"/>
                    </a:ext>
                  </a:extLst>
                </p:cNvPr>
                <p:cNvCxnSpPr>
                  <a:cxnSpLocks/>
                </p:cNvCxnSpPr>
                <p:nvPr>
                  <p:custDataLst>
                    <p:tags r:id="rId35"/>
                  </p:custDataLst>
                </p:nvPr>
              </p:nvCxnSpPr>
              <p:spPr>
                <a:xfrm rot="16200000">
                  <a:off x="3081706" y="3915506"/>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PA-直接连接符 121">
                  <a:extLst>
                    <a:ext uri="{FF2B5EF4-FFF2-40B4-BE49-F238E27FC236}">
                      <a16:creationId xmlns="" xmlns:a16="http://schemas.microsoft.com/office/drawing/2014/main" id="{13FBCFE5-32B9-416E-8617-06E27B7B7DF0}"/>
                    </a:ext>
                  </a:extLst>
                </p:cNvPr>
                <p:cNvCxnSpPr>
                  <a:cxnSpLocks/>
                </p:cNvCxnSpPr>
                <p:nvPr>
                  <p:custDataLst>
                    <p:tags r:id="rId36"/>
                  </p:custDataLst>
                </p:nvPr>
              </p:nvCxnSpPr>
              <p:spPr>
                <a:xfrm rot="16416000">
                  <a:off x="3089833" y="3656909"/>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3" name="PA-直接连接符 122">
                  <a:extLst>
                    <a:ext uri="{FF2B5EF4-FFF2-40B4-BE49-F238E27FC236}">
                      <a16:creationId xmlns="" xmlns:a16="http://schemas.microsoft.com/office/drawing/2014/main" id="{C1766F03-9E02-4B57-BDA7-C2C8B644D312}"/>
                    </a:ext>
                  </a:extLst>
                </p:cNvPr>
                <p:cNvCxnSpPr>
                  <a:cxnSpLocks/>
                </p:cNvCxnSpPr>
                <p:nvPr>
                  <p:custDataLst>
                    <p:tags r:id="rId37"/>
                  </p:custDataLst>
                </p:nvPr>
              </p:nvCxnSpPr>
              <p:spPr>
                <a:xfrm rot="16632000">
                  <a:off x="3114181" y="3399333"/>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PA-直接连接符 123">
                  <a:extLst>
                    <a:ext uri="{FF2B5EF4-FFF2-40B4-BE49-F238E27FC236}">
                      <a16:creationId xmlns="" xmlns:a16="http://schemas.microsoft.com/office/drawing/2014/main" id="{1CB827B4-BBB3-4FCC-993F-6CC9C04C5C38}"/>
                    </a:ext>
                  </a:extLst>
                </p:cNvPr>
                <p:cNvCxnSpPr>
                  <a:cxnSpLocks/>
                </p:cNvCxnSpPr>
                <p:nvPr>
                  <p:custDataLst>
                    <p:tags r:id="rId38"/>
                  </p:custDataLst>
                </p:nvPr>
              </p:nvCxnSpPr>
              <p:spPr>
                <a:xfrm rot="16848000">
                  <a:off x="3154654" y="3143795"/>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5" name="PA-直接连接符 124">
                  <a:extLst>
                    <a:ext uri="{FF2B5EF4-FFF2-40B4-BE49-F238E27FC236}">
                      <a16:creationId xmlns="" xmlns:a16="http://schemas.microsoft.com/office/drawing/2014/main" id="{9F7621C8-4146-49BD-9C47-AC83F4B4D765}"/>
                    </a:ext>
                  </a:extLst>
                </p:cNvPr>
                <p:cNvCxnSpPr>
                  <a:cxnSpLocks/>
                </p:cNvCxnSpPr>
                <p:nvPr>
                  <p:custDataLst>
                    <p:tags r:id="rId39"/>
                  </p:custDataLst>
                </p:nvPr>
              </p:nvCxnSpPr>
              <p:spPr>
                <a:xfrm rot="17064000">
                  <a:off x="3211093" y="2891301"/>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6" name="PA-直接连接符 125">
                  <a:extLst>
                    <a:ext uri="{FF2B5EF4-FFF2-40B4-BE49-F238E27FC236}">
                      <a16:creationId xmlns="" xmlns:a16="http://schemas.microsoft.com/office/drawing/2014/main" id="{81750E3C-7475-4BC8-9FD1-906BDA641F0B}"/>
                    </a:ext>
                  </a:extLst>
                </p:cNvPr>
                <p:cNvCxnSpPr>
                  <a:cxnSpLocks/>
                </p:cNvCxnSpPr>
                <p:nvPr>
                  <p:custDataLst>
                    <p:tags r:id="rId40"/>
                  </p:custDataLst>
                </p:nvPr>
              </p:nvCxnSpPr>
              <p:spPr>
                <a:xfrm rot="17280000">
                  <a:off x="3283275" y="2642850"/>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7" name="PA-直接连接符 126">
                  <a:extLst>
                    <a:ext uri="{FF2B5EF4-FFF2-40B4-BE49-F238E27FC236}">
                      <a16:creationId xmlns="" xmlns:a16="http://schemas.microsoft.com/office/drawing/2014/main" id="{9C9B0C13-E0EC-4AD3-8A57-8957D09F6AAE}"/>
                    </a:ext>
                  </a:extLst>
                </p:cNvPr>
                <p:cNvCxnSpPr>
                  <a:cxnSpLocks/>
                </p:cNvCxnSpPr>
                <p:nvPr>
                  <p:custDataLst>
                    <p:tags r:id="rId41"/>
                  </p:custDataLst>
                </p:nvPr>
              </p:nvCxnSpPr>
              <p:spPr>
                <a:xfrm rot="17496000">
                  <a:off x="3370915" y="2399422"/>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8" name="PA-直接连接符 127">
                  <a:extLst>
                    <a:ext uri="{FF2B5EF4-FFF2-40B4-BE49-F238E27FC236}">
                      <a16:creationId xmlns="" xmlns:a16="http://schemas.microsoft.com/office/drawing/2014/main" id="{319ADAEF-E561-467E-9595-4B73877D35DD}"/>
                    </a:ext>
                  </a:extLst>
                </p:cNvPr>
                <p:cNvCxnSpPr>
                  <a:cxnSpLocks/>
                </p:cNvCxnSpPr>
                <p:nvPr>
                  <p:custDataLst>
                    <p:tags r:id="rId42"/>
                  </p:custDataLst>
                </p:nvPr>
              </p:nvCxnSpPr>
              <p:spPr>
                <a:xfrm rot="17712000">
                  <a:off x="3473667" y="2161976"/>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9" name="PA-直接连接符 128">
                  <a:extLst>
                    <a:ext uri="{FF2B5EF4-FFF2-40B4-BE49-F238E27FC236}">
                      <a16:creationId xmlns="" xmlns:a16="http://schemas.microsoft.com/office/drawing/2014/main" id="{7FC0A010-9BE5-45D8-98BC-6456EE3EB16F}"/>
                    </a:ext>
                  </a:extLst>
                </p:cNvPr>
                <p:cNvCxnSpPr>
                  <a:cxnSpLocks/>
                </p:cNvCxnSpPr>
                <p:nvPr>
                  <p:custDataLst>
                    <p:tags r:id="rId43"/>
                  </p:custDataLst>
                </p:nvPr>
              </p:nvCxnSpPr>
              <p:spPr>
                <a:xfrm rot="17928000">
                  <a:off x="3591125" y="1931452"/>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0" name="PA-直接连接符 129">
                  <a:extLst>
                    <a:ext uri="{FF2B5EF4-FFF2-40B4-BE49-F238E27FC236}">
                      <a16:creationId xmlns="" xmlns:a16="http://schemas.microsoft.com/office/drawing/2014/main" id="{139BA6D7-6997-4B06-A565-24A9FD96433B}"/>
                    </a:ext>
                  </a:extLst>
                </p:cNvPr>
                <p:cNvCxnSpPr>
                  <a:cxnSpLocks/>
                </p:cNvCxnSpPr>
                <p:nvPr>
                  <p:custDataLst>
                    <p:tags r:id="rId44"/>
                  </p:custDataLst>
                </p:nvPr>
              </p:nvCxnSpPr>
              <p:spPr>
                <a:xfrm rot="18144000">
                  <a:off x="3722826" y="1708757"/>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1" name="PA-直接连接符 130">
                  <a:extLst>
                    <a:ext uri="{FF2B5EF4-FFF2-40B4-BE49-F238E27FC236}">
                      <a16:creationId xmlns="" xmlns:a16="http://schemas.microsoft.com/office/drawing/2014/main" id="{F8D51911-3597-4CFB-9B9A-A91528E7424A}"/>
                    </a:ext>
                  </a:extLst>
                </p:cNvPr>
                <p:cNvCxnSpPr>
                  <a:cxnSpLocks/>
                </p:cNvCxnSpPr>
                <p:nvPr>
                  <p:custDataLst>
                    <p:tags r:id="rId45"/>
                  </p:custDataLst>
                </p:nvPr>
              </p:nvCxnSpPr>
              <p:spPr>
                <a:xfrm rot="18360000">
                  <a:off x="3868251" y="1494771"/>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2" name="PA-直接连接符 131">
                  <a:extLst>
                    <a:ext uri="{FF2B5EF4-FFF2-40B4-BE49-F238E27FC236}">
                      <a16:creationId xmlns="" xmlns:a16="http://schemas.microsoft.com/office/drawing/2014/main" id="{8BD76D49-7828-4794-8330-DA56511822F0}"/>
                    </a:ext>
                  </a:extLst>
                </p:cNvPr>
                <p:cNvCxnSpPr>
                  <a:cxnSpLocks/>
                </p:cNvCxnSpPr>
                <p:nvPr>
                  <p:custDataLst>
                    <p:tags r:id="rId46"/>
                  </p:custDataLst>
                </p:nvPr>
              </p:nvCxnSpPr>
              <p:spPr>
                <a:xfrm rot="18576000">
                  <a:off x="4026824" y="1290339"/>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3" name="PA-直接连接符 132">
                  <a:extLst>
                    <a:ext uri="{FF2B5EF4-FFF2-40B4-BE49-F238E27FC236}">
                      <a16:creationId xmlns="" xmlns:a16="http://schemas.microsoft.com/office/drawing/2014/main" id="{E8C778CD-BC2A-429E-9491-456451267AF5}"/>
                    </a:ext>
                  </a:extLst>
                </p:cNvPr>
                <p:cNvCxnSpPr>
                  <a:cxnSpLocks/>
                </p:cNvCxnSpPr>
                <p:nvPr>
                  <p:custDataLst>
                    <p:tags r:id="rId47"/>
                  </p:custDataLst>
                </p:nvPr>
              </p:nvCxnSpPr>
              <p:spPr>
                <a:xfrm rot="18792000">
                  <a:off x="4197922" y="1096267"/>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4" name="PA-直接连接符 133">
                  <a:extLst>
                    <a:ext uri="{FF2B5EF4-FFF2-40B4-BE49-F238E27FC236}">
                      <a16:creationId xmlns="" xmlns:a16="http://schemas.microsoft.com/office/drawing/2014/main" id="{6C6D3C99-8BB7-4ED8-8A0E-7156D8F90E33}"/>
                    </a:ext>
                  </a:extLst>
                </p:cNvPr>
                <p:cNvCxnSpPr>
                  <a:cxnSpLocks/>
                </p:cNvCxnSpPr>
                <p:nvPr>
                  <p:custDataLst>
                    <p:tags r:id="rId48"/>
                  </p:custDataLst>
                </p:nvPr>
              </p:nvCxnSpPr>
              <p:spPr>
                <a:xfrm rot="19008000">
                  <a:off x="4380867" y="913321"/>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5" name="PA-直接连接符 134">
                  <a:extLst>
                    <a:ext uri="{FF2B5EF4-FFF2-40B4-BE49-F238E27FC236}">
                      <a16:creationId xmlns="" xmlns:a16="http://schemas.microsoft.com/office/drawing/2014/main" id="{49F15AF2-C7CE-4C88-A70F-EE276C14CEA6}"/>
                    </a:ext>
                  </a:extLst>
                </p:cNvPr>
                <p:cNvCxnSpPr>
                  <a:cxnSpLocks/>
                </p:cNvCxnSpPr>
                <p:nvPr>
                  <p:custDataLst>
                    <p:tags r:id="rId49"/>
                  </p:custDataLst>
                </p:nvPr>
              </p:nvCxnSpPr>
              <p:spPr>
                <a:xfrm rot="19224000">
                  <a:off x="4574939" y="742224"/>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6" name="PA-直接连接符 135">
                  <a:extLst>
                    <a:ext uri="{FF2B5EF4-FFF2-40B4-BE49-F238E27FC236}">
                      <a16:creationId xmlns="" xmlns:a16="http://schemas.microsoft.com/office/drawing/2014/main" id="{474377A3-D950-430F-AE92-F6AC58A6ED5B}"/>
                    </a:ext>
                  </a:extLst>
                </p:cNvPr>
                <p:cNvCxnSpPr>
                  <a:cxnSpLocks/>
                </p:cNvCxnSpPr>
                <p:nvPr>
                  <p:custDataLst>
                    <p:tags r:id="rId50"/>
                  </p:custDataLst>
                </p:nvPr>
              </p:nvCxnSpPr>
              <p:spPr>
                <a:xfrm rot="19440000">
                  <a:off x="4779371" y="583650"/>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PA-直接连接符 136">
                  <a:extLst>
                    <a:ext uri="{FF2B5EF4-FFF2-40B4-BE49-F238E27FC236}">
                      <a16:creationId xmlns="" xmlns:a16="http://schemas.microsoft.com/office/drawing/2014/main" id="{69B887EA-6471-4619-A008-DF917680BDE9}"/>
                    </a:ext>
                  </a:extLst>
                </p:cNvPr>
                <p:cNvCxnSpPr>
                  <a:cxnSpLocks/>
                </p:cNvCxnSpPr>
                <p:nvPr>
                  <p:custDataLst>
                    <p:tags r:id="rId51"/>
                  </p:custDataLst>
                </p:nvPr>
              </p:nvCxnSpPr>
              <p:spPr>
                <a:xfrm rot="19656000">
                  <a:off x="4993357" y="438226"/>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8" name="PA-直接连接符 137">
                  <a:extLst>
                    <a:ext uri="{FF2B5EF4-FFF2-40B4-BE49-F238E27FC236}">
                      <a16:creationId xmlns="" xmlns:a16="http://schemas.microsoft.com/office/drawing/2014/main" id="{37EEE3A7-0A57-486F-B551-A72B1E2E246B}"/>
                    </a:ext>
                  </a:extLst>
                </p:cNvPr>
                <p:cNvCxnSpPr>
                  <a:cxnSpLocks/>
                </p:cNvCxnSpPr>
                <p:nvPr>
                  <p:custDataLst>
                    <p:tags r:id="rId52"/>
                  </p:custDataLst>
                </p:nvPr>
              </p:nvCxnSpPr>
              <p:spPr>
                <a:xfrm rot="19872000">
                  <a:off x="5216052" y="306524"/>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PA-直接连接符 138">
                  <a:extLst>
                    <a:ext uri="{FF2B5EF4-FFF2-40B4-BE49-F238E27FC236}">
                      <a16:creationId xmlns="" xmlns:a16="http://schemas.microsoft.com/office/drawing/2014/main" id="{CF8884BF-E539-4390-865E-ECC8F7A2C916}"/>
                    </a:ext>
                  </a:extLst>
                </p:cNvPr>
                <p:cNvCxnSpPr>
                  <a:cxnSpLocks/>
                </p:cNvCxnSpPr>
                <p:nvPr>
                  <p:custDataLst>
                    <p:tags r:id="rId53"/>
                  </p:custDataLst>
                </p:nvPr>
              </p:nvCxnSpPr>
              <p:spPr>
                <a:xfrm rot="20088000">
                  <a:off x="5446577" y="189066"/>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0" name="PA-直接连接符 139">
                  <a:extLst>
                    <a:ext uri="{FF2B5EF4-FFF2-40B4-BE49-F238E27FC236}">
                      <a16:creationId xmlns="" xmlns:a16="http://schemas.microsoft.com/office/drawing/2014/main" id="{D67628B1-92A4-4D34-9FC6-5B109A7C68D2}"/>
                    </a:ext>
                  </a:extLst>
                </p:cNvPr>
                <p:cNvCxnSpPr>
                  <a:cxnSpLocks/>
                </p:cNvCxnSpPr>
                <p:nvPr>
                  <p:custDataLst>
                    <p:tags r:id="rId54"/>
                  </p:custDataLst>
                </p:nvPr>
              </p:nvCxnSpPr>
              <p:spPr>
                <a:xfrm rot="20304000">
                  <a:off x="5684022" y="86314"/>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1" name="PA-直接连接符 140">
                  <a:extLst>
                    <a:ext uri="{FF2B5EF4-FFF2-40B4-BE49-F238E27FC236}">
                      <a16:creationId xmlns="" xmlns:a16="http://schemas.microsoft.com/office/drawing/2014/main" id="{191714A7-44B0-45EB-AF80-5BB3A5473D08}"/>
                    </a:ext>
                  </a:extLst>
                </p:cNvPr>
                <p:cNvCxnSpPr>
                  <a:cxnSpLocks/>
                </p:cNvCxnSpPr>
                <p:nvPr>
                  <p:custDataLst>
                    <p:tags r:id="rId55"/>
                  </p:custDataLst>
                </p:nvPr>
              </p:nvCxnSpPr>
              <p:spPr>
                <a:xfrm rot="20520000">
                  <a:off x="5927451" y="-1325"/>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2" name="PA-直接连接符 141">
                  <a:extLst>
                    <a:ext uri="{FF2B5EF4-FFF2-40B4-BE49-F238E27FC236}">
                      <a16:creationId xmlns="" xmlns:a16="http://schemas.microsoft.com/office/drawing/2014/main" id="{9A7E30CC-0996-461D-9F07-890CEFCD775E}"/>
                    </a:ext>
                  </a:extLst>
                </p:cNvPr>
                <p:cNvCxnSpPr>
                  <a:cxnSpLocks/>
                </p:cNvCxnSpPr>
                <p:nvPr>
                  <p:custDataLst>
                    <p:tags r:id="rId56"/>
                  </p:custDataLst>
                </p:nvPr>
              </p:nvCxnSpPr>
              <p:spPr>
                <a:xfrm rot="20736000">
                  <a:off x="6175902" y="-73507"/>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3" name="PA-直接连接符 142">
                  <a:extLst>
                    <a:ext uri="{FF2B5EF4-FFF2-40B4-BE49-F238E27FC236}">
                      <a16:creationId xmlns="" xmlns:a16="http://schemas.microsoft.com/office/drawing/2014/main" id="{9F53E6D1-737B-496C-A1BA-85029B3B4243}"/>
                    </a:ext>
                  </a:extLst>
                </p:cNvPr>
                <p:cNvCxnSpPr>
                  <a:cxnSpLocks/>
                </p:cNvCxnSpPr>
                <p:nvPr>
                  <p:custDataLst>
                    <p:tags r:id="rId57"/>
                  </p:custDataLst>
                </p:nvPr>
              </p:nvCxnSpPr>
              <p:spPr>
                <a:xfrm rot="20952000">
                  <a:off x="6428395" y="-129946"/>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4" name="PA-直接连接符 143">
                  <a:extLst>
                    <a:ext uri="{FF2B5EF4-FFF2-40B4-BE49-F238E27FC236}">
                      <a16:creationId xmlns="" xmlns:a16="http://schemas.microsoft.com/office/drawing/2014/main" id="{A7E56010-83EA-471D-981C-27543F0746E0}"/>
                    </a:ext>
                  </a:extLst>
                </p:cNvPr>
                <p:cNvCxnSpPr>
                  <a:cxnSpLocks/>
                </p:cNvCxnSpPr>
                <p:nvPr>
                  <p:custDataLst>
                    <p:tags r:id="rId58"/>
                  </p:custDataLst>
                </p:nvPr>
              </p:nvCxnSpPr>
              <p:spPr>
                <a:xfrm rot="21168000">
                  <a:off x="6683934" y="-170419"/>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5" name="PA-直接连接符 144">
                  <a:extLst>
                    <a:ext uri="{FF2B5EF4-FFF2-40B4-BE49-F238E27FC236}">
                      <a16:creationId xmlns="" xmlns:a16="http://schemas.microsoft.com/office/drawing/2014/main" id="{B63EA345-963D-4BF0-8E8A-69C83F6B2157}"/>
                    </a:ext>
                  </a:extLst>
                </p:cNvPr>
                <p:cNvCxnSpPr>
                  <a:cxnSpLocks/>
                </p:cNvCxnSpPr>
                <p:nvPr>
                  <p:custDataLst>
                    <p:tags r:id="rId59"/>
                  </p:custDataLst>
                </p:nvPr>
              </p:nvCxnSpPr>
              <p:spPr>
                <a:xfrm rot="21384000">
                  <a:off x="6941510" y="-194767"/>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6" name="PA-直接连接符 145">
                  <a:extLst>
                    <a:ext uri="{FF2B5EF4-FFF2-40B4-BE49-F238E27FC236}">
                      <a16:creationId xmlns="" xmlns:a16="http://schemas.microsoft.com/office/drawing/2014/main" id="{57BD3E17-01FE-4334-9654-5FBED516F514}"/>
                    </a:ext>
                  </a:extLst>
                </p:cNvPr>
                <p:cNvCxnSpPr>
                  <a:cxnSpLocks/>
                </p:cNvCxnSpPr>
                <p:nvPr>
                  <p:custDataLst>
                    <p:tags r:id="rId60"/>
                  </p:custDataLst>
                </p:nvPr>
              </p:nvCxnSpPr>
              <p:spPr>
                <a:xfrm>
                  <a:off x="7200106" y="-202894"/>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7" name="PA-直接连接符 146">
                  <a:extLst>
                    <a:ext uri="{FF2B5EF4-FFF2-40B4-BE49-F238E27FC236}">
                      <a16:creationId xmlns="" xmlns:a16="http://schemas.microsoft.com/office/drawing/2014/main" id="{93B7CBA8-00B5-4BBC-9B84-DC459B99D0AD}"/>
                    </a:ext>
                  </a:extLst>
                </p:cNvPr>
                <p:cNvCxnSpPr>
                  <a:cxnSpLocks/>
                </p:cNvCxnSpPr>
                <p:nvPr>
                  <p:custDataLst>
                    <p:tags r:id="rId61"/>
                  </p:custDataLst>
                </p:nvPr>
              </p:nvCxnSpPr>
              <p:spPr>
                <a:xfrm rot="216000">
                  <a:off x="7458703" y="-194767"/>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8" name="PA-直接连接符 147">
                  <a:extLst>
                    <a:ext uri="{FF2B5EF4-FFF2-40B4-BE49-F238E27FC236}">
                      <a16:creationId xmlns="" xmlns:a16="http://schemas.microsoft.com/office/drawing/2014/main" id="{65222447-0BC4-4118-BA53-467DFFECB43E}"/>
                    </a:ext>
                  </a:extLst>
                </p:cNvPr>
                <p:cNvCxnSpPr>
                  <a:cxnSpLocks/>
                </p:cNvCxnSpPr>
                <p:nvPr>
                  <p:custDataLst>
                    <p:tags r:id="rId62"/>
                  </p:custDataLst>
                </p:nvPr>
              </p:nvCxnSpPr>
              <p:spPr>
                <a:xfrm rot="432000">
                  <a:off x="7716279" y="-170419"/>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9" name="PA-直接连接符 148">
                  <a:extLst>
                    <a:ext uri="{FF2B5EF4-FFF2-40B4-BE49-F238E27FC236}">
                      <a16:creationId xmlns="" xmlns:a16="http://schemas.microsoft.com/office/drawing/2014/main" id="{86E1C325-9E14-4D89-B94E-715763719EF0}"/>
                    </a:ext>
                  </a:extLst>
                </p:cNvPr>
                <p:cNvCxnSpPr>
                  <a:cxnSpLocks/>
                </p:cNvCxnSpPr>
                <p:nvPr>
                  <p:custDataLst>
                    <p:tags r:id="rId63"/>
                  </p:custDataLst>
                </p:nvPr>
              </p:nvCxnSpPr>
              <p:spPr>
                <a:xfrm rot="648000">
                  <a:off x="7971817" y="-129946"/>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0" name="PA-直接连接符 149">
                  <a:extLst>
                    <a:ext uri="{FF2B5EF4-FFF2-40B4-BE49-F238E27FC236}">
                      <a16:creationId xmlns="" xmlns:a16="http://schemas.microsoft.com/office/drawing/2014/main" id="{B2DA5263-50D9-4578-9F12-8FBB15D1F8C0}"/>
                    </a:ext>
                  </a:extLst>
                </p:cNvPr>
                <p:cNvCxnSpPr>
                  <a:cxnSpLocks/>
                </p:cNvCxnSpPr>
                <p:nvPr>
                  <p:custDataLst>
                    <p:tags r:id="rId64"/>
                  </p:custDataLst>
                </p:nvPr>
              </p:nvCxnSpPr>
              <p:spPr>
                <a:xfrm rot="864000">
                  <a:off x="8224310" y="-73507"/>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1" name="PA-直接连接符 150">
                  <a:extLst>
                    <a:ext uri="{FF2B5EF4-FFF2-40B4-BE49-F238E27FC236}">
                      <a16:creationId xmlns="" xmlns:a16="http://schemas.microsoft.com/office/drawing/2014/main" id="{BFB2F36B-ED6D-4AD0-9822-CE1358DFF68B}"/>
                    </a:ext>
                  </a:extLst>
                </p:cNvPr>
                <p:cNvCxnSpPr>
                  <a:cxnSpLocks/>
                </p:cNvCxnSpPr>
                <p:nvPr>
                  <p:custDataLst>
                    <p:tags r:id="rId65"/>
                  </p:custDataLst>
                </p:nvPr>
              </p:nvCxnSpPr>
              <p:spPr>
                <a:xfrm rot="1080000">
                  <a:off x="8472762" y="-1325"/>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2" name="PA-直接连接符 151">
                  <a:extLst>
                    <a:ext uri="{FF2B5EF4-FFF2-40B4-BE49-F238E27FC236}">
                      <a16:creationId xmlns="" xmlns:a16="http://schemas.microsoft.com/office/drawing/2014/main" id="{45947C61-0F27-4F14-85CB-04424ACBFFBE}"/>
                    </a:ext>
                  </a:extLst>
                </p:cNvPr>
                <p:cNvCxnSpPr>
                  <a:cxnSpLocks/>
                </p:cNvCxnSpPr>
                <p:nvPr>
                  <p:custDataLst>
                    <p:tags r:id="rId66"/>
                  </p:custDataLst>
                </p:nvPr>
              </p:nvCxnSpPr>
              <p:spPr>
                <a:xfrm rot="1296000">
                  <a:off x="8716190" y="86314"/>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3" name="PA-直接连接符 152">
                  <a:extLst>
                    <a:ext uri="{FF2B5EF4-FFF2-40B4-BE49-F238E27FC236}">
                      <a16:creationId xmlns="" xmlns:a16="http://schemas.microsoft.com/office/drawing/2014/main" id="{EFF35F8F-7059-42AB-92E7-35EE84C84246}"/>
                    </a:ext>
                  </a:extLst>
                </p:cNvPr>
                <p:cNvCxnSpPr>
                  <a:cxnSpLocks/>
                </p:cNvCxnSpPr>
                <p:nvPr>
                  <p:custDataLst>
                    <p:tags r:id="rId67"/>
                  </p:custDataLst>
                </p:nvPr>
              </p:nvCxnSpPr>
              <p:spPr>
                <a:xfrm rot="1512000">
                  <a:off x="8953636" y="189066"/>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4" name="PA-直接连接符 153">
                  <a:extLst>
                    <a:ext uri="{FF2B5EF4-FFF2-40B4-BE49-F238E27FC236}">
                      <a16:creationId xmlns="" xmlns:a16="http://schemas.microsoft.com/office/drawing/2014/main" id="{B24F1A97-9954-4EBC-8398-AFE195B8D371}"/>
                    </a:ext>
                  </a:extLst>
                </p:cNvPr>
                <p:cNvCxnSpPr>
                  <a:cxnSpLocks/>
                </p:cNvCxnSpPr>
                <p:nvPr>
                  <p:custDataLst>
                    <p:tags r:id="rId68"/>
                  </p:custDataLst>
                </p:nvPr>
              </p:nvCxnSpPr>
              <p:spPr>
                <a:xfrm rot="1728000">
                  <a:off x="9184160" y="306524"/>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5" name="PA-直接连接符 154">
                  <a:extLst>
                    <a:ext uri="{FF2B5EF4-FFF2-40B4-BE49-F238E27FC236}">
                      <a16:creationId xmlns="" xmlns:a16="http://schemas.microsoft.com/office/drawing/2014/main" id="{CFD1C895-7505-4199-92E8-DA6DD6C585EF}"/>
                    </a:ext>
                  </a:extLst>
                </p:cNvPr>
                <p:cNvCxnSpPr>
                  <a:cxnSpLocks/>
                </p:cNvCxnSpPr>
                <p:nvPr>
                  <p:custDataLst>
                    <p:tags r:id="rId69"/>
                  </p:custDataLst>
                </p:nvPr>
              </p:nvCxnSpPr>
              <p:spPr>
                <a:xfrm rot="1944000">
                  <a:off x="9406855" y="438226"/>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6" name="PA-直接连接符 155">
                  <a:extLst>
                    <a:ext uri="{FF2B5EF4-FFF2-40B4-BE49-F238E27FC236}">
                      <a16:creationId xmlns="" xmlns:a16="http://schemas.microsoft.com/office/drawing/2014/main" id="{339FF365-6803-4B01-ACDA-DB2AB88F8AEC}"/>
                    </a:ext>
                  </a:extLst>
                </p:cNvPr>
                <p:cNvCxnSpPr>
                  <a:cxnSpLocks/>
                </p:cNvCxnSpPr>
                <p:nvPr>
                  <p:custDataLst>
                    <p:tags r:id="rId70"/>
                  </p:custDataLst>
                </p:nvPr>
              </p:nvCxnSpPr>
              <p:spPr>
                <a:xfrm rot="2160000">
                  <a:off x="9620841" y="583650"/>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PA-直接连接符 156">
                  <a:extLst>
                    <a:ext uri="{FF2B5EF4-FFF2-40B4-BE49-F238E27FC236}">
                      <a16:creationId xmlns="" xmlns:a16="http://schemas.microsoft.com/office/drawing/2014/main" id="{CFD27170-2C32-4D7D-8B43-5E4F2D3643DB}"/>
                    </a:ext>
                  </a:extLst>
                </p:cNvPr>
                <p:cNvCxnSpPr>
                  <a:cxnSpLocks/>
                </p:cNvCxnSpPr>
                <p:nvPr>
                  <p:custDataLst>
                    <p:tags r:id="rId71"/>
                  </p:custDataLst>
                </p:nvPr>
              </p:nvCxnSpPr>
              <p:spPr>
                <a:xfrm rot="2376000">
                  <a:off x="9825273" y="742224"/>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8" name="PA-直接连接符 157">
                  <a:extLst>
                    <a:ext uri="{FF2B5EF4-FFF2-40B4-BE49-F238E27FC236}">
                      <a16:creationId xmlns="" xmlns:a16="http://schemas.microsoft.com/office/drawing/2014/main" id="{22C1ED5F-7318-41B4-AD93-A3798E8D7A5D}"/>
                    </a:ext>
                  </a:extLst>
                </p:cNvPr>
                <p:cNvCxnSpPr>
                  <a:cxnSpLocks/>
                </p:cNvCxnSpPr>
                <p:nvPr>
                  <p:custDataLst>
                    <p:tags r:id="rId72"/>
                  </p:custDataLst>
                </p:nvPr>
              </p:nvCxnSpPr>
              <p:spPr>
                <a:xfrm rot="2592000">
                  <a:off x="10019345" y="913321"/>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9" name="PA-直接连接符 158">
                  <a:extLst>
                    <a:ext uri="{FF2B5EF4-FFF2-40B4-BE49-F238E27FC236}">
                      <a16:creationId xmlns="" xmlns:a16="http://schemas.microsoft.com/office/drawing/2014/main" id="{1B6C4ABB-3092-4A86-9081-7E65AA550CC3}"/>
                    </a:ext>
                  </a:extLst>
                </p:cNvPr>
                <p:cNvCxnSpPr>
                  <a:cxnSpLocks/>
                </p:cNvCxnSpPr>
                <p:nvPr>
                  <p:custDataLst>
                    <p:tags r:id="rId73"/>
                  </p:custDataLst>
                </p:nvPr>
              </p:nvCxnSpPr>
              <p:spPr>
                <a:xfrm rot="2808000">
                  <a:off x="10202290" y="1096267"/>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0" name="PA-直接连接符 159">
                  <a:extLst>
                    <a:ext uri="{FF2B5EF4-FFF2-40B4-BE49-F238E27FC236}">
                      <a16:creationId xmlns="" xmlns:a16="http://schemas.microsoft.com/office/drawing/2014/main" id="{E2760DB6-9157-4252-BAA3-ED9E694D7D61}"/>
                    </a:ext>
                  </a:extLst>
                </p:cNvPr>
                <p:cNvCxnSpPr>
                  <a:cxnSpLocks/>
                </p:cNvCxnSpPr>
                <p:nvPr>
                  <p:custDataLst>
                    <p:tags r:id="rId74"/>
                  </p:custDataLst>
                </p:nvPr>
              </p:nvCxnSpPr>
              <p:spPr>
                <a:xfrm rot="3024000">
                  <a:off x="10373388" y="1290339"/>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1" name="PA-直接连接符 160">
                  <a:extLst>
                    <a:ext uri="{FF2B5EF4-FFF2-40B4-BE49-F238E27FC236}">
                      <a16:creationId xmlns="" xmlns:a16="http://schemas.microsoft.com/office/drawing/2014/main" id="{99AF4B86-A3D9-4D60-9201-D809B3C186EE}"/>
                    </a:ext>
                  </a:extLst>
                </p:cNvPr>
                <p:cNvCxnSpPr>
                  <a:cxnSpLocks/>
                </p:cNvCxnSpPr>
                <p:nvPr>
                  <p:custDataLst>
                    <p:tags r:id="rId75"/>
                  </p:custDataLst>
                </p:nvPr>
              </p:nvCxnSpPr>
              <p:spPr>
                <a:xfrm rot="3240000">
                  <a:off x="10531962" y="1494771"/>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2" name="PA-直接连接符 161">
                  <a:extLst>
                    <a:ext uri="{FF2B5EF4-FFF2-40B4-BE49-F238E27FC236}">
                      <a16:creationId xmlns="" xmlns:a16="http://schemas.microsoft.com/office/drawing/2014/main" id="{25D5A402-1137-49D4-BA7E-CE74871EA6B6}"/>
                    </a:ext>
                  </a:extLst>
                </p:cNvPr>
                <p:cNvCxnSpPr>
                  <a:cxnSpLocks/>
                </p:cNvCxnSpPr>
                <p:nvPr>
                  <p:custDataLst>
                    <p:tags r:id="rId76"/>
                  </p:custDataLst>
                </p:nvPr>
              </p:nvCxnSpPr>
              <p:spPr>
                <a:xfrm rot="3456000">
                  <a:off x="10677386" y="1708757"/>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3" name="PA-直接连接符 162">
                  <a:extLst>
                    <a:ext uri="{FF2B5EF4-FFF2-40B4-BE49-F238E27FC236}">
                      <a16:creationId xmlns="" xmlns:a16="http://schemas.microsoft.com/office/drawing/2014/main" id="{CC031C6B-1704-44D8-A03D-49571CDAEAF7}"/>
                    </a:ext>
                  </a:extLst>
                </p:cNvPr>
                <p:cNvCxnSpPr>
                  <a:cxnSpLocks/>
                </p:cNvCxnSpPr>
                <p:nvPr>
                  <p:custDataLst>
                    <p:tags r:id="rId77"/>
                  </p:custDataLst>
                </p:nvPr>
              </p:nvCxnSpPr>
              <p:spPr>
                <a:xfrm rot="3672000">
                  <a:off x="10809088" y="1931452"/>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4" name="PA-直接连接符 163">
                  <a:extLst>
                    <a:ext uri="{FF2B5EF4-FFF2-40B4-BE49-F238E27FC236}">
                      <a16:creationId xmlns="" xmlns:a16="http://schemas.microsoft.com/office/drawing/2014/main" id="{7FB3B058-F30C-4426-AFD5-E5BBBEA3A5C7}"/>
                    </a:ext>
                  </a:extLst>
                </p:cNvPr>
                <p:cNvCxnSpPr>
                  <a:cxnSpLocks/>
                </p:cNvCxnSpPr>
                <p:nvPr>
                  <p:custDataLst>
                    <p:tags r:id="rId78"/>
                  </p:custDataLst>
                </p:nvPr>
              </p:nvCxnSpPr>
              <p:spPr>
                <a:xfrm rot="3888000">
                  <a:off x="10926546" y="2161976"/>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5" name="PA-直接连接符 164">
                  <a:extLst>
                    <a:ext uri="{FF2B5EF4-FFF2-40B4-BE49-F238E27FC236}">
                      <a16:creationId xmlns="" xmlns:a16="http://schemas.microsoft.com/office/drawing/2014/main" id="{CA678A53-091F-44BF-B8FB-784B263D64A6}"/>
                    </a:ext>
                  </a:extLst>
                </p:cNvPr>
                <p:cNvCxnSpPr>
                  <a:cxnSpLocks/>
                </p:cNvCxnSpPr>
                <p:nvPr>
                  <p:custDataLst>
                    <p:tags r:id="rId79"/>
                  </p:custDataLst>
                </p:nvPr>
              </p:nvCxnSpPr>
              <p:spPr>
                <a:xfrm rot="4104000">
                  <a:off x="11029298" y="2399422"/>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6" name="PA-直接连接符 165">
                  <a:extLst>
                    <a:ext uri="{FF2B5EF4-FFF2-40B4-BE49-F238E27FC236}">
                      <a16:creationId xmlns="" xmlns:a16="http://schemas.microsoft.com/office/drawing/2014/main" id="{74FAD678-7494-4398-9B5B-25AA4C647CDF}"/>
                    </a:ext>
                  </a:extLst>
                </p:cNvPr>
                <p:cNvCxnSpPr>
                  <a:cxnSpLocks/>
                </p:cNvCxnSpPr>
                <p:nvPr>
                  <p:custDataLst>
                    <p:tags r:id="rId80"/>
                  </p:custDataLst>
                </p:nvPr>
              </p:nvCxnSpPr>
              <p:spPr>
                <a:xfrm rot="4320000">
                  <a:off x="11116938" y="2642850"/>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7" name="PA-直接连接符 166">
                  <a:extLst>
                    <a:ext uri="{FF2B5EF4-FFF2-40B4-BE49-F238E27FC236}">
                      <a16:creationId xmlns="" xmlns:a16="http://schemas.microsoft.com/office/drawing/2014/main" id="{EA25804B-92A2-4F96-B7C4-984F2E141C83}"/>
                    </a:ext>
                  </a:extLst>
                </p:cNvPr>
                <p:cNvCxnSpPr>
                  <a:cxnSpLocks/>
                </p:cNvCxnSpPr>
                <p:nvPr>
                  <p:custDataLst>
                    <p:tags r:id="rId81"/>
                  </p:custDataLst>
                </p:nvPr>
              </p:nvCxnSpPr>
              <p:spPr>
                <a:xfrm rot="4536000">
                  <a:off x="11189119" y="2891301"/>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8" name="PA-直接连接符 167">
                  <a:extLst>
                    <a:ext uri="{FF2B5EF4-FFF2-40B4-BE49-F238E27FC236}">
                      <a16:creationId xmlns="" xmlns:a16="http://schemas.microsoft.com/office/drawing/2014/main" id="{83FCAD2B-EE61-4D2B-87FE-4F92C8DE6723}"/>
                    </a:ext>
                  </a:extLst>
                </p:cNvPr>
                <p:cNvCxnSpPr>
                  <a:cxnSpLocks/>
                </p:cNvCxnSpPr>
                <p:nvPr>
                  <p:custDataLst>
                    <p:tags r:id="rId82"/>
                  </p:custDataLst>
                </p:nvPr>
              </p:nvCxnSpPr>
              <p:spPr>
                <a:xfrm rot="4752000">
                  <a:off x="11245558" y="3143795"/>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9" name="PA-直接连接符 168">
                  <a:extLst>
                    <a:ext uri="{FF2B5EF4-FFF2-40B4-BE49-F238E27FC236}">
                      <a16:creationId xmlns="" xmlns:a16="http://schemas.microsoft.com/office/drawing/2014/main" id="{0236DD22-6F6F-4031-A04C-D668B2D9798E}"/>
                    </a:ext>
                  </a:extLst>
                </p:cNvPr>
                <p:cNvCxnSpPr>
                  <a:cxnSpLocks/>
                </p:cNvCxnSpPr>
                <p:nvPr>
                  <p:custDataLst>
                    <p:tags r:id="rId83"/>
                  </p:custDataLst>
                </p:nvPr>
              </p:nvCxnSpPr>
              <p:spPr>
                <a:xfrm rot="4968000">
                  <a:off x="11286031" y="3399333"/>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0" name="PA-直接连接符 169">
                  <a:extLst>
                    <a:ext uri="{FF2B5EF4-FFF2-40B4-BE49-F238E27FC236}">
                      <a16:creationId xmlns="" xmlns:a16="http://schemas.microsoft.com/office/drawing/2014/main" id="{A18227A2-7886-42BD-A226-00D6063F34C9}"/>
                    </a:ext>
                  </a:extLst>
                </p:cNvPr>
                <p:cNvCxnSpPr>
                  <a:cxnSpLocks/>
                </p:cNvCxnSpPr>
                <p:nvPr>
                  <p:custDataLst>
                    <p:tags r:id="rId84"/>
                  </p:custDataLst>
                </p:nvPr>
              </p:nvCxnSpPr>
              <p:spPr>
                <a:xfrm rot="5184000">
                  <a:off x="11310379" y="3656909"/>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1" name="PA-直接连接符 170">
                  <a:extLst>
                    <a:ext uri="{FF2B5EF4-FFF2-40B4-BE49-F238E27FC236}">
                      <a16:creationId xmlns="" xmlns:a16="http://schemas.microsoft.com/office/drawing/2014/main" id="{19C0AE68-7FA3-4DE5-B0F3-90966427EAB3}"/>
                    </a:ext>
                  </a:extLst>
                </p:cNvPr>
                <p:cNvCxnSpPr>
                  <a:cxnSpLocks/>
                </p:cNvCxnSpPr>
                <p:nvPr>
                  <p:custDataLst>
                    <p:tags r:id="rId85"/>
                  </p:custDataLst>
                </p:nvPr>
              </p:nvCxnSpPr>
              <p:spPr>
                <a:xfrm rot="5400000">
                  <a:off x="11318506" y="3915506"/>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2" name="PA-直接连接符 171">
                  <a:extLst>
                    <a:ext uri="{FF2B5EF4-FFF2-40B4-BE49-F238E27FC236}">
                      <a16:creationId xmlns="" xmlns:a16="http://schemas.microsoft.com/office/drawing/2014/main" id="{002ECF01-D933-4239-91C9-2F66915C5AB0}"/>
                    </a:ext>
                  </a:extLst>
                </p:cNvPr>
                <p:cNvCxnSpPr>
                  <a:cxnSpLocks/>
                </p:cNvCxnSpPr>
                <p:nvPr>
                  <p:custDataLst>
                    <p:tags r:id="rId86"/>
                  </p:custDataLst>
                </p:nvPr>
              </p:nvCxnSpPr>
              <p:spPr>
                <a:xfrm rot="5616000">
                  <a:off x="11310379" y="4174102"/>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3" name="PA-直接连接符 172">
                  <a:extLst>
                    <a:ext uri="{FF2B5EF4-FFF2-40B4-BE49-F238E27FC236}">
                      <a16:creationId xmlns="" xmlns:a16="http://schemas.microsoft.com/office/drawing/2014/main" id="{BC91BF27-58EB-47F0-888B-ED90FBF620BE}"/>
                    </a:ext>
                  </a:extLst>
                </p:cNvPr>
                <p:cNvCxnSpPr>
                  <a:cxnSpLocks/>
                </p:cNvCxnSpPr>
                <p:nvPr>
                  <p:custDataLst>
                    <p:tags r:id="rId87"/>
                  </p:custDataLst>
                </p:nvPr>
              </p:nvCxnSpPr>
              <p:spPr>
                <a:xfrm rot="5832000">
                  <a:off x="11286031" y="4431678"/>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4" name="PA-直接连接符 173">
                  <a:extLst>
                    <a:ext uri="{FF2B5EF4-FFF2-40B4-BE49-F238E27FC236}">
                      <a16:creationId xmlns="" xmlns:a16="http://schemas.microsoft.com/office/drawing/2014/main" id="{FAFEC48F-7844-4771-B828-19EEA8BDB355}"/>
                    </a:ext>
                  </a:extLst>
                </p:cNvPr>
                <p:cNvCxnSpPr>
                  <a:cxnSpLocks/>
                </p:cNvCxnSpPr>
                <p:nvPr>
                  <p:custDataLst>
                    <p:tags r:id="rId88"/>
                  </p:custDataLst>
                </p:nvPr>
              </p:nvCxnSpPr>
              <p:spPr>
                <a:xfrm rot="6048000">
                  <a:off x="11245558" y="4687217"/>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5" name="PA-直接连接符 174">
                  <a:extLst>
                    <a:ext uri="{FF2B5EF4-FFF2-40B4-BE49-F238E27FC236}">
                      <a16:creationId xmlns="" xmlns:a16="http://schemas.microsoft.com/office/drawing/2014/main" id="{B3275833-B722-4E1A-8C80-706AE653FF7B}"/>
                    </a:ext>
                  </a:extLst>
                </p:cNvPr>
                <p:cNvCxnSpPr>
                  <a:cxnSpLocks/>
                </p:cNvCxnSpPr>
                <p:nvPr>
                  <p:custDataLst>
                    <p:tags r:id="rId89"/>
                  </p:custDataLst>
                </p:nvPr>
              </p:nvCxnSpPr>
              <p:spPr>
                <a:xfrm rot="6264000">
                  <a:off x="11189119" y="4939710"/>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6" name="PA-直接连接符 175">
                  <a:extLst>
                    <a:ext uri="{FF2B5EF4-FFF2-40B4-BE49-F238E27FC236}">
                      <a16:creationId xmlns="" xmlns:a16="http://schemas.microsoft.com/office/drawing/2014/main" id="{9A990C01-86CD-4C33-B1F7-E8D704940FE4}"/>
                    </a:ext>
                  </a:extLst>
                </p:cNvPr>
                <p:cNvCxnSpPr>
                  <a:cxnSpLocks/>
                </p:cNvCxnSpPr>
                <p:nvPr>
                  <p:custDataLst>
                    <p:tags r:id="rId90"/>
                  </p:custDataLst>
                </p:nvPr>
              </p:nvCxnSpPr>
              <p:spPr>
                <a:xfrm rot="15336000">
                  <a:off x="3211093" y="4939710"/>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7" name="PA-直接连接符 176">
                  <a:extLst>
                    <a:ext uri="{FF2B5EF4-FFF2-40B4-BE49-F238E27FC236}">
                      <a16:creationId xmlns="" xmlns:a16="http://schemas.microsoft.com/office/drawing/2014/main" id="{12813ACC-43CF-4021-B1FA-D8DE9FAFC1E3}"/>
                    </a:ext>
                  </a:extLst>
                </p:cNvPr>
                <p:cNvCxnSpPr>
                  <a:cxnSpLocks/>
                </p:cNvCxnSpPr>
                <p:nvPr>
                  <p:custDataLst>
                    <p:tags r:id="rId91"/>
                  </p:custDataLst>
                </p:nvPr>
              </p:nvCxnSpPr>
              <p:spPr>
                <a:xfrm rot="15552001">
                  <a:off x="3154654" y="4687217"/>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PA-直接连接符 177">
                  <a:extLst>
                    <a:ext uri="{FF2B5EF4-FFF2-40B4-BE49-F238E27FC236}">
                      <a16:creationId xmlns="" xmlns:a16="http://schemas.microsoft.com/office/drawing/2014/main" id="{95B11C11-39B2-4690-8340-7B07E4A0D06C}"/>
                    </a:ext>
                  </a:extLst>
                </p:cNvPr>
                <p:cNvCxnSpPr>
                  <a:cxnSpLocks/>
                </p:cNvCxnSpPr>
                <p:nvPr>
                  <p:custDataLst>
                    <p:tags r:id="rId92"/>
                  </p:custDataLst>
                </p:nvPr>
              </p:nvCxnSpPr>
              <p:spPr>
                <a:xfrm rot="15767999">
                  <a:off x="3114181" y="4431678"/>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9" name="PA-直接连接符 178">
                  <a:extLst>
                    <a:ext uri="{FF2B5EF4-FFF2-40B4-BE49-F238E27FC236}">
                      <a16:creationId xmlns="" xmlns:a16="http://schemas.microsoft.com/office/drawing/2014/main" id="{C37F95CC-AD22-42C7-8828-A5178B2EF333}"/>
                    </a:ext>
                  </a:extLst>
                </p:cNvPr>
                <p:cNvCxnSpPr>
                  <a:cxnSpLocks/>
                </p:cNvCxnSpPr>
                <p:nvPr>
                  <p:custDataLst>
                    <p:tags r:id="rId93"/>
                  </p:custDataLst>
                </p:nvPr>
              </p:nvCxnSpPr>
              <p:spPr>
                <a:xfrm rot="15984000">
                  <a:off x="3089833" y="4174102"/>
                  <a:ext cx="0" cy="969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21" name="PA-组合 180">
                <a:extLst>
                  <a:ext uri="{FF2B5EF4-FFF2-40B4-BE49-F238E27FC236}">
                    <a16:creationId xmlns="" xmlns:a16="http://schemas.microsoft.com/office/drawing/2014/main" id="{DD8C6212-B773-4FEA-BA1E-23455E0A818F}"/>
                  </a:ext>
                </a:extLst>
              </p:cNvPr>
              <p:cNvGrpSpPr/>
              <p:nvPr>
                <p:custDataLst>
                  <p:tags r:id="rId26"/>
                </p:custDataLst>
              </p:nvPr>
            </p:nvGrpSpPr>
            <p:grpSpPr>
              <a:xfrm>
                <a:off x="4192839" y="3407427"/>
                <a:ext cx="375091" cy="908099"/>
                <a:chOff x="3130341" y="1539942"/>
                <a:chExt cx="800514" cy="1938053"/>
              </a:xfrm>
            </p:grpSpPr>
            <p:sp>
              <p:nvSpPr>
                <p:cNvPr id="122" name="PA-椭圆 181">
                  <a:extLst>
                    <a:ext uri="{FF2B5EF4-FFF2-40B4-BE49-F238E27FC236}">
                      <a16:creationId xmlns="" xmlns:a16="http://schemas.microsoft.com/office/drawing/2014/main" id="{F964050D-A8AE-43BB-A1F5-03F935655BA7}"/>
                    </a:ext>
                  </a:extLst>
                </p:cNvPr>
                <p:cNvSpPr/>
                <p:nvPr>
                  <p:custDataLst>
                    <p:tags r:id="rId33"/>
                  </p:custDataLst>
                </p:nvPr>
              </p:nvSpPr>
              <p:spPr>
                <a:xfrm>
                  <a:off x="3130341" y="3424473"/>
                  <a:ext cx="53522" cy="53522"/>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PA-椭圆 182">
                  <a:extLst>
                    <a:ext uri="{FF2B5EF4-FFF2-40B4-BE49-F238E27FC236}">
                      <a16:creationId xmlns="" xmlns:a16="http://schemas.microsoft.com/office/drawing/2014/main" id="{93308DCB-075C-433D-B932-743A8F373CCF}"/>
                    </a:ext>
                  </a:extLst>
                </p:cNvPr>
                <p:cNvSpPr/>
                <p:nvPr>
                  <p:custDataLst>
                    <p:tags r:id="rId34"/>
                  </p:custDataLst>
                </p:nvPr>
              </p:nvSpPr>
              <p:spPr>
                <a:xfrm>
                  <a:off x="3877333" y="1539942"/>
                  <a:ext cx="53522" cy="53522"/>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PA-组合 183">
                <a:extLst>
                  <a:ext uri="{FF2B5EF4-FFF2-40B4-BE49-F238E27FC236}">
                    <a16:creationId xmlns="" xmlns:a16="http://schemas.microsoft.com/office/drawing/2014/main" id="{B0A563EF-BE0C-4C8A-982B-30FF64A2982B}"/>
                  </a:ext>
                </a:extLst>
              </p:cNvPr>
              <p:cNvGrpSpPr/>
              <p:nvPr>
                <p:custDataLst>
                  <p:tags r:id="rId27"/>
                </p:custDataLst>
              </p:nvPr>
            </p:nvGrpSpPr>
            <p:grpSpPr>
              <a:xfrm flipH="1">
                <a:off x="7634793" y="3407427"/>
                <a:ext cx="375091" cy="908099"/>
                <a:chOff x="3130341" y="1539942"/>
                <a:chExt cx="800514" cy="1938053"/>
              </a:xfrm>
            </p:grpSpPr>
            <p:sp>
              <p:nvSpPr>
                <p:cNvPr id="125" name="PA-椭圆 184">
                  <a:extLst>
                    <a:ext uri="{FF2B5EF4-FFF2-40B4-BE49-F238E27FC236}">
                      <a16:creationId xmlns="" xmlns:a16="http://schemas.microsoft.com/office/drawing/2014/main" id="{E883922F-8AB6-4F4F-8EFD-58B05BD7A833}"/>
                    </a:ext>
                  </a:extLst>
                </p:cNvPr>
                <p:cNvSpPr/>
                <p:nvPr>
                  <p:custDataLst>
                    <p:tags r:id="rId31"/>
                  </p:custDataLst>
                </p:nvPr>
              </p:nvSpPr>
              <p:spPr>
                <a:xfrm>
                  <a:off x="3130341" y="3424473"/>
                  <a:ext cx="53522" cy="53522"/>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PA-椭圆 185">
                  <a:extLst>
                    <a:ext uri="{FF2B5EF4-FFF2-40B4-BE49-F238E27FC236}">
                      <a16:creationId xmlns="" xmlns:a16="http://schemas.microsoft.com/office/drawing/2014/main" id="{D014181F-C1EF-42E0-9960-F8B38D8D2764}"/>
                    </a:ext>
                  </a:extLst>
                </p:cNvPr>
                <p:cNvSpPr/>
                <p:nvPr>
                  <p:custDataLst>
                    <p:tags r:id="rId32"/>
                  </p:custDataLst>
                </p:nvPr>
              </p:nvSpPr>
              <p:spPr>
                <a:xfrm>
                  <a:off x="3877333" y="1539942"/>
                  <a:ext cx="53522" cy="53522"/>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6" name="PA-椭圆 181">
                <a:extLst>
                  <a:ext uri="{FF2B5EF4-FFF2-40B4-BE49-F238E27FC236}">
                    <a16:creationId xmlns="" xmlns:a16="http://schemas.microsoft.com/office/drawing/2014/main" id="{F3044DE6-9F95-49F7-8BDD-CC9006EB4241}"/>
                  </a:ext>
                </a:extLst>
              </p:cNvPr>
              <p:cNvSpPr/>
              <p:nvPr>
                <p:custDataLst>
                  <p:tags r:id="rId28"/>
                </p:custDataLst>
              </p:nvPr>
            </p:nvSpPr>
            <p:spPr>
              <a:xfrm>
                <a:off x="5166515" y="2852074"/>
                <a:ext cx="25078" cy="25078"/>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PA-椭圆 182">
                <a:extLst>
                  <a:ext uri="{FF2B5EF4-FFF2-40B4-BE49-F238E27FC236}">
                    <a16:creationId xmlns="" xmlns:a16="http://schemas.microsoft.com/office/drawing/2014/main" id="{674BC7BF-5EB5-4810-9EE4-B000752DEC92}"/>
                  </a:ext>
                </a:extLst>
              </p:cNvPr>
              <p:cNvSpPr/>
              <p:nvPr>
                <p:custDataLst>
                  <p:tags r:id="rId29"/>
                </p:custDataLst>
              </p:nvPr>
            </p:nvSpPr>
            <p:spPr>
              <a:xfrm>
                <a:off x="6087073" y="2615856"/>
                <a:ext cx="25078" cy="25078"/>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PA-椭圆 181">
                <a:extLst>
                  <a:ext uri="{FF2B5EF4-FFF2-40B4-BE49-F238E27FC236}">
                    <a16:creationId xmlns="" xmlns:a16="http://schemas.microsoft.com/office/drawing/2014/main" id="{6B09A777-053A-44AD-B9FE-3753232C4C50}"/>
                  </a:ext>
                </a:extLst>
              </p:cNvPr>
              <p:cNvSpPr/>
              <p:nvPr>
                <p:custDataLst>
                  <p:tags r:id="rId30"/>
                </p:custDataLst>
              </p:nvPr>
            </p:nvSpPr>
            <p:spPr>
              <a:xfrm>
                <a:off x="6901970" y="2796829"/>
                <a:ext cx="25078" cy="25078"/>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171" name="PA-矩形 170">
            <a:extLst>
              <a:ext uri="{FF2B5EF4-FFF2-40B4-BE49-F238E27FC236}">
                <a16:creationId xmlns="" xmlns:a16="http://schemas.microsoft.com/office/drawing/2014/main" id="{7E228E21-7991-428A-8488-15C9EA497037}"/>
              </a:ext>
            </a:extLst>
          </p:cNvPr>
          <p:cNvSpPr/>
          <p:nvPr>
            <p:custDataLst>
              <p:tags r:id="rId5"/>
            </p:custDataLst>
          </p:nvPr>
        </p:nvSpPr>
        <p:spPr>
          <a:xfrm>
            <a:off x="2300228" y="3712263"/>
            <a:ext cx="1402199" cy="369332"/>
          </a:xfrm>
          <a:prstGeom prst="rect">
            <a:avLst/>
          </a:prstGeom>
        </p:spPr>
        <p:txBody>
          <a:bodyPr wrap="square">
            <a:spAutoFit/>
          </a:bodyPr>
          <a:lstStyle/>
          <a:p>
            <a:pPr lvl="0"/>
            <a:r>
              <a:rPr lang="en-US" altLang="zh-CN" dirty="0">
                <a:gradFill>
                  <a:gsLst>
                    <a:gs pos="0">
                      <a:schemeClr val="accent1"/>
                    </a:gs>
                    <a:gs pos="100000">
                      <a:schemeClr val="accent2"/>
                    </a:gs>
                  </a:gsLst>
                  <a:lin ang="18900000" scaled="1"/>
                </a:gradFill>
                <a:latin typeface="+mn-ea"/>
                <a:cs typeface="Arial" panose="020B0604020202020204" pitchFamily="34" charset="0"/>
              </a:rPr>
              <a:t>2020.02.02</a:t>
            </a:r>
            <a:endParaRPr lang="zh-CN" altLang="en-US" dirty="0">
              <a:gradFill>
                <a:gsLst>
                  <a:gs pos="0">
                    <a:schemeClr val="accent1"/>
                  </a:gs>
                  <a:gs pos="100000">
                    <a:schemeClr val="accent2"/>
                  </a:gs>
                </a:gsLst>
                <a:lin ang="18900000" scaled="1"/>
              </a:gradFill>
              <a:latin typeface="+mn-ea"/>
              <a:cs typeface="Arial" panose="020B0604020202020204" pitchFamily="34" charset="0"/>
            </a:endParaRPr>
          </a:p>
        </p:txBody>
      </p:sp>
      <p:sp>
        <p:nvSpPr>
          <p:cNvPr id="179" name="PA-矩形 178">
            <a:extLst>
              <a:ext uri="{FF2B5EF4-FFF2-40B4-BE49-F238E27FC236}">
                <a16:creationId xmlns="" xmlns:a16="http://schemas.microsoft.com/office/drawing/2014/main" id="{C5EE52AC-BA34-4603-8F77-55391050A7FF}"/>
              </a:ext>
            </a:extLst>
          </p:cNvPr>
          <p:cNvSpPr/>
          <p:nvPr>
            <p:custDataLst>
              <p:tags r:id="rId6"/>
            </p:custDataLst>
          </p:nvPr>
        </p:nvSpPr>
        <p:spPr>
          <a:xfrm>
            <a:off x="1460013" y="3925898"/>
            <a:ext cx="2236458" cy="371705"/>
          </a:xfrm>
          <a:prstGeom prst="rect">
            <a:avLst/>
          </a:prstGeom>
        </p:spPr>
        <p:txBody>
          <a:bodyPr wrap="square">
            <a:spAutoFit/>
          </a:bodyPr>
          <a:lstStyle/>
          <a:p>
            <a:pPr algn="r">
              <a:lnSpc>
                <a:spcPct val="120000"/>
              </a:lnSpc>
            </a:pPr>
            <a:r>
              <a:rPr lang="zh-CN" altLang="en-US" sz="1600" dirty="0">
                <a:latin typeface="+mn-ea"/>
              </a:rPr>
              <a:t>你的描述性文字放这里</a:t>
            </a:r>
          </a:p>
        </p:txBody>
      </p:sp>
      <p:sp>
        <p:nvSpPr>
          <p:cNvPr id="192" name="PA-椭圆 109">
            <a:extLst>
              <a:ext uri="{FF2B5EF4-FFF2-40B4-BE49-F238E27FC236}">
                <a16:creationId xmlns="" xmlns:a16="http://schemas.microsoft.com/office/drawing/2014/main" id="{13A03329-2561-43E7-B5C4-ABF4FD29B608}"/>
              </a:ext>
            </a:extLst>
          </p:cNvPr>
          <p:cNvSpPr/>
          <p:nvPr>
            <p:custDataLst>
              <p:tags r:id="rId7"/>
            </p:custDataLst>
          </p:nvPr>
        </p:nvSpPr>
        <p:spPr>
          <a:xfrm>
            <a:off x="4373454" y="2523613"/>
            <a:ext cx="3445092" cy="3516507"/>
          </a:xfrm>
          <a:prstGeom prst="ellipse">
            <a:avLst/>
          </a:prstGeom>
          <a:gradFill flip="none" rotWithShape="1">
            <a:gsLst>
              <a:gs pos="0">
                <a:schemeClr val="accent2">
                  <a:lumMod val="0"/>
                  <a:lumOff val="100000"/>
                </a:schemeClr>
              </a:gs>
              <a:gs pos="100000">
                <a:schemeClr val="accent2"/>
              </a:gs>
            </a:gsLst>
            <a:lin ang="5400000" scaled="1"/>
            <a:tileRect/>
          </a:gradFill>
          <a:ln>
            <a:noFill/>
          </a:ln>
          <a:effectLst>
            <a:outerShdw blurRad="228600" sx="102000" sy="102000" algn="ctr" rotWithShape="0">
              <a:schemeClr val="accent2">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PA-椭圆 109">
            <a:extLst>
              <a:ext uri="{FF2B5EF4-FFF2-40B4-BE49-F238E27FC236}">
                <a16:creationId xmlns="" xmlns:a16="http://schemas.microsoft.com/office/drawing/2014/main" id="{106D8A74-B063-497A-A26A-F7E2E27957AA}"/>
              </a:ext>
            </a:extLst>
          </p:cNvPr>
          <p:cNvSpPr/>
          <p:nvPr>
            <p:custDataLst>
              <p:tags r:id="rId8"/>
            </p:custDataLst>
          </p:nvPr>
        </p:nvSpPr>
        <p:spPr>
          <a:xfrm>
            <a:off x="4175760" y="2321821"/>
            <a:ext cx="3840480" cy="3920090"/>
          </a:xfrm>
          <a:prstGeom prst="ellipse">
            <a:avLst/>
          </a:prstGeom>
          <a:gradFill flip="none" rotWithShape="1">
            <a:gsLst>
              <a:gs pos="0">
                <a:schemeClr val="accent2">
                  <a:lumMod val="0"/>
                  <a:lumOff val="100000"/>
                  <a:alpha val="62000"/>
                </a:schemeClr>
              </a:gs>
              <a:gs pos="100000">
                <a:schemeClr val="accent2">
                  <a:alpha val="24000"/>
                </a:schemeClr>
              </a:gs>
            </a:gsLst>
            <a:lin ang="5400000" scaled="1"/>
            <a:tileRect/>
          </a:gradFill>
          <a:ln>
            <a:noFill/>
          </a:ln>
          <a:effectLst>
            <a:outerShdw blurRad="228600" sx="102000" sy="102000" algn="ctr" rotWithShape="0">
              <a:schemeClr val="accent2">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3" name="PA-组合 192">
            <a:extLst>
              <a:ext uri="{FF2B5EF4-FFF2-40B4-BE49-F238E27FC236}">
                <a16:creationId xmlns="" xmlns:a16="http://schemas.microsoft.com/office/drawing/2014/main" id="{EE53A8CB-66F2-47A0-9F50-3B55067502DA}"/>
              </a:ext>
            </a:extLst>
          </p:cNvPr>
          <p:cNvGrpSpPr/>
          <p:nvPr>
            <p:custDataLst>
              <p:tags r:id="rId9"/>
            </p:custDataLst>
          </p:nvPr>
        </p:nvGrpSpPr>
        <p:grpSpPr>
          <a:xfrm>
            <a:off x="4384135" y="2942524"/>
            <a:ext cx="3445092" cy="3097596"/>
            <a:chOff x="4384135" y="3262564"/>
            <a:chExt cx="3445092" cy="3097596"/>
          </a:xfrm>
        </p:grpSpPr>
        <p:sp>
          <p:nvSpPr>
            <p:cNvPr id="160" name="PA-矩形 159">
              <a:extLst>
                <a:ext uri="{FF2B5EF4-FFF2-40B4-BE49-F238E27FC236}">
                  <a16:creationId xmlns="" xmlns:a16="http://schemas.microsoft.com/office/drawing/2014/main" id="{7B753F97-46DC-4CE6-9E25-8C1E72401AC2}"/>
                </a:ext>
              </a:extLst>
            </p:cNvPr>
            <p:cNvSpPr/>
            <p:nvPr>
              <p:custDataLst>
                <p:tags r:id="rId22"/>
              </p:custDataLst>
            </p:nvPr>
          </p:nvSpPr>
          <p:spPr>
            <a:xfrm>
              <a:off x="4853276" y="3262564"/>
              <a:ext cx="2470988" cy="2464510"/>
            </a:xfrm>
            <a:prstGeom prst="rect">
              <a:avLst/>
            </a:prstGeom>
            <a:blipFill dpi="0" rotWithShape="1">
              <a:blip r:embed="rId95" cstate="email">
                <a:alphaModFix amt="5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4" name="PA-图片 163">
              <a:extLst>
                <a:ext uri="{FF2B5EF4-FFF2-40B4-BE49-F238E27FC236}">
                  <a16:creationId xmlns="" xmlns:a16="http://schemas.microsoft.com/office/drawing/2014/main" id="{EDC75B8A-34F2-4607-80E1-A7A91FCC1B1B}"/>
                </a:ext>
              </a:extLst>
            </p:cNvPr>
            <p:cNvPicPr>
              <a:picLocks noChangeAspect="1"/>
            </p:cNvPicPr>
            <p:nvPr>
              <p:custDataLst>
                <p:tags r:id="rId23"/>
              </p:custDataLst>
            </p:nvPr>
          </p:nvPicPr>
          <p:blipFill>
            <a:blip r:embed="rId96" cstate="email">
              <a:extLst>
                <a:ext uri="{28A0092B-C50C-407E-A947-70E740481C1C}">
                  <a14:useLocalDpi xmlns:a14="http://schemas.microsoft.com/office/drawing/2010/main"/>
                </a:ext>
              </a:extLst>
            </a:blip>
            <a:srcRect/>
            <a:stretch>
              <a:fillRect/>
            </a:stretch>
          </p:blipFill>
          <p:spPr>
            <a:xfrm>
              <a:off x="4384135" y="3347995"/>
              <a:ext cx="3445092" cy="3012165"/>
            </a:xfrm>
            <a:custGeom>
              <a:avLst/>
              <a:gdLst>
                <a:gd name="connsiteX0" fmla="*/ 515989 w 3445092"/>
                <a:gd name="connsiteY0" fmla="*/ 0 h 3012165"/>
                <a:gd name="connsiteX1" fmla="*/ 2929104 w 3445092"/>
                <a:gd name="connsiteY1" fmla="*/ 0 h 3012165"/>
                <a:gd name="connsiteX2" fmla="*/ 2940570 w 3445092"/>
                <a:gd name="connsiteY2" fmla="*/ 10638 h 3012165"/>
                <a:gd name="connsiteX3" fmla="*/ 3445092 w 3445092"/>
                <a:gd name="connsiteY3" fmla="*/ 1253911 h 3012165"/>
                <a:gd name="connsiteX4" fmla="*/ 1722546 w 3445092"/>
                <a:gd name="connsiteY4" fmla="*/ 3012165 h 3012165"/>
                <a:gd name="connsiteX5" fmla="*/ 0 w 3445092"/>
                <a:gd name="connsiteY5" fmla="*/ 1253911 h 3012165"/>
                <a:gd name="connsiteX6" fmla="*/ 504522 w 3445092"/>
                <a:gd name="connsiteY6" fmla="*/ 10638 h 301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45092" h="3012165">
                  <a:moveTo>
                    <a:pt x="515989" y="0"/>
                  </a:moveTo>
                  <a:lnTo>
                    <a:pt x="2929104" y="0"/>
                  </a:lnTo>
                  <a:lnTo>
                    <a:pt x="2940570" y="10638"/>
                  </a:lnTo>
                  <a:cubicBezTo>
                    <a:pt x="3252290" y="328819"/>
                    <a:pt x="3445092" y="768383"/>
                    <a:pt x="3445092" y="1253911"/>
                  </a:cubicBezTo>
                  <a:cubicBezTo>
                    <a:pt x="3445092" y="2224968"/>
                    <a:pt x="2673882" y="3012165"/>
                    <a:pt x="1722546" y="3012165"/>
                  </a:cubicBezTo>
                  <a:cubicBezTo>
                    <a:pt x="771210" y="3012165"/>
                    <a:pt x="0" y="2224968"/>
                    <a:pt x="0" y="1253911"/>
                  </a:cubicBezTo>
                  <a:cubicBezTo>
                    <a:pt x="0" y="768383"/>
                    <a:pt x="192803" y="328819"/>
                    <a:pt x="504522" y="10638"/>
                  </a:cubicBezTo>
                  <a:close/>
                </a:path>
              </a:pathLst>
            </a:custGeom>
          </p:spPr>
        </p:pic>
      </p:grpSp>
      <p:sp>
        <p:nvSpPr>
          <p:cNvPr id="195" name="PA-矩形 170">
            <a:extLst>
              <a:ext uri="{FF2B5EF4-FFF2-40B4-BE49-F238E27FC236}">
                <a16:creationId xmlns="" xmlns:a16="http://schemas.microsoft.com/office/drawing/2014/main" id="{F581ADED-4179-4895-9FE4-EE943C22EB20}"/>
              </a:ext>
            </a:extLst>
          </p:cNvPr>
          <p:cNvSpPr/>
          <p:nvPr>
            <p:custDataLst>
              <p:tags r:id="rId10"/>
            </p:custDataLst>
          </p:nvPr>
        </p:nvSpPr>
        <p:spPr>
          <a:xfrm>
            <a:off x="2618030" y="2742758"/>
            <a:ext cx="1402199" cy="369332"/>
          </a:xfrm>
          <a:prstGeom prst="rect">
            <a:avLst/>
          </a:prstGeom>
        </p:spPr>
        <p:txBody>
          <a:bodyPr wrap="square">
            <a:spAutoFit/>
          </a:bodyPr>
          <a:lstStyle/>
          <a:p>
            <a:pPr lvl="0"/>
            <a:r>
              <a:rPr lang="en-US" altLang="zh-CN" dirty="0">
                <a:gradFill>
                  <a:gsLst>
                    <a:gs pos="0">
                      <a:schemeClr val="accent1"/>
                    </a:gs>
                    <a:gs pos="100000">
                      <a:schemeClr val="accent2"/>
                    </a:gs>
                  </a:gsLst>
                  <a:lin ang="18900000" scaled="1"/>
                </a:gradFill>
                <a:latin typeface="+mn-ea"/>
                <a:cs typeface="Arial" panose="020B0604020202020204" pitchFamily="34" charset="0"/>
              </a:rPr>
              <a:t>2020.02.02</a:t>
            </a:r>
            <a:endParaRPr lang="zh-CN" altLang="en-US" dirty="0">
              <a:gradFill>
                <a:gsLst>
                  <a:gs pos="0">
                    <a:schemeClr val="accent1"/>
                  </a:gs>
                  <a:gs pos="100000">
                    <a:schemeClr val="accent2"/>
                  </a:gs>
                </a:gsLst>
                <a:lin ang="18900000" scaled="1"/>
              </a:gradFill>
              <a:latin typeface="+mn-ea"/>
              <a:cs typeface="Arial" panose="020B0604020202020204" pitchFamily="34" charset="0"/>
            </a:endParaRPr>
          </a:p>
        </p:txBody>
      </p:sp>
      <p:sp>
        <p:nvSpPr>
          <p:cNvPr id="196" name="PA-矩形 178">
            <a:extLst>
              <a:ext uri="{FF2B5EF4-FFF2-40B4-BE49-F238E27FC236}">
                <a16:creationId xmlns="" xmlns:a16="http://schemas.microsoft.com/office/drawing/2014/main" id="{456D0F1A-DA6D-4245-A6D4-88C1F795574C}"/>
              </a:ext>
            </a:extLst>
          </p:cNvPr>
          <p:cNvSpPr/>
          <p:nvPr>
            <p:custDataLst>
              <p:tags r:id="rId11"/>
            </p:custDataLst>
          </p:nvPr>
        </p:nvSpPr>
        <p:spPr>
          <a:xfrm>
            <a:off x="1777815" y="2956393"/>
            <a:ext cx="2236458" cy="371705"/>
          </a:xfrm>
          <a:prstGeom prst="rect">
            <a:avLst/>
          </a:prstGeom>
        </p:spPr>
        <p:txBody>
          <a:bodyPr wrap="square">
            <a:spAutoFit/>
          </a:bodyPr>
          <a:lstStyle/>
          <a:p>
            <a:pPr algn="r">
              <a:lnSpc>
                <a:spcPct val="120000"/>
              </a:lnSpc>
            </a:pPr>
            <a:r>
              <a:rPr lang="zh-CN" altLang="en-US" sz="1600" dirty="0">
                <a:latin typeface="+mn-ea"/>
              </a:rPr>
              <a:t>你的描述性文字放这里</a:t>
            </a:r>
          </a:p>
        </p:txBody>
      </p:sp>
      <p:sp>
        <p:nvSpPr>
          <p:cNvPr id="197" name="PA-矩形 170">
            <a:extLst>
              <a:ext uri="{FF2B5EF4-FFF2-40B4-BE49-F238E27FC236}">
                <a16:creationId xmlns="" xmlns:a16="http://schemas.microsoft.com/office/drawing/2014/main" id="{DF6BCB3A-5F5C-4AAB-BE9F-C61751DFABAE}"/>
              </a:ext>
            </a:extLst>
          </p:cNvPr>
          <p:cNvSpPr/>
          <p:nvPr>
            <p:custDataLst>
              <p:tags r:id="rId12"/>
            </p:custDataLst>
          </p:nvPr>
        </p:nvSpPr>
        <p:spPr>
          <a:xfrm>
            <a:off x="3491924" y="1749542"/>
            <a:ext cx="1402199" cy="369332"/>
          </a:xfrm>
          <a:prstGeom prst="rect">
            <a:avLst/>
          </a:prstGeom>
        </p:spPr>
        <p:txBody>
          <a:bodyPr wrap="square">
            <a:spAutoFit/>
          </a:bodyPr>
          <a:lstStyle/>
          <a:p>
            <a:pPr lvl="0"/>
            <a:r>
              <a:rPr lang="en-US" altLang="zh-CN" dirty="0">
                <a:gradFill>
                  <a:gsLst>
                    <a:gs pos="0">
                      <a:schemeClr val="accent1"/>
                    </a:gs>
                    <a:gs pos="100000">
                      <a:schemeClr val="accent2"/>
                    </a:gs>
                  </a:gsLst>
                  <a:lin ang="18900000" scaled="1"/>
                </a:gradFill>
                <a:latin typeface="+mn-ea"/>
                <a:cs typeface="Arial" panose="020B0604020202020204" pitchFamily="34" charset="0"/>
              </a:rPr>
              <a:t>2020.02.02</a:t>
            </a:r>
            <a:endParaRPr lang="zh-CN" altLang="en-US" dirty="0">
              <a:gradFill>
                <a:gsLst>
                  <a:gs pos="0">
                    <a:schemeClr val="accent1"/>
                  </a:gs>
                  <a:gs pos="100000">
                    <a:schemeClr val="accent2"/>
                  </a:gs>
                </a:gsLst>
                <a:lin ang="18900000" scaled="1"/>
              </a:gradFill>
              <a:latin typeface="+mn-ea"/>
              <a:cs typeface="Arial" panose="020B0604020202020204" pitchFamily="34" charset="0"/>
            </a:endParaRPr>
          </a:p>
        </p:txBody>
      </p:sp>
      <p:sp>
        <p:nvSpPr>
          <p:cNvPr id="198" name="PA-矩形 178">
            <a:extLst>
              <a:ext uri="{FF2B5EF4-FFF2-40B4-BE49-F238E27FC236}">
                <a16:creationId xmlns="" xmlns:a16="http://schemas.microsoft.com/office/drawing/2014/main" id="{CCDC3863-91FC-4746-ACA3-90E7476B7D7B}"/>
              </a:ext>
            </a:extLst>
          </p:cNvPr>
          <p:cNvSpPr/>
          <p:nvPr>
            <p:custDataLst>
              <p:tags r:id="rId13"/>
            </p:custDataLst>
          </p:nvPr>
        </p:nvSpPr>
        <p:spPr>
          <a:xfrm>
            <a:off x="2651709" y="1963177"/>
            <a:ext cx="2236458" cy="371705"/>
          </a:xfrm>
          <a:prstGeom prst="rect">
            <a:avLst/>
          </a:prstGeom>
        </p:spPr>
        <p:txBody>
          <a:bodyPr wrap="square">
            <a:spAutoFit/>
          </a:bodyPr>
          <a:lstStyle/>
          <a:p>
            <a:pPr algn="r">
              <a:lnSpc>
                <a:spcPct val="120000"/>
              </a:lnSpc>
            </a:pPr>
            <a:r>
              <a:rPr lang="zh-CN" altLang="en-US" sz="1600" dirty="0">
                <a:latin typeface="+mn-ea"/>
              </a:rPr>
              <a:t>你的描述性文字放这里</a:t>
            </a:r>
          </a:p>
        </p:txBody>
      </p:sp>
      <p:sp>
        <p:nvSpPr>
          <p:cNvPr id="199" name="PA-矩形 170">
            <a:extLst>
              <a:ext uri="{FF2B5EF4-FFF2-40B4-BE49-F238E27FC236}">
                <a16:creationId xmlns="" xmlns:a16="http://schemas.microsoft.com/office/drawing/2014/main" id="{173F7E53-95A7-4DD7-83B6-767F3AD7894F}"/>
              </a:ext>
            </a:extLst>
          </p:cNvPr>
          <p:cNvSpPr/>
          <p:nvPr>
            <p:custDataLst>
              <p:tags r:id="rId14"/>
            </p:custDataLst>
          </p:nvPr>
        </p:nvSpPr>
        <p:spPr>
          <a:xfrm>
            <a:off x="5367505" y="1010269"/>
            <a:ext cx="1402199" cy="369332"/>
          </a:xfrm>
          <a:prstGeom prst="rect">
            <a:avLst/>
          </a:prstGeom>
        </p:spPr>
        <p:txBody>
          <a:bodyPr wrap="square">
            <a:spAutoFit/>
          </a:bodyPr>
          <a:lstStyle/>
          <a:p>
            <a:pPr lvl="0"/>
            <a:r>
              <a:rPr lang="en-US" altLang="zh-CN" dirty="0">
                <a:gradFill>
                  <a:gsLst>
                    <a:gs pos="0">
                      <a:schemeClr val="accent1"/>
                    </a:gs>
                    <a:gs pos="100000">
                      <a:schemeClr val="accent2"/>
                    </a:gs>
                  </a:gsLst>
                  <a:lin ang="18900000" scaled="1"/>
                </a:gradFill>
                <a:latin typeface="+mn-ea"/>
                <a:cs typeface="Arial" panose="020B0604020202020204" pitchFamily="34" charset="0"/>
              </a:rPr>
              <a:t>2020.02.02</a:t>
            </a:r>
            <a:endParaRPr lang="zh-CN" altLang="en-US" dirty="0">
              <a:gradFill>
                <a:gsLst>
                  <a:gs pos="0">
                    <a:schemeClr val="accent1"/>
                  </a:gs>
                  <a:gs pos="100000">
                    <a:schemeClr val="accent2"/>
                  </a:gs>
                </a:gsLst>
                <a:lin ang="18900000" scaled="1"/>
              </a:gradFill>
              <a:latin typeface="+mn-ea"/>
              <a:cs typeface="Arial" panose="020B0604020202020204" pitchFamily="34" charset="0"/>
            </a:endParaRPr>
          </a:p>
        </p:txBody>
      </p:sp>
      <p:sp>
        <p:nvSpPr>
          <p:cNvPr id="200" name="PA-矩形 178">
            <a:extLst>
              <a:ext uri="{FF2B5EF4-FFF2-40B4-BE49-F238E27FC236}">
                <a16:creationId xmlns="" xmlns:a16="http://schemas.microsoft.com/office/drawing/2014/main" id="{61C73146-EF48-48AF-84B6-64B0F662F525}"/>
              </a:ext>
            </a:extLst>
          </p:cNvPr>
          <p:cNvSpPr/>
          <p:nvPr>
            <p:custDataLst>
              <p:tags r:id="rId15"/>
            </p:custDataLst>
          </p:nvPr>
        </p:nvSpPr>
        <p:spPr>
          <a:xfrm>
            <a:off x="4950375" y="1223904"/>
            <a:ext cx="2236458" cy="371705"/>
          </a:xfrm>
          <a:prstGeom prst="rect">
            <a:avLst/>
          </a:prstGeom>
        </p:spPr>
        <p:txBody>
          <a:bodyPr wrap="square">
            <a:spAutoFit/>
          </a:bodyPr>
          <a:lstStyle/>
          <a:p>
            <a:pPr algn="r">
              <a:lnSpc>
                <a:spcPct val="120000"/>
              </a:lnSpc>
            </a:pPr>
            <a:r>
              <a:rPr lang="zh-CN" altLang="en-US" sz="1600" dirty="0">
                <a:latin typeface="+mn-ea"/>
              </a:rPr>
              <a:t>你的描述性文字放这里</a:t>
            </a:r>
          </a:p>
        </p:txBody>
      </p:sp>
      <p:sp>
        <p:nvSpPr>
          <p:cNvPr id="201" name="PA-矩形 170">
            <a:extLst>
              <a:ext uri="{FF2B5EF4-FFF2-40B4-BE49-F238E27FC236}">
                <a16:creationId xmlns="" xmlns:a16="http://schemas.microsoft.com/office/drawing/2014/main" id="{4C7F907E-04DD-4B02-84C7-1EF5F9314D8E}"/>
              </a:ext>
            </a:extLst>
          </p:cNvPr>
          <p:cNvSpPr/>
          <p:nvPr>
            <p:custDataLst>
              <p:tags r:id="rId16"/>
            </p:custDataLst>
          </p:nvPr>
        </p:nvSpPr>
        <p:spPr>
          <a:xfrm>
            <a:off x="7313833" y="1749542"/>
            <a:ext cx="1402199" cy="369332"/>
          </a:xfrm>
          <a:prstGeom prst="rect">
            <a:avLst/>
          </a:prstGeom>
        </p:spPr>
        <p:txBody>
          <a:bodyPr wrap="square">
            <a:spAutoFit/>
          </a:bodyPr>
          <a:lstStyle/>
          <a:p>
            <a:pPr lvl="0"/>
            <a:r>
              <a:rPr lang="en-US" altLang="zh-CN" dirty="0">
                <a:gradFill>
                  <a:gsLst>
                    <a:gs pos="0">
                      <a:schemeClr val="accent1"/>
                    </a:gs>
                    <a:gs pos="100000">
                      <a:schemeClr val="accent2"/>
                    </a:gs>
                  </a:gsLst>
                  <a:lin ang="18900000" scaled="1"/>
                </a:gradFill>
                <a:latin typeface="+mn-ea"/>
                <a:cs typeface="Arial" panose="020B0604020202020204" pitchFamily="34" charset="0"/>
              </a:rPr>
              <a:t>2020.02.02</a:t>
            </a:r>
            <a:endParaRPr lang="zh-CN" altLang="en-US" dirty="0">
              <a:gradFill>
                <a:gsLst>
                  <a:gs pos="0">
                    <a:schemeClr val="accent1"/>
                  </a:gs>
                  <a:gs pos="100000">
                    <a:schemeClr val="accent2"/>
                  </a:gs>
                </a:gsLst>
                <a:lin ang="18900000" scaled="1"/>
              </a:gradFill>
              <a:latin typeface="+mn-ea"/>
              <a:cs typeface="Arial" panose="020B0604020202020204" pitchFamily="34" charset="0"/>
            </a:endParaRPr>
          </a:p>
        </p:txBody>
      </p:sp>
      <p:sp>
        <p:nvSpPr>
          <p:cNvPr id="202" name="PA-矩形 178">
            <a:extLst>
              <a:ext uri="{FF2B5EF4-FFF2-40B4-BE49-F238E27FC236}">
                <a16:creationId xmlns="" xmlns:a16="http://schemas.microsoft.com/office/drawing/2014/main" id="{BCAB8BAE-A63B-4E29-860F-99F0EA8155C0}"/>
              </a:ext>
            </a:extLst>
          </p:cNvPr>
          <p:cNvSpPr/>
          <p:nvPr>
            <p:custDataLst>
              <p:tags r:id="rId17"/>
            </p:custDataLst>
          </p:nvPr>
        </p:nvSpPr>
        <p:spPr>
          <a:xfrm>
            <a:off x="7247765" y="1963177"/>
            <a:ext cx="2236458" cy="371705"/>
          </a:xfrm>
          <a:prstGeom prst="rect">
            <a:avLst/>
          </a:prstGeom>
        </p:spPr>
        <p:txBody>
          <a:bodyPr wrap="square">
            <a:spAutoFit/>
          </a:bodyPr>
          <a:lstStyle/>
          <a:p>
            <a:pPr algn="r">
              <a:lnSpc>
                <a:spcPct val="120000"/>
              </a:lnSpc>
            </a:pPr>
            <a:r>
              <a:rPr lang="zh-CN" altLang="en-US" sz="1600" dirty="0">
                <a:latin typeface="+mn-ea"/>
              </a:rPr>
              <a:t>你的描述性文字放这里</a:t>
            </a:r>
          </a:p>
        </p:txBody>
      </p:sp>
      <p:sp>
        <p:nvSpPr>
          <p:cNvPr id="203" name="PA-矩形 170">
            <a:extLst>
              <a:ext uri="{FF2B5EF4-FFF2-40B4-BE49-F238E27FC236}">
                <a16:creationId xmlns="" xmlns:a16="http://schemas.microsoft.com/office/drawing/2014/main" id="{3C06C2B7-E97E-4866-973C-F39EA90F950F}"/>
              </a:ext>
            </a:extLst>
          </p:cNvPr>
          <p:cNvSpPr/>
          <p:nvPr>
            <p:custDataLst>
              <p:tags r:id="rId18"/>
            </p:custDataLst>
          </p:nvPr>
        </p:nvSpPr>
        <p:spPr>
          <a:xfrm>
            <a:off x="8213005" y="2712364"/>
            <a:ext cx="1402199" cy="369332"/>
          </a:xfrm>
          <a:prstGeom prst="rect">
            <a:avLst/>
          </a:prstGeom>
        </p:spPr>
        <p:txBody>
          <a:bodyPr wrap="square">
            <a:spAutoFit/>
          </a:bodyPr>
          <a:lstStyle/>
          <a:p>
            <a:pPr lvl="0"/>
            <a:r>
              <a:rPr lang="en-US" altLang="zh-CN" dirty="0">
                <a:gradFill>
                  <a:gsLst>
                    <a:gs pos="0">
                      <a:schemeClr val="accent1"/>
                    </a:gs>
                    <a:gs pos="100000">
                      <a:schemeClr val="accent2"/>
                    </a:gs>
                  </a:gsLst>
                  <a:lin ang="18900000" scaled="1"/>
                </a:gradFill>
                <a:latin typeface="+mn-ea"/>
                <a:cs typeface="Arial" panose="020B0604020202020204" pitchFamily="34" charset="0"/>
              </a:rPr>
              <a:t>2020.02.02</a:t>
            </a:r>
            <a:endParaRPr lang="zh-CN" altLang="en-US" dirty="0">
              <a:gradFill>
                <a:gsLst>
                  <a:gs pos="0">
                    <a:schemeClr val="accent1"/>
                  </a:gs>
                  <a:gs pos="100000">
                    <a:schemeClr val="accent2"/>
                  </a:gs>
                </a:gsLst>
                <a:lin ang="18900000" scaled="1"/>
              </a:gradFill>
              <a:latin typeface="+mn-ea"/>
              <a:cs typeface="Arial" panose="020B0604020202020204" pitchFamily="34" charset="0"/>
            </a:endParaRPr>
          </a:p>
        </p:txBody>
      </p:sp>
      <p:sp>
        <p:nvSpPr>
          <p:cNvPr id="204" name="PA-矩形 178">
            <a:extLst>
              <a:ext uri="{FF2B5EF4-FFF2-40B4-BE49-F238E27FC236}">
                <a16:creationId xmlns="" xmlns:a16="http://schemas.microsoft.com/office/drawing/2014/main" id="{E766D757-DDF3-4B91-95BD-B804DFB04EC5}"/>
              </a:ext>
            </a:extLst>
          </p:cNvPr>
          <p:cNvSpPr/>
          <p:nvPr>
            <p:custDataLst>
              <p:tags r:id="rId19"/>
            </p:custDataLst>
          </p:nvPr>
        </p:nvSpPr>
        <p:spPr>
          <a:xfrm>
            <a:off x="8205910" y="2925999"/>
            <a:ext cx="2236458" cy="371705"/>
          </a:xfrm>
          <a:prstGeom prst="rect">
            <a:avLst/>
          </a:prstGeom>
        </p:spPr>
        <p:txBody>
          <a:bodyPr wrap="square">
            <a:spAutoFit/>
          </a:bodyPr>
          <a:lstStyle/>
          <a:p>
            <a:pPr algn="r">
              <a:lnSpc>
                <a:spcPct val="120000"/>
              </a:lnSpc>
            </a:pPr>
            <a:r>
              <a:rPr lang="zh-CN" altLang="en-US" sz="1600" dirty="0">
                <a:latin typeface="+mn-ea"/>
              </a:rPr>
              <a:t>你的描述性文字放这里</a:t>
            </a:r>
          </a:p>
        </p:txBody>
      </p:sp>
      <p:sp>
        <p:nvSpPr>
          <p:cNvPr id="205" name="PA-矩形 170">
            <a:extLst>
              <a:ext uri="{FF2B5EF4-FFF2-40B4-BE49-F238E27FC236}">
                <a16:creationId xmlns="" xmlns:a16="http://schemas.microsoft.com/office/drawing/2014/main" id="{887743BF-5B2F-4860-994C-324E3FED5337}"/>
              </a:ext>
            </a:extLst>
          </p:cNvPr>
          <p:cNvSpPr/>
          <p:nvPr>
            <p:custDataLst>
              <p:tags r:id="rId20"/>
            </p:custDataLst>
          </p:nvPr>
        </p:nvSpPr>
        <p:spPr>
          <a:xfrm>
            <a:off x="8426708" y="3712263"/>
            <a:ext cx="1402199" cy="369332"/>
          </a:xfrm>
          <a:prstGeom prst="rect">
            <a:avLst/>
          </a:prstGeom>
        </p:spPr>
        <p:txBody>
          <a:bodyPr wrap="square">
            <a:spAutoFit/>
          </a:bodyPr>
          <a:lstStyle/>
          <a:p>
            <a:pPr lvl="0"/>
            <a:r>
              <a:rPr lang="en-US" altLang="zh-CN" dirty="0">
                <a:gradFill>
                  <a:gsLst>
                    <a:gs pos="0">
                      <a:schemeClr val="accent1"/>
                    </a:gs>
                    <a:gs pos="100000">
                      <a:schemeClr val="accent2"/>
                    </a:gs>
                  </a:gsLst>
                  <a:lin ang="18900000" scaled="1"/>
                </a:gradFill>
                <a:latin typeface="+mn-ea"/>
                <a:cs typeface="Arial" panose="020B0604020202020204" pitchFamily="34" charset="0"/>
              </a:rPr>
              <a:t>2020.02.02</a:t>
            </a:r>
            <a:endParaRPr lang="zh-CN" altLang="en-US" dirty="0">
              <a:gradFill>
                <a:gsLst>
                  <a:gs pos="0">
                    <a:schemeClr val="accent1"/>
                  </a:gs>
                  <a:gs pos="100000">
                    <a:schemeClr val="accent2"/>
                  </a:gs>
                </a:gsLst>
                <a:lin ang="18900000" scaled="1"/>
              </a:gradFill>
              <a:latin typeface="+mn-ea"/>
              <a:cs typeface="Arial" panose="020B0604020202020204" pitchFamily="34" charset="0"/>
            </a:endParaRPr>
          </a:p>
        </p:txBody>
      </p:sp>
      <p:sp>
        <p:nvSpPr>
          <p:cNvPr id="206" name="PA-矩形 178">
            <a:extLst>
              <a:ext uri="{FF2B5EF4-FFF2-40B4-BE49-F238E27FC236}">
                <a16:creationId xmlns="" xmlns:a16="http://schemas.microsoft.com/office/drawing/2014/main" id="{F0EB78CC-750C-4CBD-AE41-FD86B7CA936C}"/>
              </a:ext>
            </a:extLst>
          </p:cNvPr>
          <p:cNvSpPr/>
          <p:nvPr>
            <p:custDataLst>
              <p:tags r:id="rId21"/>
            </p:custDataLst>
          </p:nvPr>
        </p:nvSpPr>
        <p:spPr>
          <a:xfrm>
            <a:off x="8409453" y="3925898"/>
            <a:ext cx="2236458" cy="371705"/>
          </a:xfrm>
          <a:prstGeom prst="rect">
            <a:avLst/>
          </a:prstGeom>
        </p:spPr>
        <p:txBody>
          <a:bodyPr wrap="square">
            <a:spAutoFit/>
          </a:bodyPr>
          <a:lstStyle/>
          <a:p>
            <a:pPr algn="r">
              <a:lnSpc>
                <a:spcPct val="120000"/>
              </a:lnSpc>
            </a:pPr>
            <a:r>
              <a:rPr lang="zh-CN" altLang="en-US" sz="1600" dirty="0">
                <a:latin typeface="+mn-ea"/>
              </a:rPr>
              <a:t>你的描述性文字放这里</a:t>
            </a:r>
          </a:p>
        </p:txBody>
      </p:sp>
    </p:spTree>
    <p:extLst>
      <p:ext uri="{BB962C8B-B14F-4D97-AF65-F5344CB8AC3E}">
        <p14:creationId xmlns:p14="http://schemas.microsoft.com/office/powerpoint/2010/main" val="255535039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荣誉页</a:t>
            </a:r>
          </a:p>
        </p:txBody>
      </p:sp>
      <p:grpSp>
        <p:nvGrpSpPr>
          <p:cNvPr id="9" name="组合 8">
            <a:extLst>
              <a:ext uri="{FF2B5EF4-FFF2-40B4-BE49-F238E27FC236}">
                <a16:creationId xmlns="" xmlns:a16="http://schemas.microsoft.com/office/drawing/2014/main" id="{D122870B-9E13-4E32-A12B-FE0DB282BEE9}"/>
              </a:ext>
            </a:extLst>
          </p:cNvPr>
          <p:cNvGrpSpPr/>
          <p:nvPr/>
        </p:nvGrpSpPr>
        <p:grpSpPr>
          <a:xfrm>
            <a:off x="660400" y="1749667"/>
            <a:ext cx="3239634" cy="1363322"/>
            <a:chOff x="491118" y="1504340"/>
            <a:chExt cx="3239634" cy="1363322"/>
          </a:xfrm>
        </p:grpSpPr>
        <p:grpSp>
          <p:nvGrpSpPr>
            <p:cNvPr id="4" name="组合 3">
              <a:extLst>
                <a:ext uri="{FF2B5EF4-FFF2-40B4-BE49-F238E27FC236}">
                  <a16:creationId xmlns="" xmlns:a16="http://schemas.microsoft.com/office/drawing/2014/main" id="{310375F1-E10C-4552-8485-A3AAEC410DC3}"/>
                </a:ext>
              </a:extLst>
            </p:cNvPr>
            <p:cNvGrpSpPr/>
            <p:nvPr/>
          </p:nvGrpSpPr>
          <p:grpSpPr>
            <a:xfrm>
              <a:off x="966060" y="1504340"/>
              <a:ext cx="2444925" cy="1101126"/>
              <a:chOff x="1087980" y="1383907"/>
              <a:chExt cx="2444925" cy="1101126"/>
            </a:xfrm>
          </p:grpSpPr>
          <p:grpSp>
            <p:nvGrpSpPr>
              <p:cNvPr id="3" name="组合 2">
                <a:extLst>
                  <a:ext uri="{FF2B5EF4-FFF2-40B4-BE49-F238E27FC236}">
                    <a16:creationId xmlns="" xmlns:a16="http://schemas.microsoft.com/office/drawing/2014/main" id="{C46D52E3-FCA9-4014-970F-1FBDADD9E503}"/>
                  </a:ext>
                </a:extLst>
              </p:cNvPr>
              <p:cNvGrpSpPr/>
              <p:nvPr/>
            </p:nvGrpSpPr>
            <p:grpSpPr>
              <a:xfrm>
                <a:off x="1087980" y="1383907"/>
                <a:ext cx="478965" cy="1101126"/>
                <a:chOff x="1087980" y="1383907"/>
                <a:chExt cx="478965" cy="1101126"/>
              </a:xfrm>
              <a:gradFill>
                <a:gsLst>
                  <a:gs pos="0">
                    <a:schemeClr val="accent2"/>
                  </a:gs>
                  <a:gs pos="88000">
                    <a:schemeClr val="accent1"/>
                  </a:gs>
                </a:gsLst>
                <a:lin ang="0" scaled="1"/>
              </a:gradFill>
            </p:grpSpPr>
            <p:sp>
              <p:nvSpPr>
                <p:cNvPr id="52" name="Freeform 11">
                  <a:extLst>
                    <a:ext uri="{FF2B5EF4-FFF2-40B4-BE49-F238E27FC236}">
                      <a16:creationId xmlns="" xmlns:a16="http://schemas.microsoft.com/office/drawing/2014/main" id="{D1841C0F-A37B-4100-A805-182565E36315}"/>
                    </a:ext>
                  </a:extLst>
                </p:cNvPr>
                <p:cNvSpPr>
                  <a:spLocks/>
                </p:cNvSpPr>
                <p:nvPr/>
              </p:nvSpPr>
              <p:spPr bwMode="auto">
                <a:xfrm>
                  <a:off x="1371902" y="1383907"/>
                  <a:ext cx="85423" cy="54316"/>
                </a:xfrm>
                <a:custGeom>
                  <a:avLst/>
                  <a:gdLst>
                    <a:gd name="T0" fmla="*/ 0 w 111"/>
                    <a:gd name="T1" fmla="*/ 69 h 71"/>
                    <a:gd name="T2" fmla="*/ 111 w 111"/>
                    <a:gd name="T3" fmla="*/ 2 h 71"/>
                    <a:gd name="T4" fmla="*/ 0 w 111"/>
                    <a:gd name="T5" fmla="*/ 69 h 71"/>
                  </a:gdLst>
                  <a:ahLst/>
                  <a:cxnLst>
                    <a:cxn ang="0">
                      <a:pos x="T0" y="T1"/>
                    </a:cxn>
                    <a:cxn ang="0">
                      <a:pos x="T2" y="T3"/>
                    </a:cxn>
                    <a:cxn ang="0">
                      <a:pos x="T4" y="T5"/>
                    </a:cxn>
                  </a:cxnLst>
                  <a:rect l="0" t="0" r="r" b="b"/>
                  <a:pathLst>
                    <a:path w="111" h="71">
                      <a:moveTo>
                        <a:pt x="0" y="69"/>
                      </a:moveTo>
                      <a:cubicBezTo>
                        <a:pt x="23" y="23"/>
                        <a:pt x="58" y="0"/>
                        <a:pt x="111" y="2"/>
                      </a:cubicBezTo>
                      <a:cubicBezTo>
                        <a:pt x="87" y="47"/>
                        <a:pt x="52" y="71"/>
                        <a:pt x="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6" name="Freeform 15">
                  <a:extLst>
                    <a:ext uri="{FF2B5EF4-FFF2-40B4-BE49-F238E27FC236}">
                      <a16:creationId xmlns="" xmlns:a16="http://schemas.microsoft.com/office/drawing/2014/main" id="{6317B018-E188-4F30-9904-3EFEE52344D7}"/>
                    </a:ext>
                  </a:extLst>
                </p:cNvPr>
                <p:cNvSpPr>
                  <a:spLocks/>
                </p:cNvSpPr>
                <p:nvPr/>
              </p:nvSpPr>
              <p:spPr bwMode="auto">
                <a:xfrm>
                  <a:off x="1433624" y="2363563"/>
                  <a:ext cx="65179" cy="69623"/>
                </a:xfrm>
                <a:custGeom>
                  <a:avLst/>
                  <a:gdLst>
                    <a:gd name="T0" fmla="*/ 43 w 85"/>
                    <a:gd name="T1" fmla="*/ 74 h 91"/>
                    <a:gd name="T2" fmla="*/ 0 w 85"/>
                    <a:gd name="T3" fmla="*/ 0 h 91"/>
                    <a:gd name="T4" fmla="*/ 85 w 85"/>
                    <a:gd name="T5" fmla="*/ 79 h 91"/>
                    <a:gd name="T6" fmla="*/ 76 w 85"/>
                    <a:gd name="T7" fmla="*/ 91 h 91"/>
                    <a:gd name="T8" fmla="*/ 43 w 85"/>
                    <a:gd name="T9" fmla="*/ 74 h 91"/>
                  </a:gdLst>
                  <a:ahLst/>
                  <a:cxnLst>
                    <a:cxn ang="0">
                      <a:pos x="T0" y="T1"/>
                    </a:cxn>
                    <a:cxn ang="0">
                      <a:pos x="T2" y="T3"/>
                    </a:cxn>
                    <a:cxn ang="0">
                      <a:pos x="T4" y="T5"/>
                    </a:cxn>
                    <a:cxn ang="0">
                      <a:pos x="T6" y="T7"/>
                    </a:cxn>
                    <a:cxn ang="0">
                      <a:pos x="T8" y="T9"/>
                    </a:cxn>
                  </a:cxnLst>
                  <a:rect l="0" t="0" r="r" b="b"/>
                  <a:pathLst>
                    <a:path w="85" h="91">
                      <a:moveTo>
                        <a:pt x="43" y="74"/>
                      </a:moveTo>
                      <a:cubicBezTo>
                        <a:pt x="29" y="51"/>
                        <a:pt x="16" y="28"/>
                        <a:pt x="0" y="0"/>
                      </a:cubicBezTo>
                      <a:cubicBezTo>
                        <a:pt x="53" y="7"/>
                        <a:pt x="73" y="40"/>
                        <a:pt x="85" y="79"/>
                      </a:cubicBezTo>
                      <a:cubicBezTo>
                        <a:pt x="85" y="82"/>
                        <a:pt x="79" y="87"/>
                        <a:pt x="76" y="91"/>
                      </a:cubicBezTo>
                      <a:cubicBezTo>
                        <a:pt x="65" y="85"/>
                        <a:pt x="54" y="80"/>
                        <a:pt x="4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9" name="Freeform 18">
                  <a:extLst>
                    <a:ext uri="{FF2B5EF4-FFF2-40B4-BE49-F238E27FC236}">
                      <a16:creationId xmlns="" xmlns:a16="http://schemas.microsoft.com/office/drawing/2014/main" id="{5775B55E-BD06-4C97-863B-9F03ED0F1057}"/>
                    </a:ext>
                  </a:extLst>
                </p:cNvPr>
                <p:cNvSpPr>
                  <a:spLocks/>
                </p:cNvSpPr>
                <p:nvPr/>
              </p:nvSpPr>
              <p:spPr bwMode="auto">
                <a:xfrm>
                  <a:off x="1265246" y="1440692"/>
                  <a:ext cx="49378" cy="80980"/>
                </a:xfrm>
                <a:custGeom>
                  <a:avLst/>
                  <a:gdLst>
                    <a:gd name="T0" fmla="*/ 16 w 64"/>
                    <a:gd name="T1" fmla="*/ 105 h 105"/>
                    <a:gd name="T2" fmla="*/ 21 w 64"/>
                    <a:gd name="T3" fmla="*/ 28 h 105"/>
                    <a:gd name="T4" fmla="*/ 64 w 64"/>
                    <a:gd name="T5" fmla="*/ 0 h 105"/>
                    <a:gd name="T6" fmla="*/ 41 w 64"/>
                    <a:gd name="T7" fmla="*/ 79 h 105"/>
                    <a:gd name="T8" fmla="*/ 16 w 64"/>
                    <a:gd name="T9" fmla="*/ 105 h 105"/>
                  </a:gdLst>
                  <a:ahLst/>
                  <a:cxnLst>
                    <a:cxn ang="0">
                      <a:pos x="T0" y="T1"/>
                    </a:cxn>
                    <a:cxn ang="0">
                      <a:pos x="T2" y="T3"/>
                    </a:cxn>
                    <a:cxn ang="0">
                      <a:pos x="T4" y="T5"/>
                    </a:cxn>
                    <a:cxn ang="0">
                      <a:pos x="T6" y="T7"/>
                    </a:cxn>
                    <a:cxn ang="0">
                      <a:pos x="T8" y="T9"/>
                    </a:cxn>
                  </a:cxnLst>
                  <a:rect l="0" t="0" r="r" b="b"/>
                  <a:pathLst>
                    <a:path w="64" h="105">
                      <a:moveTo>
                        <a:pt x="16" y="105"/>
                      </a:moveTo>
                      <a:cubicBezTo>
                        <a:pt x="0" y="89"/>
                        <a:pt x="2" y="48"/>
                        <a:pt x="21" y="28"/>
                      </a:cubicBezTo>
                      <a:cubicBezTo>
                        <a:pt x="31" y="17"/>
                        <a:pt x="43" y="7"/>
                        <a:pt x="64" y="0"/>
                      </a:cubicBezTo>
                      <a:cubicBezTo>
                        <a:pt x="56" y="27"/>
                        <a:pt x="48" y="53"/>
                        <a:pt x="41" y="79"/>
                      </a:cubicBezTo>
                      <a:cubicBezTo>
                        <a:pt x="32" y="87"/>
                        <a:pt x="24" y="96"/>
                        <a:pt x="16"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0" name="Freeform 19">
                  <a:extLst>
                    <a:ext uri="{FF2B5EF4-FFF2-40B4-BE49-F238E27FC236}">
                      <a16:creationId xmlns="" xmlns:a16="http://schemas.microsoft.com/office/drawing/2014/main" id="{C80D3CBB-9411-4841-8DE9-9BFD174CF370}"/>
                    </a:ext>
                  </a:extLst>
                </p:cNvPr>
                <p:cNvSpPr>
                  <a:spLocks/>
                </p:cNvSpPr>
                <p:nvPr/>
              </p:nvSpPr>
              <p:spPr bwMode="auto">
                <a:xfrm>
                  <a:off x="1327462" y="1451555"/>
                  <a:ext cx="87399" cy="39008"/>
                </a:xfrm>
                <a:custGeom>
                  <a:avLst/>
                  <a:gdLst>
                    <a:gd name="T0" fmla="*/ 31 w 114"/>
                    <a:gd name="T1" fmla="*/ 0 h 51"/>
                    <a:gd name="T2" fmla="*/ 114 w 114"/>
                    <a:gd name="T3" fmla="*/ 0 h 51"/>
                    <a:gd name="T4" fmla="*/ 0 w 114"/>
                    <a:gd name="T5" fmla="*/ 24 h 51"/>
                    <a:gd name="T6" fmla="*/ 31 w 114"/>
                    <a:gd name="T7" fmla="*/ 0 h 51"/>
                  </a:gdLst>
                  <a:ahLst/>
                  <a:cxnLst>
                    <a:cxn ang="0">
                      <a:pos x="T0" y="T1"/>
                    </a:cxn>
                    <a:cxn ang="0">
                      <a:pos x="T2" y="T3"/>
                    </a:cxn>
                    <a:cxn ang="0">
                      <a:pos x="T4" y="T5"/>
                    </a:cxn>
                    <a:cxn ang="0">
                      <a:pos x="T6" y="T7"/>
                    </a:cxn>
                  </a:cxnLst>
                  <a:rect l="0" t="0" r="r" b="b"/>
                  <a:pathLst>
                    <a:path w="114" h="51">
                      <a:moveTo>
                        <a:pt x="31" y="0"/>
                      </a:moveTo>
                      <a:cubicBezTo>
                        <a:pt x="58" y="0"/>
                        <a:pt x="85" y="0"/>
                        <a:pt x="114" y="0"/>
                      </a:cubicBezTo>
                      <a:cubicBezTo>
                        <a:pt x="72" y="44"/>
                        <a:pt x="36" y="51"/>
                        <a:pt x="0" y="24"/>
                      </a:cubicBezTo>
                      <a:cubicBezTo>
                        <a:pt x="11" y="16"/>
                        <a:pt x="21" y="8"/>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2" name="Freeform 21">
                  <a:extLst>
                    <a:ext uri="{FF2B5EF4-FFF2-40B4-BE49-F238E27FC236}">
                      <a16:creationId xmlns="" xmlns:a16="http://schemas.microsoft.com/office/drawing/2014/main" id="{8E8772B4-E106-430B-B64F-ECF958BC8B03}"/>
                    </a:ext>
                  </a:extLst>
                </p:cNvPr>
                <p:cNvSpPr>
                  <a:spLocks/>
                </p:cNvSpPr>
                <p:nvPr/>
              </p:nvSpPr>
              <p:spPr bwMode="auto">
                <a:xfrm>
                  <a:off x="1226238" y="2274190"/>
                  <a:ext cx="82955" cy="56291"/>
                </a:xfrm>
                <a:custGeom>
                  <a:avLst/>
                  <a:gdLst>
                    <a:gd name="T0" fmla="*/ 108 w 108"/>
                    <a:gd name="T1" fmla="*/ 56 h 73"/>
                    <a:gd name="T2" fmla="*/ 0 w 108"/>
                    <a:gd name="T3" fmla="*/ 0 h 73"/>
                    <a:gd name="T4" fmla="*/ 77 w 108"/>
                    <a:gd name="T5" fmla="*/ 18 h 73"/>
                    <a:gd name="T6" fmla="*/ 108 w 108"/>
                    <a:gd name="T7" fmla="*/ 56 h 73"/>
                  </a:gdLst>
                  <a:ahLst/>
                  <a:cxnLst>
                    <a:cxn ang="0">
                      <a:pos x="T0" y="T1"/>
                    </a:cxn>
                    <a:cxn ang="0">
                      <a:pos x="T2" y="T3"/>
                    </a:cxn>
                    <a:cxn ang="0">
                      <a:pos x="T4" y="T5"/>
                    </a:cxn>
                    <a:cxn ang="0">
                      <a:pos x="T6" y="T7"/>
                    </a:cxn>
                  </a:cxnLst>
                  <a:rect l="0" t="0" r="r" b="b"/>
                  <a:pathLst>
                    <a:path w="108" h="73">
                      <a:moveTo>
                        <a:pt x="108" y="56"/>
                      </a:moveTo>
                      <a:cubicBezTo>
                        <a:pt x="66" y="73"/>
                        <a:pt x="35" y="58"/>
                        <a:pt x="0" y="0"/>
                      </a:cubicBezTo>
                      <a:cubicBezTo>
                        <a:pt x="28" y="6"/>
                        <a:pt x="53" y="12"/>
                        <a:pt x="77" y="18"/>
                      </a:cubicBezTo>
                      <a:cubicBezTo>
                        <a:pt x="88" y="31"/>
                        <a:pt x="98" y="43"/>
                        <a:pt x="108"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3" name="Freeform 22">
                  <a:extLst>
                    <a:ext uri="{FF2B5EF4-FFF2-40B4-BE49-F238E27FC236}">
                      <a16:creationId xmlns="" xmlns:a16="http://schemas.microsoft.com/office/drawing/2014/main" id="{2A0EA76F-17D4-4EB6-A7F1-50DC51C770B5}"/>
                    </a:ext>
                  </a:extLst>
                </p:cNvPr>
                <p:cNvSpPr>
                  <a:spLocks/>
                </p:cNvSpPr>
                <p:nvPr/>
              </p:nvSpPr>
              <p:spPr bwMode="auto">
                <a:xfrm>
                  <a:off x="1230682" y="1537472"/>
                  <a:ext cx="80980" cy="48390"/>
                </a:xfrm>
                <a:custGeom>
                  <a:avLst/>
                  <a:gdLst>
                    <a:gd name="T0" fmla="*/ 31 w 105"/>
                    <a:gd name="T1" fmla="*/ 15 h 63"/>
                    <a:gd name="T2" fmla="*/ 105 w 105"/>
                    <a:gd name="T3" fmla="*/ 0 h 63"/>
                    <a:gd name="T4" fmla="*/ 16 w 105"/>
                    <a:gd name="T5" fmla="*/ 63 h 63"/>
                    <a:gd name="T6" fmla="*/ 0 w 105"/>
                    <a:gd name="T7" fmla="*/ 53 h 63"/>
                    <a:gd name="T8" fmla="*/ 31 w 105"/>
                    <a:gd name="T9" fmla="*/ 15 h 63"/>
                  </a:gdLst>
                  <a:ahLst/>
                  <a:cxnLst>
                    <a:cxn ang="0">
                      <a:pos x="T0" y="T1"/>
                    </a:cxn>
                    <a:cxn ang="0">
                      <a:pos x="T2" y="T3"/>
                    </a:cxn>
                    <a:cxn ang="0">
                      <a:pos x="T4" y="T5"/>
                    </a:cxn>
                    <a:cxn ang="0">
                      <a:pos x="T6" y="T7"/>
                    </a:cxn>
                    <a:cxn ang="0">
                      <a:pos x="T8" y="T9"/>
                    </a:cxn>
                  </a:cxnLst>
                  <a:rect l="0" t="0" r="r" b="b"/>
                  <a:pathLst>
                    <a:path w="105" h="63">
                      <a:moveTo>
                        <a:pt x="31" y="15"/>
                      </a:moveTo>
                      <a:cubicBezTo>
                        <a:pt x="55" y="11"/>
                        <a:pt x="79" y="6"/>
                        <a:pt x="105" y="0"/>
                      </a:cubicBezTo>
                      <a:cubicBezTo>
                        <a:pt x="88" y="43"/>
                        <a:pt x="57" y="60"/>
                        <a:pt x="16" y="63"/>
                      </a:cubicBezTo>
                      <a:cubicBezTo>
                        <a:pt x="11" y="63"/>
                        <a:pt x="5" y="56"/>
                        <a:pt x="0" y="53"/>
                      </a:cubicBezTo>
                      <a:cubicBezTo>
                        <a:pt x="10" y="40"/>
                        <a:pt x="20" y="28"/>
                        <a:pt x="3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6" name="Freeform 25">
                  <a:extLst>
                    <a:ext uri="{FF2B5EF4-FFF2-40B4-BE49-F238E27FC236}">
                      <a16:creationId xmlns="" xmlns:a16="http://schemas.microsoft.com/office/drawing/2014/main" id="{60ABB8F6-1CA6-4686-A4AC-4027CB998026}"/>
                    </a:ext>
                  </a:extLst>
                </p:cNvPr>
                <p:cNvSpPr>
                  <a:spLocks/>
                </p:cNvSpPr>
                <p:nvPr/>
              </p:nvSpPr>
              <p:spPr bwMode="auto">
                <a:xfrm>
                  <a:off x="1490903" y="2392696"/>
                  <a:ext cx="76042" cy="65179"/>
                </a:xfrm>
                <a:custGeom>
                  <a:avLst/>
                  <a:gdLst>
                    <a:gd name="T0" fmla="*/ 63 w 99"/>
                    <a:gd name="T1" fmla="*/ 72 h 85"/>
                    <a:gd name="T2" fmla="*/ 0 w 99"/>
                    <a:gd name="T3" fmla="*/ 0 h 85"/>
                    <a:gd name="T4" fmla="*/ 97 w 99"/>
                    <a:gd name="T5" fmla="*/ 85 h 85"/>
                    <a:gd name="T6" fmla="*/ 63 w 99"/>
                    <a:gd name="T7" fmla="*/ 72 h 85"/>
                  </a:gdLst>
                  <a:ahLst/>
                  <a:cxnLst>
                    <a:cxn ang="0">
                      <a:pos x="T0" y="T1"/>
                    </a:cxn>
                    <a:cxn ang="0">
                      <a:pos x="T2" y="T3"/>
                    </a:cxn>
                    <a:cxn ang="0">
                      <a:pos x="T4" y="T5"/>
                    </a:cxn>
                    <a:cxn ang="0">
                      <a:pos x="T6" y="T7"/>
                    </a:cxn>
                  </a:cxnLst>
                  <a:rect l="0" t="0" r="r" b="b"/>
                  <a:pathLst>
                    <a:path w="99" h="85">
                      <a:moveTo>
                        <a:pt x="63" y="72"/>
                      </a:moveTo>
                      <a:cubicBezTo>
                        <a:pt x="44" y="50"/>
                        <a:pt x="26" y="29"/>
                        <a:pt x="0" y="0"/>
                      </a:cubicBezTo>
                      <a:cubicBezTo>
                        <a:pt x="72" y="15"/>
                        <a:pt x="99" y="42"/>
                        <a:pt x="97" y="85"/>
                      </a:cubicBezTo>
                      <a:cubicBezTo>
                        <a:pt x="86" y="81"/>
                        <a:pt x="75" y="76"/>
                        <a:pt x="63"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8" name="Freeform 27">
                  <a:extLst>
                    <a:ext uri="{FF2B5EF4-FFF2-40B4-BE49-F238E27FC236}">
                      <a16:creationId xmlns="" xmlns:a16="http://schemas.microsoft.com/office/drawing/2014/main" id="{44BBC823-BADC-4122-B0DF-D29677939F51}"/>
                    </a:ext>
                  </a:extLst>
                </p:cNvPr>
                <p:cNvSpPr>
                  <a:spLocks/>
                </p:cNvSpPr>
                <p:nvPr/>
              </p:nvSpPr>
              <p:spPr bwMode="auto">
                <a:xfrm>
                  <a:off x="1095387" y="1767573"/>
                  <a:ext cx="46909" cy="92336"/>
                </a:xfrm>
                <a:custGeom>
                  <a:avLst/>
                  <a:gdLst>
                    <a:gd name="T0" fmla="*/ 45 w 61"/>
                    <a:gd name="T1" fmla="*/ 119 h 120"/>
                    <a:gd name="T2" fmla="*/ 20 w 61"/>
                    <a:gd name="T3" fmla="*/ 0 h 120"/>
                    <a:gd name="T4" fmla="*/ 45 w 61"/>
                    <a:gd name="T5" fmla="*/ 120 h 120"/>
                    <a:gd name="T6" fmla="*/ 45 w 61"/>
                    <a:gd name="T7" fmla="*/ 119 h 120"/>
                  </a:gdLst>
                  <a:ahLst/>
                  <a:cxnLst>
                    <a:cxn ang="0">
                      <a:pos x="T0" y="T1"/>
                    </a:cxn>
                    <a:cxn ang="0">
                      <a:pos x="T2" y="T3"/>
                    </a:cxn>
                    <a:cxn ang="0">
                      <a:pos x="T4" y="T5"/>
                    </a:cxn>
                    <a:cxn ang="0">
                      <a:pos x="T6" y="T7"/>
                    </a:cxn>
                  </a:cxnLst>
                  <a:rect l="0" t="0" r="r" b="b"/>
                  <a:pathLst>
                    <a:path w="61" h="120">
                      <a:moveTo>
                        <a:pt x="45" y="119"/>
                      </a:moveTo>
                      <a:cubicBezTo>
                        <a:pt x="10" y="85"/>
                        <a:pt x="0" y="45"/>
                        <a:pt x="20" y="0"/>
                      </a:cubicBezTo>
                      <a:cubicBezTo>
                        <a:pt x="61" y="33"/>
                        <a:pt x="53" y="76"/>
                        <a:pt x="45" y="120"/>
                      </a:cubicBezTo>
                      <a:lnTo>
                        <a:pt x="45"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72" name="Freeform 31">
                  <a:extLst>
                    <a:ext uri="{FF2B5EF4-FFF2-40B4-BE49-F238E27FC236}">
                      <a16:creationId xmlns="" xmlns:a16="http://schemas.microsoft.com/office/drawing/2014/main" id="{A531995E-7CE6-4679-B9C7-8BA4B6421E46}"/>
                    </a:ext>
                  </a:extLst>
                </p:cNvPr>
                <p:cNvSpPr>
                  <a:spLocks/>
                </p:cNvSpPr>
                <p:nvPr/>
              </p:nvSpPr>
              <p:spPr bwMode="auto">
                <a:xfrm>
                  <a:off x="1187229" y="2209505"/>
                  <a:ext cx="73573" cy="62216"/>
                </a:xfrm>
                <a:custGeom>
                  <a:avLst/>
                  <a:gdLst>
                    <a:gd name="T0" fmla="*/ 96 w 96"/>
                    <a:gd name="T1" fmla="*/ 69 h 81"/>
                    <a:gd name="T2" fmla="*/ 0 w 96"/>
                    <a:gd name="T3" fmla="*/ 0 h 81"/>
                    <a:gd name="T4" fmla="*/ 85 w 96"/>
                    <a:gd name="T5" fmla="*/ 48 h 81"/>
                    <a:gd name="T6" fmla="*/ 96 w 96"/>
                    <a:gd name="T7" fmla="*/ 69 h 81"/>
                  </a:gdLst>
                  <a:ahLst/>
                  <a:cxnLst>
                    <a:cxn ang="0">
                      <a:pos x="T0" y="T1"/>
                    </a:cxn>
                    <a:cxn ang="0">
                      <a:pos x="T2" y="T3"/>
                    </a:cxn>
                    <a:cxn ang="0">
                      <a:pos x="T4" y="T5"/>
                    </a:cxn>
                    <a:cxn ang="0">
                      <a:pos x="T6" y="T7"/>
                    </a:cxn>
                  </a:cxnLst>
                  <a:rect l="0" t="0" r="r" b="b"/>
                  <a:pathLst>
                    <a:path w="96" h="81">
                      <a:moveTo>
                        <a:pt x="96" y="69"/>
                      </a:moveTo>
                      <a:cubicBezTo>
                        <a:pt x="55" y="81"/>
                        <a:pt x="25" y="63"/>
                        <a:pt x="0" y="0"/>
                      </a:cubicBezTo>
                      <a:cubicBezTo>
                        <a:pt x="28" y="16"/>
                        <a:pt x="57" y="32"/>
                        <a:pt x="85" y="48"/>
                      </a:cubicBezTo>
                      <a:cubicBezTo>
                        <a:pt x="89" y="55"/>
                        <a:pt x="92" y="62"/>
                        <a:pt x="96"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73" name="Freeform 32">
                  <a:extLst>
                    <a:ext uri="{FF2B5EF4-FFF2-40B4-BE49-F238E27FC236}">
                      <a16:creationId xmlns="" xmlns:a16="http://schemas.microsoft.com/office/drawing/2014/main" id="{568C0874-8870-4C0E-8F92-DA7292AA0E8E}"/>
                    </a:ext>
                  </a:extLst>
                </p:cNvPr>
                <p:cNvSpPr>
                  <a:spLocks/>
                </p:cNvSpPr>
                <p:nvPr/>
              </p:nvSpPr>
              <p:spPr bwMode="auto">
                <a:xfrm>
                  <a:off x="1404985" y="2420348"/>
                  <a:ext cx="86905" cy="38515"/>
                </a:xfrm>
                <a:custGeom>
                  <a:avLst/>
                  <a:gdLst>
                    <a:gd name="T0" fmla="*/ 80 w 113"/>
                    <a:gd name="T1" fmla="*/ 0 h 50"/>
                    <a:gd name="T2" fmla="*/ 113 w 113"/>
                    <a:gd name="T3" fmla="*/ 17 h 50"/>
                    <a:gd name="T4" fmla="*/ 42 w 113"/>
                    <a:gd name="T5" fmla="*/ 37 h 50"/>
                    <a:gd name="T6" fmla="*/ 0 w 113"/>
                    <a:gd name="T7" fmla="*/ 5 h 50"/>
                    <a:gd name="T8" fmla="*/ 80 w 113"/>
                    <a:gd name="T9" fmla="*/ 0 h 50"/>
                  </a:gdLst>
                  <a:ahLst/>
                  <a:cxnLst>
                    <a:cxn ang="0">
                      <a:pos x="T0" y="T1"/>
                    </a:cxn>
                    <a:cxn ang="0">
                      <a:pos x="T2" y="T3"/>
                    </a:cxn>
                    <a:cxn ang="0">
                      <a:pos x="T4" y="T5"/>
                    </a:cxn>
                    <a:cxn ang="0">
                      <a:pos x="T6" y="T7"/>
                    </a:cxn>
                    <a:cxn ang="0">
                      <a:pos x="T8" y="T9"/>
                    </a:cxn>
                  </a:cxnLst>
                  <a:rect l="0" t="0" r="r" b="b"/>
                  <a:pathLst>
                    <a:path w="113" h="50">
                      <a:moveTo>
                        <a:pt x="80" y="0"/>
                      </a:moveTo>
                      <a:cubicBezTo>
                        <a:pt x="91" y="6"/>
                        <a:pt x="102" y="11"/>
                        <a:pt x="113" y="17"/>
                      </a:cubicBezTo>
                      <a:cubicBezTo>
                        <a:pt x="98" y="50"/>
                        <a:pt x="67" y="40"/>
                        <a:pt x="42" y="37"/>
                      </a:cubicBezTo>
                      <a:cubicBezTo>
                        <a:pt x="27" y="35"/>
                        <a:pt x="13" y="22"/>
                        <a:pt x="0" y="5"/>
                      </a:cubicBezTo>
                      <a:cubicBezTo>
                        <a:pt x="26" y="3"/>
                        <a:pt x="53" y="2"/>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74" name="Freeform 33">
                  <a:extLst>
                    <a:ext uri="{FF2B5EF4-FFF2-40B4-BE49-F238E27FC236}">
                      <a16:creationId xmlns="" xmlns:a16="http://schemas.microsoft.com/office/drawing/2014/main" id="{9A14ACC2-6499-4869-B581-1C2624645669}"/>
                    </a:ext>
                  </a:extLst>
                </p:cNvPr>
                <p:cNvSpPr>
                  <a:spLocks/>
                </p:cNvSpPr>
                <p:nvPr/>
              </p:nvSpPr>
              <p:spPr bwMode="auto">
                <a:xfrm>
                  <a:off x="1103287" y="1992242"/>
                  <a:ext cx="52340" cy="79005"/>
                </a:xfrm>
                <a:custGeom>
                  <a:avLst/>
                  <a:gdLst>
                    <a:gd name="T0" fmla="*/ 63 w 68"/>
                    <a:gd name="T1" fmla="*/ 103 h 103"/>
                    <a:gd name="T2" fmla="*/ 0 w 68"/>
                    <a:gd name="T3" fmla="*/ 0 h 103"/>
                    <a:gd name="T4" fmla="*/ 68 w 68"/>
                    <a:gd name="T5" fmla="*/ 70 h 103"/>
                    <a:gd name="T6" fmla="*/ 63 w 68"/>
                    <a:gd name="T7" fmla="*/ 103 h 103"/>
                  </a:gdLst>
                  <a:ahLst/>
                  <a:cxnLst>
                    <a:cxn ang="0">
                      <a:pos x="T0" y="T1"/>
                    </a:cxn>
                    <a:cxn ang="0">
                      <a:pos x="T2" y="T3"/>
                    </a:cxn>
                    <a:cxn ang="0">
                      <a:pos x="T4" y="T5"/>
                    </a:cxn>
                    <a:cxn ang="0">
                      <a:pos x="T6" y="T7"/>
                    </a:cxn>
                  </a:cxnLst>
                  <a:rect l="0" t="0" r="r" b="b"/>
                  <a:pathLst>
                    <a:path w="68" h="103">
                      <a:moveTo>
                        <a:pt x="63" y="103"/>
                      </a:moveTo>
                      <a:cubicBezTo>
                        <a:pt x="17" y="87"/>
                        <a:pt x="8" y="73"/>
                        <a:pt x="0" y="0"/>
                      </a:cubicBezTo>
                      <a:cubicBezTo>
                        <a:pt x="26" y="27"/>
                        <a:pt x="47" y="49"/>
                        <a:pt x="68" y="70"/>
                      </a:cubicBezTo>
                      <a:cubicBezTo>
                        <a:pt x="66" y="81"/>
                        <a:pt x="65" y="92"/>
                        <a:pt x="6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75" name="Freeform 34">
                  <a:extLst>
                    <a:ext uri="{FF2B5EF4-FFF2-40B4-BE49-F238E27FC236}">
                      <a16:creationId xmlns="" xmlns:a16="http://schemas.microsoft.com/office/drawing/2014/main" id="{14C192B2-48D3-48C5-AAE4-EA236AE65AF5}"/>
                    </a:ext>
                  </a:extLst>
                </p:cNvPr>
                <p:cNvSpPr>
                  <a:spLocks/>
                </p:cNvSpPr>
                <p:nvPr/>
              </p:nvSpPr>
              <p:spPr bwMode="auto">
                <a:xfrm>
                  <a:off x="1335856" y="2385784"/>
                  <a:ext cx="95299" cy="37527"/>
                </a:xfrm>
                <a:custGeom>
                  <a:avLst/>
                  <a:gdLst>
                    <a:gd name="T0" fmla="*/ 124 w 124"/>
                    <a:gd name="T1" fmla="*/ 22 h 49"/>
                    <a:gd name="T2" fmla="*/ 0 w 124"/>
                    <a:gd name="T3" fmla="*/ 0 h 49"/>
                    <a:gd name="T4" fmla="*/ 87 w 124"/>
                    <a:gd name="T5" fmla="*/ 0 h 49"/>
                    <a:gd name="T6" fmla="*/ 124 w 124"/>
                    <a:gd name="T7" fmla="*/ 22 h 49"/>
                  </a:gdLst>
                  <a:ahLst/>
                  <a:cxnLst>
                    <a:cxn ang="0">
                      <a:pos x="T0" y="T1"/>
                    </a:cxn>
                    <a:cxn ang="0">
                      <a:pos x="T2" y="T3"/>
                    </a:cxn>
                    <a:cxn ang="0">
                      <a:pos x="T4" y="T5"/>
                    </a:cxn>
                    <a:cxn ang="0">
                      <a:pos x="T6" y="T7"/>
                    </a:cxn>
                  </a:cxnLst>
                  <a:rect l="0" t="0" r="r" b="b"/>
                  <a:pathLst>
                    <a:path w="124" h="49">
                      <a:moveTo>
                        <a:pt x="124" y="22"/>
                      </a:moveTo>
                      <a:cubicBezTo>
                        <a:pt x="86" y="49"/>
                        <a:pt x="56" y="45"/>
                        <a:pt x="0" y="0"/>
                      </a:cubicBezTo>
                      <a:cubicBezTo>
                        <a:pt x="33" y="0"/>
                        <a:pt x="60" y="0"/>
                        <a:pt x="87" y="0"/>
                      </a:cubicBezTo>
                      <a:cubicBezTo>
                        <a:pt x="99" y="7"/>
                        <a:pt x="112" y="15"/>
                        <a:pt x="1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76" name="Freeform 35">
                  <a:extLst>
                    <a:ext uri="{FF2B5EF4-FFF2-40B4-BE49-F238E27FC236}">
                      <a16:creationId xmlns="" xmlns:a16="http://schemas.microsoft.com/office/drawing/2014/main" id="{9FAD0CDC-BDC8-4275-AE0B-E161704D1CE5}"/>
                    </a:ext>
                  </a:extLst>
                </p:cNvPr>
                <p:cNvSpPr>
                  <a:spLocks/>
                </p:cNvSpPr>
                <p:nvPr/>
              </p:nvSpPr>
              <p:spPr bwMode="auto">
                <a:xfrm>
                  <a:off x="1375853" y="2325543"/>
                  <a:ext cx="59747" cy="77029"/>
                </a:xfrm>
                <a:custGeom>
                  <a:avLst/>
                  <a:gdLst>
                    <a:gd name="T0" fmla="*/ 72 w 78"/>
                    <a:gd name="T1" fmla="*/ 100 h 100"/>
                    <a:gd name="T2" fmla="*/ 35 w 78"/>
                    <a:gd name="T3" fmla="*/ 78 h 100"/>
                    <a:gd name="T4" fmla="*/ 0 w 78"/>
                    <a:gd name="T5" fmla="*/ 0 h 100"/>
                    <a:gd name="T6" fmla="*/ 72 w 78"/>
                    <a:gd name="T7" fmla="*/ 100 h 100"/>
                  </a:gdLst>
                  <a:ahLst/>
                  <a:cxnLst>
                    <a:cxn ang="0">
                      <a:pos x="T0" y="T1"/>
                    </a:cxn>
                    <a:cxn ang="0">
                      <a:pos x="T2" y="T3"/>
                    </a:cxn>
                    <a:cxn ang="0">
                      <a:pos x="T4" y="T5"/>
                    </a:cxn>
                    <a:cxn ang="0">
                      <a:pos x="T6" y="T7"/>
                    </a:cxn>
                  </a:cxnLst>
                  <a:rect l="0" t="0" r="r" b="b"/>
                  <a:pathLst>
                    <a:path w="78" h="100">
                      <a:moveTo>
                        <a:pt x="72" y="100"/>
                      </a:moveTo>
                      <a:cubicBezTo>
                        <a:pt x="60" y="93"/>
                        <a:pt x="47" y="85"/>
                        <a:pt x="35" y="78"/>
                      </a:cubicBezTo>
                      <a:cubicBezTo>
                        <a:pt x="24" y="53"/>
                        <a:pt x="13" y="29"/>
                        <a:pt x="0" y="0"/>
                      </a:cubicBezTo>
                      <a:cubicBezTo>
                        <a:pt x="60" y="23"/>
                        <a:pt x="78" y="51"/>
                        <a:pt x="7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77" name="Freeform 36">
                  <a:extLst>
                    <a:ext uri="{FF2B5EF4-FFF2-40B4-BE49-F238E27FC236}">
                      <a16:creationId xmlns="" xmlns:a16="http://schemas.microsoft.com/office/drawing/2014/main" id="{77457731-10DD-4F0B-81B9-A08D4B34E589}"/>
                    </a:ext>
                  </a:extLst>
                </p:cNvPr>
                <p:cNvSpPr>
                  <a:spLocks/>
                </p:cNvSpPr>
                <p:nvPr/>
              </p:nvSpPr>
              <p:spPr bwMode="auto">
                <a:xfrm>
                  <a:off x="1313143" y="1393783"/>
                  <a:ext cx="64191" cy="76042"/>
                </a:xfrm>
                <a:custGeom>
                  <a:avLst/>
                  <a:gdLst>
                    <a:gd name="T0" fmla="*/ 50 w 84"/>
                    <a:gd name="T1" fmla="*/ 75 h 99"/>
                    <a:gd name="T2" fmla="*/ 19 w 84"/>
                    <a:gd name="T3" fmla="*/ 99 h 99"/>
                    <a:gd name="T4" fmla="*/ 38 w 84"/>
                    <a:gd name="T5" fmla="*/ 22 h 99"/>
                    <a:gd name="T6" fmla="*/ 84 w 84"/>
                    <a:gd name="T7" fmla="*/ 0 h 99"/>
                    <a:gd name="T8" fmla="*/ 50 w 84"/>
                    <a:gd name="T9" fmla="*/ 75 h 99"/>
                  </a:gdLst>
                  <a:ahLst/>
                  <a:cxnLst>
                    <a:cxn ang="0">
                      <a:pos x="T0" y="T1"/>
                    </a:cxn>
                    <a:cxn ang="0">
                      <a:pos x="T2" y="T3"/>
                    </a:cxn>
                    <a:cxn ang="0">
                      <a:pos x="T4" y="T5"/>
                    </a:cxn>
                    <a:cxn ang="0">
                      <a:pos x="T6" y="T7"/>
                    </a:cxn>
                    <a:cxn ang="0">
                      <a:pos x="T8" y="T9"/>
                    </a:cxn>
                  </a:cxnLst>
                  <a:rect l="0" t="0" r="r" b="b"/>
                  <a:pathLst>
                    <a:path w="84" h="99">
                      <a:moveTo>
                        <a:pt x="50" y="75"/>
                      </a:moveTo>
                      <a:cubicBezTo>
                        <a:pt x="40" y="83"/>
                        <a:pt x="30" y="91"/>
                        <a:pt x="19" y="99"/>
                      </a:cubicBezTo>
                      <a:cubicBezTo>
                        <a:pt x="0" y="67"/>
                        <a:pt x="20" y="44"/>
                        <a:pt x="38" y="22"/>
                      </a:cubicBezTo>
                      <a:cubicBezTo>
                        <a:pt x="48" y="11"/>
                        <a:pt x="64" y="4"/>
                        <a:pt x="84" y="0"/>
                      </a:cubicBezTo>
                      <a:cubicBezTo>
                        <a:pt x="73" y="25"/>
                        <a:pt x="62" y="50"/>
                        <a:pt x="5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78" name="Freeform 37">
                  <a:extLst>
                    <a:ext uri="{FF2B5EF4-FFF2-40B4-BE49-F238E27FC236}">
                      <a16:creationId xmlns="" xmlns:a16="http://schemas.microsoft.com/office/drawing/2014/main" id="{6D9EAFCE-3F58-408C-B059-CC64A2C8B8E9}"/>
                    </a:ext>
                  </a:extLst>
                </p:cNvPr>
                <p:cNvSpPr>
                  <a:spLocks/>
                </p:cNvSpPr>
                <p:nvPr/>
              </p:nvSpPr>
              <p:spPr bwMode="auto">
                <a:xfrm>
                  <a:off x="1128470" y="1917682"/>
                  <a:ext cx="54809" cy="84930"/>
                </a:xfrm>
                <a:custGeom>
                  <a:avLst/>
                  <a:gdLst>
                    <a:gd name="T0" fmla="*/ 23 w 71"/>
                    <a:gd name="T1" fmla="*/ 111 h 111"/>
                    <a:gd name="T2" fmla="*/ 52 w 71"/>
                    <a:gd name="T3" fmla="*/ 0 h 111"/>
                    <a:gd name="T4" fmla="*/ 23 w 71"/>
                    <a:gd name="T5" fmla="*/ 111 h 111"/>
                  </a:gdLst>
                  <a:ahLst/>
                  <a:cxnLst>
                    <a:cxn ang="0">
                      <a:pos x="T0" y="T1"/>
                    </a:cxn>
                    <a:cxn ang="0">
                      <a:pos x="T2" y="T3"/>
                    </a:cxn>
                    <a:cxn ang="0">
                      <a:pos x="T4" y="T5"/>
                    </a:cxn>
                  </a:cxnLst>
                  <a:rect l="0" t="0" r="r" b="b"/>
                  <a:pathLst>
                    <a:path w="71" h="111">
                      <a:moveTo>
                        <a:pt x="23" y="111"/>
                      </a:moveTo>
                      <a:cubicBezTo>
                        <a:pt x="0" y="63"/>
                        <a:pt x="24" y="31"/>
                        <a:pt x="52" y="0"/>
                      </a:cubicBezTo>
                      <a:cubicBezTo>
                        <a:pt x="71" y="46"/>
                        <a:pt x="68" y="57"/>
                        <a:pt x="2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79" name="Freeform 38">
                  <a:extLst>
                    <a:ext uri="{FF2B5EF4-FFF2-40B4-BE49-F238E27FC236}">
                      <a16:creationId xmlns="" xmlns:a16="http://schemas.microsoft.com/office/drawing/2014/main" id="{7E0C5726-A37C-4D62-A372-F24F8BD31C34}"/>
                    </a:ext>
                  </a:extLst>
                </p:cNvPr>
                <p:cNvSpPr>
                  <a:spLocks/>
                </p:cNvSpPr>
                <p:nvPr/>
              </p:nvSpPr>
              <p:spPr bwMode="auto">
                <a:xfrm>
                  <a:off x="1277591" y="1488588"/>
                  <a:ext cx="85423" cy="44440"/>
                </a:xfrm>
                <a:custGeom>
                  <a:avLst/>
                  <a:gdLst>
                    <a:gd name="T0" fmla="*/ 0 w 111"/>
                    <a:gd name="T1" fmla="*/ 43 h 58"/>
                    <a:gd name="T2" fmla="*/ 25 w 111"/>
                    <a:gd name="T3" fmla="*/ 17 h 58"/>
                    <a:gd name="T4" fmla="*/ 111 w 111"/>
                    <a:gd name="T5" fmla="*/ 0 h 58"/>
                    <a:gd name="T6" fmla="*/ 5 w 111"/>
                    <a:gd name="T7" fmla="*/ 53 h 58"/>
                    <a:gd name="T8" fmla="*/ 0 w 111"/>
                    <a:gd name="T9" fmla="*/ 43 h 58"/>
                  </a:gdLst>
                  <a:ahLst/>
                  <a:cxnLst>
                    <a:cxn ang="0">
                      <a:pos x="T0" y="T1"/>
                    </a:cxn>
                    <a:cxn ang="0">
                      <a:pos x="T2" y="T3"/>
                    </a:cxn>
                    <a:cxn ang="0">
                      <a:pos x="T4" y="T5"/>
                    </a:cxn>
                    <a:cxn ang="0">
                      <a:pos x="T6" y="T7"/>
                    </a:cxn>
                    <a:cxn ang="0">
                      <a:pos x="T8" y="T9"/>
                    </a:cxn>
                  </a:cxnLst>
                  <a:rect l="0" t="0" r="r" b="b"/>
                  <a:pathLst>
                    <a:path w="111" h="58">
                      <a:moveTo>
                        <a:pt x="0" y="43"/>
                      </a:moveTo>
                      <a:cubicBezTo>
                        <a:pt x="8" y="34"/>
                        <a:pt x="16" y="25"/>
                        <a:pt x="25" y="17"/>
                      </a:cubicBezTo>
                      <a:cubicBezTo>
                        <a:pt x="51" y="12"/>
                        <a:pt x="77" y="6"/>
                        <a:pt x="111" y="0"/>
                      </a:cubicBezTo>
                      <a:cubicBezTo>
                        <a:pt x="83" y="47"/>
                        <a:pt x="47" y="58"/>
                        <a:pt x="5" y="53"/>
                      </a:cubicBezTo>
                      <a:cubicBezTo>
                        <a:pt x="3" y="53"/>
                        <a:pt x="2" y="46"/>
                        <a:pt x="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82" name="Freeform 41">
                  <a:extLst>
                    <a:ext uri="{FF2B5EF4-FFF2-40B4-BE49-F238E27FC236}">
                      <a16:creationId xmlns="" xmlns:a16="http://schemas.microsoft.com/office/drawing/2014/main" id="{2E82E5DC-F119-4D60-A1F2-13D894B3A8ED}"/>
                    </a:ext>
                  </a:extLst>
                </p:cNvPr>
                <p:cNvSpPr>
                  <a:spLocks/>
                </p:cNvSpPr>
                <p:nvPr/>
              </p:nvSpPr>
              <p:spPr bwMode="auto">
                <a:xfrm>
                  <a:off x="1175379" y="1556236"/>
                  <a:ext cx="34071" cy="86905"/>
                </a:xfrm>
                <a:custGeom>
                  <a:avLst/>
                  <a:gdLst>
                    <a:gd name="T0" fmla="*/ 32 w 44"/>
                    <a:gd name="T1" fmla="*/ 100 h 113"/>
                    <a:gd name="T2" fmla="*/ 14 w 44"/>
                    <a:gd name="T3" fmla="*/ 113 h 113"/>
                    <a:gd name="T4" fmla="*/ 44 w 44"/>
                    <a:gd name="T5" fmla="*/ 0 h 113"/>
                    <a:gd name="T6" fmla="*/ 39 w 44"/>
                    <a:gd name="T7" fmla="*/ 88 h 113"/>
                    <a:gd name="T8" fmla="*/ 32 w 44"/>
                    <a:gd name="T9" fmla="*/ 100 h 113"/>
                  </a:gdLst>
                  <a:ahLst/>
                  <a:cxnLst>
                    <a:cxn ang="0">
                      <a:pos x="T0" y="T1"/>
                    </a:cxn>
                    <a:cxn ang="0">
                      <a:pos x="T2" y="T3"/>
                    </a:cxn>
                    <a:cxn ang="0">
                      <a:pos x="T4" y="T5"/>
                    </a:cxn>
                    <a:cxn ang="0">
                      <a:pos x="T6" y="T7"/>
                    </a:cxn>
                    <a:cxn ang="0">
                      <a:pos x="T8" y="T9"/>
                    </a:cxn>
                  </a:cxnLst>
                  <a:rect l="0" t="0" r="r" b="b"/>
                  <a:pathLst>
                    <a:path w="44" h="113">
                      <a:moveTo>
                        <a:pt x="32" y="100"/>
                      </a:moveTo>
                      <a:cubicBezTo>
                        <a:pt x="26" y="104"/>
                        <a:pt x="20" y="108"/>
                        <a:pt x="14" y="113"/>
                      </a:cubicBezTo>
                      <a:cubicBezTo>
                        <a:pt x="0" y="47"/>
                        <a:pt x="0" y="47"/>
                        <a:pt x="44" y="0"/>
                      </a:cubicBezTo>
                      <a:cubicBezTo>
                        <a:pt x="43" y="29"/>
                        <a:pt x="41" y="59"/>
                        <a:pt x="39" y="88"/>
                      </a:cubicBezTo>
                      <a:cubicBezTo>
                        <a:pt x="36" y="92"/>
                        <a:pt x="34" y="96"/>
                        <a:pt x="3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83" name="Freeform 42">
                  <a:extLst>
                    <a:ext uri="{FF2B5EF4-FFF2-40B4-BE49-F238E27FC236}">
                      <a16:creationId xmlns="" xmlns:a16="http://schemas.microsoft.com/office/drawing/2014/main" id="{850F2FB4-E4A0-4014-A5EF-D5BEB7E44A52}"/>
                    </a:ext>
                  </a:extLst>
                </p:cNvPr>
                <p:cNvSpPr>
                  <a:spLocks/>
                </p:cNvSpPr>
                <p:nvPr/>
              </p:nvSpPr>
              <p:spPr bwMode="auto">
                <a:xfrm>
                  <a:off x="1468189" y="2448000"/>
                  <a:ext cx="97274" cy="37033"/>
                </a:xfrm>
                <a:custGeom>
                  <a:avLst/>
                  <a:gdLst>
                    <a:gd name="T0" fmla="*/ 93 w 127"/>
                    <a:gd name="T1" fmla="*/ 0 h 48"/>
                    <a:gd name="T2" fmla="*/ 127 w 127"/>
                    <a:gd name="T3" fmla="*/ 13 h 48"/>
                    <a:gd name="T4" fmla="*/ 0 w 127"/>
                    <a:gd name="T5" fmla="*/ 14 h 48"/>
                    <a:gd name="T6" fmla="*/ 93 w 127"/>
                    <a:gd name="T7" fmla="*/ 0 h 48"/>
                  </a:gdLst>
                  <a:ahLst/>
                  <a:cxnLst>
                    <a:cxn ang="0">
                      <a:pos x="T0" y="T1"/>
                    </a:cxn>
                    <a:cxn ang="0">
                      <a:pos x="T2" y="T3"/>
                    </a:cxn>
                    <a:cxn ang="0">
                      <a:pos x="T4" y="T5"/>
                    </a:cxn>
                    <a:cxn ang="0">
                      <a:pos x="T6" y="T7"/>
                    </a:cxn>
                  </a:cxnLst>
                  <a:rect l="0" t="0" r="r" b="b"/>
                  <a:pathLst>
                    <a:path w="127" h="48">
                      <a:moveTo>
                        <a:pt x="93" y="0"/>
                      </a:moveTo>
                      <a:cubicBezTo>
                        <a:pt x="105" y="4"/>
                        <a:pt x="116" y="9"/>
                        <a:pt x="127" y="13"/>
                      </a:cubicBezTo>
                      <a:cubicBezTo>
                        <a:pt x="94" y="46"/>
                        <a:pt x="61" y="48"/>
                        <a:pt x="0" y="14"/>
                      </a:cubicBezTo>
                      <a:cubicBezTo>
                        <a:pt x="38" y="8"/>
                        <a:pt x="65" y="4"/>
                        <a:pt x="9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84" name="Freeform 43">
                  <a:extLst>
                    <a:ext uri="{FF2B5EF4-FFF2-40B4-BE49-F238E27FC236}">
                      <a16:creationId xmlns="" xmlns:a16="http://schemas.microsoft.com/office/drawing/2014/main" id="{0940CFF6-D871-4291-8A38-50E16BA54C6B}"/>
                    </a:ext>
                  </a:extLst>
                </p:cNvPr>
                <p:cNvSpPr>
                  <a:spLocks/>
                </p:cNvSpPr>
                <p:nvPr/>
              </p:nvSpPr>
              <p:spPr bwMode="auto">
                <a:xfrm>
                  <a:off x="1160071" y="1653017"/>
                  <a:ext cx="73079" cy="64685"/>
                </a:xfrm>
                <a:custGeom>
                  <a:avLst/>
                  <a:gdLst>
                    <a:gd name="T0" fmla="*/ 0 w 95"/>
                    <a:gd name="T1" fmla="*/ 84 h 84"/>
                    <a:gd name="T2" fmla="*/ 95 w 95"/>
                    <a:gd name="T3" fmla="*/ 0 h 84"/>
                    <a:gd name="T4" fmla="*/ 1 w 95"/>
                    <a:gd name="T5" fmla="*/ 83 h 84"/>
                    <a:gd name="T6" fmla="*/ 0 w 95"/>
                    <a:gd name="T7" fmla="*/ 84 h 84"/>
                  </a:gdLst>
                  <a:ahLst/>
                  <a:cxnLst>
                    <a:cxn ang="0">
                      <a:pos x="T0" y="T1"/>
                    </a:cxn>
                    <a:cxn ang="0">
                      <a:pos x="T2" y="T3"/>
                    </a:cxn>
                    <a:cxn ang="0">
                      <a:pos x="T4" y="T5"/>
                    </a:cxn>
                    <a:cxn ang="0">
                      <a:pos x="T6" y="T7"/>
                    </a:cxn>
                  </a:cxnLst>
                  <a:rect l="0" t="0" r="r" b="b"/>
                  <a:pathLst>
                    <a:path w="95" h="84">
                      <a:moveTo>
                        <a:pt x="0" y="84"/>
                      </a:moveTo>
                      <a:cubicBezTo>
                        <a:pt x="50" y="13"/>
                        <a:pt x="50" y="13"/>
                        <a:pt x="95" y="0"/>
                      </a:cubicBezTo>
                      <a:cubicBezTo>
                        <a:pt x="83" y="52"/>
                        <a:pt x="50" y="76"/>
                        <a:pt x="1" y="83"/>
                      </a:cubicBezTo>
                      <a:lnTo>
                        <a:pt x="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86" name="Freeform 45">
                  <a:extLst>
                    <a:ext uri="{FF2B5EF4-FFF2-40B4-BE49-F238E27FC236}">
                      <a16:creationId xmlns="" xmlns:a16="http://schemas.microsoft.com/office/drawing/2014/main" id="{1E32D0BB-FB06-46C2-8DBF-FF6F7FEC342E}"/>
                    </a:ext>
                  </a:extLst>
                </p:cNvPr>
                <p:cNvSpPr>
                  <a:spLocks/>
                </p:cNvSpPr>
                <p:nvPr/>
              </p:nvSpPr>
              <p:spPr bwMode="auto">
                <a:xfrm>
                  <a:off x="1322031" y="2281103"/>
                  <a:ext cx="52340" cy="87893"/>
                </a:xfrm>
                <a:custGeom>
                  <a:avLst/>
                  <a:gdLst>
                    <a:gd name="T0" fmla="*/ 68 w 68"/>
                    <a:gd name="T1" fmla="*/ 114 h 114"/>
                    <a:gd name="T2" fmla="*/ 11 w 68"/>
                    <a:gd name="T3" fmla="*/ 0 h 114"/>
                    <a:gd name="T4" fmla="*/ 68 w 68"/>
                    <a:gd name="T5" fmla="*/ 114 h 114"/>
                  </a:gdLst>
                  <a:ahLst/>
                  <a:cxnLst>
                    <a:cxn ang="0">
                      <a:pos x="T0" y="T1"/>
                    </a:cxn>
                    <a:cxn ang="0">
                      <a:pos x="T2" y="T3"/>
                    </a:cxn>
                    <a:cxn ang="0">
                      <a:pos x="T4" y="T5"/>
                    </a:cxn>
                  </a:cxnLst>
                  <a:rect l="0" t="0" r="r" b="b"/>
                  <a:pathLst>
                    <a:path w="68" h="114">
                      <a:moveTo>
                        <a:pt x="68" y="114"/>
                      </a:moveTo>
                      <a:cubicBezTo>
                        <a:pt x="35" y="84"/>
                        <a:pt x="0" y="53"/>
                        <a:pt x="11" y="0"/>
                      </a:cubicBezTo>
                      <a:cubicBezTo>
                        <a:pt x="62" y="23"/>
                        <a:pt x="66" y="68"/>
                        <a:pt x="68"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87" name="Freeform 46">
                  <a:extLst>
                    <a:ext uri="{FF2B5EF4-FFF2-40B4-BE49-F238E27FC236}">
                      <a16:creationId xmlns="" xmlns:a16="http://schemas.microsoft.com/office/drawing/2014/main" id="{21DC3469-5BE6-4C90-BDA1-55F61A5E25BF}"/>
                    </a:ext>
                  </a:extLst>
                </p:cNvPr>
                <p:cNvSpPr>
                  <a:spLocks/>
                </p:cNvSpPr>
                <p:nvPr/>
              </p:nvSpPr>
              <p:spPr bwMode="auto">
                <a:xfrm>
                  <a:off x="1118594" y="1691531"/>
                  <a:ext cx="38515" cy="91349"/>
                </a:xfrm>
                <a:custGeom>
                  <a:avLst/>
                  <a:gdLst>
                    <a:gd name="T0" fmla="*/ 33 w 50"/>
                    <a:gd name="T1" fmla="*/ 118 h 119"/>
                    <a:gd name="T2" fmla="*/ 3 w 50"/>
                    <a:gd name="T3" fmla="*/ 43 h 119"/>
                    <a:gd name="T4" fmla="*/ 16 w 50"/>
                    <a:gd name="T5" fmla="*/ 0 h 119"/>
                    <a:gd name="T6" fmla="*/ 32 w 50"/>
                    <a:gd name="T7" fmla="*/ 119 h 119"/>
                    <a:gd name="T8" fmla="*/ 33 w 50"/>
                    <a:gd name="T9" fmla="*/ 118 h 119"/>
                  </a:gdLst>
                  <a:ahLst/>
                  <a:cxnLst>
                    <a:cxn ang="0">
                      <a:pos x="T0" y="T1"/>
                    </a:cxn>
                    <a:cxn ang="0">
                      <a:pos x="T2" y="T3"/>
                    </a:cxn>
                    <a:cxn ang="0">
                      <a:pos x="T4" y="T5"/>
                    </a:cxn>
                    <a:cxn ang="0">
                      <a:pos x="T6" y="T7"/>
                    </a:cxn>
                    <a:cxn ang="0">
                      <a:pos x="T8" y="T9"/>
                    </a:cxn>
                  </a:cxnLst>
                  <a:rect l="0" t="0" r="r" b="b"/>
                  <a:pathLst>
                    <a:path w="50" h="119">
                      <a:moveTo>
                        <a:pt x="33" y="118"/>
                      </a:moveTo>
                      <a:cubicBezTo>
                        <a:pt x="23" y="93"/>
                        <a:pt x="10" y="69"/>
                        <a:pt x="3" y="43"/>
                      </a:cubicBezTo>
                      <a:cubicBezTo>
                        <a:pt x="0" y="31"/>
                        <a:pt x="11" y="16"/>
                        <a:pt x="16" y="0"/>
                      </a:cubicBezTo>
                      <a:cubicBezTo>
                        <a:pt x="50" y="38"/>
                        <a:pt x="43" y="79"/>
                        <a:pt x="32" y="119"/>
                      </a:cubicBezTo>
                      <a:lnTo>
                        <a:pt x="33"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92" name="Freeform 51">
                  <a:extLst>
                    <a:ext uri="{FF2B5EF4-FFF2-40B4-BE49-F238E27FC236}">
                      <a16:creationId xmlns="" xmlns:a16="http://schemas.microsoft.com/office/drawing/2014/main" id="{9BA8D058-4ADA-4054-A8FE-81F3EDB842AF}"/>
                    </a:ext>
                  </a:extLst>
                </p:cNvPr>
                <p:cNvSpPr>
                  <a:spLocks/>
                </p:cNvSpPr>
                <p:nvPr/>
              </p:nvSpPr>
              <p:spPr bwMode="auto">
                <a:xfrm>
                  <a:off x="1151677" y="1983848"/>
                  <a:ext cx="40490" cy="87399"/>
                </a:xfrm>
                <a:custGeom>
                  <a:avLst/>
                  <a:gdLst>
                    <a:gd name="T0" fmla="*/ 0 w 53"/>
                    <a:gd name="T1" fmla="*/ 114 h 114"/>
                    <a:gd name="T2" fmla="*/ 5 w 53"/>
                    <a:gd name="T3" fmla="*/ 81 h 114"/>
                    <a:gd name="T4" fmla="*/ 24 w 53"/>
                    <a:gd name="T5" fmla="*/ 0 h 114"/>
                    <a:gd name="T6" fmla="*/ 0 w 53"/>
                    <a:gd name="T7" fmla="*/ 114 h 114"/>
                  </a:gdLst>
                  <a:ahLst/>
                  <a:cxnLst>
                    <a:cxn ang="0">
                      <a:pos x="T0" y="T1"/>
                    </a:cxn>
                    <a:cxn ang="0">
                      <a:pos x="T2" y="T3"/>
                    </a:cxn>
                    <a:cxn ang="0">
                      <a:pos x="T4" y="T5"/>
                    </a:cxn>
                    <a:cxn ang="0">
                      <a:pos x="T6" y="T7"/>
                    </a:cxn>
                  </a:cxnLst>
                  <a:rect l="0" t="0" r="r" b="b"/>
                  <a:pathLst>
                    <a:path w="53" h="114">
                      <a:moveTo>
                        <a:pt x="0" y="114"/>
                      </a:moveTo>
                      <a:cubicBezTo>
                        <a:pt x="2" y="103"/>
                        <a:pt x="3" y="92"/>
                        <a:pt x="5" y="81"/>
                      </a:cubicBezTo>
                      <a:cubicBezTo>
                        <a:pt x="11" y="54"/>
                        <a:pt x="18" y="27"/>
                        <a:pt x="24" y="0"/>
                      </a:cubicBezTo>
                      <a:cubicBezTo>
                        <a:pt x="53" y="67"/>
                        <a:pt x="40" y="110"/>
                        <a:pt x="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93" name="Freeform 52">
                  <a:extLst>
                    <a:ext uri="{FF2B5EF4-FFF2-40B4-BE49-F238E27FC236}">
                      <a16:creationId xmlns="" xmlns:a16="http://schemas.microsoft.com/office/drawing/2014/main" id="{89E767D2-500D-42CD-A789-D928E0E456A1}"/>
                    </a:ext>
                  </a:extLst>
                </p:cNvPr>
                <p:cNvSpPr>
                  <a:spLocks/>
                </p:cNvSpPr>
                <p:nvPr/>
              </p:nvSpPr>
              <p:spPr bwMode="auto">
                <a:xfrm>
                  <a:off x="1280553" y="2332455"/>
                  <a:ext cx="93818" cy="43452"/>
                </a:xfrm>
                <a:custGeom>
                  <a:avLst/>
                  <a:gdLst>
                    <a:gd name="T0" fmla="*/ 122 w 122"/>
                    <a:gd name="T1" fmla="*/ 47 h 56"/>
                    <a:gd name="T2" fmla="*/ 0 w 122"/>
                    <a:gd name="T3" fmla="*/ 5 h 56"/>
                    <a:gd name="T4" fmla="*/ 96 w 122"/>
                    <a:gd name="T5" fmla="*/ 32 h 56"/>
                    <a:gd name="T6" fmla="*/ 122 w 122"/>
                    <a:gd name="T7" fmla="*/ 47 h 56"/>
                    <a:gd name="T8" fmla="*/ 122 w 122"/>
                    <a:gd name="T9" fmla="*/ 47 h 56"/>
                  </a:gdLst>
                  <a:ahLst/>
                  <a:cxnLst>
                    <a:cxn ang="0">
                      <a:pos x="T0" y="T1"/>
                    </a:cxn>
                    <a:cxn ang="0">
                      <a:pos x="T2" y="T3"/>
                    </a:cxn>
                    <a:cxn ang="0">
                      <a:pos x="T4" y="T5"/>
                    </a:cxn>
                    <a:cxn ang="0">
                      <a:pos x="T6" y="T7"/>
                    </a:cxn>
                    <a:cxn ang="0">
                      <a:pos x="T8" y="T9"/>
                    </a:cxn>
                  </a:cxnLst>
                  <a:rect l="0" t="0" r="r" b="b"/>
                  <a:pathLst>
                    <a:path w="122" h="56">
                      <a:moveTo>
                        <a:pt x="122" y="47"/>
                      </a:moveTo>
                      <a:cubicBezTo>
                        <a:pt x="75" y="56"/>
                        <a:pt x="31" y="54"/>
                        <a:pt x="0" y="5"/>
                      </a:cubicBezTo>
                      <a:cubicBezTo>
                        <a:pt x="38" y="1"/>
                        <a:pt x="71" y="0"/>
                        <a:pt x="96" y="32"/>
                      </a:cubicBezTo>
                      <a:cubicBezTo>
                        <a:pt x="102" y="39"/>
                        <a:pt x="113" y="42"/>
                        <a:pt x="122" y="47"/>
                      </a:cubicBezTo>
                      <a:cubicBezTo>
                        <a:pt x="122" y="47"/>
                        <a:pt x="122" y="47"/>
                        <a:pt x="12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96" name="Freeform 55">
                  <a:extLst>
                    <a:ext uri="{FF2B5EF4-FFF2-40B4-BE49-F238E27FC236}">
                      <a16:creationId xmlns="" xmlns:a16="http://schemas.microsoft.com/office/drawing/2014/main" id="{A3872459-B051-4192-8917-E9C0D77F7264}"/>
                    </a:ext>
                  </a:extLst>
                </p:cNvPr>
                <p:cNvSpPr>
                  <a:spLocks/>
                </p:cNvSpPr>
                <p:nvPr/>
              </p:nvSpPr>
              <p:spPr bwMode="auto">
                <a:xfrm>
                  <a:off x="1196117" y="1585369"/>
                  <a:ext cx="70117" cy="64685"/>
                </a:xfrm>
                <a:custGeom>
                  <a:avLst/>
                  <a:gdLst>
                    <a:gd name="T0" fmla="*/ 5 w 91"/>
                    <a:gd name="T1" fmla="*/ 62 h 84"/>
                    <a:gd name="T2" fmla="*/ 12 w 91"/>
                    <a:gd name="T3" fmla="*/ 50 h 84"/>
                    <a:gd name="T4" fmla="*/ 91 w 91"/>
                    <a:gd name="T5" fmla="*/ 0 h 84"/>
                    <a:gd name="T6" fmla="*/ 0 w 91"/>
                    <a:gd name="T7" fmla="*/ 84 h 84"/>
                    <a:gd name="T8" fmla="*/ 5 w 91"/>
                    <a:gd name="T9" fmla="*/ 62 h 84"/>
                  </a:gdLst>
                  <a:ahLst/>
                  <a:cxnLst>
                    <a:cxn ang="0">
                      <a:pos x="T0" y="T1"/>
                    </a:cxn>
                    <a:cxn ang="0">
                      <a:pos x="T2" y="T3"/>
                    </a:cxn>
                    <a:cxn ang="0">
                      <a:pos x="T4" y="T5"/>
                    </a:cxn>
                    <a:cxn ang="0">
                      <a:pos x="T6" y="T7"/>
                    </a:cxn>
                    <a:cxn ang="0">
                      <a:pos x="T8" y="T9"/>
                    </a:cxn>
                  </a:cxnLst>
                  <a:rect l="0" t="0" r="r" b="b"/>
                  <a:pathLst>
                    <a:path w="91" h="84">
                      <a:moveTo>
                        <a:pt x="5" y="62"/>
                      </a:moveTo>
                      <a:cubicBezTo>
                        <a:pt x="7" y="58"/>
                        <a:pt x="9" y="54"/>
                        <a:pt x="12" y="50"/>
                      </a:cubicBezTo>
                      <a:cubicBezTo>
                        <a:pt x="36" y="35"/>
                        <a:pt x="61" y="19"/>
                        <a:pt x="91" y="0"/>
                      </a:cubicBezTo>
                      <a:cubicBezTo>
                        <a:pt x="76" y="60"/>
                        <a:pt x="68" y="67"/>
                        <a:pt x="0" y="84"/>
                      </a:cubicBezTo>
                      <a:cubicBezTo>
                        <a:pt x="2" y="77"/>
                        <a:pt x="3" y="70"/>
                        <a:pt x="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99" name="Freeform 58">
                  <a:extLst>
                    <a:ext uri="{FF2B5EF4-FFF2-40B4-BE49-F238E27FC236}">
                      <a16:creationId xmlns="" xmlns:a16="http://schemas.microsoft.com/office/drawing/2014/main" id="{F4BD23A5-904E-4C0A-8175-EFC8040541EA}"/>
                    </a:ext>
                  </a:extLst>
                </p:cNvPr>
                <p:cNvSpPr>
                  <a:spLocks/>
                </p:cNvSpPr>
                <p:nvPr/>
              </p:nvSpPr>
              <p:spPr bwMode="auto">
                <a:xfrm>
                  <a:off x="1119581" y="2068284"/>
                  <a:ext cx="61229" cy="74560"/>
                </a:xfrm>
                <a:custGeom>
                  <a:avLst/>
                  <a:gdLst>
                    <a:gd name="T0" fmla="*/ 71 w 80"/>
                    <a:gd name="T1" fmla="*/ 59 h 97"/>
                    <a:gd name="T2" fmla="*/ 80 w 80"/>
                    <a:gd name="T3" fmla="*/ 97 h 97"/>
                    <a:gd name="T4" fmla="*/ 0 w 80"/>
                    <a:gd name="T5" fmla="*/ 0 h 97"/>
                    <a:gd name="T6" fmla="*/ 72 w 80"/>
                    <a:gd name="T7" fmla="*/ 61 h 97"/>
                    <a:gd name="T8" fmla="*/ 71 w 80"/>
                    <a:gd name="T9" fmla="*/ 59 h 97"/>
                  </a:gdLst>
                  <a:ahLst/>
                  <a:cxnLst>
                    <a:cxn ang="0">
                      <a:pos x="T0" y="T1"/>
                    </a:cxn>
                    <a:cxn ang="0">
                      <a:pos x="T2" y="T3"/>
                    </a:cxn>
                    <a:cxn ang="0">
                      <a:pos x="T4" y="T5"/>
                    </a:cxn>
                    <a:cxn ang="0">
                      <a:pos x="T6" y="T7"/>
                    </a:cxn>
                    <a:cxn ang="0">
                      <a:pos x="T8" y="T9"/>
                    </a:cxn>
                  </a:cxnLst>
                  <a:rect l="0" t="0" r="r" b="b"/>
                  <a:pathLst>
                    <a:path w="80" h="97">
                      <a:moveTo>
                        <a:pt x="71" y="59"/>
                      </a:moveTo>
                      <a:cubicBezTo>
                        <a:pt x="74" y="72"/>
                        <a:pt x="77" y="84"/>
                        <a:pt x="80" y="97"/>
                      </a:cubicBezTo>
                      <a:cubicBezTo>
                        <a:pt x="26" y="83"/>
                        <a:pt x="16" y="71"/>
                        <a:pt x="0" y="0"/>
                      </a:cubicBezTo>
                      <a:cubicBezTo>
                        <a:pt x="29" y="24"/>
                        <a:pt x="51" y="43"/>
                        <a:pt x="72" y="61"/>
                      </a:cubicBezTo>
                      <a:lnTo>
                        <a:pt x="7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01" name="Freeform 60">
                  <a:extLst>
                    <a:ext uri="{FF2B5EF4-FFF2-40B4-BE49-F238E27FC236}">
                      <a16:creationId xmlns="" xmlns:a16="http://schemas.microsoft.com/office/drawing/2014/main" id="{EEEAB4AA-2C08-4AE1-81A3-536274DAF0FD}"/>
                    </a:ext>
                  </a:extLst>
                </p:cNvPr>
                <p:cNvSpPr>
                  <a:spLocks/>
                </p:cNvSpPr>
                <p:nvPr/>
              </p:nvSpPr>
              <p:spPr bwMode="auto">
                <a:xfrm>
                  <a:off x="1238582" y="2178890"/>
                  <a:ext cx="36540" cy="83942"/>
                </a:xfrm>
                <a:custGeom>
                  <a:avLst/>
                  <a:gdLst>
                    <a:gd name="T0" fmla="*/ 29 w 48"/>
                    <a:gd name="T1" fmla="*/ 109 h 109"/>
                    <a:gd name="T2" fmla="*/ 18 w 48"/>
                    <a:gd name="T3" fmla="*/ 88 h 109"/>
                    <a:gd name="T4" fmla="*/ 0 w 48"/>
                    <a:gd name="T5" fmla="*/ 0 h 109"/>
                    <a:gd name="T6" fmla="*/ 43 w 48"/>
                    <a:gd name="T7" fmla="*/ 102 h 109"/>
                    <a:gd name="T8" fmla="*/ 29 w 48"/>
                    <a:gd name="T9" fmla="*/ 109 h 109"/>
                  </a:gdLst>
                  <a:ahLst/>
                  <a:cxnLst>
                    <a:cxn ang="0">
                      <a:pos x="T0" y="T1"/>
                    </a:cxn>
                    <a:cxn ang="0">
                      <a:pos x="T2" y="T3"/>
                    </a:cxn>
                    <a:cxn ang="0">
                      <a:pos x="T4" y="T5"/>
                    </a:cxn>
                    <a:cxn ang="0">
                      <a:pos x="T6" y="T7"/>
                    </a:cxn>
                    <a:cxn ang="0">
                      <a:pos x="T8" y="T9"/>
                    </a:cxn>
                  </a:cxnLst>
                  <a:rect l="0" t="0" r="r" b="b"/>
                  <a:pathLst>
                    <a:path w="48" h="109">
                      <a:moveTo>
                        <a:pt x="29" y="109"/>
                      </a:moveTo>
                      <a:cubicBezTo>
                        <a:pt x="25" y="102"/>
                        <a:pt x="22" y="95"/>
                        <a:pt x="18" y="88"/>
                      </a:cubicBezTo>
                      <a:cubicBezTo>
                        <a:pt x="12" y="59"/>
                        <a:pt x="6" y="29"/>
                        <a:pt x="0" y="0"/>
                      </a:cubicBezTo>
                      <a:cubicBezTo>
                        <a:pt x="48" y="24"/>
                        <a:pt x="48" y="62"/>
                        <a:pt x="43" y="102"/>
                      </a:cubicBezTo>
                      <a:cubicBezTo>
                        <a:pt x="43" y="105"/>
                        <a:pt x="34" y="107"/>
                        <a:pt x="2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03" name="Freeform 62">
                  <a:extLst>
                    <a:ext uri="{FF2B5EF4-FFF2-40B4-BE49-F238E27FC236}">
                      <a16:creationId xmlns="" xmlns:a16="http://schemas.microsoft.com/office/drawing/2014/main" id="{59FA8DB7-3DD1-4622-A588-BCFB3F256AE8}"/>
                    </a:ext>
                  </a:extLst>
                </p:cNvPr>
                <p:cNvSpPr>
                  <a:spLocks/>
                </p:cNvSpPr>
                <p:nvPr/>
              </p:nvSpPr>
              <p:spPr bwMode="auto">
                <a:xfrm>
                  <a:off x="1132420" y="1849046"/>
                  <a:ext cx="49871" cy="83942"/>
                </a:xfrm>
                <a:custGeom>
                  <a:avLst/>
                  <a:gdLst>
                    <a:gd name="T0" fmla="*/ 65 w 65"/>
                    <a:gd name="T1" fmla="*/ 5 h 109"/>
                    <a:gd name="T2" fmla="*/ 20 w 65"/>
                    <a:gd name="T3" fmla="*/ 109 h 109"/>
                    <a:gd name="T4" fmla="*/ 54 w 65"/>
                    <a:gd name="T5" fmla="*/ 0 h 109"/>
                    <a:gd name="T6" fmla="*/ 65 w 65"/>
                    <a:gd name="T7" fmla="*/ 5 h 109"/>
                  </a:gdLst>
                  <a:ahLst/>
                  <a:cxnLst>
                    <a:cxn ang="0">
                      <a:pos x="T0" y="T1"/>
                    </a:cxn>
                    <a:cxn ang="0">
                      <a:pos x="T2" y="T3"/>
                    </a:cxn>
                    <a:cxn ang="0">
                      <a:pos x="T4" y="T5"/>
                    </a:cxn>
                    <a:cxn ang="0">
                      <a:pos x="T6" y="T7"/>
                    </a:cxn>
                  </a:cxnLst>
                  <a:rect l="0" t="0" r="r" b="b"/>
                  <a:pathLst>
                    <a:path w="65" h="109">
                      <a:moveTo>
                        <a:pt x="65" y="5"/>
                      </a:moveTo>
                      <a:cubicBezTo>
                        <a:pt x="50" y="40"/>
                        <a:pt x="35" y="74"/>
                        <a:pt x="20" y="109"/>
                      </a:cubicBezTo>
                      <a:cubicBezTo>
                        <a:pt x="0" y="51"/>
                        <a:pt x="8" y="31"/>
                        <a:pt x="54" y="0"/>
                      </a:cubicBezTo>
                      <a:cubicBezTo>
                        <a:pt x="58" y="2"/>
                        <a:pt x="61" y="3"/>
                        <a:pt x="6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05" name="Freeform 64">
                  <a:extLst>
                    <a:ext uri="{FF2B5EF4-FFF2-40B4-BE49-F238E27FC236}">
                      <a16:creationId xmlns="" xmlns:a16="http://schemas.microsoft.com/office/drawing/2014/main" id="{AC9EB0AA-5989-4B91-810B-68E1F75E83B5}"/>
                    </a:ext>
                  </a:extLst>
                </p:cNvPr>
                <p:cNvSpPr>
                  <a:spLocks/>
                </p:cNvSpPr>
                <p:nvPr/>
              </p:nvSpPr>
              <p:spPr bwMode="auto">
                <a:xfrm>
                  <a:off x="1143283" y="1714245"/>
                  <a:ext cx="59747" cy="69623"/>
                </a:xfrm>
                <a:custGeom>
                  <a:avLst/>
                  <a:gdLst>
                    <a:gd name="T0" fmla="*/ 0 w 78"/>
                    <a:gd name="T1" fmla="*/ 89 h 90"/>
                    <a:gd name="T2" fmla="*/ 78 w 78"/>
                    <a:gd name="T3" fmla="*/ 0 h 90"/>
                    <a:gd name="T4" fmla="*/ 1 w 78"/>
                    <a:gd name="T5" fmla="*/ 88 h 90"/>
                    <a:gd name="T6" fmla="*/ 0 w 78"/>
                    <a:gd name="T7" fmla="*/ 89 h 90"/>
                  </a:gdLst>
                  <a:ahLst/>
                  <a:cxnLst>
                    <a:cxn ang="0">
                      <a:pos x="T0" y="T1"/>
                    </a:cxn>
                    <a:cxn ang="0">
                      <a:pos x="T2" y="T3"/>
                    </a:cxn>
                    <a:cxn ang="0">
                      <a:pos x="T4" y="T5"/>
                    </a:cxn>
                    <a:cxn ang="0">
                      <a:pos x="T6" y="T7"/>
                    </a:cxn>
                  </a:cxnLst>
                  <a:rect l="0" t="0" r="r" b="b"/>
                  <a:pathLst>
                    <a:path w="78" h="90">
                      <a:moveTo>
                        <a:pt x="0" y="89"/>
                      </a:moveTo>
                      <a:cubicBezTo>
                        <a:pt x="17" y="51"/>
                        <a:pt x="31" y="11"/>
                        <a:pt x="78" y="0"/>
                      </a:cubicBezTo>
                      <a:cubicBezTo>
                        <a:pt x="70" y="59"/>
                        <a:pt x="43" y="90"/>
                        <a:pt x="1" y="88"/>
                      </a:cubicBezTo>
                      <a:cubicBezTo>
                        <a:pt x="1" y="88"/>
                        <a:pt x="0" y="89"/>
                        <a:pt x="0"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10" name="Freeform 69">
                  <a:extLst>
                    <a:ext uri="{FF2B5EF4-FFF2-40B4-BE49-F238E27FC236}">
                      <a16:creationId xmlns="" xmlns:a16="http://schemas.microsoft.com/office/drawing/2014/main" id="{71F3DDCA-9AA2-4A92-BD25-8DA1EEE0A482}"/>
                    </a:ext>
                  </a:extLst>
                </p:cNvPr>
                <p:cNvSpPr>
                  <a:spLocks/>
                </p:cNvSpPr>
                <p:nvPr/>
              </p:nvSpPr>
              <p:spPr bwMode="auto">
                <a:xfrm>
                  <a:off x="1138839" y="1620921"/>
                  <a:ext cx="47403" cy="96781"/>
                </a:xfrm>
                <a:custGeom>
                  <a:avLst/>
                  <a:gdLst>
                    <a:gd name="T0" fmla="*/ 29 w 62"/>
                    <a:gd name="T1" fmla="*/ 125 h 126"/>
                    <a:gd name="T2" fmla="*/ 35 w 62"/>
                    <a:gd name="T3" fmla="*/ 0 h 126"/>
                    <a:gd name="T4" fmla="*/ 28 w 62"/>
                    <a:gd name="T5" fmla="*/ 126 h 126"/>
                    <a:gd name="T6" fmla="*/ 29 w 62"/>
                    <a:gd name="T7" fmla="*/ 125 h 126"/>
                  </a:gdLst>
                  <a:ahLst/>
                  <a:cxnLst>
                    <a:cxn ang="0">
                      <a:pos x="T0" y="T1"/>
                    </a:cxn>
                    <a:cxn ang="0">
                      <a:pos x="T2" y="T3"/>
                    </a:cxn>
                    <a:cxn ang="0">
                      <a:pos x="T4" y="T5"/>
                    </a:cxn>
                    <a:cxn ang="0">
                      <a:pos x="T6" y="T7"/>
                    </a:cxn>
                  </a:cxnLst>
                  <a:rect l="0" t="0" r="r" b="b"/>
                  <a:pathLst>
                    <a:path w="62" h="126">
                      <a:moveTo>
                        <a:pt x="29" y="125"/>
                      </a:moveTo>
                      <a:cubicBezTo>
                        <a:pt x="3" y="82"/>
                        <a:pt x="0" y="41"/>
                        <a:pt x="35" y="0"/>
                      </a:cubicBezTo>
                      <a:cubicBezTo>
                        <a:pt x="62" y="44"/>
                        <a:pt x="44" y="85"/>
                        <a:pt x="28" y="126"/>
                      </a:cubicBezTo>
                      <a:cubicBezTo>
                        <a:pt x="28" y="126"/>
                        <a:pt x="29" y="125"/>
                        <a:pt x="2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11" name="Freeform 70">
                  <a:extLst>
                    <a:ext uri="{FF2B5EF4-FFF2-40B4-BE49-F238E27FC236}">
                      <a16:creationId xmlns="" xmlns:a16="http://schemas.microsoft.com/office/drawing/2014/main" id="{4A7B009B-8398-4D2F-9266-3E7CEEE61A56}"/>
                    </a:ext>
                  </a:extLst>
                </p:cNvPr>
                <p:cNvSpPr>
                  <a:spLocks/>
                </p:cNvSpPr>
                <p:nvPr/>
              </p:nvSpPr>
              <p:spPr bwMode="auto">
                <a:xfrm>
                  <a:off x="1217844" y="1489082"/>
                  <a:ext cx="36540" cy="89374"/>
                </a:xfrm>
                <a:custGeom>
                  <a:avLst/>
                  <a:gdLst>
                    <a:gd name="T0" fmla="*/ 48 w 48"/>
                    <a:gd name="T1" fmla="*/ 78 h 116"/>
                    <a:gd name="T2" fmla="*/ 17 w 48"/>
                    <a:gd name="T3" fmla="*/ 116 h 116"/>
                    <a:gd name="T4" fmla="*/ 16 w 48"/>
                    <a:gd name="T5" fmla="*/ 38 h 116"/>
                    <a:gd name="T6" fmla="*/ 48 w 48"/>
                    <a:gd name="T7" fmla="*/ 0 h 116"/>
                    <a:gd name="T8" fmla="*/ 48 w 48"/>
                    <a:gd name="T9" fmla="*/ 78 h 116"/>
                  </a:gdLst>
                  <a:ahLst/>
                  <a:cxnLst>
                    <a:cxn ang="0">
                      <a:pos x="T0" y="T1"/>
                    </a:cxn>
                    <a:cxn ang="0">
                      <a:pos x="T2" y="T3"/>
                    </a:cxn>
                    <a:cxn ang="0">
                      <a:pos x="T4" y="T5"/>
                    </a:cxn>
                    <a:cxn ang="0">
                      <a:pos x="T6" y="T7"/>
                    </a:cxn>
                    <a:cxn ang="0">
                      <a:pos x="T8" y="T9"/>
                    </a:cxn>
                  </a:cxnLst>
                  <a:rect l="0" t="0" r="r" b="b"/>
                  <a:pathLst>
                    <a:path w="48" h="116">
                      <a:moveTo>
                        <a:pt x="48" y="78"/>
                      </a:moveTo>
                      <a:cubicBezTo>
                        <a:pt x="37" y="91"/>
                        <a:pt x="27" y="103"/>
                        <a:pt x="17" y="116"/>
                      </a:cubicBezTo>
                      <a:cubicBezTo>
                        <a:pt x="1" y="98"/>
                        <a:pt x="0" y="60"/>
                        <a:pt x="16" y="38"/>
                      </a:cubicBezTo>
                      <a:cubicBezTo>
                        <a:pt x="23" y="27"/>
                        <a:pt x="32" y="18"/>
                        <a:pt x="48" y="0"/>
                      </a:cubicBezTo>
                      <a:cubicBezTo>
                        <a:pt x="48" y="32"/>
                        <a:pt x="48" y="55"/>
                        <a:pt x="4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12" name="Freeform 71">
                  <a:extLst>
                    <a:ext uri="{FF2B5EF4-FFF2-40B4-BE49-F238E27FC236}">
                      <a16:creationId xmlns="" xmlns:a16="http://schemas.microsoft.com/office/drawing/2014/main" id="{FEC410C3-1F85-4370-AEA3-C6B0B4D19418}"/>
                    </a:ext>
                  </a:extLst>
                </p:cNvPr>
                <p:cNvSpPr>
                  <a:spLocks/>
                </p:cNvSpPr>
                <p:nvPr/>
              </p:nvSpPr>
              <p:spPr bwMode="auto">
                <a:xfrm>
                  <a:off x="1129951" y="1780411"/>
                  <a:ext cx="56291" cy="79498"/>
                </a:xfrm>
                <a:custGeom>
                  <a:avLst/>
                  <a:gdLst>
                    <a:gd name="T0" fmla="*/ 0 w 73"/>
                    <a:gd name="T1" fmla="*/ 103 h 103"/>
                    <a:gd name="T2" fmla="*/ 73 w 73"/>
                    <a:gd name="T3" fmla="*/ 0 h 103"/>
                    <a:gd name="T4" fmla="*/ 0 w 73"/>
                    <a:gd name="T5" fmla="*/ 102 h 103"/>
                    <a:gd name="T6" fmla="*/ 0 w 73"/>
                    <a:gd name="T7" fmla="*/ 103 h 103"/>
                  </a:gdLst>
                  <a:ahLst/>
                  <a:cxnLst>
                    <a:cxn ang="0">
                      <a:pos x="T0" y="T1"/>
                    </a:cxn>
                    <a:cxn ang="0">
                      <a:pos x="T2" y="T3"/>
                    </a:cxn>
                    <a:cxn ang="0">
                      <a:pos x="T4" y="T5"/>
                    </a:cxn>
                    <a:cxn ang="0">
                      <a:pos x="T6" y="T7"/>
                    </a:cxn>
                  </a:cxnLst>
                  <a:rect l="0" t="0" r="r" b="b"/>
                  <a:pathLst>
                    <a:path w="73" h="103">
                      <a:moveTo>
                        <a:pt x="0" y="103"/>
                      </a:moveTo>
                      <a:cubicBezTo>
                        <a:pt x="15" y="62"/>
                        <a:pt x="23" y="17"/>
                        <a:pt x="73" y="0"/>
                      </a:cubicBezTo>
                      <a:cubicBezTo>
                        <a:pt x="71" y="51"/>
                        <a:pt x="52" y="88"/>
                        <a:pt x="0" y="102"/>
                      </a:cubicBezTo>
                      <a:cubicBezTo>
                        <a:pt x="0" y="102"/>
                        <a:pt x="0" y="103"/>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13" name="Freeform 72">
                  <a:extLst>
                    <a:ext uri="{FF2B5EF4-FFF2-40B4-BE49-F238E27FC236}">
                      <a16:creationId xmlns="" xmlns:a16="http://schemas.microsoft.com/office/drawing/2014/main" id="{532DFC14-B62A-421B-A718-CD90D7AEDE86}"/>
                    </a:ext>
                  </a:extLst>
                </p:cNvPr>
                <p:cNvSpPr>
                  <a:spLocks/>
                </p:cNvSpPr>
                <p:nvPr/>
              </p:nvSpPr>
              <p:spPr bwMode="auto">
                <a:xfrm>
                  <a:off x="1147727" y="2146795"/>
                  <a:ext cx="64685" cy="61229"/>
                </a:xfrm>
                <a:custGeom>
                  <a:avLst/>
                  <a:gdLst>
                    <a:gd name="T0" fmla="*/ 0 w 84"/>
                    <a:gd name="T1" fmla="*/ 0 h 80"/>
                    <a:gd name="T2" fmla="*/ 84 w 84"/>
                    <a:gd name="T3" fmla="*/ 80 h 80"/>
                    <a:gd name="T4" fmla="*/ 0 w 84"/>
                    <a:gd name="T5" fmla="*/ 0 h 80"/>
                  </a:gdLst>
                  <a:ahLst/>
                  <a:cxnLst>
                    <a:cxn ang="0">
                      <a:pos x="T0" y="T1"/>
                    </a:cxn>
                    <a:cxn ang="0">
                      <a:pos x="T2" y="T3"/>
                    </a:cxn>
                    <a:cxn ang="0">
                      <a:pos x="T4" y="T5"/>
                    </a:cxn>
                  </a:cxnLst>
                  <a:rect l="0" t="0" r="r" b="b"/>
                  <a:pathLst>
                    <a:path w="84" h="80">
                      <a:moveTo>
                        <a:pt x="0" y="0"/>
                      </a:moveTo>
                      <a:cubicBezTo>
                        <a:pt x="43" y="13"/>
                        <a:pt x="78" y="30"/>
                        <a:pt x="84" y="80"/>
                      </a:cubicBezTo>
                      <a:cubicBezTo>
                        <a:pt x="36" y="74"/>
                        <a:pt x="12" y="4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16" name="Freeform 75">
                  <a:extLst>
                    <a:ext uri="{FF2B5EF4-FFF2-40B4-BE49-F238E27FC236}">
                      <a16:creationId xmlns="" xmlns:a16="http://schemas.microsoft.com/office/drawing/2014/main" id="{DC485ADD-8F37-4378-A972-AEEE950D2D78}"/>
                    </a:ext>
                  </a:extLst>
                </p:cNvPr>
                <p:cNvSpPr>
                  <a:spLocks/>
                </p:cNvSpPr>
                <p:nvPr/>
              </p:nvSpPr>
              <p:spPr bwMode="auto">
                <a:xfrm>
                  <a:off x="1282035" y="2228762"/>
                  <a:ext cx="43946" cy="88386"/>
                </a:xfrm>
                <a:custGeom>
                  <a:avLst/>
                  <a:gdLst>
                    <a:gd name="T0" fmla="*/ 35 w 57"/>
                    <a:gd name="T1" fmla="*/ 115 h 115"/>
                    <a:gd name="T2" fmla="*/ 4 w 57"/>
                    <a:gd name="T3" fmla="*/ 77 h 115"/>
                    <a:gd name="T4" fmla="*/ 0 w 57"/>
                    <a:gd name="T5" fmla="*/ 0 h 115"/>
                    <a:gd name="T6" fmla="*/ 35 w 57"/>
                    <a:gd name="T7" fmla="*/ 115 h 115"/>
                  </a:gdLst>
                  <a:ahLst/>
                  <a:cxnLst>
                    <a:cxn ang="0">
                      <a:pos x="T0" y="T1"/>
                    </a:cxn>
                    <a:cxn ang="0">
                      <a:pos x="T2" y="T3"/>
                    </a:cxn>
                    <a:cxn ang="0">
                      <a:pos x="T4" y="T5"/>
                    </a:cxn>
                    <a:cxn ang="0">
                      <a:pos x="T6" y="T7"/>
                    </a:cxn>
                  </a:cxnLst>
                  <a:rect l="0" t="0" r="r" b="b"/>
                  <a:pathLst>
                    <a:path w="57" h="115">
                      <a:moveTo>
                        <a:pt x="35" y="115"/>
                      </a:moveTo>
                      <a:cubicBezTo>
                        <a:pt x="25" y="102"/>
                        <a:pt x="15" y="90"/>
                        <a:pt x="4" y="77"/>
                      </a:cubicBezTo>
                      <a:cubicBezTo>
                        <a:pt x="3" y="53"/>
                        <a:pt x="2" y="28"/>
                        <a:pt x="0" y="0"/>
                      </a:cubicBezTo>
                      <a:cubicBezTo>
                        <a:pt x="49" y="42"/>
                        <a:pt x="57" y="73"/>
                        <a:pt x="35"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17" name="Freeform 76">
                  <a:extLst>
                    <a:ext uri="{FF2B5EF4-FFF2-40B4-BE49-F238E27FC236}">
                      <a16:creationId xmlns="" xmlns:a16="http://schemas.microsoft.com/office/drawing/2014/main" id="{5F333C3D-0A98-40DB-A009-541A992F8D98}"/>
                    </a:ext>
                  </a:extLst>
                </p:cNvPr>
                <p:cNvSpPr>
                  <a:spLocks/>
                </p:cNvSpPr>
                <p:nvPr/>
              </p:nvSpPr>
              <p:spPr bwMode="auto">
                <a:xfrm>
                  <a:off x="1090942" y="1843615"/>
                  <a:ext cx="49871" cy="85423"/>
                </a:xfrm>
                <a:custGeom>
                  <a:avLst/>
                  <a:gdLst>
                    <a:gd name="T0" fmla="*/ 45 w 65"/>
                    <a:gd name="T1" fmla="*/ 111 h 111"/>
                    <a:gd name="T2" fmla="*/ 10 w 65"/>
                    <a:gd name="T3" fmla="*/ 0 h 111"/>
                    <a:gd name="T4" fmla="*/ 45 w 65"/>
                    <a:gd name="T5" fmla="*/ 111 h 111"/>
                  </a:gdLst>
                  <a:ahLst/>
                  <a:cxnLst>
                    <a:cxn ang="0">
                      <a:pos x="T0" y="T1"/>
                    </a:cxn>
                    <a:cxn ang="0">
                      <a:pos x="T2" y="T3"/>
                    </a:cxn>
                    <a:cxn ang="0">
                      <a:pos x="T4" y="T5"/>
                    </a:cxn>
                  </a:cxnLst>
                  <a:rect l="0" t="0" r="r" b="b"/>
                  <a:pathLst>
                    <a:path w="65" h="111">
                      <a:moveTo>
                        <a:pt x="45" y="111"/>
                      </a:moveTo>
                      <a:cubicBezTo>
                        <a:pt x="9" y="82"/>
                        <a:pt x="0" y="46"/>
                        <a:pt x="10" y="0"/>
                      </a:cubicBezTo>
                      <a:cubicBezTo>
                        <a:pt x="44" y="31"/>
                        <a:pt x="65" y="64"/>
                        <a:pt x="45"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19" name="Freeform 78">
                  <a:extLst>
                    <a:ext uri="{FF2B5EF4-FFF2-40B4-BE49-F238E27FC236}">
                      <a16:creationId xmlns="" xmlns:a16="http://schemas.microsoft.com/office/drawing/2014/main" id="{8F0F4BCA-6C85-4DE4-87E8-CDADCFC9E389}"/>
                    </a:ext>
                  </a:extLst>
                </p:cNvPr>
                <p:cNvSpPr>
                  <a:spLocks/>
                </p:cNvSpPr>
                <p:nvPr/>
              </p:nvSpPr>
              <p:spPr bwMode="auto">
                <a:xfrm>
                  <a:off x="1173897" y="2045077"/>
                  <a:ext cx="39996" cy="96781"/>
                </a:xfrm>
                <a:custGeom>
                  <a:avLst/>
                  <a:gdLst>
                    <a:gd name="T0" fmla="*/ 1 w 52"/>
                    <a:gd name="T1" fmla="*/ 91 h 126"/>
                    <a:gd name="T2" fmla="*/ 16 w 52"/>
                    <a:gd name="T3" fmla="*/ 0 h 126"/>
                    <a:gd name="T4" fmla="*/ 23 w 52"/>
                    <a:gd name="T5" fmla="*/ 126 h 126"/>
                    <a:gd name="T6" fmla="*/ 0 w 52"/>
                    <a:gd name="T7" fmla="*/ 90 h 126"/>
                    <a:gd name="T8" fmla="*/ 1 w 52"/>
                    <a:gd name="T9" fmla="*/ 91 h 126"/>
                  </a:gdLst>
                  <a:ahLst/>
                  <a:cxnLst>
                    <a:cxn ang="0">
                      <a:pos x="T0" y="T1"/>
                    </a:cxn>
                    <a:cxn ang="0">
                      <a:pos x="T2" y="T3"/>
                    </a:cxn>
                    <a:cxn ang="0">
                      <a:pos x="T4" y="T5"/>
                    </a:cxn>
                    <a:cxn ang="0">
                      <a:pos x="T6" y="T7"/>
                    </a:cxn>
                    <a:cxn ang="0">
                      <a:pos x="T8" y="T9"/>
                    </a:cxn>
                  </a:cxnLst>
                  <a:rect l="0" t="0" r="r" b="b"/>
                  <a:pathLst>
                    <a:path w="52" h="126">
                      <a:moveTo>
                        <a:pt x="1" y="91"/>
                      </a:moveTo>
                      <a:cubicBezTo>
                        <a:pt x="5" y="63"/>
                        <a:pt x="10" y="35"/>
                        <a:pt x="16" y="0"/>
                      </a:cubicBezTo>
                      <a:cubicBezTo>
                        <a:pt x="52" y="47"/>
                        <a:pt x="45" y="86"/>
                        <a:pt x="23" y="126"/>
                      </a:cubicBezTo>
                      <a:cubicBezTo>
                        <a:pt x="15" y="113"/>
                        <a:pt x="7" y="101"/>
                        <a:pt x="0" y="90"/>
                      </a:cubicBezTo>
                      <a:cubicBezTo>
                        <a:pt x="0" y="89"/>
                        <a:pt x="1" y="91"/>
                        <a:pt x="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20" name="Freeform 79">
                  <a:extLst>
                    <a:ext uri="{FF2B5EF4-FFF2-40B4-BE49-F238E27FC236}">
                      <a16:creationId xmlns="" xmlns:a16="http://schemas.microsoft.com/office/drawing/2014/main" id="{13C4E9DF-F886-44BF-B916-7D2999107A9B}"/>
                    </a:ext>
                  </a:extLst>
                </p:cNvPr>
                <p:cNvSpPr>
                  <a:spLocks/>
                </p:cNvSpPr>
                <p:nvPr/>
              </p:nvSpPr>
              <p:spPr bwMode="auto">
                <a:xfrm>
                  <a:off x="1197598" y="2114205"/>
                  <a:ext cx="43946" cy="90855"/>
                </a:xfrm>
                <a:custGeom>
                  <a:avLst/>
                  <a:gdLst>
                    <a:gd name="T0" fmla="*/ 22 w 57"/>
                    <a:gd name="T1" fmla="*/ 0 h 118"/>
                    <a:gd name="T2" fmla="*/ 36 w 57"/>
                    <a:gd name="T3" fmla="*/ 118 h 118"/>
                    <a:gd name="T4" fmla="*/ 22 w 57"/>
                    <a:gd name="T5" fmla="*/ 0 h 118"/>
                  </a:gdLst>
                  <a:ahLst/>
                  <a:cxnLst>
                    <a:cxn ang="0">
                      <a:pos x="T0" y="T1"/>
                    </a:cxn>
                    <a:cxn ang="0">
                      <a:pos x="T2" y="T3"/>
                    </a:cxn>
                    <a:cxn ang="0">
                      <a:pos x="T4" y="T5"/>
                    </a:cxn>
                  </a:cxnLst>
                  <a:rect l="0" t="0" r="r" b="b"/>
                  <a:pathLst>
                    <a:path w="57" h="118">
                      <a:moveTo>
                        <a:pt x="22" y="0"/>
                      </a:moveTo>
                      <a:cubicBezTo>
                        <a:pt x="57" y="37"/>
                        <a:pt x="54" y="76"/>
                        <a:pt x="36" y="118"/>
                      </a:cubicBezTo>
                      <a:cubicBezTo>
                        <a:pt x="0" y="82"/>
                        <a:pt x="6" y="43"/>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22" name="Freeform 81">
                  <a:extLst>
                    <a:ext uri="{FF2B5EF4-FFF2-40B4-BE49-F238E27FC236}">
                      <a16:creationId xmlns="" xmlns:a16="http://schemas.microsoft.com/office/drawing/2014/main" id="{08350222-40E7-4372-B20E-2CF6BA1ACE45}"/>
                    </a:ext>
                  </a:extLst>
                </p:cNvPr>
                <p:cNvSpPr>
                  <a:spLocks/>
                </p:cNvSpPr>
                <p:nvPr/>
              </p:nvSpPr>
              <p:spPr bwMode="auto">
                <a:xfrm>
                  <a:off x="1087980" y="1922126"/>
                  <a:ext cx="52340" cy="82461"/>
                </a:xfrm>
                <a:custGeom>
                  <a:avLst/>
                  <a:gdLst>
                    <a:gd name="T0" fmla="*/ 14 w 68"/>
                    <a:gd name="T1" fmla="*/ 0 h 107"/>
                    <a:gd name="T2" fmla="*/ 58 w 68"/>
                    <a:gd name="T3" fmla="*/ 107 h 107"/>
                    <a:gd name="T4" fmla="*/ 14 w 68"/>
                    <a:gd name="T5" fmla="*/ 0 h 107"/>
                  </a:gdLst>
                  <a:ahLst/>
                  <a:cxnLst>
                    <a:cxn ang="0">
                      <a:pos x="T0" y="T1"/>
                    </a:cxn>
                    <a:cxn ang="0">
                      <a:pos x="T2" y="T3"/>
                    </a:cxn>
                    <a:cxn ang="0">
                      <a:pos x="T4" y="T5"/>
                    </a:cxn>
                  </a:cxnLst>
                  <a:rect l="0" t="0" r="r" b="b"/>
                  <a:pathLst>
                    <a:path w="68" h="107">
                      <a:moveTo>
                        <a:pt x="14" y="0"/>
                      </a:moveTo>
                      <a:cubicBezTo>
                        <a:pt x="53" y="26"/>
                        <a:pt x="68" y="60"/>
                        <a:pt x="58" y="107"/>
                      </a:cubicBezTo>
                      <a:cubicBezTo>
                        <a:pt x="25" y="79"/>
                        <a:pt x="0" y="5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grpSp>
          <p:grpSp>
            <p:nvGrpSpPr>
              <p:cNvPr id="125" name="组合 124">
                <a:extLst>
                  <a:ext uri="{FF2B5EF4-FFF2-40B4-BE49-F238E27FC236}">
                    <a16:creationId xmlns="" xmlns:a16="http://schemas.microsoft.com/office/drawing/2014/main" id="{3527ADCB-94F7-4665-96C4-234EB5851E04}"/>
                  </a:ext>
                </a:extLst>
              </p:cNvPr>
              <p:cNvGrpSpPr/>
              <p:nvPr/>
            </p:nvGrpSpPr>
            <p:grpSpPr>
              <a:xfrm flipH="1">
                <a:off x="3053940" y="1383907"/>
                <a:ext cx="478965" cy="1101126"/>
                <a:chOff x="1087980" y="1383907"/>
                <a:chExt cx="478965" cy="1101126"/>
              </a:xfrm>
              <a:gradFill>
                <a:gsLst>
                  <a:gs pos="0">
                    <a:schemeClr val="accent2"/>
                  </a:gs>
                  <a:gs pos="88000">
                    <a:schemeClr val="accent1"/>
                  </a:gs>
                </a:gsLst>
                <a:lin ang="0" scaled="1"/>
              </a:gradFill>
            </p:grpSpPr>
            <p:sp>
              <p:nvSpPr>
                <p:cNvPr id="126" name="Freeform 11">
                  <a:extLst>
                    <a:ext uri="{FF2B5EF4-FFF2-40B4-BE49-F238E27FC236}">
                      <a16:creationId xmlns="" xmlns:a16="http://schemas.microsoft.com/office/drawing/2014/main" id="{96443343-F983-4B70-A38C-F3014D00D41E}"/>
                    </a:ext>
                  </a:extLst>
                </p:cNvPr>
                <p:cNvSpPr>
                  <a:spLocks/>
                </p:cNvSpPr>
                <p:nvPr/>
              </p:nvSpPr>
              <p:spPr bwMode="auto">
                <a:xfrm>
                  <a:off x="1371902" y="1383907"/>
                  <a:ext cx="85423" cy="54316"/>
                </a:xfrm>
                <a:custGeom>
                  <a:avLst/>
                  <a:gdLst>
                    <a:gd name="T0" fmla="*/ 0 w 111"/>
                    <a:gd name="T1" fmla="*/ 69 h 71"/>
                    <a:gd name="T2" fmla="*/ 111 w 111"/>
                    <a:gd name="T3" fmla="*/ 2 h 71"/>
                    <a:gd name="T4" fmla="*/ 0 w 111"/>
                    <a:gd name="T5" fmla="*/ 69 h 71"/>
                  </a:gdLst>
                  <a:ahLst/>
                  <a:cxnLst>
                    <a:cxn ang="0">
                      <a:pos x="T0" y="T1"/>
                    </a:cxn>
                    <a:cxn ang="0">
                      <a:pos x="T2" y="T3"/>
                    </a:cxn>
                    <a:cxn ang="0">
                      <a:pos x="T4" y="T5"/>
                    </a:cxn>
                  </a:cxnLst>
                  <a:rect l="0" t="0" r="r" b="b"/>
                  <a:pathLst>
                    <a:path w="111" h="71">
                      <a:moveTo>
                        <a:pt x="0" y="69"/>
                      </a:moveTo>
                      <a:cubicBezTo>
                        <a:pt x="23" y="23"/>
                        <a:pt x="58" y="0"/>
                        <a:pt x="111" y="2"/>
                      </a:cubicBezTo>
                      <a:cubicBezTo>
                        <a:pt x="87" y="47"/>
                        <a:pt x="52" y="71"/>
                        <a:pt x="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27" name="Freeform 15">
                  <a:extLst>
                    <a:ext uri="{FF2B5EF4-FFF2-40B4-BE49-F238E27FC236}">
                      <a16:creationId xmlns="" xmlns:a16="http://schemas.microsoft.com/office/drawing/2014/main" id="{93928EF5-049A-40CB-8FC0-BE5D2CBEF723}"/>
                    </a:ext>
                  </a:extLst>
                </p:cNvPr>
                <p:cNvSpPr>
                  <a:spLocks/>
                </p:cNvSpPr>
                <p:nvPr/>
              </p:nvSpPr>
              <p:spPr bwMode="auto">
                <a:xfrm>
                  <a:off x="1433624" y="2363563"/>
                  <a:ext cx="65179" cy="69623"/>
                </a:xfrm>
                <a:custGeom>
                  <a:avLst/>
                  <a:gdLst>
                    <a:gd name="T0" fmla="*/ 43 w 85"/>
                    <a:gd name="T1" fmla="*/ 74 h 91"/>
                    <a:gd name="T2" fmla="*/ 0 w 85"/>
                    <a:gd name="T3" fmla="*/ 0 h 91"/>
                    <a:gd name="T4" fmla="*/ 85 w 85"/>
                    <a:gd name="T5" fmla="*/ 79 h 91"/>
                    <a:gd name="T6" fmla="*/ 76 w 85"/>
                    <a:gd name="T7" fmla="*/ 91 h 91"/>
                    <a:gd name="T8" fmla="*/ 43 w 85"/>
                    <a:gd name="T9" fmla="*/ 74 h 91"/>
                  </a:gdLst>
                  <a:ahLst/>
                  <a:cxnLst>
                    <a:cxn ang="0">
                      <a:pos x="T0" y="T1"/>
                    </a:cxn>
                    <a:cxn ang="0">
                      <a:pos x="T2" y="T3"/>
                    </a:cxn>
                    <a:cxn ang="0">
                      <a:pos x="T4" y="T5"/>
                    </a:cxn>
                    <a:cxn ang="0">
                      <a:pos x="T6" y="T7"/>
                    </a:cxn>
                    <a:cxn ang="0">
                      <a:pos x="T8" y="T9"/>
                    </a:cxn>
                  </a:cxnLst>
                  <a:rect l="0" t="0" r="r" b="b"/>
                  <a:pathLst>
                    <a:path w="85" h="91">
                      <a:moveTo>
                        <a:pt x="43" y="74"/>
                      </a:moveTo>
                      <a:cubicBezTo>
                        <a:pt x="29" y="51"/>
                        <a:pt x="16" y="28"/>
                        <a:pt x="0" y="0"/>
                      </a:cubicBezTo>
                      <a:cubicBezTo>
                        <a:pt x="53" y="7"/>
                        <a:pt x="73" y="40"/>
                        <a:pt x="85" y="79"/>
                      </a:cubicBezTo>
                      <a:cubicBezTo>
                        <a:pt x="85" y="82"/>
                        <a:pt x="79" y="87"/>
                        <a:pt x="76" y="91"/>
                      </a:cubicBezTo>
                      <a:cubicBezTo>
                        <a:pt x="65" y="85"/>
                        <a:pt x="54" y="80"/>
                        <a:pt x="4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28" name="Freeform 18">
                  <a:extLst>
                    <a:ext uri="{FF2B5EF4-FFF2-40B4-BE49-F238E27FC236}">
                      <a16:creationId xmlns="" xmlns:a16="http://schemas.microsoft.com/office/drawing/2014/main" id="{4E9155CC-8DC1-44BB-8C8B-2A2CDAB7F5B7}"/>
                    </a:ext>
                  </a:extLst>
                </p:cNvPr>
                <p:cNvSpPr>
                  <a:spLocks/>
                </p:cNvSpPr>
                <p:nvPr/>
              </p:nvSpPr>
              <p:spPr bwMode="auto">
                <a:xfrm>
                  <a:off x="1265246" y="1440692"/>
                  <a:ext cx="49378" cy="80980"/>
                </a:xfrm>
                <a:custGeom>
                  <a:avLst/>
                  <a:gdLst>
                    <a:gd name="T0" fmla="*/ 16 w 64"/>
                    <a:gd name="T1" fmla="*/ 105 h 105"/>
                    <a:gd name="T2" fmla="*/ 21 w 64"/>
                    <a:gd name="T3" fmla="*/ 28 h 105"/>
                    <a:gd name="T4" fmla="*/ 64 w 64"/>
                    <a:gd name="T5" fmla="*/ 0 h 105"/>
                    <a:gd name="T6" fmla="*/ 41 w 64"/>
                    <a:gd name="T7" fmla="*/ 79 h 105"/>
                    <a:gd name="T8" fmla="*/ 16 w 64"/>
                    <a:gd name="T9" fmla="*/ 105 h 105"/>
                  </a:gdLst>
                  <a:ahLst/>
                  <a:cxnLst>
                    <a:cxn ang="0">
                      <a:pos x="T0" y="T1"/>
                    </a:cxn>
                    <a:cxn ang="0">
                      <a:pos x="T2" y="T3"/>
                    </a:cxn>
                    <a:cxn ang="0">
                      <a:pos x="T4" y="T5"/>
                    </a:cxn>
                    <a:cxn ang="0">
                      <a:pos x="T6" y="T7"/>
                    </a:cxn>
                    <a:cxn ang="0">
                      <a:pos x="T8" y="T9"/>
                    </a:cxn>
                  </a:cxnLst>
                  <a:rect l="0" t="0" r="r" b="b"/>
                  <a:pathLst>
                    <a:path w="64" h="105">
                      <a:moveTo>
                        <a:pt x="16" y="105"/>
                      </a:moveTo>
                      <a:cubicBezTo>
                        <a:pt x="0" y="89"/>
                        <a:pt x="2" y="48"/>
                        <a:pt x="21" y="28"/>
                      </a:cubicBezTo>
                      <a:cubicBezTo>
                        <a:pt x="31" y="17"/>
                        <a:pt x="43" y="7"/>
                        <a:pt x="64" y="0"/>
                      </a:cubicBezTo>
                      <a:cubicBezTo>
                        <a:pt x="56" y="27"/>
                        <a:pt x="48" y="53"/>
                        <a:pt x="41" y="79"/>
                      </a:cubicBezTo>
                      <a:cubicBezTo>
                        <a:pt x="32" y="87"/>
                        <a:pt x="24" y="96"/>
                        <a:pt x="16"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29" name="Freeform 19">
                  <a:extLst>
                    <a:ext uri="{FF2B5EF4-FFF2-40B4-BE49-F238E27FC236}">
                      <a16:creationId xmlns="" xmlns:a16="http://schemas.microsoft.com/office/drawing/2014/main" id="{69ABE502-14B3-4105-954D-ED0F573FCE24}"/>
                    </a:ext>
                  </a:extLst>
                </p:cNvPr>
                <p:cNvSpPr>
                  <a:spLocks/>
                </p:cNvSpPr>
                <p:nvPr/>
              </p:nvSpPr>
              <p:spPr bwMode="auto">
                <a:xfrm>
                  <a:off x="1327462" y="1451555"/>
                  <a:ext cx="87399" cy="39008"/>
                </a:xfrm>
                <a:custGeom>
                  <a:avLst/>
                  <a:gdLst>
                    <a:gd name="T0" fmla="*/ 31 w 114"/>
                    <a:gd name="T1" fmla="*/ 0 h 51"/>
                    <a:gd name="T2" fmla="*/ 114 w 114"/>
                    <a:gd name="T3" fmla="*/ 0 h 51"/>
                    <a:gd name="T4" fmla="*/ 0 w 114"/>
                    <a:gd name="T5" fmla="*/ 24 h 51"/>
                    <a:gd name="T6" fmla="*/ 31 w 114"/>
                    <a:gd name="T7" fmla="*/ 0 h 51"/>
                  </a:gdLst>
                  <a:ahLst/>
                  <a:cxnLst>
                    <a:cxn ang="0">
                      <a:pos x="T0" y="T1"/>
                    </a:cxn>
                    <a:cxn ang="0">
                      <a:pos x="T2" y="T3"/>
                    </a:cxn>
                    <a:cxn ang="0">
                      <a:pos x="T4" y="T5"/>
                    </a:cxn>
                    <a:cxn ang="0">
                      <a:pos x="T6" y="T7"/>
                    </a:cxn>
                  </a:cxnLst>
                  <a:rect l="0" t="0" r="r" b="b"/>
                  <a:pathLst>
                    <a:path w="114" h="51">
                      <a:moveTo>
                        <a:pt x="31" y="0"/>
                      </a:moveTo>
                      <a:cubicBezTo>
                        <a:pt x="58" y="0"/>
                        <a:pt x="85" y="0"/>
                        <a:pt x="114" y="0"/>
                      </a:cubicBezTo>
                      <a:cubicBezTo>
                        <a:pt x="72" y="44"/>
                        <a:pt x="36" y="51"/>
                        <a:pt x="0" y="24"/>
                      </a:cubicBezTo>
                      <a:cubicBezTo>
                        <a:pt x="11" y="16"/>
                        <a:pt x="21" y="8"/>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30" name="Freeform 21">
                  <a:extLst>
                    <a:ext uri="{FF2B5EF4-FFF2-40B4-BE49-F238E27FC236}">
                      <a16:creationId xmlns="" xmlns:a16="http://schemas.microsoft.com/office/drawing/2014/main" id="{6538C6A0-BC1A-4867-A3A7-44B3206B4455}"/>
                    </a:ext>
                  </a:extLst>
                </p:cNvPr>
                <p:cNvSpPr>
                  <a:spLocks/>
                </p:cNvSpPr>
                <p:nvPr/>
              </p:nvSpPr>
              <p:spPr bwMode="auto">
                <a:xfrm>
                  <a:off x="1226238" y="2274190"/>
                  <a:ext cx="82955" cy="56291"/>
                </a:xfrm>
                <a:custGeom>
                  <a:avLst/>
                  <a:gdLst>
                    <a:gd name="T0" fmla="*/ 108 w 108"/>
                    <a:gd name="T1" fmla="*/ 56 h 73"/>
                    <a:gd name="T2" fmla="*/ 0 w 108"/>
                    <a:gd name="T3" fmla="*/ 0 h 73"/>
                    <a:gd name="T4" fmla="*/ 77 w 108"/>
                    <a:gd name="T5" fmla="*/ 18 h 73"/>
                    <a:gd name="T6" fmla="*/ 108 w 108"/>
                    <a:gd name="T7" fmla="*/ 56 h 73"/>
                  </a:gdLst>
                  <a:ahLst/>
                  <a:cxnLst>
                    <a:cxn ang="0">
                      <a:pos x="T0" y="T1"/>
                    </a:cxn>
                    <a:cxn ang="0">
                      <a:pos x="T2" y="T3"/>
                    </a:cxn>
                    <a:cxn ang="0">
                      <a:pos x="T4" y="T5"/>
                    </a:cxn>
                    <a:cxn ang="0">
                      <a:pos x="T6" y="T7"/>
                    </a:cxn>
                  </a:cxnLst>
                  <a:rect l="0" t="0" r="r" b="b"/>
                  <a:pathLst>
                    <a:path w="108" h="73">
                      <a:moveTo>
                        <a:pt x="108" y="56"/>
                      </a:moveTo>
                      <a:cubicBezTo>
                        <a:pt x="66" y="73"/>
                        <a:pt x="35" y="58"/>
                        <a:pt x="0" y="0"/>
                      </a:cubicBezTo>
                      <a:cubicBezTo>
                        <a:pt x="28" y="6"/>
                        <a:pt x="53" y="12"/>
                        <a:pt x="77" y="18"/>
                      </a:cubicBezTo>
                      <a:cubicBezTo>
                        <a:pt x="88" y="31"/>
                        <a:pt x="98" y="43"/>
                        <a:pt x="108"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31" name="Freeform 22">
                  <a:extLst>
                    <a:ext uri="{FF2B5EF4-FFF2-40B4-BE49-F238E27FC236}">
                      <a16:creationId xmlns="" xmlns:a16="http://schemas.microsoft.com/office/drawing/2014/main" id="{FA09C45D-3492-492D-989F-71D85CFE948E}"/>
                    </a:ext>
                  </a:extLst>
                </p:cNvPr>
                <p:cNvSpPr>
                  <a:spLocks/>
                </p:cNvSpPr>
                <p:nvPr/>
              </p:nvSpPr>
              <p:spPr bwMode="auto">
                <a:xfrm>
                  <a:off x="1230682" y="1537472"/>
                  <a:ext cx="80980" cy="48390"/>
                </a:xfrm>
                <a:custGeom>
                  <a:avLst/>
                  <a:gdLst>
                    <a:gd name="T0" fmla="*/ 31 w 105"/>
                    <a:gd name="T1" fmla="*/ 15 h 63"/>
                    <a:gd name="T2" fmla="*/ 105 w 105"/>
                    <a:gd name="T3" fmla="*/ 0 h 63"/>
                    <a:gd name="T4" fmla="*/ 16 w 105"/>
                    <a:gd name="T5" fmla="*/ 63 h 63"/>
                    <a:gd name="T6" fmla="*/ 0 w 105"/>
                    <a:gd name="T7" fmla="*/ 53 h 63"/>
                    <a:gd name="T8" fmla="*/ 31 w 105"/>
                    <a:gd name="T9" fmla="*/ 15 h 63"/>
                  </a:gdLst>
                  <a:ahLst/>
                  <a:cxnLst>
                    <a:cxn ang="0">
                      <a:pos x="T0" y="T1"/>
                    </a:cxn>
                    <a:cxn ang="0">
                      <a:pos x="T2" y="T3"/>
                    </a:cxn>
                    <a:cxn ang="0">
                      <a:pos x="T4" y="T5"/>
                    </a:cxn>
                    <a:cxn ang="0">
                      <a:pos x="T6" y="T7"/>
                    </a:cxn>
                    <a:cxn ang="0">
                      <a:pos x="T8" y="T9"/>
                    </a:cxn>
                  </a:cxnLst>
                  <a:rect l="0" t="0" r="r" b="b"/>
                  <a:pathLst>
                    <a:path w="105" h="63">
                      <a:moveTo>
                        <a:pt x="31" y="15"/>
                      </a:moveTo>
                      <a:cubicBezTo>
                        <a:pt x="55" y="11"/>
                        <a:pt x="79" y="6"/>
                        <a:pt x="105" y="0"/>
                      </a:cubicBezTo>
                      <a:cubicBezTo>
                        <a:pt x="88" y="43"/>
                        <a:pt x="57" y="60"/>
                        <a:pt x="16" y="63"/>
                      </a:cubicBezTo>
                      <a:cubicBezTo>
                        <a:pt x="11" y="63"/>
                        <a:pt x="5" y="56"/>
                        <a:pt x="0" y="53"/>
                      </a:cubicBezTo>
                      <a:cubicBezTo>
                        <a:pt x="10" y="40"/>
                        <a:pt x="20" y="28"/>
                        <a:pt x="3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32" name="Freeform 25">
                  <a:extLst>
                    <a:ext uri="{FF2B5EF4-FFF2-40B4-BE49-F238E27FC236}">
                      <a16:creationId xmlns="" xmlns:a16="http://schemas.microsoft.com/office/drawing/2014/main" id="{3DD467E0-C0BC-43F4-97EA-0666E4B1A9C4}"/>
                    </a:ext>
                  </a:extLst>
                </p:cNvPr>
                <p:cNvSpPr>
                  <a:spLocks/>
                </p:cNvSpPr>
                <p:nvPr/>
              </p:nvSpPr>
              <p:spPr bwMode="auto">
                <a:xfrm>
                  <a:off x="1490903" y="2392696"/>
                  <a:ext cx="76042" cy="65179"/>
                </a:xfrm>
                <a:custGeom>
                  <a:avLst/>
                  <a:gdLst>
                    <a:gd name="T0" fmla="*/ 63 w 99"/>
                    <a:gd name="T1" fmla="*/ 72 h 85"/>
                    <a:gd name="T2" fmla="*/ 0 w 99"/>
                    <a:gd name="T3" fmla="*/ 0 h 85"/>
                    <a:gd name="T4" fmla="*/ 97 w 99"/>
                    <a:gd name="T5" fmla="*/ 85 h 85"/>
                    <a:gd name="T6" fmla="*/ 63 w 99"/>
                    <a:gd name="T7" fmla="*/ 72 h 85"/>
                  </a:gdLst>
                  <a:ahLst/>
                  <a:cxnLst>
                    <a:cxn ang="0">
                      <a:pos x="T0" y="T1"/>
                    </a:cxn>
                    <a:cxn ang="0">
                      <a:pos x="T2" y="T3"/>
                    </a:cxn>
                    <a:cxn ang="0">
                      <a:pos x="T4" y="T5"/>
                    </a:cxn>
                    <a:cxn ang="0">
                      <a:pos x="T6" y="T7"/>
                    </a:cxn>
                  </a:cxnLst>
                  <a:rect l="0" t="0" r="r" b="b"/>
                  <a:pathLst>
                    <a:path w="99" h="85">
                      <a:moveTo>
                        <a:pt x="63" y="72"/>
                      </a:moveTo>
                      <a:cubicBezTo>
                        <a:pt x="44" y="50"/>
                        <a:pt x="26" y="29"/>
                        <a:pt x="0" y="0"/>
                      </a:cubicBezTo>
                      <a:cubicBezTo>
                        <a:pt x="72" y="15"/>
                        <a:pt x="99" y="42"/>
                        <a:pt x="97" y="85"/>
                      </a:cubicBezTo>
                      <a:cubicBezTo>
                        <a:pt x="86" y="81"/>
                        <a:pt x="75" y="76"/>
                        <a:pt x="63"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33" name="Freeform 27">
                  <a:extLst>
                    <a:ext uri="{FF2B5EF4-FFF2-40B4-BE49-F238E27FC236}">
                      <a16:creationId xmlns="" xmlns:a16="http://schemas.microsoft.com/office/drawing/2014/main" id="{D529A373-9AEB-4A28-AE17-8C148AE9EDB3}"/>
                    </a:ext>
                  </a:extLst>
                </p:cNvPr>
                <p:cNvSpPr>
                  <a:spLocks/>
                </p:cNvSpPr>
                <p:nvPr/>
              </p:nvSpPr>
              <p:spPr bwMode="auto">
                <a:xfrm>
                  <a:off x="1095387" y="1767573"/>
                  <a:ext cx="46909" cy="92336"/>
                </a:xfrm>
                <a:custGeom>
                  <a:avLst/>
                  <a:gdLst>
                    <a:gd name="T0" fmla="*/ 45 w 61"/>
                    <a:gd name="T1" fmla="*/ 119 h 120"/>
                    <a:gd name="T2" fmla="*/ 20 w 61"/>
                    <a:gd name="T3" fmla="*/ 0 h 120"/>
                    <a:gd name="T4" fmla="*/ 45 w 61"/>
                    <a:gd name="T5" fmla="*/ 120 h 120"/>
                    <a:gd name="T6" fmla="*/ 45 w 61"/>
                    <a:gd name="T7" fmla="*/ 119 h 120"/>
                  </a:gdLst>
                  <a:ahLst/>
                  <a:cxnLst>
                    <a:cxn ang="0">
                      <a:pos x="T0" y="T1"/>
                    </a:cxn>
                    <a:cxn ang="0">
                      <a:pos x="T2" y="T3"/>
                    </a:cxn>
                    <a:cxn ang="0">
                      <a:pos x="T4" y="T5"/>
                    </a:cxn>
                    <a:cxn ang="0">
                      <a:pos x="T6" y="T7"/>
                    </a:cxn>
                  </a:cxnLst>
                  <a:rect l="0" t="0" r="r" b="b"/>
                  <a:pathLst>
                    <a:path w="61" h="120">
                      <a:moveTo>
                        <a:pt x="45" y="119"/>
                      </a:moveTo>
                      <a:cubicBezTo>
                        <a:pt x="10" y="85"/>
                        <a:pt x="0" y="45"/>
                        <a:pt x="20" y="0"/>
                      </a:cubicBezTo>
                      <a:cubicBezTo>
                        <a:pt x="61" y="33"/>
                        <a:pt x="53" y="76"/>
                        <a:pt x="45" y="120"/>
                      </a:cubicBezTo>
                      <a:lnTo>
                        <a:pt x="45"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34" name="Freeform 31">
                  <a:extLst>
                    <a:ext uri="{FF2B5EF4-FFF2-40B4-BE49-F238E27FC236}">
                      <a16:creationId xmlns="" xmlns:a16="http://schemas.microsoft.com/office/drawing/2014/main" id="{079E44D7-1834-4134-9175-10A820AB5134}"/>
                    </a:ext>
                  </a:extLst>
                </p:cNvPr>
                <p:cNvSpPr>
                  <a:spLocks/>
                </p:cNvSpPr>
                <p:nvPr/>
              </p:nvSpPr>
              <p:spPr bwMode="auto">
                <a:xfrm>
                  <a:off x="1187229" y="2209505"/>
                  <a:ext cx="73573" cy="62216"/>
                </a:xfrm>
                <a:custGeom>
                  <a:avLst/>
                  <a:gdLst>
                    <a:gd name="T0" fmla="*/ 96 w 96"/>
                    <a:gd name="T1" fmla="*/ 69 h 81"/>
                    <a:gd name="T2" fmla="*/ 0 w 96"/>
                    <a:gd name="T3" fmla="*/ 0 h 81"/>
                    <a:gd name="T4" fmla="*/ 85 w 96"/>
                    <a:gd name="T5" fmla="*/ 48 h 81"/>
                    <a:gd name="T6" fmla="*/ 96 w 96"/>
                    <a:gd name="T7" fmla="*/ 69 h 81"/>
                  </a:gdLst>
                  <a:ahLst/>
                  <a:cxnLst>
                    <a:cxn ang="0">
                      <a:pos x="T0" y="T1"/>
                    </a:cxn>
                    <a:cxn ang="0">
                      <a:pos x="T2" y="T3"/>
                    </a:cxn>
                    <a:cxn ang="0">
                      <a:pos x="T4" y="T5"/>
                    </a:cxn>
                    <a:cxn ang="0">
                      <a:pos x="T6" y="T7"/>
                    </a:cxn>
                  </a:cxnLst>
                  <a:rect l="0" t="0" r="r" b="b"/>
                  <a:pathLst>
                    <a:path w="96" h="81">
                      <a:moveTo>
                        <a:pt x="96" y="69"/>
                      </a:moveTo>
                      <a:cubicBezTo>
                        <a:pt x="55" y="81"/>
                        <a:pt x="25" y="63"/>
                        <a:pt x="0" y="0"/>
                      </a:cubicBezTo>
                      <a:cubicBezTo>
                        <a:pt x="28" y="16"/>
                        <a:pt x="57" y="32"/>
                        <a:pt x="85" y="48"/>
                      </a:cubicBezTo>
                      <a:cubicBezTo>
                        <a:pt x="89" y="55"/>
                        <a:pt x="92" y="62"/>
                        <a:pt x="96"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35" name="Freeform 32">
                  <a:extLst>
                    <a:ext uri="{FF2B5EF4-FFF2-40B4-BE49-F238E27FC236}">
                      <a16:creationId xmlns="" xmlns:a16="http://schemas.microsoft.com/office/drawing/2014/main" id="{5759B410-839E-426F-8E37-683BB17E4307}"/>
                    </a:ext>
                  </a:extLst>
                </p:cNvPr>
                <p:cNvSpPr>
                  <a:spLocks/>
                </p:cNvSpPr>
                <p:nvPr/>
              </p:nvSpPr>
              <p:spPr bwMode="auto">
                <a:xfrm>
                  <a:off x="1404985" y="2420348"/>
                  <a:ext cx="86905" cy="38515"/>
                </a:xfrm>
                <a:custGeom>
                  <a:avLst/>
                  <a:gdLst>
                    <a:gd name="T0" fmla="*/ 80 w 113"/>
                    <a:gd name="T1" fmla="*/ 0 h 50"/>
                    <a:gd name="T2" fmla="*/ 113 w 113"/>
                    <a:gd name="T3" fmla="*/ 17 h 50"/>
                    <a:gd name="T4" fmla="*/ 42 w 113"/>
                    <a:gd name="T5" fmla="*/ 37 h 50"/>
                    <a:gd name="T6" fmla="*/ 0 w 113"/>
                    <a:gd name="T7" fmla="*/ 5 h 50"/>
                    <a:gd name="T8" fmla="*/ 80 w 113"/>
                    <a:gd name="T9" fmla="*/ 0 h 50"/>
                  </a:gdLst>
                  <a:ahLst/>
                  <a:cxnLst>
                    <a:cxn ang="0">
                      <a:pos x="T0" y="T1"/>
                    </a:cxn>
                    <a:cxn ang="0">
                      <a:pos x="T2" y="T3"/>
                    </a:cxn>
                    <a:cxn ang="0">
                      <a:pos x="T4" y="T5"/>
                    </a:cxn>
                    <a:cxn ang="0">
                      <a:pos x="T6" y="T7"/>
                    </a:cxn>
                    <a:cxn ang="0">
                      <a:pos x="T8" y="T9"/>
                    </a:cxn>
                  </a:cxnLst>
                  <a:rect l="0" t="0" r="r" b="b"/>
                  <a:pathLst>
                    <a:path w="113" h="50">
                      <a:moveTo>
                        <a:pt x="80" y="0"/>
                      </a:moveTo>
                      <a:cubicBezTo>
                        <a:pt x="91" y="6"/>
                        <a:pt x="102" y="11"/>
                        <a:pt x="113" y="17"/>
                      </a:cubicBezTo>
                      <a:cubicBezTo>
                        <a:pt x="98" y="50"/>
                        <a:pt x="67" y="40"/>
                        <a:pt x="42" y="37"/>
                      </a:cubicBezTo>
                      <a:cubicBezTo>
                        <a:pt x="27" y="35"/>
                        <a:pt x="13" y="22"/>
                        <a:pt x="0" y="5"/>
                      </a:cubicBezTo>
                      <a:cubicBezTo>
                        <a:pt x="26" y="3"/>
                        <a:pt x="53" y="2"/>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36" name="Freeform 33">
                  <a:extLst>
                    <a:ext uri="{FF2B5EF4-FFF2-40B4-BE49-F238E27FC236}">
                      <a16:creationId xmlns="" xmlns:a16="http://schemas.microsoft.com/office/drawing/2014/main" id="{956E72F0-CD2C-4107-82DC-C177CDC863FE}"/>
                    </a:ext>
                  </a:extLst>
                </p:cNvPr>
                <p:cNvSpPr>
                  <a:spLocks/>
                </p:cNvSpPr>
                <p:nvPr/>
              </p:nvSpPr>
              <p:spPr bwMode="auto">
                <a:xfrm>
                  <a:off x="1103287" y="1992242"/>
                  <a:ext cx="52340" cy="79005"/>
                </a:xfrm>
                <a:custGeom>
                  <a:avLst/>
                  <a:gdLst>
                    <a:gd name="T0" fmla="*/ 63 w 68"/>
                    <a:gd name="T1" fmla="*/ 103 h 103"/>
                    <a:gd name="T2" fmla="*/ 0 w 68"/>
                    <a:gd name="T3" fmla="*/ 0 h 103"/>
                    <a:gd name="T4" fmla="*/ 68 w 68"/>
                    <a:gd name="T5" fmla="*/ 70 h 103"/>
                    <a:gd name="T6" fmla="*/ 63 w 68"/>
                    <a:gd name="T7" fmla="*/ 103 h 103"/>
                  </a:gdLst>
                  <a:ahLst/>
                  <a:cxnLst>
                    <a:cxn ang="0">
                      <a:pos x="T0" y="T1"/>
                    </a:cxn>
                    <a:cxn ang="0">
                      <a:pos x="T2" y="T3"/>
                    </a:cxn>
                    <a:cxn ang="0">
                      <a:pos x="T4" y="T5"/>
                    </a:cxn>
                    <a:cxn ang="0">
                      <a:pos x="T6" y="T7"/>
                    </a:cxn>
                  </a:cxnLst>
                  <a:rect l="0" t="0" r="r" b="b"/>
                  <a:pathLst>
                    <a:path w="68" h="103">
                      <a:moveTo>
                        <a:pt x="63" y="103"/>
                      </a:moveTo>
                      <a:cubicBezTo>
                        <a:pt x="17" y="87"/>
                        <a:pt x="8" y="73"/>
                        <a:pt x="0" y="0"/>
                      </a:cubicBezTo>
                      <a:cubicBezTo>
                        <a:pt x="26" y="27"/>
                        <a:pt x="47" y="49"/>
                        <a:pt x="68" y="70"/>
                      </a:cubicBezTo>
                      <a:cubicBezTo>
                        <a:pt x="66" y="81"/>
                        <a:pt x="65" y="92"/>
                        <a:pt x="6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37" name="Freeform 34">
                  <a:extLst>
                    <a:ext uri="{FF2B5EF4-FFF2-40B4-BE49-F238E27FC236}">
                      <a16:creationId xmlns="" xmlns:a16="http://schemas.microsoft.com/office/drawing/2014/main" id="{06FB9F7B-541B-4F33-89A2-1C88B3592739}"/>
                    </a:ext>
                  </a:extLst>
                </p:cNvPr>
                <p:cNvSpPr>
                  <a:spLocks/>
                </p:cNvSpPr>
                <p:nvPr/>
              </p:nvSpPr>
              <p:spPr bwMode="auto">
                <a:xfrm>
                  <a:off x="1335856" y="2385784"/>
                  <a:ext cx="95299" cy="37527"/>
                </a:xfrm>
                <a:custGeom>
                  <a:avLst/>
                  <a:gdLst>
                    <a:gd name="T0" fmla="*/ 124 w 124"/>
                    <a:gd name="T1" fmla="*/ 22 h 49"/>
                    <a:gd name="T2" fmla="*/ 0 w 124"/>
                    <a:gd name="T3" fmla="*/ 0 h 49"/>
                    <a:gd name="T4" fmla="*/ 87 w 124"/>
                    <a:gd name="T5" fmla="*/ 0 h 49"/>
                    <a:gd name="T6" fmla="*/ 124 w 124"/>
                    <a:gd name="T7" fmla="*/ 22 h 49"/>
                  </a:gdLst>
                  <a:ahLst/>
                  <a:cxnLst>
                    <a:cxn ang="0">
                      <a:pos x="T0" y="T1"/>
                    </a:cxn>
                    <a:cxn ang="0">
                      <a:pos x="T2" y="T3"/>
                    </a:cxn>
                    <a:cxn ang="0">
                      <a:pos x="T4" y="T5"/>
                    </a:cxn>
                    <a:cxn ang="0">
                      <a:pos x="T6" y="T7"/>
                    </a:cxn>
                  </a:cxnLst>
                  <a:rect l="0" t="0" r="r" b="b"/>
                  <a:pathLst>
                    <a:path w="124" h="49">
                      <a:moveTo>
                        <a:pt x="124" y="22"/>
                      </a:moveTo>
                      <a:cubicBezTo>
                        <a:pt x="86" y="49"/>
                        <a:pt x="56" y="45"/>
                        <a:pt x="0" y="0"/>
                      </a:cubicBezTo>
                      <a:cubicBezTo>
                        <a:pt x="33" y="0"/>
                        <a:pt x="60" y="0"/>
                        <a:pt x="87" y="0"/>
                      </a:cubicBezTo>
                      <a:cubicBezTo>
                        <a:pt x="99" y="7"/>
                        <a:pt x="112" y="15"/>
                        <a:pt x="1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38" name="Freeform 35">
                  <a:extLst>
                    <a:ext uri="{FF2B5EF4-FFF2-40B4-BE49-F238E27FC236}">
                      <a16:creationId xmlns="" xmlns:a16="http://schemas.microsoft.com/office/drawing/2014/main" id="{F23D333F-0B5D-45A3-B3A4-93ACFADEE532}"/>
                    </a:ext>
                  </a:extLst>
                </p:cNvPr>
                <p:cNvSpPr>
                  <a:spLocks/>
                </p:cNvSpPr>
                <p:nvPr/>
              </p:nvSpPr>
              <p:spPr bwMode="auto">
                <a:xfrm>
                  <a:off x="1375853" y="2325543"/>
                  <a:ext cx="59747" cy="77029"/>
                </a:xfrm>
                <a:custGeom>
                  <a:avLst/>
                  <a:gdLst>
                    <a:gd name="T0" fmla="*/ 72 w 78"/>
                    <a:gd name="T1" fmla="*/ 100 h 100"/>
                    <a:gd name="T2" fmla="*/ 35 w 78"/>
                    <a:gd name="T3" fmla="*/ 78 h 100"/>
                    <a:gd name="T4" fmla="*/ 0 w 78"/>
                    <a:gd name="T5" fmla="*/ 0 h 100"/>
                    <a:gd name="T6" fmla="*/ 72 w 78"/>
                    <a:gd name="T7" fmla="*/ 100 h 100"/>
                  </a:gdLst>
                  <a:ahLst/>
                  <a:cxnLst>
                    <a:cxn ang="0">
                      <a:pos x="T0" y="T1"/>
                    </a:cxn>
                    <a:cxn ang="0">
                      <a:pos x="T2" y="T3"/>
                    </a:cxn>
                    <a:cxn ang="0">
                      <a:pos x="T4" y="T5"/>
                    </a:cxn>
                    <a:cxn ang="0">
                      <a:pos x="T6" y="T7"/>
                    </a:cxn>
                  </a:cxnLst>
                  <a:rect l="0" t="0" r="r" b="b"/>
                  <a:pathLst>
                    <a:path w="78" h="100">
                      <a:moveTo>
                        <a:pt x="72" y="100"/>
                      </a:moveTo>
                      <a:cubicBezTo>
                        <a:pt x="60" y="93"/>
                        <a:pt x="47" y="85"/>
                        <a:pt x="35" y="78"/>
                      </a:cubicBezTo>
                      <a:cubicBezTo>
                        <a:pt x="24" y="53"/>
                        <a:pt x="13" y="29"/>
                        <a:pt x="0" y="0"/>
                      </a:cubicBezTo>
                      <a:cubicBezTo>
                        <a:pt x="60" y="23"/>
                        <a:pt x="78" y="51"/>
                        <a:pt x="7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39" name="Freeform 36">
                  <a:extLst>
                    <a:ext uri="{FF2B5EF4-FFF2-40B4-BE49-F238E27FC236}">
                      <a16:creationId xmlns="" xmlns:a16="http://schemas.microsoft.com/office/drawing/2014/main" id="{42423F80-5EF9-41F5-8B91-511EB5C760DA}"/>
                    </a:ext>
                  </a:extLst>
                </p:cNvPr>
                <p:cNvSpPr>
                  <a:spLocks/>
                </p:cNvSpPr>
                <p:nvPr/>
              </p:nvSpPr>
              <p:spPr bwMode="auto">
                <a:xfrm>
                  <a:off x="1313143" y="1393783"/>
                  <a:ext cx="64191" cy="76042"/>
                </a:xfrm>
                <a:custGeom>
                  <a:avLst/>
                  <a:gdLst>
                    <a:gd name="T0" fmla="*/ 50 w 84"/>
                    <a:gd name="T1" fmla="*/ 75 h 99"/>
                    <a:gd name="T2" fmla="*/ 19 w 84"/>
                    <a:gd name="T3" fmla="*/ 99 h 99"/>
                    <a:gd name="T4" fmla="*/ 38 w 84"/>
                    <a:gd name="T5" fmla="*/ 22 h 99"/>
                    <a:gd name="T6" fmla="*/ 84 w 84"/>
                    <a:gd name="T7" fmla="*/ 0 h 99"/>
                    <a:gd name="T8" fmla="*/ 50 w 84"/>
                    <a:gd name="T9" fmla="*/ 75 h 99"/>
                  </a:gdLst>
                  <a:ahLst/>
                  <a:cxnLst>
                    <a:cxn ang="0">
                      <a:pos x="T0" y="T1"/>
                    </a:cxn>
                    <a:cxn ang="0">
                      <a:pos x="T2" y="T3"/>
                    </a:cxn>
                    <a:cxn ang="0">
                      <a:pos x="T4" y="T5"/>
                    </a:cxn>
                    <a:cxn ang="0">
                      <a:pos x="T6" y="T7"/>
                    </a:cxn>
                    <a:cxn ang="0">
                      <a:pos x="T8" y="T9"/>
                    </a:cxn>
                  </a:cxnLst>
                  <a:rect l="0" t="0" r="r" b="b"/>
                  <a:pathLst>
                    <a:path w="84" h="99">
                      <a:moveTo>
                        <a:pt x="50" y="75"/>
                      </a:moveTo>
                      <a:cubicBezTo>
                        <a:pt x="40" y="83"/>
                        <a:pt x="30" y="91"/>
                        <a:pt x="19" y="99"/>
                      </a:cubicBezTo>
                      <a:cubicBezTo>
                        <a:pt x="0" y="67"/>
                        <a:pt x="20" y="44"/>
                        <a:pt x="38" y="22"/>
                      </a:cubicBezTo>
                      <a:cubicBezTo>
                        <a:pt x="48" y="11"/>
                        <a:pt x="64" y="4"/>
                        <a:pt x="84" y="0"/>
                      </a:cubicBezTo>
                      <a:cubicBezTo>
                        <a:pt x="73" y="25"/>
                        <a:pt x="62" y="50"/>
                        <a:pt x="5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40" name="Freeform 37">
                  <a:extLst>
                    <a:ext uri="{FF2B5EF4-FFF2-40B4-BE49-F238E27FC236}">
                      <a16:creationId xmlns="" xmlns:a16="http://schemas.microsoft.com/office/drawing/2014/main" id="{EDCC0D70-491F-408D-9FE0-109A059E64F7}"/>
                    </a:ext>
                  </a:extLst>
                </p:cNvPr>
                <p:cNvSpPr>
                  <a:spLocks/>
                </p:cNvSpPr>
                <p:nvPr/>
              </p:nvSpPr>
              <p:spPr bwMode="auto">
                <a:xfrm>
                  <a:off x="1128470" y="1917682"/>
                  <a:ext cx="54809" cy="84930"/>
                </a:xfrm>
                <a:custGeom>
                  <a:avLst/>
                  <a:gdLst>
                    <a:gd name="T0" fmla="*/ 23 w 71"/>
                    <a:gd name="T1" fmla="*/ 111 h 111"/>
                    <a:gd name="T2" fmla="*/ 52 w 71"/>
                    <a:gd name="T3" fmla="*/ 0 h 111"/>
                    <a:gd name="T4" fmla="*/ 23 w 71"/>
                    <a:gd name="T5" fmla="*/ 111 h 111"/>
                  </a:gdLst>
                  <a:ahLst/>
                  <a:cxnLst>
                    <a:cxn ang="0">
                      <a:pos x="T0" y="T1"/>
                    </a:cxn>
                    <a:cxn ang="0">
                      <a:pos x="T2" y="T3"/>
                    </a:cxn>
                    <a:cxn ang="0">
                      <a:pos x="T4" y="T5"/>
                    </a:cxn>
                  </a:cxnLst>
                  <a:rect l="0" t="0" r="r" b="b"/>
                  <a:pathLst>
                    <a:path w="71" h="111">
                      <a:moveTo>
                        <a:pt x="23" y="111"/>
                      </a:moveTo>
                      <a:cubicBezTo>
                        <a:pt x="0" y="63"/>
                        <a:pt x="24" y="31"/>
                        <a:pt x="52" y="0"/>
                      </a:cubicBezTo>
                      <a:cubicBezTo>
                        <a:pt x="71" y="46"/>
                        <a:pt x="68" y="57"/>
                        <a:pt x="2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41" name="Freeform 38">
                  <a:extLst>
                    <a:ext uri="{FF2B5EF4-FFF2-40B4-BE49-F238E27FC236}">
                      <a16:creationId xmlns="" xmlns:a16="http://schemas.microsoft.com/office/drawing/2014/main" id="{7AAD38F5-1932-4EBD-B937-52E49D745A0A}"/>
                    </a:ext>
                  </a:extLst>
                </p:cNvPr>
                <p:cNvSpPr>
                  <a:spLocks/>
                </p:cNvSpPr>
                <p:nvPr/>
              </p:nvSpPr>
              <p:spPr bwMode="auto">
                <a:xfrm>
                  <a:off x="1277591" y="1488588"/>
                  <a:ext cx="85423" cy="44440"/>
                </a:xfrm>
                <a:custGeom>
                  <a:avLst/>
                  <a:gdLst>
                    <a:gd name="T0" fmla="*/ 0 w 111"/>
                    <a:gd name="T1" fmla="*/ 43 h 58"/>
                    <a:gd name="T2" fmla="*/ 25 w 111"/>
                    <a:gd name="T3" fmla="*/ 17 h 58"/>
                    <a:gd name="T4" fmla="*/ 111 w 111"/>
                    <a:gd name="T5" fmla="*/ 0 h 58"/>
                    <a:gd name="T6" fmla="*/ 5 w 111"/>
                    <a:gd name="T7" fmla="*/ 53 h 58"/>
                    <a:gd name="T8" fmla="*/ 0 w 111"/>
                    <a:gd name="T9" fmla="*/ 43 h 58"/>
                  </a:gdLst>
                  <a:ahLst/>
                  <a:cxnLst>
                    <a:cxn ang="0">
                      <a:pos x="T0" y="T1"/>
                    </a:cxn>
                    <a:cxn ang="0">
                      <a:pos x="T2" y="T3"/>
                    </a:cxn>
                    <a:cxn ang="0">
                      <a:pos x="T4" y="T5"/>
                    </a:cxn>
                    <a:cxn ang="0">
                      <a:pos x="T6" y="T7"/>
                    </a:cxn>
                    <a:cxn ang="0">
                      <a:pos x="T8" y="T9"/>
                    </a:cxn>
                  </a:cxnLst>
                  <a:rect l="0" t="0" r="r" b="b"/>
                  <a:pathLst>
                    <a:path w="111" h="58">
                      <a:moveTo>
                        <a:pt x="0" y="43"/>
                      </a:moveTo>
                      <a:cubicBezTo>
                        <a:pt x="8" y="34"/>
                        <a:pt x="16" y="25"/>
                        <a:pt x="25" y="17"/>
                      </a:cubicBezTo>
                      <a:cubicBezTo>
                        <a:pt x="51" y="12"/>
                        <a:pt x="77" y="6"/>
                        <a:pt x="111" y="0"/>
                      </a:cubicBezTo>
                      <a:cubicBezTo>
                        <a:pt x="83" y="47"/>
                        <a:pt x="47" y="58"/>
                        <a:pt x="5" y="53"/>
                      </a:cubicBezTo>
                      <a:cubicBezTo>
                        <a:pt x="3" y="53"/>
                        <a:pt x="2" y="46"/>
                        <a:pt x="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42" name="Freeform 41">
                  <a:extLst>
                    <a:ext uri="{FF2B5EF4-FFF2-40B4-BE49-F238E27FC236}">
                      <a16:creationId xmlns="" xmlns:a16="http://schemas.microsoft.com/office/drawing/2014/main" id="{5F73C262-1C8D-4E70-951B-1761CA2AF9F4}"/>
                    </a:ext>
                  </a:extLst>
                </p:cNvPr>
                <p:cNvSpPr>
                  <a:spLocks/>
                </p:cNvSpPr>
                <p:nvPr/>
              </p:nvSpPr>
              <p:spPr bwMode="auto">
                <a:xfrm>
                  <a:off x="1175379" y="1556236"/>
                  <a:ext cx="34071" cy="86905"/>
                </a:xfrm>
                <a:custGeom>
                  <a:avLst/>
                  <a:gdLst>
                    <a:gd name="T0" fmla="*/ 32 w 44"/>
                    <a:gd name="T1" fmla="*/ 100 h 113"/>
                    <a:gd name="T2" fmla="*/ 14 w 44"/>
                    <a:gd name="T3" fmla="*/ 113 h 113"/>
                    <a:gd name="T4" fmla="*/ 44 w 44"/>
                    <a:gd name="T5" fmla="*/ 0 h 113"/>
                    <a:gd name="T6" fmla="*/ 39 w 44"/>
                    <a:gd name="T7" fmla="*/ 88 h 113"/>
                    <a:gd name="T8" fmla="*/ 32 w 44"/>
                    <a:gd name="T9" fmla="*/ 100 h 113"/>
                  </a:gdLst>
                  <a:ahLst/>
                  <a:cxnLst>
                    <a:cxn ang="0">
                      <a:pos x="T0" y="T1"/>
                    </a:cxn>
                    <a:cxn ang="0">
                      <a:pos x="T2" y="T3"/>
                    </a:cxn>
                    <a:cxn ang="0">
                      <a:pos x="T4" y="T5"/>
                    </a:cxn>
                    <a:cxn ang="0">
                      <a:pos x="T6" y="T7"/>
                    </a:cxn>
                    <a:cxn ang="0">
                      <a:pos x="T8" y="T9"/>
                    </a:cxn>
                  </a:cxnLst>
                  <a:rect l="0" t="0" r="r" b="b"/>
                  <a:pathLst>
                    <a:path w="44" h="113">
                      <a:moveTo>
                        <a:pt x="32" y="100"/>
                      </a:moveTo>
                      <a:cubicBezTo>
                        <a:pt x="26" y="104"/>
                        <a:pt x="20" y="108"/>
                        <a:pt x="14" y="113"/>
                      </a:cubicBezTo>
                      <a:cubicBezTo>
                        <a:pt x="0" y="47"/>
                        <a:pt x="0" y="47"/>
                        <a:pt x="44" y="0"/>
                      </a:cubicBezTo>
                      <a:cubicBezTo>
                        <a:pt x="43" y="29"/>
                        <a:pt x="41" y="59"/>
                        <a:pt x="39" y="88"/>
                      </a:cubicBezTo>
                      <a:cubicBezTo>
                        <a:pt x="36" y="92"/>
                        <a:pt x="34" y="96"/>
                        <a:pt x="3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43" name="Freeform 42">
                  <a:extLst>
                    <a:ext uri="{FF2B5EF4-FFF2-40B4-BE49-F238E27FC236}">
                      <a16:creationId xmlns="" xmlns:a16="http://schemas.microsoft.com/office/drawing/2014/main" id="{A51346E0-B9AA-4FEF-9FCE-66D9815B9903}"/>
                    </a:ext>
                  </a:extLst>
                </p:cNvPr>
                <p:cNvSpPr>
                  <a:spLocks/>
                </p:cNvSpPr>
                <p:nvPr/>
              </p:nvSpPr>
              <p:spPr bwMode="auto">
                <a:xfrm>
                  <a:off x="1468189" y="2448000"/>
                  <a:ext cx="97274" cy="37033"/>
                </a:xfrm>
                <a:custGeom>
                  <a:avLst/>
                  <a:gdLst>
                    <a:gd name="T0" fmla="*/ 93 w 127"/>
                    <a:gd name="T1" fmla="*/ 0 h 48"/>
                    <a:gd name="T2" fmla="*/ 127 w 127"/>
                    <a:gd name="T3" fmla="*/ 13 h 48"/>
                    <a:gd name="T4" fmla="*/ 0 w 127"/>
                    <a:gd name="T5" fmla="*/ 14 h 48"/>
                    <a:gd name="T6" fmla="*/ 93 w 127"/>
                    <a:gd name="T7" fmla="*/ 0 h 48"/>
                  </a:gdLst>
                  <a:ahLst/>
                  <a:cxnLst>
                    <a:cxn ang="0">
                      <a:pos x="T0" y="T1"/>
                    </a:cxn>
                    <a:cxn ang="0">
                      <a:pos x="T2" y="T3"/>
                    </a:cxn>
                    <a:cxn ang="0">
                      <a:pos x="T4" y="T5"/>
                    </a:cxn>
                    <a:cxn ang="0">
                      <a:pos x="T6" y="T7"/>
                    </a:cxn>
                  </a:cxnLst>
                  <a:rect l="0" t="0" r="r" b="b"/>
                  <a:pathLst>
                    <a:path w="127" h="48">
                      <a:moveTo>
                        <a:pt x="93" y="0"/>
                      </a:moveTo>
                      <a:cubicBezTo>
                        <a:pt x="105" y="4"/>
                        <a:pt x="116" y="9"/>
                        <a:pt x="127" y="13"/>
                      </a:cubicBezTo>
                      <a:cubicBezTo>
                        <a:pt x="94" y="46"/>
                        <a:pt x="61" y="48"/>
                        <a:pt x="0" y="14"/>
                      </a:cubicBezTo>
                      <a:cubicBezTo>
                        <a:pt x="38" y="8"/>
                        <a:pt x="65" y="4"/>
                        <a:pt x="9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44" name="Freeform 43">
                  <a:extLst>
                    <a:ext uri="{FF2B5EF4-FFF2-40B4-BE49-F238E27FC236}">
                      <a16:creationId xmlns="" xmlns:a16="http://schemas.microsoft.com/office/drawing/2014/main" id="{DE209CEC-F37E-4AB7-9159-7EB18778A503}"/>
                    </a:ext>
                  </a:extLst>
                </p:cNvPr>
                <p:cNvSpPr>
                  <a:spLocks/>
                </p:cNvSpPr>
                <p:nvPr/>
              </p:nvSpPr>
              <p:spPr bwMode="auto">
                <a:xfrm>
                  <a:off x="1160071" y="1653017"/>
                  <a:ext cx="73079" cy="64685"/>
                </a:xfrm>
                <a:custGeom>
                  <a:avLst/>
                  <a:gdLst>
                    <a:gd name="T0" fmla="*/ 0 w 95"/>
                    <a:gd name="T1" fmla="*/ 84 h 84"/>
                    <a:gd name="T2" fmla="*/ 95 w 95"/>
                    <a:gd name="T3" fmla="*/ 0 h 84"/>
                    <a:gd name="T4" fmla="*/ 1 w 95"/>
                    <a:gd name="T5" fmla="*/ 83 h 84"/>
                    <a:gd name="T6" fmla="*/ 0 w 95"/>
                    <a:gd name="T7" fmla="*/ 84 h 84"/>
                  </a:gdLst>
                  <a:ahLst/>
                  <a:cxnLst>
                    <a:cxn ang="0">
                      <a:pos x="T0" y="T1"/>
                    </a:cxn>
                    <a:cxn ang="0">
                      <a:pos x="T2" y="T3"/>
                    </a:cxn>
                    <a:cxn ang="0">
                      <a:pos x="T4" y="T5"/>
                    </a:cxn>
                    <a:cxn ang="0">
                      <a:pos x="T6" y="T7"/>
                    </a:cxn>
                  </a:cxnLst>
                  <a:rect l="0" t="0" r="r" b="b"/>
                  <a:pathLst>
                    <a:path w="95" h="84">
                      <a:moveTo>
                        <a:pt x="0" y="84"/>
                      </a:moveTo>
                      <a:cubicBezTo>
                        <a:pt x="50" y="13"/>
                        <a:pt x="50" y="13"/>
                        <a:pt x="95" y="0"/>
                      </a:cubicBezTo>
                      <a:cubicBezTo>
                        <a:pt x="83" y="52"/>
                        <a:pt x="50" y="76"/>
                        <a:pt x="1" y="83"/>
                      </a:cubicBezTo>
                      <a:lnTo>
                        <a:pt x="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45" name="Freeform 45">
                  <a:extLst>
                    <a:ext uri="{FF2B5EF4-FFF2-40B4-BE49-F238E27FC236}">
                      <a16:creationId xmlns="" xmlns:a16="http://schemas.microsoft.com/office/drawing/2014/main" id="{00C54EC0-7E5B-4E2E-BBDB-25D6810AD9FE}"/>
                    </a:ext>
                  </a:extLst>
                </p:cNvPr>
                <p:cNvSpPr>
                  <a:spLocks/>
                </p:cNvSpPr>
                <p:nvPr/>
              </p:nvSpPr>
              <p:spPr bwMode="auto">
                <a:xfrm>
                  <a:off x="1322031" y="2281103"/>
                  <a:ext cx="52340" cy="87893"/>
                </a:xfrm>
                <a:custGeom>
                  <a:avLst/>
                  <a:gdLst>
                    <a:gd name="T0" fmla="*/ 68 w 68"/>
                    <a:gd name="T1" fmla="*/ 114 h 114"/>
                    <a:gd name="T2" fmla="*/ 11 w 68"/>
                    <a:gd name="T3" fmla="*/ 0 h 114"/>
                    <a:gd name="T4" fmla="*/ 68 w 68"/>
                    <a:gd name="T5" fmla="*/ 114 h 114"/>
                  </a:gdLst>
                  <a:ahLst/>
                  <a:cxnLst>
                    <a:cxn ang="0">
                      <a:pos x="T0" y="T1"/>
                    </a:cxn>
                    <a:cxn ang="0">
                      <a:pos x="T2" y="T3"/>
                    </a:cxn>
                    <a:cxn ang="0">
                      <a:pos x="T4" y="T5"/>
                    </a:cxn>
                  </a:cxnLst>
                  <a:rect l="0" t="0" r="r" b="b"/>
                  <a:pathLst>
                    <a:path w="68" h="114">
                      <a:moveTo>
                        <a:pt x="68" y="114"/>
                      </a:moveTo>
                      <a:cubicBezTo>
                        <a:pt x="35" y="84"/>
                        <a:pt x="0" y="53"/>
                        <a:pt x="11" y="0"/>
                      </a:cubicBezTo>
                      <a:cubicBezTo>
                        <a:pt x="62" y="23"/>
                        <a:pt x="66" y="68"/>
                        <a:pt x="68"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46" name="Freeform 46">
                  <a:extLst>
                    <a:ext uri="{FF2B5EF4-FFF2-40B4-BE49-F238E27FC236}">
                      <a16:creationId xmlns="" xmlns:a16="http://schemas.microsoft.com/office/drawing/2014/main" id="{6F6C3B94-C614-44DC-8133-025B1A525A77}"/>
                    </a:ext>
                  </a:extLst>
                </p:cNvPr>
                <p:cNvSpPr>
                  <a:spLocks/>
                </p:cNvSpPr>
                <p:nvPr/>
              </p:nvSpPr>
              <p:spPr bwMode="auto">
                <a:xfrm>
                  <a:off x="1118594" y="1691531"/>
                  <a:ext cx="38515" cy="91349"/>
                </a:xfrm>
                <a:custGeom>
                  <a:avLst/>
                  <a:gdLst>
                    <a:gd name="T0" fmla="*/ 33 w 50"/>
                    <a:gd name="T1" fmla="*/ 118 h 119"/>
                    <a:gd name="T2" fmla="*/ 3 w 50"/>
                    <a:gd name="T3" fmla="*/ 43 h 119"/>
                    <a:gd name="T4" fmla="*/ 16 w 50"/>
                    <a:gd name="T5" fmla="*/ 0 h 119"/>
                    <a:gd name="T6" fmla="*/ 32 w 50"/>
                    <a:gd name="T7" fmla="*/ 119 h 119"/>
                    <a:gd name="T8" fmla="*/ 33 w 50"/>
                    <a:gd name="T9" fmla="*/ 118 h 119"/>
                  </a:gdLst>
                  <a:ahLst/>
                  <a:cxnLst>
                    <a:cxn ang="0">
                      <a:pos x="T0" y="T1"/>
                    </a:cxn>
                    <a:cxn ang="0">
                      <a:pos x="T2" y="T3"/>
                    </a:cxn>
                    <a:cxn ang="0">
                      <a:pos x="T4" y="T5"/>
                    </a:cxn>
                    <a:cxn ang="0">
                      <a:pos x="T6" y="T7"/>
                    </a:cxn>
                    <a:cxn ang="0">
                      <a:pos x="T8" y="T9"/>
                    </a:cxn>
                  </a:cxnLst>
                  <a:rect l="0" t="0" r="r" b="b"/>
                  <a:pathLst>
                    <a:path w="50" h="119">
                      <a:moveTo>
                        <a:pt x="33" y="118"/>
                      </a:moveTo>
                      <a:cubicBezTo>
                        <a:pt x="23" y="93"/>
                        <a:pt x="10" y="69"/>
                        <a:pt x="3" y="43"/>
                      </a:cubicBezTo>
                      <a:cubicBezTo>
                        <a:pt x="0" y="31"/>
                        <a:pt x="11" y="16"/>
                        <a:pt x="16" y="0"/>
                      </a:cubicBezTo>
                      <a:cubicBezTo>
                        <a:pt x="50" y="38"/>
                        <a:pt x="43" y="79"/>
                        <a:pt x="32" y="119"/>
                      </a:cubicBezTo>
                      <a:lnTo>
                        <a:pt x="33"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47" name="Freeform 51">
                  <a:extLst>
                    <a:ext uri="{FF2B5EF4-FFF2-40B4-BE49-F238E27FC236}">
                      <a16:creationId xmlns="" xmlns:a16="http://schemas.microsoft.com/office/drawing/2014/main" id="{B24A01F9-5FED-4C35-AF6D-0D8D26D6040C}"/>
                    </a:ext>
                  </a:extLst>
                </p:cNvPr>
                <p:cNvSpPr>
                  <a:spLocks/>
                </p:cNvSpPr>
                <p:nvPr/>
              </p:nvSpPr>
              <p:spPr bwMode="auto">
                <a:xfrm>
                  <a:off x="1151677" y="1983848"/>
                  <a:ext cx="40490" cy="87399"/>
                </a:xfrm>
                <a:custGeom>
                  <a:avLst/>
                  <a:gdLst>
                    <a:gd name="T0" fmla="*/ 0 w 53"/>
                    <a:gd name="T1" fmla="*/ 114 h 114"/>
                    <a:gd name="T2" fmla="*/ 5 w 53"/>
                    <a:gd name="T3" fmla="*/ 81 h 114"/>
                    <a:gd name="T4" fmla="*/ 24 w 53"/>
                    <a:gd name="T5" fmla="*/ 0 h 114"/>
                    <a:gd name="T6" fmla="*/ 0 w 53"/>
                    <a:gd name="T7" fmla="*/ 114 h 114"/>
                  </a:gdLst>
                  <a:ahLst/>
                  <a:cxnLst>
                    <a:cxn ang="0">
                      <a:pos x="T0" y="T1"/>
                    </a:cxn>
                    <a:cxn ang="0">
                      <a:pos x="T2" y="T3"/>
                    </a:cxn>
                    <a:cxn ang="0">
                      <a:pos x="T4" y="T5"/>
                    </a:cxn>
                    <a:cxn ang="0">
                      <a:pos x="T6" y="T7"/>
                    </a:cxn>
                  </a:cxnLst>
                  <a:rect l="0" t="0" r="r" b="b"/>
                  <a:pathLst>
                    <a:path w="53" h="114">
                      <a:moveTo>
                        <a:pt x="0" y="114"/>
                      </a:moveTo>
                      <a:cubicBezTo>
                        <a:pt x="2" y="103"/>
                        <a:pt x="3" y="92"/>
                        <a:pt x="5" y="81"/>
                      </a:cubicBezTo>
                      <a:cubicBezTo>
                        <a:pt x="11" y="54"/>
                        <a:pt x="18" y="27"/>
                        <a:pt x="24" y="0"/>
                      </a:cubicBezTo>
                      <a:cubicBezTo>
                        <a:pt x="53" y="67"/>
                        <a:pt x="40" y="110"/>
                        <a:pt x="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48" name="Freeform 52">
                  <a:extLst>
                    <a:ext uri="{FF2B5EF4-FFF2-40B4-BE49-F238E27FC236}">
                      <a16:creationId xmlns="" xmlns:a16="http://schemas.microsoft.com/office/drawing/2014/main" id="{B31B6236-39AE-4E2B-862D-D7DAA6C47A06}"/>
                    </a:ext>
                  </a:extLst>
                </p:cNvPr>
                <p:cNvSpPr>
                  <a:spLocks/>
                </p:cNvSpPr>
                <p:nvPr/>
              </p:nvSpPr>
              <p:spPr bwMode="auto">
                <a:xfrm>
                  <a:off x="1280553" y="2332455"/>
                  <a:ext cx="93818" cy="43452"/>
                </a:xfrm>
                <a:custGeom>
                  <a:avLst/>
                  <a:gdLst>
                    <a:gd name="T0" fmla="*/ 122 w 122"/>
                    <a:gd name="T1" fmla="*/ 47 h 56"/>
                    <a:gd name="T2" fmla="*/ 0 w 122"/>
                    <a:gd name="T3" fmla="*/ 5 h 56"/>
                    <a:gd name="T4" fmla="*/ 96 w 122"/>
                    <a:gd name="T5" fmla="*/ 32 h 56"/>
                    <a:gd name="T6" fmla="*/ 122 w 122"/>
                    <a:gd name="T7" fmla="*/ 47 h 56"/>
                    <a:gd name="T8" fmla="*/ 122 w 122"/>
                    <a:gd name="T9" fmla="*/ 47 h 56"/>
                  </a:gdLst>
                  <a:ahLst/>
                  <a:cxnLst>
                    <a:cxn ang="0">
                      <a:pos x="T0" y="T1"/>
                    </a:cxn>
                    <a:cxn ang="0">
                      <a:pos x="T2" y="T3"/>
                    </a:cxn>
                    <a:cxn ang="0">
                      <a:pos x="T4" y="T5"/>
                    </a:cxn>
                    <a:cxn ang="0">
                      <a:pos x="T6" y="T7"/>
                    </a:cxn>
                    <a:cxn ang="0">
                      <a:pos x="T8" y="T9"/>
                    </a:cxn>
                  </a:cxnLst>
                  <a:rect l="0" t="0" r="r" b="b"/>
                  <a:pathLst>
                    <a:path w="122" h="56">
                      <a:moveTo>
                        <a:pt x="122" y="47"/>
                      </a:moveTo>
                      <a:cubicBezTo>
                        <a:pt x="75" y="56"/>
                        <a:pt x="31" y="54"/>
                        <a:pt x="0" y="5"/>
                      </a:cubicBezTo>
                      <a:cubicBezTo>
                        <a:pt x="38" y="1"/>
                        <a:pt x="71" y="0"/>
                        <a:pt x="96" y="32"/>
                      </a:cubicBezTo>
                      <a:cubicBezTo>
                        <a:pt x="102" y="39"/>
                        <a:pt x="113" y="42"/>
                        <a:pt x="122" y="47"/>
                      </a:cubicBezTo>
                      <a:cubicBezTo>
                        <a:pt x="122" y="47"/>
                        <a:pt x="122" y="47"/>
                        <a:pt x="12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49" name="Freeform 55">
                  <a:extLst>
                    <a:ext uri="{FF2B5EF4-FFF2-40B4-BE49-F238E27FC236}">
                      <a16:creationId xmlns="" xmlns:a16="http://schemas.microsoft.com/office/drawing/2014/main" id="{CF94E3E1-B95A-4DFA-800F-84AF78D00744}"/>
                    </a:ext>
                  </a:extLst>
                </p:cNvPr>
                <p:cNvSpPr>
                  <a:spLocks/>
                </p:cNvSpPr>
                <p:nvPr/>
              </p:nvSpPr>
              <p:spPr bwMode="auto">
                <a:xfrm>
                  <a:off x="1196117" y="1585369"/>
                  <a:ext cx="70117" cy="64685"/>
                </a:xfrm>
                <a:custGeom>
                  <a:avLst/>
                  <a:gdLst>
                    <a:gd name="T0" fmla="*/ 5 w 91"/>
                    <a:gd name="T1" fmla="*/ 62 h 84"/>
                    <a:gd name="T2" fmla="*/ 12 w 91"/>
                    <a:gd name="T3" fmla="*/ 50 h 84"/>
                    <a:gd name="T4" fmla="*/ 91 w 91"/>
                    <a:gd name="T5" fmla="*/ 0 h 84"/>
                    <a:gd name="T6" fmla="*/ 0 w 91"/>
                    <a:gd name="T7" fmla="*/ 84 h 84"/>
                    <a:gd name="T8" fmla="*/ 5 w 91"/>
                    <a:gd name="T9" fmla="*/ 62 h 84"/>
                  </a:gdLst>
                  <a:ahLst/>
                  <a:cxnLst>
                    <a:cxn ang="0">
                      <a:pos x="T0" y="T1"/>
                    </a:cxn>
                    <a:cxn ang="0">
                      <a:pos x="T2" y="T3"/>
                    </a:cxn>
                    <a:cxn ang="0">
                      <a:pos x="T4" y="T5"/>
                    </a:cxn>
                    <a:cxn ang="0">
                      <a:pos x="T6" y="T7"/>
                    </a:cxn>
                    <a:cxn ang="0">
                      <a:pos x="T8" y="T9"/>
                    </a:cxn>
                  </a:cxnLst>
                  <a:rect l="0" t="0" r="r" b="b"/>
                  <a:pathLst>
                    <a:path w="91" h="84">
                      <a:moveTo>
                        <a:pt x="5" y="62"/>
                      </a:moveTo>
                      <a:cubicBezTo>
                        <a:pt x="7" y="58"/>
                        <a:pt x="9" y="54"/>
                        <a:pt x="12" y="50"/>
                      </a:cubicBezTo>
                      <a:cubicBezTo>
                        <a:pt x="36" y="35"/>
                        <a:pt x="61" y="19"/>
                        <a:pt x="91" y="0"/>
                      </a:cubicBezTo>
                      <a:cubicBezTo>
                        <a:pt x="76" y="60"/>
                        <a:pt x="68" y="67"/>
                        <a:pt x="0" y="84"/>
                      </a:cubicBezTo>
                      <a:cubicBezTo>
                        <a:pt x="2" y="77"/>
                        <a:pt x="3" y="70"/>
                        <a:pt x="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50" name="Freeform 58">
                  <a:extLst>
                    <a:ext uri="{FF2B5EF4-FFF2-40B4-BE49-F238E27FC236}">
                      <a16:creationId xmlns="" xmlns:a16="http://schemas.microsoft.com/office/drawing/2014/main" id="{B78F098F-C82D-4BAE-A2D6-914803C912E6}"/>
                    </a:ext>
                  </a:extLst>
                </p:cNvPr>
                <p:cNvSpPr>
                  <a:spLocks/>
                </p:cNvSpPr>
                <p:nvPr/>
              </p:nvSpPr>
              <p:spPr bwMode="auto">
                <a:xfrm>
                  <a:off x="1119581" y="2068284"/>
                  <a:ext cx="61229" cy="74560"/>
                </a:xfrm>
                <a:custGeom>
                  <a:avLst/>
                  <a:gdLst>
                    <a:gd name="T0" fmla="*/ 71 w 80"/>
                    <a:gd name="T1" fmla="*/ 59 h 97"/>
                    <a:gd name="T2" fmla="*/ 80 w 80"/>
                    <a:gd name="T3" fmla="*/ 97 h 97"/>
                    <a:gd name="T4" fmla="*/ 0 w 80"/>
                    <a:gd name="T5" fmla="*/ 0 h 97"/>
                    <a:gd name="T6" fmla="*/ 72 w 80"/>
                    <a:gd name="T7" fmla="*/ 61 h 97"/>
                    <a:gd name="T8" fmla="*/ 71 w 80"/>
                    <a:gd name="T9" fmla="*/ 59 h 97"/>
                  </a:gdLst>
                  <a:ahLst/>
                  <a:cxnLst>
                    <a:cxn ang="0">
                      <a:pos x="T0" y="T1"/>
                    </a:cxn>
                    <a:cxn ang="0">
                      <a:pos x="T2" y="T3"/>
                    </a:cxn>
                    <a:cxn ang="0">
                      <a:pos x="T4" y="T5"/>
                    </a:cxn>
                    <a:cxn ang="0">
                      <a:pos x="T6" y="T7"/>
                    </a:cxn>
                    <a:cxn ang="0">
                      <a:pos x="T8" y="T9"/>
                    </a:cxn>
                  </a:cxnLst>
                  <a:rect l="0" t="0" r="r" b="b"/>
                  <a:pathLst>
                    <a:path w="80" h="97">
                      <a:moveTo>
                        <a:pt x="71" y="59"/>
                      </a:moveTo>
                      <a:cubicBezTo>
                        <a:pt x="74" y="72"/>
                        <a:pt x="77" y="84"/>
                        <a:pt x="80" y="97"/>
                      </a:cubicBezTo>
                      <a:cubicBezTo>
                        <a:pt x="26" y="83"/>
                        <a:pt x="16" y="71"/>
                        <a:pt x="0" y="0"/>
                      </a:cubicBezTo>
                      <a:cubicBezTo>
                        <a:pt x="29" y="24"/>
                        <a:pt x="51" y="43"/>
                        <a:pt x="72" y="61"/>
                      </a:cubicBezTo>
                      <a:lnTo>
                        <a:pt x="7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51" name="Freeform 60">
                  <a:extLst>
                    <a:ext uri="{FF2B5EF4-FFF2-40B4-BE49-F238E27FC236}">
                      <a16:creationId xmlns="" xmlns:a16="http://schemas.microsoft.com/office/drawing/2014/main" id="{A6B3F96D-8A2F-4C95-8C30-D3B3CDE6A7E9}"/>
                    </a:ext>
                  </a:extLst>
                </p:cNvPr>
                <p:cNvSpPr>
                  <a:spLocks/>
                </p:cNvSpPr>
                <p:nvPr/>
              </p:nvSpPr>
              <p:spPr bwMode="auto">
                <a:xfrm>
                  <a:off x="1238582" y="2178890"/>
                  <a:ext cx="36540" cy="83942"/>
                </a:xfrm>
                <a:custGeom>
                  <a:avLst/>
                  <a:gdLst>
                    <a:gd name="T0" fmla="*/ 29 w 48"/>
                    <a:gd name="T1" fmla="*/ 109 h 109"/>
                    <a:gd name="T2" fmla="*/ 18 w 48"/>
                    <a:gd name="T3" fmla="*/ 88 h 109"/>
                    <a:gd name="T4" fmla="*/ 0 w 48"/>
                    <a:gd name="T5" fmla="*/ 0 h 109"/>
                    <a:gd name="T6" fmla="*/ 43 w 48"/>
                    <a:gd name="T7" fmla="*/ 102 h 109"/>
                    <a:gd name="T8" fmla="*/ 29 w 48"/>
                    <a:gd name="T9" fmla="*/ 109 h 109"/>
                  </a:gdLst>
                  <a:ahLst/>
                  <a:cxnLst>
                    <a:cxn ang="0">
                      <a:pos x="T0" y="T1"/>
                    </a:cxn>
                    <a:cxn ang="0">
                      <a:pos x="T2" y="T3"/>
                    </a:cxn>
                    <a:cxn ang="0">
                      <a:pos x="T4" y="T5"/>
                    </a:cxn>
                    <a:cxn ang="0">
                      <a:pos x="T6" y="T7"/>
                    </a:cxn>
                    <a:cxn ang="0">
                      <a:pos x="T8" y="T9"/>
                    </a:cxn>
                  </a:cxnLst>
                  <a:rect l="0" t="0" r="r" b="b"/>
                  <a:pathLst>
                    <a:path w="48" h="109">
                      <a:moveTo>
                        <a:pt x="29" y="109"/>
                      </a:moveTo>
                      <a:cubicBezTo>
                        <a:pt x="25" y="102"/>
                        <a:pt x="22" y="95"/>
                        <a:pt x="18" y="88"/>
                      </a:cubicBezTo>
                      <a:cubicBezTo>
                        <a:pt x="12" y="59"/>
                        <a:pt x="6" y="29"/>
                        <a:pt x="0" y="0"/>
                      </a:cubicBezTo>
                      <a:cubicBezTo>
                        <a:pt x="48" y="24"/>
                        <a:pt x="48" y="62"/>
                        <a:pt x="43" y="102"/>
                      </a:cubicBezTo>
                      <a:cubicBezTo>
                        <a:pt x="43" y="105"/>
                        <a:pt x="34" y="107"/>
                        <a:pt x="2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52" name="Freeform 62">
                  <a:extLst>
                    <a:ext uri="{FF2B5EF4-FFF2-40B4-BE49-F238E27FC236}">
                      <a16:creationId xmlns="" xmlns:a16="http://schemas.microsoft.com/office/drawing/2014/main" id="{6B7812A0-39E4-48FF-9084-82F155A889F2}"/>
                    </a:ext>
                  </a:extLst>
                </p:cNvPr>
                <p:cNvSpPr>
                  <a:spLocks/>
                </p:cNvSpPr>
                <p:nvPr/>
              </p:nvSpPr>
              <p:spPr bwMode="auto">
                <a:xfrm>
                  <a:off x="1132420" y="1849046"/>
                  <a:ext cx="49871" cy="83942"/>
                </a:xfrm>
                <a:custGeom>
                  <a:avLst/>
                  <a:gdLst>
                    <a:gd name="T0" fmla="*/ 65 w 65"/>
                    <a:gd name="T1" fmla="*/ 5 h 109"/>
                    <a:gd name="T2" fmla="*/ 20 w 65"/>
                    <a:gd name="T3" fmla="*/ 109 h 109"/>
                    <a:gd name="T4" fmla="*/ 54 w 65"/>
                    <a:gd name="T5" fmla="*/ 0 h 109"/>
                    <a:gd name="T6" fmla="*/ 65 w 65"/>
                    <a:gd name="T7" fmla="*/ 5 h 109"/>
                  </a:gdLst>
                  <a:ahLst/>
                  <a:cxnLst>
                    <a:cxn ang="0">
                      <a:pos x="T0" y="T1"/>
                    </a:cxn>
                    <a:cxn ang="0">
                      <a:pos x="T2" y="T3"/>
                    </a:cxn>
                    <a:cxn ang="0">
                      <a:pos x="T4" y="T5"/>
                    </a:cxn>
                    <a:cxn ang="0">
                      <a:pos x="T6" y="T7"/>
                    </a:cxn>
                  </a:cxnLst>
                  <a:rect l="0" t="0" r="r" b="b"/>
                  <a:pathLst>
                    <a:path w="65" h="109">
                      <a:moveTo>
                        <a:pt x="65" y="5"/>
                      </a:moveTo>
                      <a:cubicBezTo>
                        <a:pt x="50" y="40"/>
                        <a:pt x="35" y="74"/>
                        <a:pt x="20" y="109"/>
                      </a:cubicBezTo>
                      <a:cubicBezTo>
                        <a:pt x="0" y="51"/>
                        <a:pt x="8" y="31"/>
                        <a:pt x="54" y="0"/>
                      </a:cubicBezTo>
                      <a:cubicBezTo>
                        <a:pt x="58" y="2"/>
                        <a:pt x="61" y="3"/>
                        <a:pt x="6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53" name="Freeform 64">
                  <a:extLst>
                    <a:ext uri="{FF2B5EF4-FFF2-40B4-BE49-F238E27FC236}">
                      <a16:creationId xmlns="" xmlns:a16="http://schemas.microsoft.com/office/drawing/2014/main" id="{C4DB94B4-5DC9-4431-A505-488B31214FB9}"/>
                    </a:ext>
                  </a:extLst>
                </p:cNvPr>
                <p:cNvSpPr>
                  <a:spLocks/>
                </p:cNvSpPr>
                <p:nvPr/>
              </p:nvSpPr>
              <p:spPr bwMode="auto">
                <a:xfrm>
                  <a:off x="1143283" y="1714245"/>
                  <a:ext cx="59747" cy="69623"/>
                </a:xfrm>
                <a:custGeom>
                  <a:avLst/>
                  <a:gdLst>
                    <a:gd name="T0" fmla="*/ 0 w 78"/>
                    <a:gd name="T1" fmla="*/ 89 h 90"/>
                    <a:gd name="T2" fmla="*/ 78 w 78"/>
                    <a:gd name="T3" fmla="*/ 0 h 90"/>
                    <a:gd name="T4" fmla="*/ 1 w 78"/>
                    <a:gd name="T5" fmla="*/ 88 h 90"/>
                    <a:gd name="T6" fmla="*/ 0 w 78"/>
                    <a:gd name="T7" fmla="*/ 89 h 90"/>
                  </a:gdLst>
                  <a:ahLst/>
                  <a:cxnLst>
                    <a:cxn ang="0">
                      <a:pos x="T0" y="T1"/>
                    </a:cxn>
                    <a:cxn ang="0">
                      <a:pos x="T2" y="T3"/>
                    </a:cxn>
                    <a:cxn ang="0">
                      <a:pos x="T4" y="T5"/>
                    </a:cxn>
                    <a:cxn ang="0">
                      <a:pos x="T6" y="T7"/>
                    </a:cxn>
                  </a:cxnLst>
                  <a:rect l="0" t="0" r="r" b="b"/>
                  <a:pathLst>
                    <a:path w="78" h="90">
                      <a:moveTo>
                        <a:pt x="0" y="89"/>
                      </a:moveTo>
                      <a:cubicBezTo>
                        <a:pt x="17" y="51"/>
                        <a:pt x="31" y="11"/>
                        <a:pt x="78" y="0"/>
                      </a:cubicBezTo>
                      <a:cubicBezTo>
                        <a:pt x="70" y="59"/>
                        <a:pt x="43" y="90"/>
                        <a:pt x="1" y="88"/>
                      </a:cubicBezTo>
                      <a:cubicBezTo>
                        <a:pt x="1" y="88"/>
                        <a:pt x="0" y="89"/>
                        <a:pt x="0"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54" name="Freeform 69">
                  <a:extLst>
                    <a:ext uri="{FF2B5EF4-FFF2-40B4-BE49-F238E27FC236}">
                      <a16:creationId xmlns="" xmlns:a16="http://schemas.microsoft.com/office/drawing/2014/main" id="{2E456E33-80BB-4AC1-9AC8-1021DB763ED8}"/>
                    </a:ext>
                  </a:extLst>
                </p:cNvPr>
                <p:cNvSpPr>
                  <a:spLocks/>
                </p:cNvSpPr>
                <p:nvPr/>
              </p:nvSpPr>
              <p:spPr bwMode="auto">
                <a:xfrm>
                  <a:off x="1138839" y="1620921"/>
                  <a:ext cx="47403" cy="96781"/>
                </a:xfrm>
                <a:custGeom>
                  <a:avLst/>
                  <a:gdLst>
                    <a:gd name="T0" fmla="*/ 29 w 62"/>
                    <a:gd name="T1" fmla="*/ 125 h 126"/>
                    <a:gd name="T2" fmla="*/ 35 w 62"/>
                    <a:gd name="T3" fmla="*/ 0 h 126"/>
                    <a:gd name="T4" fmla="*/ 28 w 62"/>
                    <a:gd name="T5" fmla="*/ 126 h 126"/>
                    <a:gd name="T6" fmla="*/ 29 w 62"/>
                    <a:gd name="T7" fmla="*/ 125 h 126"/>
                  </a:gdLst>
                  <a:ahLst/>
                  <a:cxnLst>
                    <a:cxn ang="0">
                      <a:pos x="T0" y="T1"/>
                    </a:cxn>
                    <a:cxn ang="0">
                      <a:pos x="T2" y="T3"/>
                    </a:cxn>
                    <a:cxn ang="0">
                      <a:pos x="T4" y="T5"/>
                    </a:cxn>
                    <a:cxn ang="0">
                      <a:pos x="T6" y="T7"/>
                    </a:cxn>
                  </a:cxnLst>
                  <a:rect l="0" t="0" r="r" b="b"/>
                  <a:pathLst>
                    <a:path w="62" h="126">
                      <a:moveTo>
                        <a:pt x="29" y="125"/>
                      </a:moveTo>
                      <a:cubicBezTo>
                        <a:pt x="3" y="82"/>
                        <a:pt x="0" y="41"/>
                        <a:pt x="35" y="0"/>
                      </a:cubicBezTo>
                      <a:cubicBezTo>
                        <a:pt x="62" y="44"/>
                        <a:pt x="44" y="85"/>
                        <a:pt x="28" y="126"/>
                      </a:cubicBezTo>
                      <a:cubicBezTo>
                        <a:pt x="28" y="126"/>
                        <a:pt x="29" y="125"/>
                        <a:pt x="2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55" name="Freeform 70">
                  <a:extLst>
                    <a:ext uri="{FF2B5EF4-FFF2-40B4-BE49-F238E27FC236}">
                      <a16:creationId xmlns="" xmlns:a16="http://schemas.microsoft.com/office/drawing/2014/main" id="{D58758EA-5389-4756-977C-7907D7FD24B1}"/>
                    </a:ext>
                  </a:extLst>
                </p:cNvPr>
                <p:cNvSpPr>
                  <a:spLocks/>
                </p:cNvSpPr>
                <p:nvPr/>
              </p:nvSpPr>
              <p:spPr bwMode="auto">
                <a:xfrm>
                  <a:off x="1217844" y="1489082"/>
                  <a:ext cx="36540" cy="89374"/>
                </a:xfrm>
                <a:custGeom>
                  <a:avLst/>
                  <a:gdLst>
                    <a:gd name="T0" fmla="*/ 48 w 48"/>
                    <a:gd name="T1" fmla="*/ 78 h 116"/>
                    <a:gd name="T2" fmla="*/ 17 w 48"/>
                    <a:gd name="T3" fmla="*/ 116 h 116"/>
                    <a:gd name="T4" fmla="*/ 16 w 48"/>
                    <a:gd name="T5" fmla="*/ 38 h 116"/>
                    <a:gd name="T6" fmla="*/ 48 w 48"/>
                    <a:gd name="T7" fmla="*/ 0 h 116"/>
                    <a:gd name="T8" fmla="*/ 48 w 48"/>
                    <a:gd name="T9" fmla="*/ 78 h 116"/>
                  </a:gdLst>
                  <a:ahLst/>
                  <a:cxnLst>
                    <a:cxn ang="0">
                      <a:pos x="T0" y="T1"/>
                    </a:cxn>
                    <a:cxn ang="0">
                      <a:pos x="T2" y="T3"/>
                    </a:cxn>
                    <a:cxn ang="0">
                      <a:pos x="T4" y="T5"/>
                    </a:cxn>
                    <a:cxn ang="0">
                      <a:pos x="T6" y="T7"/>
                    </a:cxn>
                    <a:cxn ang="0">
                      <a:pos x="T8" y="T9"/>
                    </a:cxn>
                  </a:cxnLst>
                  <a:rect l="0" t="0" r="r" b="b"/>
                  <a:pathLst>
                    <a:path w="48" h="116">
                      <a:moveTo>
                        <a:pt x="48" y="78"/>
                      </a:moveTo>
                      <a:cubicBezTo>
                        <a:pt x="37" y="91"/>
                        <a:pt x="27" y="103"/>
                        <a:pt x="17" y="116"/>
                      </a:cubicBezTo>
                      <a:cubicBezTo>
                        <a:pt x="1" y="98"/>
                        <a:pt x="0" y="60"/>
                        <a:pt x="16" y="38"/>
                      </a:cubicBezTo>
                      <a:cubicBezTo>
                        <a:pt x="23" y="27"/>
                        <a:pt x="32" y="18"/>
                        <a:pt x="48" y="0"/>
                      </a:cubicBezTo>
                      <a:cubicBezTo>
                        <a:pt x="48" y="32"/>
                        <a:pt x="48" y="55"/>
                        <a:pt x="4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56" name="Freeform 71">
                  <a:extLst>
                    <a:ext uri="{FF2B5EF4-FFF2-40B4-BE49-F238E27FC236}">
                      <a16:creationId xmlns="" xmlns:a16="http://schemas.microsoft.com/office/drawing/2014/main" id="{9256406A-940D-4750-9772-061DD53FD37D}"/>
                    </a:ext>
                  </a:extLst>
                </p:cNvPr>
                <p:cNvSpPr>
                  <a:spLocks/>
                </p:cNvSpPr>
                <p:nvPr/>
              </p:nvSpPr>
              <p:spPr bwMode="auto">
                <a:xfrm>
                  <a:off x="1129951" y="1780411"/>
                  <a:ext cx="56291" cy="79498"/>
                </a:xfrm>
                <a:custGeom>
                  <a:avLst/>
                  <a:gdLst>
                    <a:gd name="T0" fmla="*/ 0 w 73"/>
                    <a:gd name="T1" fmla="*/ 103 h 103"/>
                    <a:gd name="T2" fmla="*/ 73 w 73"/>
                    <a:gd name="T3" fmla="*/ 0 h 103"/>
                    <a:gd name="T4" fmla="*/ 0 w 73"/>
                    <a:gd name="T5" fmla="*/ 102 h 103"/>
                    <a:gd name="T6" fmla="*/ 0 w 73"/>
                    <a:gd name="T7" fmla="*/ 103 h 103"/>
                  </a:gdLst>
                  <a:ahLst/>
                  <a:cxnLst>
                    <a:cxn ang="0">
                      <a:pos x="T0" y="T1"/>
                    </a:cxn>
                    <a:cxn ang="0">
                      <a:pos x="T2" y="T3"/>
                    </a:cxn>
                    <a:cxn ang="0">
                      <a:pos x="T4" y="T5"/>
                    </a:cxn>
                    <a:cxn ang="0">
                      <a:pos x="T6" y="T7"/>
                    </a:cxn>
                  </a:cxnLst>
                  <a:rect l="0" t="0" r="r" b="b"/>
                  <a:pathLst>
                    <a:path w="73" h="103">
                      <a:moveTo>
                        <a:pt x="0" y="103"/>
                      </a:moveTo>
                      <a:cubicBezTo>
                        <a:pt x="15" y="62"/>
                        <a:pt x="23" y="17"/>
                        <a:pt x="73" y="0"/>
                      </a:cubicBezTo>
                      <a:cubicBezTo>
                        <a:pt x="71" y="51"/>
                        <a:pt x="52" y="88"/>
                        <a:pt x="0" y="102"/>
                      </a:cubicBezTo>
                      <a:cubicBezTo>
                        <a:pt x="0" y="102"/>
                        <a:pt x="0" y="103"/>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57" name="Freeform 72">
                  <a:extLst>
                    <a:ext uri="{FF2B5EF4-FFF2-40B4-BE49-F238E27FC236}">
                      <a16:creationId xmlns="" xmlns:a16="http://schemas.microsoft.com/office/drawing/2014/main" id="{6679F9E5-3FB3-4051-A5FF-AE3B7A5BCF86}"/>
                    </a:ext>
                  </a:extLst>
                </p:cNvPr>
                <p:cNvSpPr>
                  <a:spLocks/>
                </p:cNvSpPr>
                <p:nvPr/>
              </p:nvSpPr>
              <p:spPr bwMode="auto">
                <a:xfrm>
                  <a:off x="1147727" y="2146795"/>
                  <a:ext cx="64685" cy="61229"/>
                </a:xfrm>
                <a:custGeom>
                  <a:avLst/>
                  <a:gdLst>
                    <a:gd name="T0" fmla="*/ 0 w 84"/>
                    <a:gd name="T1" fmla="*/ 0 h 80"/>
                    <a:gd name="T2" fmla="*/ 84 w 84"/>
                    <a:gd name="T3" fmla="*/ 80 h 80"/>
                    <a:gd name="T4" fmla="*/ 0 w 84"/>
                    <a:gd name="T5" fmla="*/ 0 h 80"/>
                  </a:gdLst>
                  <a:ahLst/>
                  <a:cxnLst>
                    <a:cxn ang="0">
                      <a:pos x="T0" y="T1"/>
                    </a:cxn>
                    <a:cxn ang="0">
                      <a:pos x="T2" y="T3"/>
                    </a:cxn>
                    <a:cxn ang="0">
                      <a:pos x="T4" y="T5"/>
                    </a:cxn>
                  </a:cxnLst>
                  <a:rect l="0" t="0" r="r" b="b"/>
                  <a:pathLst>
                    <a:path w="84" h="80">
                      <a:moveTo>
                        <a:pt x="0" y="0"/>
                      </a:moveTo>
                      <a:cubicBezTo>
                        <a:pt x="43" y="13"/>
                        <a:pt x="78" y="30"/>
                        <a:pt x="84" y="80"/>
                      </a:cubicBezTo>
                      <a:cubicBezTo>
                        <a:pt x="36" y="74"/>
                        <a:pt x="12" y="4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58" name="Freeform 75">
                  <a:extLst>
                    <a:ext uri="{FF2B5EF4-FFF2-40B4-BE49-F238E27FC236}">
                      <a16:creationId xmlns="" xmlns:a16="http://schemas.microsoft.com/office/drawing/2014/main" id="{F689CE4B-FA79-43EC-8737-F4CD10A023C5}"/>
                    </a:ext>
                  </a:extLst>
                </p:cNvPr>
                <p:cNvSpPr>
                  <a:spLocks/>
                </p:cNvSpPr>
                <p:nvPr/>
              </p:nvSpPr>
              <p:spPr bwMode="auto">
                <a:xfrm>
                  <a:off x="1282035" y="2228762"/>
                  <a:ext cx="43946" cy="88386"/>
                </a:xfrm>
                <a:custGeom>
                  <a:avLst/>
                  <a:gdLst>
                    <a:gd name="T0" fmla="*/ 35 w 57"/>
                    <a:gd name="T1" fmla="*/ 115 h 115"/>
                    <a:gd name="T2" fmla="*/ 4 w 57"/>
                    <a:gd name="T3" fmla="*/ 77 h 115"/>
                    <a:gd name="T4" fmla="*/ 0 w 57"/>
                    <a:gd name="T5" fmla="*/ 0 h 115"/>
                    <a:gd name="T6" fmla="*/ 35 w 57"/>
                    <a:gd name="T7" fmla="*/ 115 h 115"/>
                  </a:gdLst>
                  <a:ahLst/>
                  <a:cxnLst>
                    <a:cxn ang="0">
                      <a:pos x="T0" y="T1"/>
                    </a:cxn>
                    <a:cxn ang="0">
                      <a:pos x="T2" y="T3"/>
                    </a:cxn>
                    <a:cxn ang="0">
                      <a:pos x="T4" y="T5"/>
                    </a:cxn>
                    <a:cxn ang="0">
                      <a:pos x="T6" y="T7"/>
                    </a:cxn>
                  </a:cxnLst>
                  <a:rect l="0" t="0" r="r" b="b"/>
                  <a:pathLst>
                    <a:path w="57" h="115">
                      <a:moveTo>
                        <a:pt x="35" y="115"/>
                      </a:moveTo>
                      <a:cubicBezTo>
                        <a:pt x="25" y="102"/>
                        <a:pt x="15" y="90"/>
                        <a:pt x="4" y="77"/>
                      </a:cubicBezTo>
                      <a:cubicBezTo>
                        <a:pt x="3" y="53"/>
                        <a:pt x="2" y="28"/>
                        <a:pt x="0" y="0"/>
                      </a:cubicBezTo>
                      <a:cubicBezTo>
                        <a:pt x="49" y="42"/>
                        <a:pt x="57" y="73"/>
                        <a:pt x="35"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59" name="Freeform 76">
                  <a:extLst>
                    <a:ext uri="{FF2B5EF4-FFF2-40B4-BE49-F238E27FC236}">
                      <a16:creationId xmlns="" xmlns:a16="http://schemas.microsoft.com/office/drawing/2014/main" id="{F9A297ED-9943-4598-AB82-7DE6CD921DC8}"/>
                    </a:ext>
                  </a:extLst>
                </p:cNvPr>
                <p:cNvSpPr>
                  <a:spLocks/>
                </p:cNvSpPr>
                <p:nvPr/>
              </p:nvSpPr>
              <p:spPr bwMode="auto">
                <a:xfrm>
                  <a:off x="1090942" y="1843615"/>
                  <a:ext cx="49871" cy="85423"/>
                </a:xfrm>
                <a:custGeom>
                  <a:avLst/>
                  <a:gdLst>
                    <a:gd name="T0" fmla="*/ 45 w 65"/>
                    <a:gd name="T1" fmla="*/ 111 h 111"/>
                    <a:gd name="T2" fmla="*/ 10 w 65"/>
                    <a:gd name="T3" fmla="*/ 0 h 111"/>
                    <a:gd name="T4" fmla="*/ 45 w 65"/>
                    <a:gd name="T5" fmla="*/ 111 h 111"/>
                  </a:gdLst>
                  <a:ahLst/>
                  <a:cxnLst>
                    <a:cxn ang="0">
                      <a:pos x="T0" y="T1"/>
                    </a:cxn>
                    <a:cxn ang="0">
                      <a:pos x="T2" y="T3"/>
                    </a:cxn>
                    <a:cxn ang="0">
                      <a:pos x="T4" y="T5"/>
                    </a:cxn>
                  </a:cxnLst>
                  <a:rect l="0" t="0" r="r" b="b"/>
                  <a:pathLst>
                    <a:path w="65" h="111">
                      <a:moveTo>
                        <a:pt x="45" y="111"/>
                      </a:moveTo>
                      <a:cubicBezTo>
                        <a:pt x="9" y="82"/>
                        <a:pt x="0" y="46"/>
                        <a:pt x="10" y="0"/>
                      </a:cubicBezTo>
                      <a:cubicBezTo>
                        <a:pt x="44" y="31"/>
                        <a:pt x="65" y="64"/>
                        <a:pt x="45"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60" name="Freeform 78">
                  <a:extLst>
                    <a:ext uri="{FF2B5EF4-FFF2-40B4-BE49-F238E27FC236}">
                      <a16:creationId xmlns="" xmlns:a16="http://schemas.microsoft.com/office/drawing/2014/main" id="{BD720DD6-ACC5-4342-B1C6-72F775F5289F}"/>
                    </a:ext>
                  </a:extLst>
                </p:cNvPr>
                <p:cNvSpPr>
                  <a:spLocks/>
                </p:cNvSpPr>
                <p:nvPr/>
              </p:nvSpPr>
              <p:spPr bwMode="auto">
                <a:xfrm>
                  <a:off x="1173897" y="2045077"/>
                  <a:ext cx="39996" cy="96781"/>
                </a:xfrm>
                <a:custGeom>
                  <a:avLst/>
                  <a:gdLst>
                    <a:gd name="T0" fmla="*/ 1 w 52"/>
                    <a:gd name="T1" fmla="*/ 91 h 126"/>
                    <a:gd name="T2" fmla="*/ 16 w 52"/>
                    <a:gd name="T3" fmla="*/ 0 h 126"/>
                    <a:gd name="T4" fmla="*/ 23 w 52"/>
                    <a:gd name="T5" fmla="*/ 126 h 126"/>
                    <a:gd name="T6" fmla="*/ 0 w 52"/>
                    <a:gd name="T7" fmla="*/ 90 h 126"/>
                    <a:gd name="T8" fmla="*/ 1 w 52"/>
                    <a:gd name="T9" fmla="*/ 91 h 126"/>
                  </a:gdLst>
                  <a:ahLst/>
                  <a:cxnLst>
                    <a:cxn ang="0">
                      <a:pos x="T0" y="T1"/>
                    </a:cxn>
                    <a:cxn ang="0">
                      <a:pos x="T2" y="T3"/>
                    </a:cxn>
                    <a:cxn ang="0">
                      <a:pos x="T4" y="T5"/>
                    </a:cxn>
                    <a:cxn ang="0">
                      <a:pos x="T6" y="T7"/>
                    </a:cxn>
                    <a:cxn ang="0">
                      <a:pos x="T8" y="T9"/>
                    </a:cxn>
                  </a:cxnLst>
                  <a:rect l="0" t="0" r="r" b="b"/>
                  <a:pathLst>
                    <a:path w="52" h="126">
                      <a:moveTo>
                        <a:pt x="1" y="91"/>
                      </a:moveTo>
                      <a:cubicBezTo>
                        <a:pt x="5" y="63"/>
                        <a:pt x="10" y="35"/>
                        <a:pt x="16" y="0"/>
                      </a:cubicBezTo>
                      <a:cubicBezTo>
                        <a:pt x="52" y="47"/>
                        <a:pt x="45" y="86"/>
                        <a:pt x="23" y="126"/>
                      </a:cubicBezTo>
                      <a:cubicBezTo>
                        <a:pt x="15" y="113"/>
                        <a:pt x="7" y="101"/>
                        <a:pt x="0" y="90"/>
                      </a:cubicBezTo>
                      <a:cubicBezTo>
                        <a:pt x="0" y="89"/>
                        <a:pt x="1" y="91"/>
                        <a:pt x="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61" name="Freeform 79">
                  <a:extLst>
                    <a:ext uri="{FF2B5EF4-FFF2-40B4-BE49-F238E27FC236}">
                      <a16:creationId xmlns="" xmlns:a16="http://schemas.microsoft.com/office/drawing/2014/main" id="{8FCDA296-E1E7-4EDE-AD76-172BC17498C4}"/>
                    </a:ext>
                  </a:extLst>
                </p:cNvPr>
                <p:cNvSpPr>
                  <a:spLocks/>
                </p:cNvSpPr>
                <p:nvPr/>
              </p:nvSpPr>
              <p:spPr bwMode="auto">
                <a:xfrm>
                  <a:off x="1197598" y="2114205"/>
                  <a:ext cx="43946" cy="90855"/>
                </a:xfrm>
                <a:custGeom>
                  <a:avLst/>
                  <a:gdLst>
                    <a:gd name="T0" fmla="*/ 22 w 57"/>
                    <a:gd name="T1" fmla="*/ 0 h 118"/>
                    <a:gd name="T2" fmla="*/ 36 w 57"/>
                    <a:gd name="T3" fmla="*/ 118 h 118"/>
                    <a:gd name="T4" fmla="*/ 22 w 57"/>
                    <a:gd name="T5" fmla="*/ 0 h 118"/>
                  </a:gdLst>
                  <a:ahLst/>
                  <a:cxnLst>
                    <a:cxn ang="0">
                      <a:pos x="T0" y="T1"/>
                    </a:cxn>
                    <a:cxn ang="0">
                      <a:pos x="T2" y="T3"/>
                    </a:cxn>
                    <a:cxn ang="0">
                      <a:pos x="T4" y="T5"/>
                    </a:cxn>
                  </a:cxnLst>
                  <a:rect l="0" t="0" r="r" b="b"/>
                  <a:pathLst>
                    <a:path w="57" h="118">
                      <a:moveTo>
                        <a:pt x="22" y="0"/>
                      </a:moveTo>
                      <a:cubicBezTo>
                        <a:pt x="57" y="37"/>
                        <a:pt x="54" y="76"/>
                        <a:pt x="36" y="118"/>
                      </a:cubicBezTo>
                      <a:cubicBezTo>
                        <a:pt x="0" y="82"/>
                        <a:pt x="6" y="43"/>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62" name="Freeform 81">
                  <a:extLst>
                    <a:ext uri="{FF2B5EF4-FFF2-40B4-BE49-F238E27FC236}">
                      <a16:creationId xmlns="" xmlns:a16="http://schemas.microsoft.com/office/drawing/2014/main" id="{C2A5D1AD-CD87-40CF-8A76-4F48DA932F51}"/>
                    </a:ext>
                  </a:extLst>
                </p:cNvPr>
                <p:cNvSpPr>
                  <a:spLocks/>
                </p:cNvSpPr>
                <p:nvPr/>
              </p:nvSpPr>
              <p:spPr bwMode="auto">
                <a:xfrm>
                  <a:off x="1087980" y="1922126"/>
                  <a:ext cx="52340" cy="82461"/>
                </a:xfrm>
                <a:custGeom>
                  <a:avLst/>
                  <a:gdLst>
                    <a:gd name="T0" fmla="*/ 14 w 68"/>
                    <a:gd name="T1" fmla="*/ 0 h 107"/>
                    <a:gd name="T2" fmla="*/ 58 w 68"/>
                    <a:gd name="T3" fmla="*/ 107 h 107"/>
                    <a:gd name="T4" fmla="*/ 14 w 68"/>
                    <a:gd name="T5" fmla="*/ 0 h 107"/>
                  </a:gdLst>
                  <a:ahLst/>
                  <a:cxnLst>
                    <a:cxn ang="0">
                      <a:pos x="T0" y="T1"/>
                    </a:cxn>
                    <a:cxn ang="0">
                      <a:pos x="T2" y="T3"/>
                    </a:cxn>
                    <a:cxn ang="0">
                      <a:pos x="T4" y="T5"/>
                    </a:cxn>
                  </a:cxnLst>
                  <a:rect l="0" t="0" r="r" b="b"/>
                  <a:pathLst>
                    <a:path w="68" h="107">
                      <a:moveTo>
                        <a:pt x="14" y="0"/>
                      </a:moveTo>
                      <a:cubicBezTo>
                        <a:pt x="53" y="26"/>
                        <a:pt x="68" y="60"/>
                        <a:pt x="58" y="107"/>
                      </a:cubicBezTo>
                      <a:cubicBezTo>
                        <a:pt x="25" y="79"/>
                        <a:pt x="0" y="5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grpSp>
        </p:grpSp>
        <p:sp>
          <p:nvSpPr>
            <p:cNvPr id="6" name="矩形 5">
              <a:extLst>
                <a:ext uri="{FF2B5EF4-FFF2-40B4-BE49-F238E27FC236}">
                  <a16:creationId xmlns="" xmlns:a16="http://schemas.microsoft.com/office/drawing/2014/main" id="{F1FA3C9F-5F9F-468A-A5DE-627F468F59B8}"/>
                </a:ext>
              </a:extLst>
            </p:cNvPr>
            <p:cNvSpPr/>
            <p:nvPr/>
          </p:nvSpPr>
          <p:spPr>
            <a:xfrm>
              <a:off x="1293936" y="1618420"/>
              <a:ext cx="1857791" cy="810928"/>
            </a:xfrm>
            <a:prstGeom prst="rect">
              <a:avLst/>
            </a:prstGeom>
          </p:spPr>
          <p:txBody>
            <a:bodyPr wrap="square">
              <a:spAutoFit/>
            </a:bodyPr>
            <a:lstStyle/>
            <a:p>
              <a:pPr algn="ctr">
                <a:lnSpc>
                  <a:spcPct val="120000"/>
                </a:lnSpc>
              </a:pPr>
              <a:r>
                <a:rPr lang="zh-CN" altLang="en-US" sz="2000" dirty="0">
                  <a:gradFill flip="none" rotWithShape="1">
                    <a:gsLst>
                      <a:gs pos="0">
                        <a:schemeClr val="accent2"/>
                      </a:gs>
                      <a:gs pos="88000">
                        <a:schemeClr val="accent1"/>
                      </a:gs>
                    </a:gsLst>
                    <a:lin ang="2700000" scaled="1"/>
                    <a:tileRect/>
                  </a:gradFill>
                  <a:latin typeface="+mn-ea"/>
                  <a:cs typeface="阿里巴巴普惠体 R" panose="00020600040101010101" pitchFamily="18" charset="-122"/>
                </a:rPr>
                <a:t>你的荣誉信息放在这里</a:t>
              </a:r>
            </a:p>
          </p:txBody>
        </p:sp>
        <p:sp>
          <p:nvSpPr>
            <p:cNvPr id="8" name="梯形 7">
              <a:extLst>
                <a:ext uri="{FF2B5EF4-FFF2-40B4-BE49-F238E27FC236}">
                  <a16:creationId xmlns="" xmlns:a16="http://schemas.microsoft.com/office/drawing/2014/main" id="{4C8CD540-ACAE-4358-B867-994494EA07FE}"/>
                </a:ext>
              </a:extLst>
            </p:cNvPr>
            <p:cNvSpPr/>
            <p:nvPr/>
          </p:nvSpPr>
          <p:spPr>
            <a:xfrm>
              <a:off x="810885" y="2471813"/>
              <a:ext cx="2600100" cy="255611"/>
            </a:xfrm>
            <a:prstGeom prst="trapezoid">
              <a:avLst>
                <a:gd name="adj" fmla="val 187649"/>
              </a:avLst>
            </a:prstGeom>
            <a:gradFill flip="none" rotWithShape="1">
              <a:gsLst>
                <a:gs pos="0">
                  <a:schemeClr val="accent2">
                    <a:alpha val="0"/>
                  </a:schemeClr>
                </a:gs>
                <a:gs pos="100000">
                  <a:schemeClr val="accent2">
                    <a:alpha val="6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梯形 167">
              <a:extLst>
                <a:ext uri="{FF2B5EF4-FFF2-40B4-BE49-F238E27FC236}">
                  <a16:creationId xmlns="" xmlns:a16="http://schemas.microsoft.com/office/drawing/2014/main" id="{BCCDA907-98F5-4A72-B702-38E59F1065AE}"/>
                </a:ext>
              </a:extLst>
            </p:cNvPr>
            <p:cNvSpPr/>
            <p:nvPr/>
          </p:nvSpPr>
          <p:spPr>
            <a:xfrm>
              <a:off x="491118" y="2612051"/>
              <a:ext cx="3239634" cy="255611"/>
            </a:xfrm>
            <a:prstGeom prst="trapezoid">
              <a:avLst>
                <a:gd name="adj" fmla="val 187649"/>
              </a:avLst>
            </a:prstGeom>
            <a:gradFill flip="none" rotWithShape="1">
              <a:gsLst>
                <a:gs pos="0">
                  <a:schemeClr val="accent2">
                    <a:alpha val="0"/>
                  </a:schemeClr>
                </a:gs>
                <a:gs pos="100000">
                  <a:schemeClr val="accent2">
                    <a:alpha val="6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0" name="组合 169">
            <a:extLst>
              <a:ext uri="{FF2B5EF4-FFF2-40B4-BE49-F238E27FC236}">
                <a16:creationId xmlns="" xmlns:a16="http://schemas.microsoft.com/office/drawing/2014/main" id="{84EB0B4D-5D94-4560-AEFA-90F01C8A0B90}"/>
              </a:ext>
            </a:extLst>
          </p:cNvPr>
          <p:cNvGrpSpPr/>
          <p:nvPr/>
        </p:nvGrpSpPr>
        <p:grpSpPr>
          <a:xfrm>
            <a:off x="4469833" y="1749667"/>
            <a:ext cx="3239634" cy="1363322"/>
            <a:chOff x="491118" y="1504340"/>
            <a:chExt cx="3239634" cy="1363322"/>
          </a:xfrm>
        </p:grpSpPr>
        <p:grpSp>
          <p:nvGrpSpPr>
            <p:cNvPr id="171" name="组合 170">
              <a:extLst>
                <a:ext uri="{FF2B5EF4-FFF2-40B4-BE49-F238E27FC236}">
                  <a16:creationId xmlns="" xmlns:a16="http://schemas.microsoft.com/office/drawing/2014/main" id="{FFC6A167-4551-443D-9E0B-C154CBD00C92}"/>
                </a:ext>
              </a:extLst>
            </p:cNvPr>
            <p:cNvGrpSpPr/>
            <p:nvPr/>
          </p:nvGrpSpPr>
          <p:grpSpPr>
            <a:xfrm>
              <a:off x="966060" y="1504340"/>
              <a:ext cx="2444925" cy="1101126"/>
              <a:chOff x="1087980" y="1383907"/>
              <a:chExt cx="2444925" cy="1101126"/>
            </a:xfrm>
          </p:grpSpPr>
          <p:grpSp>
            <p:nvGrpSpPr>
              <p:cNvPr id="175" name="组合 174">
                <a:extLst>
                  <a:ext uri="{FF2B5EF4-FFF2-40B4-BE49-F238E27FC236}">
                    <a16:creationId xmlns="" xmlns:a16="http://schemas.microsoft.com/office/drawing/2014/main" id="{BA80E9A6-296C-4C61-B1E1-BBDCA832F42D}"/>
                  </a:ext>
                </a:extLst>
              </p:cNvPr>
              <p:cNvGrpSpPr/>
              <p:nvPr/>
            </p:nvGrpSpPr>
            <p:grpSpPr>
              <a:xfrm>
                <a:off x="1087980" y="1383907"/>
                <a:ext cx="478965" cy="1101126"/>
                <a:chOff x="1087980" y="1383907"/>
                <a:chExt cx="478965" cy="1101126"/>
              </a:xfrm>
              <a:gradFill>
                <a:gsLst>
                  <a:gs pos="0">
                    <a:schemeClr val="accent2"/>
                  </a:gs>
                  <a:gs pos="88000">
                    <a:schemeClr val="accent1"/>
                  </a:gs>
                </a:gsLst>
                <a:lin ang="0" scaled="1"/>
              </a:gradFill>
            </p:grpSpPr>
            <p:sp>
              <p:nvSpPr>
                <p:cNvPr id="214" name="Freeform 11">
                  <a:extLst>
                    <a:ext uri="{FF2B5EF4-FFF2-40B4-BE49-F238E27FC236}">
                      <a16:creationId xmlns="" xmlns:a16="http://schemas.microsoft.com/office/drawing/2014/main" id="{DF11B5F7-FD56-46B9-B284-EE8852E66459}"/>
                    </a:ext>
                  </a:extLst>
                </p:cNvPr>
                <p:cNvSpPr>
                  <a:spLocks/>
                </p:cNvSpPr>
                <p:nvPr/>
              </p:nvSpPr>
              <p:spPr bwMode="auto">
                <a:xfrm>
                  <a:off x="1371902" y="1383907"/>
                  <a:ext cx="85423" cy="54316"/>
                </a:xfrm>
                <a:custGeom>
                  <a:avLst/>
                  <a:gdLst>
                    <a:gd name="T0" fmla="*/ 0 w 111"/>
                    <a:gd name="T1" fmla="*/ 69 h 71"/>
                    <a:gd name="T2" fmla="*/ 111 w 111"/>
                    <a:gd name="T3" fmla="*/ 2 h 71"/>
                    <a:gd name="T4" fmla="*/ 0 w 111"/>
                    <a:gd name="T5" fmla="*/ 69 h 71"/>
                  </a:gdLst>
                  <a:ahLst/>
                  <a:cxnLst>
                    <a:cxn ang="0">
                      <a:pos x="T0" y="T1"/>
                    </a:cxn>
                    <a:cxn ang="0">
                      <a:pos x="T2" y="T3"/>
                    </a:cxn>
                    <a:cxn ang="0">
                      <a:pos x="T4" y="T5"/>
                    </a:cxn>
                  </a:cxnLst>
                  <a:rect l="0" t="0" r="r" b="b"/>
                  <a:pathLst>
                    <a:path w="111" h="71">
                      <a:moveTo>
                        <a:pt x="0" y="69"/>
                      </a:moveTo>
                      <a:cubicBezTo>
                        <a:pt x="23" y="23"/>
                        <a:pt x="58" y="0"/>
                        <a:pt x="111" y="2"/>
                      </a:cubicBezTo>
                      <a:cubicBezTo>
                        <a:pt x="87" y="47"/>
                        <a:pt x="52" y="71"/>
                        <a:pt x="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15" name="Freeform 15">
                  <a:extLst>
                    <a:ext uri="{FF2B5EF4-FFF2-40B4-BE49-F238E27FC236}">
                      <a16:creationId xmlns="" xmlns:a16="http://schemas.microsoft.com/office/drawing/2014/main" id="{B0B2A7DE-DE07-4719-8AB9-E7A662ACB8D1}"/>
                    </a:ext>
                  </a:extLst>
                </p:cNvPr>
                <p:cNvSpPr>
                  <a:spLocks/>
                </p:cNvSpPr>
                <p:nvPr/>
              </p:nvSpPr>
              <p:spPr bwMode="auto">
                <a:xfrm>
                  <a:off x="1433624" y="2363563"/>
                  <a:ext cx="65179" cy="69623"/>
                </a:xfrm>
                <a:custGeom>
                  <a:avLst/>
                  <a:gdLst>
                    <a:gd name="T0" fmla="*/ 43 w 85"/>
                    <a:gd name="T1" fmla="*/ 74 h 91"/>
                    <a:gd name="T2" fmla="*/ 0 w 85"/>
                    <a:gd name="T3" fmla="*/ 0 h 91"/>
                    <a:gd name="T4" fmla="*/ 85 w 85"/>
                    <a:gd name="T5" fmla="*/ 79 h 91"/>
                    <a:gd name="T6" fmla="*/ 76 w 85"/>
                    <a:gd name="T7" fmla="*/ 91 h 91"/>
                    <a:gd name="T8" fmla="*/ 43 w 85"/>
                    <a:gd name="T9" fmla="*/ 74 h 91"/>
                  </a:gdLst>
                  <a:ahLst/>
                  <a:cxnLst>
                    <a:cxn ang="0">
                      <a:pos x="T0" y="T1"/>
                    </a:cxn>
                    <a:cxn ang="0">
                      <a:pos x="T2" y="T3"/>
                    </a:cxn>
                    <a:cxn ang="0">
                      <a:pos x="T4" y="T5"/>
                    </a:cxn>
                    <a:cxn ang="0">
                      <a:pos x="T6" y="T7"/>
                    </a:cxn>
                    <a:cxn ang="0">
                      <a:pos x="T8" y="T9"/>
                    </a:cxn>
                  </a:cxnLst>
                  <a:rect l="0" t="0" r="r" b="b"/>
                  <a:pathLst>
                    <a:path w="85" h="91">
                      <a:moveTo>
                        <a:pt x="43" y="74"/>
                      </a:moveTo>
                      <a:cubicBezTo>
                        <a:pt x="29" y="51"/>
                        <a:pt x="16" y="28"/>
                        <a:pt x="0" y="0"/>
                      </a:cubicBezTo>
                      <a:cubicBezTo>
                        <a:pt x="53" y="7"/>
                        <a:pt x="73" y="40"/>
                        <a:pt x="85" y="79"/>
                      </a:cubicBezTo>
                      <a:cubicBezTo>
                        <a:pt x="85" y="82"/>
                        <a:pt x="79" y="87"/>
                        <a:pt x="76" y="91"/>
                      </a:cubicBezTo>
                      <a:cubicBezTo>
                        <a:pt x="65" y="85"/>
                        <a:pt x="54" y="80"/>
                        <a:pt x="4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16" name="Freeform 18">
                  <a:extLst>
                    <a:ext uri="{FF2B5EF4-FFF2-40B4-BE49-F238E27FC236}">
                      <a16:creationId xmlns="" xmlns:a16="http://schemas.microsoft.com/office/drawing/2014/main" id="{FDE03101-389E-459E-AE5B-73E22C409255}"/>
                    </a:ext>
                  </a:extLst>
                </p:cNvPr>
                <p:cNvSpPr>
                  <a:spLocks/>
                </p:cNvSpPr>
                <p:nvPr/>
              </p:nvSpPr>
              <p:spPr bwMode="auto">
                <a:xfrm>
                  <a:off x="1265246" y="1440692"/>
                  <a:ext cx="49378" cy="80980"/>
                </a:xfrm>
                <a:custGeom>
                  <a:avLst/>
                  <a:gdLst>
                    <a:gd name="T0" fmla="*/ 16 w 64"/>
                    <a:gd name="T1" fmla="*/ 105 h 105"/>
                    <a:gd name="T2" fmla="*/ 21 w 64"/>
                    <a:gd name="T3" fmla="*/ 28 h 105"/>
                    <a:gd name="T4" fmla="*/ 64 w 64"/>
                    <a:gd name="T5" fmla="*/ 0 h 105"/>
                    <a:gd name="T6" fmla="*/ 41 w 64"/>
                    <a:gd name="T7" fmla="*/ 79 h 105"/>
                    <a:gd name="T8" fmla="*/ 16 w 64"/>
                    <a:gd name="T9" fmla="*/ 105 h 105"/>
                  </a:gdLst>
                  <a:ahLst/>
                  <a:cxnLst>
                    <a:cxn ang="0">
                      <a:pos x="T0" y="T1"/>
                    </a:cxn>
                    <a:cxn ang="0">
                      <a:pos x="T2" y="T3"/>
                    </a:cxn>
                    <a:cxn ang="0">
                      <a:pos x="T4" y="T5"/>
                    </a:cxn>
                    <a:cxn ang="0">
                      <a:pos x="T6" y="T7"/>
                    </a:cxn>
                    <a:cxn ang="0">
                      <a:pos x="T8" y="T9"/>
                    </a:cxn>
                  </a:cxnLst>
                  <a:rect l="0" t="0" r="r" b="b"/>
                  <a:pathLst>
                    <a:path w="64" h="105">
                      <a:moveTo>
                        <a:pt x="16" y="105"/>
                      </a:moveTo>
                      <a:cubicBezTo>
                        <a:pt x="0" y="89"/>
                        <a:pt x="2" y="48"/>
                        <a:pt x="21" y="28"/>
                      </a:cubicBezTo>
                      <a:cubicBezTo>
                        <a:pt x="31" y="17"/>
                        <a:pt x="43" y="7"/>
                        <a:pt x="64" y="0"/>
                      </a:cubicBezTo>
                      <a:cubicBezTo>
                        <a:pt x="56" y="27"/>
                        <a:pt x="48" y="53"/>
                        <a:pt x="41" y="79"/>
                      </a:cubicBezTo>
                      <a:cubicBezTo>
                        <a:pt x="32" y="87"/>
                        <a:pt x="24" y="96"/>
                        <a:pt x="16"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17" name="Freeform 19">
                  <a:extLst>
                    <a:ext uri="{FF2B5EF4-FFF2-40B4-BE49-F238E27FC236}">
                      <a16:creationId xmlns="" xmlns:a16="http://schemas.microsoft.com/office/drawing/2014/main" id="{8BEE723E-B750-4A9C-A121-F81AFBC44715}"/>
                    </a:ext>
                  </a:extLst>
                </p:cNvPr>
                <p:cNvSpPr>
                  <a:spLocks/>
                </p:cNvSpPr>
                <p:nvPr/>
              </p:nvSpPr>
              <p:spPr bwMode="auto">
                <a:xfrm>
                  <a:off x="1327462" y="1451555"/>
                  <a:ext cx="87399" cy="39008"/>
                </a:xfrm>
                <a:custGeom>
                  <a:avLst/>
                  <a:gdLst>
                    <a:gd name="T0" fmla="*/ 31 w 114"/>
                    <a:gd name="T1" fmla="*/ 0 h 51"/>
                    <a:gd name="T2" fmla="*/ 114 w 114"/>
                    <a:gd name="T3" fmla="*/ 0 h 51"/>
                    <a:gd name="T4" fmla="*/ 0 w 114"/>
                    <a:gd name="T5" fmla="*/ 24 h 51"/>
                    <a:gd name="T6" fmla="*/ 31 w 114"/>
                    <a:gd name="T7" fmla="*/ 0 h 51"/>
                  </a:gdLst>
                  <a:ahLst/>
                  <a:cxnLst>
                    <a:cxn ang="0">
                      <a:pos x="T0" y="T1"/>
                    </a:cxn>
                    <a:cxn ang="0">
                      <a:pos x="T2" y="T3"/>
                    </a:cxn>
                    <a:cxn ang="0">
                      <a:pos x="T4" y="T5"/>
                    </a:cxn>
                    <a:cxn ang="0">
                      <a:pos x="T6" y="T7"/>
                    </a:cxn>
                  </a:cxnLst>
                  <a:rect l="0" t="0" r="r" b="b"/>
                  <a:pathLst>
                    <a:path w="114" h="51">
                      <a:moveTo>
                        <a:pt x="31" y="0"/>
                      </a:moveTo>
                      <a:cubicBezTo>
                        <a:pt x="58" y="0"/>
                        <a:pt x="85" y="0"/>
                        <a:pt x="114" y="0"/>
                      </a:cubicBezTo>
                      <a:cubicBezTo>
                        <a:pt x="72" y="44"/>
                        <a:pt x="36" y="51"/>
                        <a:pt x="0" y="24"/>
                      </a:cubicBezTo>
                      <a:cubicBezTo>
                        <a:pt x="11" y="16"/>
                        <a:pt x="21" y="8"/>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18" name="Freeform 21">
                  <a:extLst>
                    <a:ext uri="{FF2B5EF4-FFF2-40B4-BE49-F238E27FC236}">
                      <a16:creationId xmlns="" xmlns:a16="http://schemas.microsoft.com/office/drawing/2014/main" id="{7EF362A2-C127-4387-803E-D623AA58EB1C}"/>
                    </a:ext>
                  </a:extLst>
                </p:cNvPr>
                <p:cNvSpPr>
                  <a:spLocks/>
                </p:cNvSpPr>
                <p:nvPr/>
              </p:nvSpPr>
              <p:spPr bwMode="auto">
                <a:xfrm>
                  <a:off x="1226238" y="2274190"/>
                  <a:ext cx="82955" cy="56291"/>
                </a:xfrm>
                <a:custGeom>
                  <a:avLst/>
                  <a:gdLst>
                    <a:gd name="T0" fmla="*/ 108 w 108"/>
                    <a:gd name="T1" fmla="*/ 56 h 73"/>
                    <a:gd name="T2" fmla="*/ 0 w 108"/>
                    <a:gd name="T3" fmla="*/ 0 h 73"/>
                    <a:gd name="T4" fmla="*/ 77 w 108"/>
                    <a:gd name="T5" fmla="*/ 18 h 73"/>
                    <a:gd name="T6" fmla="*/ 108 w 108"/>
                    <a:gd name="T7" fmla="*/ 56 h 73"/>
                  </a:gdLst>
                  <a:ahLst/>
                  <a:cxnLst>
                    <a:cxn ang="0">
                      <a:pos x="T0" y="T1"/>
                    </a:cxn>
                    <a:cxn ang="0">
                      <a:pos x="T2" y="T3"/>
                    </a:cxn>
                    <a:cxn ang="0">
                      <a:pos x="T4" y="T5"/>
                    </a:cxn>
                    <a:cxn ang="0">
                      <a:pos x="T6" y="T7"/>
                    </a:cxn>
                  </a:cxnLst>
                  <a:rect l="0" t="0" r="r" b="b"/>
                  <a:pathLst>
                    <a:path w="108" h="73">
                      <a:moveTo>
                        <a:pt x="108" y="56"/>
                      </a:moveTo>
                      <a:cubicBezTo>
                        <a:pt x="66" y="73"/>
                        <a:pt x="35" y="58"/>
                        <a:pt x="0" y="0"/>
                      </a:cubicBezTo>
                      <a:cubicBezTo>
                        <a:pt x="28" y="6"/>
                        <a:pt x="53" y="12"/>
                        <a:pt x="77" y="18"/>
                      </a:cubicBezTo>
                      <a:cubicBezTo>
                        <a:pt x="88" y="31"/>
                        <a:pt x="98" y="43"/>
                        <a:pt x="108"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19" name="Freeform 22">
                  <a:extLst>
                    <a:ext uri="{FF2B5EF4-FFF2-40B4-BE49-F238E27FC236}">
                      <a16:creationId xmlns="" xmlns:a16="http://schemas.microsoft.com/office/drawing/2014/main" id="{B3DAE7FB-DF2A-4FA7-A1DC-FC7F326C4470}"/>
                    </a:ext>
                  </a:extLst>
                </p:cNvPr>
                <p:cNvSpPr>
                  <a:spLocks/>
                </p:cNvSpPr>
                <p:nvPr/>
              </p:nvSpPr>
              <p:spPr bwMode="auto">
                <a:xfrm>
                  <a:off x="1230682" y="1537472"/>
                  <a:ext cx="80980" cy="48390"/>
                </a:xfrm>
                <a:custGeom>
                  <a:avLst/>
                  <a:gdLst>
                    <a:gd name="T0" fmla="*/ 31 w 105"/>
                    <a:gd name="T1" fmla="*/ 15 h 63"/>
                    <a:gd name="T2" fmla="*/ 105 w 105"/>
                    <a:gd name="T3" fmla="*/ 0 h 63"/>
                    <a:gd name="T4" fmla="*/ 16 w 105"/>
                    <a:gd name="T5" fmla="*/ 63 h 63"/>
                    <a:gd name="T6" fmla="*/ 0 w 105"/>
                    <a:gd name="T7" fmla="*/ 53 h 63"/>
                    <a:gd name="T8" fmla="*/ 31 w 105"/>
                    <a:gd name="T9" fmla="*/ 15 h 63"/>
                  </a:gdLst>
                  <a:ahLst/>
                  <a:cxnLst>
                    <a:cxn ang="0">
                      <a:pos x="T0" y="T1"/>
                    </a:cxn>
                    <a:cxn ang="0">
                      <a:pos x="T2" y="T3"/>
                    </a:cxn>
                    <a:cxn ang="0">
                      <a:pos x="T4" y="T5"/>
                    </a:cxn>
                    <a:cxn ang="0">
                      <a:pos x="T6" y="T7"/>
                    </a:cxn>
                    <a:cxn ang="0">
                      <a:pos x="T8" y="T9"/>
                    </a:cxn>
                  </a:cxnLst>
                  <a:rect l="0" t="0" r="r" b="b"/>
                  <a:pathLst>
                    <a:path w="105" h="63">
                      <a:moveTo>
                        <a:pt x="31" y="15"/>
                      </a:moveTo>
                      <a:cubicBezTo>
                        <a:pt x="55" y="11"/>
                        <a:pt x="79" y="6"/>
                        <a:pt x="105" y="0"/>
                      </a:cubicBezTo>
                      <a:cubicBezTo>
                        <a:pt x="88" y="43"/>
                        <a:pt x="57" y="60"/>
                        <a:pt x="16" y="63"/>
                      </a:cubicBezTo>
                      <a:cubicBezTo>
                        <a:pt x="11" y="63"/>
                        <a:pt x="5" y="56"/>
                        <a:pt x="0" y="53"/>
                      </a:cubicBezTo>
                      <a:cubicBezTo>
                        <a:pt x="10" y="40"/>
                        <a:pt x="20" y="28"/>
                        <a:pt x="3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20" name="Freeform 25">
                  <a:extLst>
                    <a:ext uri="{FF2B5EF4-FFF2-40B4-BE49-F238E27FC236}">
                      <a16:creationId xmlns="" xmlns:a16="http://schemas.microsoft.com/office/drawing/2014/main" id="{B3E77E0C-3ECC-4C8B-AABC-F8BEB8D59A53}"/>
                    </a:ext>
                  </a:extLst>
                </p:cNvPr>
                <p:cNvSpPr>
                  <a:spLocks/>
                </p:cNvSpPr>
                <p:nvPr/>
              </p:nvSpPr>
              <p:spPr bwMode="auto">
                <a:xfrm>
                  <a:off x="1490903" y="2392696"/>
                  <a:ext cx="76042" cy="65179"/>
                </a:xfrm>
                <a:custGeom>
                  <a:avLst/>
                  <a:gdLst>
                    <a:gd name="T0" fmla="*/ 63 w 99"/>
                    <a:gd name="T1" fmla="*/ 72 h 85"/>
                    <a:gd name="T2" fmla="*/ 0 w 99"/>
                    <a:gd name="T3" fmla="*/ 0 h 85"/>
                    <a:gd name="T4" fmla="*/ 97 w 99"/>
                    <a:gd name="T5" fmla="*/ 85 h 85"/>
                    <a:gd name="T6" fmla="*/ 63 w 99"/>
                    <a:gd name="T7" fmla="*/ 72 h 85"/>
                  </a:gdLst>
                  <a:ahLst/>
                  <a:cxnLst>
                    <a:cxn ang="0">
                      <a:pos x="T0" y="T1"/>
                    </a:cxn>
                    <a:cxn ang="0">
                      <a:pos x="T2" y="T3"/>
                    </a:cxn>
                    <a:cxn ang="0">
                      <a:pos x="T4" y="T5"/>
                    </a:cxn>
                    <a:cxn ang="0">
                      <a:pos x="T6" y="T7"/>
                    </a:cxn>
                  </a:cxnLst>
                  <a:rect l="0" t="0" r="r" b="b"/>
                  <a:pathLst>
                    <a:path w="99" h="85">
                      <a:moveTo>
                        <a:pt x="63" y="72"/>
                      </a:moveTo>
                      <a:cubicBezTo>
                        <a:pt x="44" y="50"/>
                        <a:pt x="26" y="29"/>
                        <a:pt x="0" y="0"/>
                      </a:cubicBezTo>
                      <a:cubicBezTo>
                        <a:pt x="72" y="15"/>
                        <a:pt x="99" y="42"/>
                        <a:pt x="97" y="85"/>
                      </a:cubicBezTo>
                      <a:cubicBezTo>
                        <a:pt x="86" y="81"/>
                        <a:pt x="75" y="76"/>
                        <a:pt x="63"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21" name="Freeform 27">
                  <a:extLst>
                    <a:ext uri="{FF2B5EF4-FFF2-40B4-BE49-F238E27FC236}">
                      <a16:creationId xmlns="" xmlns:a16="http://schemas.microsoft.com/office/drawing/2014/main" id="{08638B4E-97BC-4F05-B968-50945FC624FE}"/>
                    </a:ext>
                  </a:extLst>
                </p:cNvPr>
                <p:cNvSpPr>
                  <a:spLocks/>
                </p:cNvSpPr>
                <p:nvPr/>
              </p:nvSpPr>
              <p:spPr bwMode="auto">
                <a:xfrm>
                  <a:off x="1095387" y="1767573"/>
                  <a:ext cx="46909" cy="92336"/>
                </a:xfrm>
                <a:custGeom>
                  <a:avLst/>
                  <a:gdLst>
                    <a:gd name="T0" fmla="*/ 45 w 61"/>
                    <a:gd name="T1" fmla="*/ 119 h 120"/>
                    <a:gd name="T2" fmla="*/ 20 w 61"/>
                    <a:gd name="T3" fmla="*/ 0 h 120"/>
                    <a:gd name="T4" fmla="*/ 45 w 61"/>
                    <a:gd name="T5" fmla="*/ 120 h 120"/>
                    <a:gd name="T6" fmla="*/ 45 w 61"/>
                    <a:gd name="T7" fmla="*/ 119 h 120"/>
                  </a:gdLst>
                  <a:ahLst/>
                  <a:cxnLst>
                    <a:cxn ang="0">
                      <a:pos x="T0" y="T1"/>
                    </a:cxn>
                    <a:cxn ang="0">
                      <a:pos x="T2" y="T3"/>
                    </a:cxn>
                    <a:cxn ang="0">
                      <a:pos x="T4" y="T5"/>
                    </a:cxn>
                    <a:cxn ang="0">
                      <a:pos x="T6" y="T7"/>
                    </a:cxn>
                  </a:cxnLst>
                  <a:rect l="0" t="0" r="r" b="b"/>
                  <a:pathLst>
                    <a:path w="61" h="120">
                      <a:moveTo>
                        <a:pt x="45" y="119"/>
                      </a:moveTo>
                      <a:cubicBezTo>
                        <a:pt x="10" y="85"/>
                        <a:pt x="0" y="45"/>
                        <a:pt x="20" y="0"/>
                      </a:cubicBezTo>
                      <a:cubicBezTo>
                        <a:pt x="61" y="33"/>
                        <a:pt x="53" y="76"/>
                        <a:pt x="45" y="120"/>
                      </a:cubicBezTo>
                      <a:lnTo>
                        <a:pt x="45"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22" name="Freeform 31">
                  <a:extLst>
                    <a:ext uri="{FF2B5EF4-FFF2-40B4-BE49-F238E27FC236}">
                      <a16:creationId xmlns="" xmlns:a16="http://schemas.microsoft.com/office/drawing/2014/main" id="{A915ACFC-6DD1-4B3C-8A18-106A25BAE61A}"/>
                    </a:ext>
                  </a:extLst>
                </p:cNvPr>
                <p:cNvSpPr>
                  <a:spLocks/>
                </p:cNvSpPr>
                <p:nvPr/>
              </p:nvSpPr>
              <p:spPr bwMode="auto">
                <a:xfrm>
                  <a:off x="1187229" y="2209505"/>
                  <a:ext cx="73573" cy="62216"/>
                </a:xfrm>
                <a:custGeom>
                  <a:avLst/>
                  <a:gdLst>
                    <a:gd name="T0" fmla="*/ 96 w 96"/>
                    <a:gd name="T1" fmla="*/ 69 h 81"/>
                    <a:gd name="T2" fmla="*/ 0 w 96"/>
                    <a:gd name="T3" fmla="*/ 0 h 81"/>
                    <a:gd name="T4" fmla="*/ 85 w 96"/>
                    <a:gd name="T5" fmla="*/ 48 h 81"/>
                    <a:gd name="T6" fmla="*/ 96 w 96"/>
                    <a:gd name="T7" fmla="*/ 69 h 81"/>
                  </a:gdLst>
                  <a:ahLst/>
                  <a:cxnLst>
                    <a:cxn ang="0">
                      <a:pos x="T0" y="T1"/>
                    </a:cxn>
                    <a:cxn ang="0">
                      <a:pos x="T2" y="T3"/>
                    </a:cxn>
                    <a:cxn ang="0">
                      <a:pos x="T4" y="T5"/>
                    </a:cxn>
                    <a:cxn ang="0">
                      <a:pos x="T6" y="T7"/>
                    </a:cxn>
                  </a:cxnLst>
                  <a:rect l="0" t="0" r="r" b="b"/>
                  <a:pathLst>
                    <a:path w="96" h="81">
                      <a:moveTo>
                        <a:pt x="96" y="69"/>
                      </a:moveTo>
                      <a:cubicBezTo>
                        <a:pt x="55" y="81"/>
                        <a:pt x="25" y="63"/>
                        <a:pt x="0" y="0"/>
                      </a:cubicBezTo>
                      <a:cubicBezTo>
                        <a:pt x="28" y="16"/>
                        <a:pt x="57" y="32"/>
                        <a:pt x="85" y="48"/>
                      </a:cubicBezTo>
                      <a:cubicBezTo>
                        <a:pt x="89" y="55"/>
                        <a:pt x="92" y="62"/>
                        <a:pt x="96"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23" name="Freeform 32">
                  <a:extLst>
                    <a:ext uri="{FF2B5EF4-FFF2-40B4-BE49-F238E27FC236}">
                      <a16:creationId xmlns="" xmlns:a16="http://schemas.microsoft.com/office/drawing/2014/main" id="{E41DE34B-E2D9-4451-93B4-A2B4C7681139}"/>
                    </a:ext>
                  </a:extLst>
                </p:cNvPr>
                <p:cNvSpPr>
                  <a:spLocks/>
                </p:cNvSpPr>
                <p:nvPr/>
              </p:nvSpPr>
              <p:spPr bwMode="auto">
                <a:xfrm>
                  <a:off x="1404985" y="2420348"/>
                  <a:ext cx="86905" cy="38515"/>
                </a:xfrm>
                <a:custGeom>
                  <a:avLst/>
                  <a:gdLst>
                    <a:gd name="T0" fmla="*/ 80 w 113"/>
                    <a:gd name="T1" fmla="*/ 0 h 50"/>
                    <a:gd name="T2" fmla="*/ 113 w 113"/>
                    <a:gd name="T3" fmla="*/ 17 h 50"/>
                    <a:gd name="T4" fmla="*/ 42 w 113"/>
                    <a:gd name="T5" fmla="*/ 37 h 50"/>
                    <a:gd name="T6" fmla="*/ 0 w 113"/>
                    <a:gd name="T7" fmla="*/ 5 h 50"/>
                    <a:gd name="T8" fmla="*/ 80 w 113"/>
                    <a:gd name="T9" fmla="*/ 0 h 50"/>
                  </a:gdLst>
                  <a:ahLst/>
                  <a:cxnLst>
                    <a:cxn ang="0">
                      <a:pos x="T0" y="T1"/>
                    </a:cxn>
                    <a:cxn ang="0">
                      <a:pos x="T2" y="T3"/>
                    </a:cxn>
                    <a:cxn ang="0">
                      <a:pos x="T4" y="T5"/>
                    </a:cxn>
                    <a:cxn ang="0">
                      <a:pos x="T6" y="T7"/>
                    </a:cxn>
                    <a:cxn ang="0">
                      <a:pos x="T8" y="T9"/>
                    </a:cxn>
                  </a:cxnLst>
                  <a:rect l="0" t="0" r="r" b="b"/>
                  <a:pathLst>
                    <a:path w="113" h="50">
                      <a:moveTo>
                        <a:pt x="80" y="0"/>
                      </a:moveTo>
                      <a:cubicBezTo>
                        <a:pt x="91" y="6"/>
                        <a:pt x="102" y="11"/>
                        <a:pt x="113" y="17"/>
                      </a:cubicBezTo>
                      <a:cubicBezTo>
                        <a:pt x="98" y="50"/>
                        <a:pt x="67" y="40"/>
                        <a:pt x="42" y="37"/>
                      </a:cubicBezTo>
                      <a:cubicBezTo>
                        <a:pt x="27" y="35"/>
                        <a:pt x="13" y="22"/>
                        <a:pt x="0" y="5"/>
                      </a:cubicBezTo>
                      <a:cubicBezTo>
                        <a:pt x="26" y="3"/>
                        <a:pt x="53" y="2"/>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24" name="Freeform 33">
                  <a:extLst>
                    <a:ext uri="{FF2B5EF4-FFF2-40B4-BE49-F238E27FC236}">
                      <a16:creationId xmlns="" xmlns:a16="http://schemas.microsoft.com/office/drawing/2014/main" id="{719F8757-CF3E-46F0-9822-E37D25C429C2}"/>
                    </a:ext>
                  </a:extLst>
                </p:cNvPr>
                <p:cNvSpPr>
                  <a:spLocks/>
                </p:cNvSpPr>
                <p:nvPr/>
              </p:nvSpPr>
              <p:spPr bwMode="auto">
                <a:xfrm>
                  <a:off x="1103287" y="1992242"/>
                  <a:ext cx="52340" cy="79005"/>
                </a:xfrm>
                <a:custGeom>
                  <a:avLst/>
                  <a:gdLst>
                    <a:gd name="T0" fmla="*/ 63 w 68"/>
                    <a:gd name="T1" fmla="*/ 103 h 103"/>
                    <a:gd name="T2" fmla="*/ 0 w 68"/>
                    <a:gd name="T3" fmla="*/ 0 h 103"/>
                    <a:gd name="T4" fmla="*/ 68 w 68"/>
                    <a:gd name="T5" fmla="*/ 70 h 103"/>
                    <a:gd name="T6" fmla="*/ 63 w 68"/>
                    <a:gd name="T7" fmla="*/ 103 h 103"/>
                  </a:gdLst>
                  <a:ahLst/>
                  <a:cxnLst>
                    <a:cxn ang="0">
                      <a:pos x="T0" y="T1"/>
                    </a:cxn>
                    <a:cxn ang="0">
                      <a:pos x="T2" y="T3"/>
                    </a:cxn>
                    <a:cxn ang="0">
                      <a:pos x="T4" y="T5"/>
                    </a:cxn>
                    <a:cxn ang="0">
                      <a:pos x="T6" y="T7"/>
                    </a:cxn>
                  </a:cxnLst>
                  <a:rect l="0" t="0" r="r" b="b"/>
                  <a:pathLst>
                    <a:path w="68" h="103">
                      <a:moveTo>
                        <a:pt x="63" y="103"/>
                      </a:moveTo>
                      <a:cubicBezTo>
                        <a:pt x="17" y="87"/>
                        <a:pt x="8" y="73"/>
                        <a:pt x="0" y="0"/>
                      </a:cubicBezTo>
                      <a:cubicBezTo>
                        <a:pt x="26" y="27"/>
                        <a:pt x="47" y="49"/>
                        <a:pt x="68" y="70"/>
                      </a:cubicBezTo>
                      <a:cubicBezTo>
                        <a:pt x="66" y="81"/>
                        <a:pt x="65" y="92"/>
                        <a:pt x="6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25" name="Freeform 34">
                  <a:extLst>
                    <a:ext uri="{FF2B5EF4-FFF2-40B4-BE49-F238E27FC236}">
                      <a16:creationId xmlns="" xmlns:a16="http://schemas.microsoft.com/office/drawing/2014/main" id="{148186DF-2395-4CBE-B6DC-CAAF9B5BB412}"/>
                    </a:ext>
                  </a:extLst>
                </p:cNvPr>
                <p:cNvSpPr>
                  <a:spLocks/>
                </p:cNvSpPr>
                <p:nvPr/>
              </p:nvSpPr>
              <p:spPr bwMode="auto">
                <a:xfrm>
                  <a:off x="1335856" y="2385784"/>
                  <a:ext cx="95299" cy="37527"/>
                </a:xfrm>
                <a:custGeom>
                  <a:avLst/>
                  <a:gdLst>
                    <a:gd name="T0" fmla="*/ 124 w 124"/>
                    <a:gd name="T1" fmla="*/ 22 h 49"/>
                    <a:gd name="T2" fmla="*/ 0 w 124"/>
                    <a:gd name="T3" fmla="*/ 0 h 49"/>
                    <a:gd name="T4" fmla="*/ 87 w 124"/>
                    <a:gd name="T5" fmla="*/ 0 h 49"/>
                    <a:gd name="T6" fmla="*/ 124 w 124"/>
                    <a:gd name="T7" fmla="*/ 22 h 49"/>
                  </a:gdLst>
                  <a:ahLst/>
                  <a:cxnLst>
                    <a:cxn ang="0">
                      <a:pos x="T0" y="T1"/>
                    </a:cxn>
                    <a:cxn ang="0">
                      <a:pos x="T2" y="T3"/>
                    </a:cxn>
                    <a:cxn ang="0">
                      <a:pos x="T4" y="T5"/>
                    </a:cxn>
                    <a:cxn ang="0">
                      <a:pos x="T6" y="T7"/>
                    </a:cxn>
                  </a:cxnLst>
                  <a:rect l="0" t="0" r="r" b="b"/>
                  <a:pathLst>
                    <a:path w="124" h="49">
                      <a:moveTo>
                        <a:pt x="124" y="22"/>
                      </a:moveTo>
                      <a:cubicBezTo>
                        <a:pt x="86" y="49"/>
                        <a:pt x="56" y="45"/>
                        <a:pt x="0" y="0"/>
                      </a:cubicBezTo>
                      <a:cubicBezTo>
                        <a:pt x="33" y="0"/>
                        <a:pt x="60" y="0"/>
                        <a:pt x="87" y="0"/>
                      </a:cubicBezTo>
                      <a:cubicBezTo>
                        <a:pt x="99" y="7"/>
                        <a:pt x="112" y="15"/>
                        <a:pt x="1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26" name="Freeform 35">
                  <a:extLst>
                    <a:ext uri="{FF2B5EF4-FFF2-40B4-BE49-F238E27FC236}">
                      <a16:creationId xmlns="" xmlns:a16="http://schemas.microsoft.com/office/drawing/2014/main" id="{0BB2B1F5-7D4C-46E6-960A-2A8A0D26AA75}"/>
                    </a:ext>
                  </a:extLst>
                </p:cNvPr>
                <p:cNvSpPr>
                  <a:spLocks/>
                </p:cNvSpPr>
                <p:nvPr/>
              </p:nvSpPr>
              <p:spPr bwMode="auto">
                <a:xfrm>
                  <a:off x="1375853" y="2325543"/>
                  <a:ext cx="59747" cy="77029"/>
                </a:xfrm>
                <a:custGeom>
                  <a:avLst/>
                  <a:gdLst>
                    <a:gd name="T0" fmla="*/ 72 w 78"/>
                    <a:gd name="T1" fmla="*/ 100 h 100"/>
                    <a:gd name="T2" fmla="*/ 35 w 78"/>
                    <a:gd name="T3" fmla="*/ 78 h 100"/>
                    <a:gd name="T4" fmla="*/ 0 w 78"/>
                    <a:gd name="T5" fmla="*/ 0 h 100"/>
                    <a:gd name="T6" fmla="*/ 72 w 78"/>
                    <a:gd name="T7" fmla="*/ 100 h 100"/>
                  </a:gdLst>
                  <a:ahLst/>
                  <a:cxnLst>
                    <a:cxn ang="0">
                      <a:pos x="T0" y="T1"/>
                    </a:cxn>
                    <a:cxn ang="0">
                      <a:pos x="T2" y="T3"/>
                    </a:cxn>
                    <a:cxn ang="0">
                      <a:pos x="T4" y="T5"/>
                    </a:cxn>
                    <a:cxn ang="0">
                      <a:pos x="T6" y="T7"/>
                    </a:cxn>
                  </a:cxnLst>
                  <a:rect l="0" t="0" r="r" b="b"/>
                  <a:pathLst>
                    <a:path w="78" h="100">
                      <a:moveTo>
                        <a:pt x="72" y="100"/>
                      </a:moveTo>
                      <a:cubicBezTo>
                        <a:pt x="60" y="93"/>
                        <a:pt x="47" y="85"/>
                        <a:pt x="35" y="78"/>
                      </a:cubicBezTo>
                      <a:cubicBezTo>
                        <a:pt x="24" y="53"/>
                        <a:pt x="13" y="29"/>
                        <a:pt x="0" y="0"/>
                      </a:cubicBezTo>
                      <a:cubicBezTo>
                        <a:pt x="60" y="23"/>
                        <a:pt x="78" y="51"/>
                        <a:pt x="7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27" name="Freeform 36">
                  <a:extLst>
                    <a:ext uri="{FF2B5EF4-FFF2-40B4-BE49-F238E27FC236}">
                      <a16:creationId xmlns="" xmlns:a16="http://schemas.microsoft.com/office/drawing/2014/main" id="{9DF34916-BE0E-4B1F-A2D3-E2AF4919B520}"/>
                    </a:ext>
                  </a:extLst>
                </p:cNvPr>
                <p:cNvSpPr>
                  <a:spLocks/>
                </p:cNvSpPr>
                <p:nvPr/>
              </p:nvSpPr>
              <p:spPr bwMode="auto">
                <a:xfrm>
                  <a:off x="1313143" y="1393783"/>
                  <a:ext cx="64191" cy="76042"/>
                </a:xfrm>
                <a:custGeom>
                  <a:avLst/>
                  <a:gdLst>
                    <a:gd name="T0" fmla="*/ 50 w 84"/>
                    <a:gd name="T1" fmla="*/ 75 h 99"/>
                    <a:gd name="T2" fmla="*/ 19 w 84"/>
                    <a:gd name="T3" fmla="*/ 99 h 99"/>
                    <a:gd name="T4" fmla="*/ 38 w 84"/>
                    <a:gd name="T5" fmla="*/ 22 h 99"/>
                    <a:gd name="T6" fmla="*/ 84 w 84"/>
                    <a:gd name="T7" fmla="*/ 0 h 99"/>
                    <a:gd name="T8" fmla="*/ 50 w 84"/>
                    <a:gd name="T9" fmla="*/ 75 h 99"/>
                  </a:gdLst>
                  <a:ahLst/>
                  <a:cxnLst>
                    <a:cxn ang="0">
                      <a:pos x="T0" y="T1"/>
                    </a:cxn>
                    <a:cxn ang="0">
                      <a:pos x="T2" y="T3"/>
                    </a:cxn>
                    <a:cxn ang="0">
                      <a:pos x="T4" y="T5"/>
                    </a:cxn>
                    <a:cxn ang="0">
                      <a:pos x="T6" y="T7"/>
                    </a:cxn>
                    <a:cxn ang="0">
                      <a:pos x="T8" y="T9"/>
                    </a:cxn>
                  </a:cxnLst>
                  <a:rect l="0" t="0" r="r" b="b"/>
                  <a:pathLst>
                    <a:path w="84" h="99">
                      <a:moveTo>
                        <a:pt x="50" y="75"/>
                      </a:moveTo>
                      <a:cubicBezTo>
                        <a:pt x="40" y="83"/>
                        <a:pt x="30" y="91"/>
                        <a:pt x="19" y="99"/>
                      </a:cubicBezTo>
                      <a:cubicBezTo>
                        <a:pt x="0" y="67"/>
                        <a:pt x="20" y="44"/>
                        <a:pt x="38" y="22"/>
                      </a:cubicBezTo>
                      <a:cubicBezTo>
                        <a:pt x="48" y="11"/>
                        <a:pt x="64" y="4"/>
                        <a:pt x="84" y="0"/>
                      </a:cubicBezTo>
                      <a:cubicBezTo>
                        <a:pt x="73" y="25"/>
                        <a:pt x="62" y="50"/>
                        <a:pt x="5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28" name="Freeform 37">
                  <a:extLst>
                    <a:ext uri="{FF2B5EF4-FFF2-40B4-BE49-F238E27FC236}">
                      <a16:creationId xmlns="" xmlns:a16="http://schemas.microsoft.com/office/drawing/2014/main" id="{F74150AA-2E0F-43CF-9D26-D023498BAA7F}"/>
                    </a:ext>
                  </a:extLst>
                </p:cNvPr>
                <p:cNvSpPr>
                  <a:spLocks/>
                </p:cNvSpPr>
                <p:nvPr/>
              </p:nvSpPr>
              <p:spPr bwMode="auto">
                <a:xfrm>
                  <a:off x="1128470" y="1917682"/>
                  <a:ext cx="54809" cy="84930"/>
                </a:xfrm>
                <a:custGeom>
                  <a:avLst/>
                  <a:gdLst>
                    <a:gd name="T0" fmla="*/ 23 w 71"/>
                    <a:gd name="T1" fmla="*/ 111 h 111"/>
                    <a:gd name="T2" fmla="*/ 52 w 71"/>
                    <a:gd name="T3" fmla="*/ 0 h 111"/>
                    <a:gd name="T4" fmla="*/ 23 w 71"/>
                    <a:gd name="T5" fmla="*/ 111 h 111"/>
                  </a:gdLst>
                  <a:ahLst/>
                  <a:cxnLst>
                    <a:cxn ang="0">
                      <a:pos x="T0" y="T1"/>
                    </a:cxn>
                    <a:cxn ang="0">
                      <a:pos x="T2" y="T3"/>
                    </a:cxn>
                    <a:cxn ang="0">
                      <a:pos x="T4" y="T5"/>
                    </a:cxn>
                  </a:cxnLst>
                  <a:rect l="0" t="0" r="r" b="b"/>
                  <a:pathLst>
                    <a:path w="71" h="111">
                      <a:moveTo>
                        <a:pt x="23" y="111"/>
                      </a:moveTo>
                      <a:cubicBezTo>
                        <a:pt x="0" y="63"/>
                        <a:pt x="24" y="31"/>
                        <a:pt x="52" y="0"/>
                      </a:cubicBezTo>
                      <a:cubicBezTo>
                        <a:pt x="71" y="46"/>
                        <a:pt x="68" y="57"/>
                        <a:pt x="2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29" name="Freeform 38">
                  <a:extLst>
                    <a:ext uri="{FF2B5EF4-FFF2-40B4-BE49-F238E27FC236}">
                      <a16:creationId xmlns="" xmlns:a16="http://schemas.microsoft.com/office/drawing/2014/main" id="{90EF69A2-93E9-4DE5-942F-D64106D2533B}"/>
                    </a:ext>
                  </a:extLst>
                </p:cNvPr>
                <p:cNvSpPr>
                  <a:spLocks/>
                </p:cNvSpPr>
                <p:nvPr/>
              </p:nvSpPr>
              <p:spPr bwMode="auto">
                <a:xfrm>
                  <a:off x="1277591" y="1488588"/>
                  <a:ext cx="85423" cy="44440"/>
                </a:xfrm>
                <a:custGeom>
                  <a:avLst/>
                  <a:gdLst>
                    <a:gd name="T0" fmla="*/ 0 w 111"/>
                    <a:gd name="T1" fmla="*/ 43 h 58"/>
                    <a:gd name="T2" fmla="*/ 25 w 111"/>
                    <a:gd name="T3" fmla="*/ 17 h 58"/>
                    <a:gd name="T4" fmla="*/ 111 w 111"/>
                    <a:gd name="T5" fmla="*/ 0 h 58"/>
                    <a:gd name="T6" fmla="*/ 5 w 111"/>
                    <a:gd name="T7" fmla="*/ 53 h 58"/>
                    <a:gd name="T8" fmla="*/ 0 w 111"/>
                    <a:gd name="T9" fmla="*/ 43 h 58"/>
                  </a:gdLst>
                  <a:ahLst/>
                  <a:cxnLst>
                    <a:cxn ang="0">
                      <a:pos x="T0" y="T1"/>
                    </a:cxn>
                    <a:cxn ang="0">
                      <a:pos x="T2" y="T3"/>
                    </a:cxn>
                    <a:cxn ang="0">
                      <a:pos x="T4" y="T5"/>
                    </a:cxn>
                    <a:cxn ang="0">
                      <a:pos x="T6" y="T7"/>
                    </a:cxn>
                    <a:cxn ang="0">
                      <a:pos x="T8" y="T9"/>
                    </a:cxn>
                  </a:cxnLst>
                  <a:rect l="0" t="0" r="r" b="b"/>
                  <a:pathLst>
                    <a:path w="111" h="58">
                      <a:moveTo>
                        <a:pt x="0" y="43"/>
                      </a:moveTo>
                      <a:cubicBezTo>
                        <a:pt x="8" y="34"/>
                        <a:pt x="16" y="25"/>
                        <a:pt x="25" y="17"/>
                      </a:cubicBezTo>
                      <a:cubicBezTo>
                        <a:pt x="51" y="12"/>
                        <a:pt x="77" y="6"/>
                        <a:pt x="111" y="0"/>
                      </a:cubicBezTo>
                      <a:cubicBezTo>
                        <a:pt x="83" y="47"/>
                        <a:pt x="47" y="58"/>
                        <a:pt x="5" y="53"/>
                      </a:cubicBezTo>
                      <a:cubicBezTo>
                        <a:pt x="3" y="53"/>
                        <a:pt x="2" y="46"/>
                        <a:pt x="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30" name="Freeform 41">
                  <a:extLst>
                    <a:ext uri="{FF2B5EF4-FFF2-40B4-BE49-F238E27FC236}">
                      <a16:creationId xmlns="" xmlns:a16="http://schemas.microsoft.com/office/drawing/2014/main" id="{524DB3F8-A8DC-40A2-853E-71115C331215}"/>
                    </a:ext>
                  </a:extLst>
                </p:cNvPr>
                <p:cNvSpPr>
                  <a:spLocks/>
                </p:cNvSpPr>
                <p:nvPr/>
              </p:nvSpPr>
              <p:spPr bwMode="auto">
                <a:xfrm>
                  <a:off x="1175379" y="1556236"/>
                  <a:ext cx="34071" cy="86905"/>
                </a:xfrm>
                <a:custGeom>
                  <a:avLst/>
                  <a:gdLst>
                    <a:gd name="T0" fmla="*/ 32 w 44"/>
                    <a:gd name="T1" fmla="*/ 100 h 113"/>
                    <a:gd name="T2" fmla="*/ 14 w 44"/>
                    <a:gd name="T3" fmla="*/ 113 h 113"/>
                    <a:gd name="T4" fmla="*/ 44 w 44"/>
                    <a:gd name="T5" fmla="*/ 0 h 113"/>
                    <a:gd name="T6" fmla="*/ 39 w 44"/>
                    <a:gd name="T7" fmla="*/ 88 h 113"/>
                    <a:gd name="T8" fmla="*/ 32 w 44"/>
                    <a:gd name="T9" fmla="*/ 100 h 113"/>
                  </a:gdLst>
                  <a:ahLst/>
                  <a:cxnLst>
                    <a:cxn ang="0">
                      <a:pos x="T0" y="T1"/>
                    </a:cxn>
                    <a:cxn ang="0">
                      <a:pos x="T2" y="T3"/>
                    </a:cxn>
                    <a:cxn ang="0">
                      <a:pos x="T4" y="T5"/>
                    </a:cxn>
                    <a:cxn ang="0">
                      <a:pos x="T6" y="T7"/>
                    </a:cxn>
                    <a:cxn ang="0">
                      <a:pos x="T8" y="T9"/>
                    </a:cxn>
                  </a:cxnLst>
                  <a:rect l="0" t="0" r="r" b="b"/>
                  <a:pathLst>
                    <a:path w="44" h="113">
                      <a:moveTo>
                        <a:pt x="32" y="100"/>
                      </a:moveTo>
                      <a:cubicBezTo>
                        <a:pt x="26" y="104"/>
                        <a:pt x="20" y="108"/>
                        <a:pt x="14" y="113"/>
                      </a:cubicBezTo>
                      <a:cubicBezTo>
                        <a:pt x="0" y="47"/>
                        <a:pt x="0" y="47"/>
                        <a:pt x="44" y="0"/>
                      </a:cubicBezTo>
                      <a:cubicBezTo>
                        <a:pt x="43" y="29"/>
                        <a:pt x="41" y="59"/>
                        <a:pt x="39" y="88"/>
                      </a:cubicBezTo>
                      <a:cubicBezTo>
                        <a:pt x="36" y="92"/>
                        <a:pt x="34" y="96"/>
                        <a:pt x="3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31" name="Freeform 42">
                  <a:extLst>
                    <a:ext uri="{FF2B5EF4-FFF2-40B4-BE49-F238E27FC236}">
                      <a16:creationId xmlns="" xmlns:a16="http://schemas.microsoft.com/office/drawing/2014/main" id="{9D619A98-CD2D-4898-8193-4C14297AA043}"/>
                    </a:ext>
                  </a:extLst>
                </p:cNvPr>
                <p:cNvSpPr>
                  <a:spLocks/>
                </p:cNvSpPr>
                <p:nvPr/>
              </p:nvSpPr>
              <p:spPr bwMode="auto">
                <a:xfrm>
                  <a:off x="1468189" y="2448000"/>
                  <a:ext cx="97274" cy="37033"/>
                </a:xfrm>
                <a:custGeom>
                  <a:avLst/>
                  <a:gdLst>
                    <a:gd name="T0" fmla="*/ 93 w 127"/>
                    <a:gd name="T1" fmla="*/ 0 h 48"/>
                    <a:gd name="T2" fmla="*/ 127 w 127"/>
                    <a:gd name="T3" fmla="*/ 13 h 48"/>
                    <a:gd name="T4" fmla="*/ 0 w 127"/>
                    <a:gd name="T5" fmla="*/ 14 h 48"/>
                    <a:gd name="T6" fmla="*/ 93 w 127"/>
                    <a:gd name="T7" fmla="*/ 0 h 48"/>
                  </a:gdLst>
                  <a:ahLst/>
                  <a:cxnLst>
                    <a:cxn ang="0">
                      <a:pos x="T0" y="T1"/>
                    </a:cxn>
                    <a:cxn ang="0">
                      <a:pos x="T2" y="T3"/>
                    </a:cxn>
                    <a:cxn ang="0">
                      <a:pos x="T4" y="T5"/>
                    </a:cxn>
                    <a:cxn ang="0">
                      <a:pos x="T6" y="T7"/>
                    </a:cxn>
                  </a:cxnLst>
                  <a:rect l="0" t="0" r="r" b="b"/>
                  <a:pathLst>
                    <a:path w="127" h="48">
                      <a:moveTo>
                        <a:pt x="93" y="0"/>
                      </a:moveTo>
                      <a:cubicBezTo>
                        <a:pt x="105" y="4"/>
                        <a:pt x="116" y="9"/>
                        <a:pt x="127" y="13"/>
                      </a:cubicBezTo>
                      <a:cubicBezTo>
                        <a:pt x="94" y="46"/>
                        <a:pt x="61" y="48"/>
                        <a:pt x="0" y="14"/>
                      </a:cubicBezTo>
                      <a:cubicBezTo>
                        <a:pt x="38" y="8"/>
                        <a:pt x="65" y="4"/>
                        <a:pt x="9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32" name="Freeform 43">
                  <a:extLst>
                    <a:ext uri="{FF2B5EF4-FFF2-40B4-BE49-F238E27FC236}">
                      <a16:creationId xmlns="" xmlns:a16="http://schemas.microsoft.com/office/drawing/2014/main" id="{F742298A-E011-4671-BFE1-277EB9B7AAB1}"/>
                    </a:ext>
                  </a:extLst>
                </p:cNvPr>
                <p:cNvSpPr>
                  <a:spLocks/>
                </p:cNvSpPr>
                <p:nvPr/>
              </p:nvSpPr>
              <p:spPr bwMode="auto">
                <a:xfrm>
                  <a:off x="1160071" y="1653017"/>
                  <a:ext cx="73079" cy="64685"/>
                </a:xfrm>
                <a:custGeom>
                  <a:avLst/>
                  <a:gdLst>
                    <a:gd name="T0" fmla="*/ 0 w 95"/>
                    <a:gd name="T1" fmla="*/ 84 h 84"/>
                    <a:gd name="T2" fmla="*/ 95 w 95"/>
                    <a:gd name="T3" fmla="*/ 0 h 84"/>
                    <a:gd name="T4" fmla="*/ 1 w 95"/>
                    <a:gd name="T5" fmla="*/ 83 h 84"/>
                    <a:gd name="T6" fmla="*/ 0 w 95"/>
                    <a:gd name="T7" fmla="*/ 84 h 84"/>
                  </a:gdLst>
                  <a:ahLst/>
                  <a:cxnLst>
                    <a:cxn ang="0">
                      <a:pos x="T0" y="T1"/>
                    </a:cxn>
                    <a:cxn ang="0">
                      <a:pos x="T2" y="T3"/>
                    </a:cxn>
                    <a:cxn ang="0">
                      <a:pos x="T4" y="T5"/>
                    </a:cxn>
                    <a:cxn ang="0">
                      <a:pos x="T6" y="T7"/>
                    </a:cxn>
                  </a:cxnLst>
                  <a:rect l="0" t="0" r="r" b="b"/>
                  <a:pathLst>
                    <a:path w="95" h="84">
                      <a:moveTo>
                        <a:pt x="0" y="84"/>
                      </a:moveTo>
                      <a:cubicBezTo>
                        <a:pt x="50" y="13"/>
                        <a:pt x="50" y="13"/>
                        <a:pt x="95" y="0"/>
                      </a:cubicBezTo>
                      <a:cubicBezTo>
                        <a:pt x="83" y="52"/>
                        <a:pt x="50" y="76"/>
                        <a:pt x="1" y="83"/>
                      </a:cubicBezTo>
                      <a:lnTo>
                        <a:pt x="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33" name="Freeform 45">
                  <a:extLst>
                    <a:ext uri="{FF2B5EF4-FFF2-40B4-BE49-F238E27FC236}">
                      <a16:creationId xmlns="" xmlns:a16="http://schemas.microsoft.com/office/drawing/2014/main" id="{1E230996-B452-4489-B93C-CEA1DBF5658E}"/>
                    </a:ext>
                  </a:extLst>
                </p:cNvPr>
                <p:cNvSpPr>
                  <a:spLocks/>
                </p:cNvSpPr>
                <p:nvPr/>
              </p:nvSpPr>
              <p:spPr bwMode="auto">
                <a:xfrm>
                  <a:off x="1322031" y="2281103"/>
                  <a:ext cx="52340" cy="87893"/>
                </a:xfrm>
                <a:custGeom>
                  <a:avLst/>
                  <a:gdLst>
                    <a:gd name="T0" fmla="*/ 68 w 68"/>
                    <a:gd name="T1" fmla="*/ 114 h 114"/>
                    <a:gd name="T2" fmla="*/ 11 w 68"/>
                    <a:gd name="T3" fmla="*/ 0 h 114"/>
                    <a:gd name="T4" fmla="*/ 68 w 68"/>
                    <a:gd name="T5" fmla="*/ 114 h 114"/>
                  </a:gdLst>
                  <a:ahLst/>
                  <a:cxnLst>
                    <a:cxn ang="0">
                      <a:pos x="T0" y="T1"/>
                    </a:cxn>
                    <a:cxn ang="0">
                      <a:pos x="T2" y="T3"/>
                    </a:cxn>
                    <a:cxn ang="0">
                      <a:pos x="T4" y="T5"/>
                    </a:cxn>
                  </a:cxnLst>
                  <a:rect l="0" t="0" r="r" b="b"/>
                  <a:pathLst>
                    <a:path w="68" h="114">
                      <a:moveTo>
                        <a:pt x="68" y="114"/>
                      </a:moveTo>
                      <a:cubicBezTo>
                        <a:pt x="35" y="84"/>
                        <a:pt x="0" y="53"/>
                        <a:pt x="11" y="0"/>
                      </a:cubicBezTo>
                      <a:cubicBezTo>
                        <a:pt x="62" y="23"/>
                        <a:pt x="66" y="68"/>
                        <a:pt x="68"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34" name="Freeform 46">
                  <a:extLst>
                    <a:ext uri="{FF2B5EF4-FFF2-40B4-BE49-F238E27FC236}">
                      <a16:creationId xmlns="" xmlns:a16="http://schemas.microsoft.com/office/drawing/2014/main" id="{86B4FFD4-3F4E-4770-9BE9-7208074B3181}"/>
                    </a:ext>
                  </a:extLst>
                </p:cNvPr>
                <p:cNvSpPr>
                  <a:spLocks/>
                </p:cNvSpPr>
                <p:nvPr/>
              </p:nvSpPr>
              <p:spPr bwMode="auto">
                <a:xfrm>
                  <a:off x="1118594" y="1691531"/>
                  <a:ext cx="38515" cy="91349"/>
                </a:xfrm>
                <a:custGeom>
                  <a:avLst/>
                  <a:gdLst>
                    <a:gd name="T0" fmla="*/ 33 w 50"/>
                    <a:gd name="T1" fmla="*/ 118 h 119"/>
                    <a:gd name="T2" fmla="*/ 3 w 50"/>
                    <a:gd name="T3" fmla="*/ 43 h 119"/>
                    <a:gd name="T4" fmla="*/ 16 w 50"/>
                    <a:gd name="T5" fmla="*/ 0 h 119"/>
                    <a:gd name="T6" fmla="*/ 32 w 50"/>
                    <a:gd name="T7" fmla="*/ 119 h 119"/>
                    <a:gd name="T8" fmla="*/ 33 w 50"/>
                    <a:gd name="T9" fmla="*/ 118 h 119"/>
                  </a:gdLst>
                  <a:ahLst/>
                  <a:cxnLst>
                    <a:cxn ang="0">
                      <a:pos x="T0" y="T1"/>
                    </a:cxn>
                    <a:cxn ang="0">
                      <a:pos x="T2" y="T3"/>
                    </a:cxn>
                    <a:cxn ang="0">
                      <a:pos x="T4" y="T5"/>
                    </a:cxn>
                    <a:cxn ang="0">
                      <a:pos x="T6" y="T7"/>
                    </a:cxn>
                    <a:cxn ang="0">
                      <a:pos x="T8" y="T9"/>
                    </a:cxn>
                  </a:cxnLst>
                  <a:rect l="0" t="0" r="r" b="b"/>
                  <a:pathLst>
                    <a:path w="50" h="119">
                      <a:moveTo>
                        <a:pt x="33" y="118"/>
                      </a:moveTo>
                      <a:cubicBezTo>
                        <a:pt x="23" y="93"/>
                        <a:pt x="10" y="69"/>
                        <a:pt x="3" y="43"/>
                      </a:cubicBezTo>
                      <a:cubicBezTo>
                        <a:pt x="0" y="31"/>
                        <a:pt x="11" y="16"/>
                        <a:pt x="16" y="0"/>
                      </a:cubicBezTo>
                      <a:cubicBezTo>
                        <a:pt x="50" y="38"/>
                        <a:pt x="43" y="79"/>
                        <a:pt x="32" y="119"/>
                      </a:cubicBezTo>
                      <a:lnTo>
                        <a:pt x="33"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35" name="Freeform 51">
                  <a:extLst>
                    <a:ext uri="{FF2B5EF4-FFF2-40B4-BE49-F238E27FC236}">
                      <a16:creationId xmlns="" xmlns:a16="http://schemas.microsoft.com/office/drawing/2014/main" id="{C2E280F3-5052-4C5E-9561-EC5D28FACD00}"/>
                    </a:ext>
                  </a:extLst>
                </p:cNvPr>
                <p:cNvSpPr>
                  <a:spLocks/>
                </p:cNvSpPr>
                <p:nvPr/>
              </p:nvSpPr>
              <p:spPr bwMode="auto">
                <a:xfrm>
                  <a:off x="1151677" y="1983848"/>
                  <a:ext cx="40490" cy="87399"/>
                </a:xfrm>
                <a:custGeom>
                  <a:avLst/>
                  <a:gdLst>
                    <a:gd name="T0" fmla="*/ 0 w 53"/>
                    <a:gd name="T1" fmla="*/ 114 h 114"/>
                    <a:gd name="T2" fmla="*/ 5 w 53"/>
                    <a:gd name="T3" fmla="*/ 81 h 114"/>
                    <a:gd name="T4" fmla="*/ 24 w 53"/>
                    <a:gd name="T5" fmla="*/ 0 h 114"/>
                    <a:gd name="T6" fmla="*/ 0 w 53"/>
                    <a:gd name="T7" fmla="*/ 114 h 114"/>
                  </a:gdLst>
                  <a:ahLst/>
                  <a:cxnLst>
                    <a:cxn ang="0">
                      <a:pos x="T0" y="T1"/>
                    </a:cxn>
                    <a:cxn ang="0">
                      <a:pos x="T2" y="T3"/>
                    </a:cxn>
                    <a:cxn ang="0">
                      <a:pos x="T4" y="T5"/>
                    </a:cxn>
                    <a:cxn ang="0">
                      <a:pos x="T6" y="T7"/>
                    </a:cxn>
                  </a:cxnLst>
                  <a:rect l="0" t="0" r="r" b="b"/>
                  <a:pathLst>
                    <a:path w="53" h="114">
                      <a:moveTo>
                        <a:pt x="0" y="114"/>
                      </a:moveTo>
                      <a:cubicBezTo>
                        <a:pt x="2" y="103"/>
                        <a:pt x="3" y="92"/>
                        <a:pt x="5" y="81"/>
                      </a:cubicBezTo>
                      <a:cubicBezTo>
                        <a:pt x="11" y="54"/>
                        <a:pt x="18" y="27"/>
                        <a:pt x="24" y="0"/>
                      </a:cubicBezTo>
                      <a:cubicBezTo>
                        <a:pt x="53" y="67"/>
                        <a:pt x="40" y="110"/>
                        <a:pt x="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36" name="Freeform 52">
                  <a:extLst>
                    <a:ext uri="{FF2B5EF4-FFF2-40B4-BE49-F238E27FC236}">
                      <a16:creationId xmlns="" xmlns:a16="http://schemas.microsoft.com/office/drawing/2014/main" id="{60FDD69B-6649-4D7F-B804-E88BF26199DA}"/>
                    </a:ext>
                  </a:extLst>
                </p:cNvPr>
                <p:cNvSpPr>
                  <a:spLocks/>
                </p:cNvSpPr>
                <p:nvPr/>
              </p:nvSpPr>
              <p:spPr bwMode="auto">
                <a:xfrm>
                  <a:off x="1280553" y="2332455"/>
                  <a:ext cx="93818" cy="43452"/>
                </a:xfrm>
                <a:custGeom>
                  <a:avLst/>
                  <a:gdLst>
                    <a:gd name="T0" fmla="*/ 122 w 122"/>
                    <a:gd name="T1" fmla="*/ 47 h 56"/>
                    <a:gd name="T2" fmla="*/ 0 w 122"/>
                    <a:gd name="T3" fmla="*/ 5 h 56"/>
                    <a:gd name="T4" fmla="*/ 96 w 122"/>
                    <a:gd name="T5" fmla="*/ 32 h 56"/>
                    <a:gd name="T6" fmla="*/ 122 w 122"/>
                    <a:gd name="T7" fmla="*/ 47 h 56"/>
                    <a:gd name="T8" fmla="*/ 122 w 122"/>
                    <a:gd name="T9" fmla="*/ 47 h 56"/>
                  </a:gdLst>
                  <a:ahLst/>
                  <a:cxnLst>
                    <a:cxn ang="0">
                      <a:pos x="T0" y="T1"/>
                    </a:cxn>
                    <a:cxn ang="0">
                      <a:pos x="T2" y="T3"/>
                    </a:cxn>
                    <a:cxn ang="0">
                      <a:pos x="T4" y="T5"/>
                    </a:cxn>
                    <a:cxn ang="0">
                      <a:pos x="T6" y="T7"/>
                    </a:cxn>
                    <a:cxn ang="0">
                      <a:pos x="T8" y="T9"/>
                    </a:cxn>
                  </a:cxnLst>
                  <a:rect l="0" t="0" r="r" b="b"/>
                  <a:pathLst>
                    <a:path w="122" h="56">
                      <a:moveTo>
                        <a:pt x="122" y="47"/>
                      </a:moveTo>
                      <a:cubicBezTo>
                        <a:pt x="75" y="56"/>
                        <a:pt x="31" y="54"/>
                        <a:pt x="0" y="5"/>
                      </a:cubicBezTo>
                      <a:cubicBezTo>
                        <a:pt x="38" y="1"/>
                        <a:pt x="71" y="0"/>
                        <a:pt x="96" y="32"/>
                      </a:cubicBezTo>
                      <a:cubicBezTo>
                        <a:pt x="102" y="39"/>
                        <a:pt x="113" y="42"/>
                        <a:pt x="122" y="47"/>
                      </a:cubicBezTo>
                      <a:cubicBezTo>
                        <a:pt x="122" y="47"/>
                        <a:pt x="122" y="47"/>
                        <a:pt x="12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37" name="Freeform 55">
                  <a:extLst>
                    <a:ext uri="{FF2B5EF4-FFF2-40B4-BE49-F238E27FC236}">
                      <a16:creationId xmlns="" xmlns:a16="http://schemas.microsoft.com/office/drawing/2014/main" id="{E8FF416D-8604-4EC2-AABE-AA4C35996682}"/>
                    </a:ext>
                  </a:extLst>
                </p:cNvPr>
                <p:cNvSpPr>
                  <a:spLocks/>
                </p:cNvSpPr>
                <p:nvPr/>
              </p:nvSpPr>
              <p:spPr bwMode="auto">
                <a:xfrm>
                  <a:off x="1196117" y="1585369"/>
                  <a:ext cx="70117" cy="64685"/>
                </a:xfrm>
                <a:custGeom>
                  <a:avLst/>
                  <a:gdLst>
                    <a:gd name="T0" fmla="*/ 5 w 91"/>
                    <a:gd name="T1" fmla="*/ 62 h 84"/>
                    <a:gd name="T2" fmla="*/ 12 w 91"/>
                    <a:gd name="T3" fmla="*/ 50 h 84"/>
                    <a:gd name="T4" fmla="*/ 91 w 91"/>
                    <a:gd name="T5" fmla="*/ 0 h 84"/>
                    <a:gd name="T6" fmla="*/ 0 w 91"/>
                    <a:gd name="T7" fmla="*/ 84 h 84"/>
                    <a:gd name="T8" fmla="*/ 5 w 91"/>
                    <a:gd name="T9" fmla="*/ 62 h 84"/>
                  </a:gdLst>
                  <a:ahLst/>
                  <a:cxnLst>
                    <a:cxn ang="0">
                      <a:pos x="T0" y="T1"/>
                    </a:cxn>
                    <a:cxn ang="0">
                      <a:pos x="T2" y="T3"/>
                    </a:cxn>
                    <a:cxn ang="0">
                      <a:pos x="T4" y="T5"/>
                    </a:cxn>
                    <a:cxn ang="0">
                      <a:pos x="T6" y="T7"/>
                    </a:cxn>
                    <a:cxn ang="0">
                      <a:pos x="T8" y="T9"/>
                    </a:cxn>
                  </a:cxnLst>
                  <a:rect l="0" t="0" r="r" b="b"/>
                  <a:pathLst>
                    <a:path w="91" h="84">
                      <a:moveTo>
                        <a:pt x="5" y="62"/>
                      </a:moveTo>
                      <a:cubicBezTo>
                        <a:pt x="7" y="58"/>
                        <a:pt x="9" y="54"/>
                        <a:pt x="12" y="50"/>
                      </a:cubicBezTo>
                      <a:cubicBezTo>
                        <a:pt x="36" y="35"/>
                        <a:pt x="61" y="19"/>
                        <a:pt x="91" y="0"/>
                      </a:cubicBezTo>
                      <a:cubicBezTo>
                        <a:pt x="76" y="60"/>
                        <a:pt x="68" y="67"/>
                        <a:pt x="0" y="84"/>
                      </a:cubicBezTo>
                      <a:cubicBezTo>
                        <a:pt x="2" y="77"/>
                        <a:pt x="3" y="70"/>
                        <a:pt x="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38" name="Freeform 58">
                  <a:extLst>
                    <a:ext uri="{FF2B5EF4-FFF2-40B4-BE49-F238E27FC236}">
                      <a16:creationId xmlns="" xmlns:a16="http://schemas.microsoft.com/office/drawing/2014/main" id="{F1F08685-F75C-4D71-912C-CD595FE0AB76}"/>
                    </a:ext>
                  </a:extLst>
                </p:cNvPr>
                <p:cNvSpPr>
                  <a:spLocks/>
                </p:cNvSpPr>
                <p:nvPr/>
              </p:nvSpPr>
              <p:spPr bwMode="auto">
                <a:xfrm>
                  <a:off x="1119581" y="2068284"/>
                  <a:ext cx="61229" cy="74560"/>
                </a:xfrm>
                <a:custGeom>
                  <a:avLst/>
                  <a:gdLst>
                    <a:gd name="T0" fmla="*/ 71 w 80"/>
                    <a:gd name="T1" fmla="*/ 59 h 97"/>
                    <a:gd name="T2" fmla="*/ 80 w 80"/>
                    <a:gd name="T3" fmla="*/ 97 h 97"/>
                    <a:gd name="T4" fmla="*/ 0 w 80"/>
                    <a:gd name="T5" fmla="*/ 0 h 97"/>
                    <a:gd name="T6" fmla="*/ 72 w 80"/>
                    <a:gd name="T7" fmla="*/ 61 h 97"/>
                    <a:gd name="T8" fmla="*/ 71 w 80"/>
                    <a:gd name="T9" fmla="*/ 59 h 97"/>
                  </a:gdLst>
                  <a:ahLst/>
                  <a:cxnLst>
                    <a:cxn ang="0">
                      <a:pos x="T0" y="T1"/>
                    </a:cxn>
                    <a:cxn ang="0">
                      <a:pos x="T2" y="T3"/>
                    </a:cxn>
                    <a:cxn ang="0">
                      <a:pos x="T4" y="T5"/>
                    </a:cxn>
                    <a:cxn ang="0">
                      <a:pos x="T6" y="T7"/>
                    </a:cxn>
                    <a:cxn ang="0">
                      <a:pos x="T8" y="T9"/>
                    </a:cxn>
                  </a:cxnLst>
                  <a:rect l="0" t="0" r="r" b="b"/>
                  <a:pathLst>
                    <a:path w="80" h="97">
                      <a:moveTo>
                        <a:pt x="71" y="59"/>
                      </a:moveTo>
                      <a:cubicBezTo>
                        <a:pt x="74" y="72"/>
                        <a:pt x="77" y="84"/>
                        <a:pt x="80" y="97"/>
                      </a:cubicBezTo>
                      <a:cubicBezTo>
                        <a:pt x="26" y="83"/>
                        <a:pt x="16" y="71"/>
                        <a:pt x="0" y="0"/>
                      </a:cubicBezTo>
                      <a:cubicBezTo>
                        <a:pt x="29" y="24"/>
                        <a:pt x="51" y="43"/>
                        <a:pt x="72" y="61"/>
                      </a:cubicBezTo>
                      <a:lnTo>
                        <a:pt x="7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39" name="Freeform 60">
                  <a:extLst>
                    <a:ext uri="{FF2B5EF4-FFF2-40B4-BE49-F238E27FC236}">
                      <a16:creationId xmlns="" xmlns:a16="http://schemas.microsoft.com/office/drawing/2014/main" id="{46309EBF-6226-4FE5-A1E8-82DC440AA89E}"/>
                    </a:ext>
                  </a:extLst>
                </p:cNvPr>
                <p:cNvSpPr>
                  <a:spLocks/>
                </p:cNvSpPr>
                <p:nvPr/>
              </p:nvSpPr>
              <p:spPr bwMode="auto">
                <a:xfrm>
                  <a:off x="1238582" y="2178890"/>
                  <a:ext cx="36540" cy="83942"/>
                </a:xfrm>
                <a:custGeom>
                  <a:avLst/>
                  <a:gdLst>
                    <a:gd name="T0" fmla="*/ 29 w 48"/>
                    <a:gd name="T1" fmla="*/ 109 h 109"/>
                    <a:gd name="T2" fmla="*/ 18 w 48"/>
                    <a:gd name="T3" fmla="*/ 88 h 109"/>
                    <a:gd name="T4" fmla="*/ 0 w 48"/>
                    <a:gd name="T5" fmla="*/ 0 h 109"/>
                    <a:gd name="T6" fmla="*/ 43 w 48"/>
                    <a:gd name="T7" fmla="*/ 102 h 109"/>
                    <a:gd name="T8" fmla="*/ 29 w 48"/>
                    <a:gd name="T9" fmla="*/ 109 h 109"/>
                  </a:gdLst>
                  <a:ahLst/>
                  <a:cxnLst>
                    <a:cxn ang="0">
                      <a:pos x="T0" y="T1"/>
                    </a:cxn>
                    <a:cxn ang="0">
                      <a:pos x="T2" y="T3"/>
                    </a:cxn>
                    <a:cxn ang="0">
                      <a:pos x="T4" y="T5"/>
                    </a:cxn>
                    <a:cxn ang="0">
                      <a:pos x="T6" y="T7"/>
                    </a:cxn>
                    <a:cxn ang="0">
                      <a:pos x="T8" y="T9"/>
                    </a:cxn>
                  </a:cxnLst>
                  <a:rect l="0" t="0" r="r" b="b"/>
                  <a:pathLst>
                    <a:path w="48" h="109">
                      <a:moveTo>
                        <a:pt x="29" y="109"/>
                      </a:moveTo>
                      <a:cubicBezTo>
                        <a:pt x="25" y="102"/>
                        <a:pt x="22" y="95"/>
                        <a:pt x="18" y="88"/>
                      </a:cubicBezTo>
                      <a:cubicBezTo>
                        <a:pt x="12" y="59"/>
                        <a:pt x="6" y="29"/>
                        <a:pt x="0" y="0"/>
                      </a:cubicBezTo>
                      <a:cubicBezTo>
                        <a:pt x="48" y="24"/>
                        <a:pt x="48" y="62"/>
                        <a:pt x="43" y="102"/>
                      </a:cubicBezTo>
                      <a:cubicBezTo>
                        <a:pt x="43" y="105"/>
                        <a:pt x="34" y="107"/>
                        <a:pt x="2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40" name="Freeform 62">
                  <a:extLst>
                    <a:ext uri="{FF2B5EF4-FFF2-40B4-BE49-F238E27FC236}">
                      <a16:creationId xmlns="" xmlns:a16="http://schemas.microsoft.com/office/drawing/2014/main" id="{0C8A797C-8CCF-49BD-BD5A-7558436CF672}"/>
                    </a:ext>
                  </a:extLst>
                </p:cNvPr>
                <p:cNvSpPr>
                  <a:spLocks/>
                </p:cNvSpPr>
                <p:nvPr/>
              </p:nvSpPr>
              <p:spPr bwMode="auto">
                <a:xfrm>
                  <a:off x="1132420" y="1849046"/>
                  <a:ext cx="49871" cy="83942"/>
                </a:xfrm>
                <a:custGeom>
                  <a:avLst/>
                  <a:gdLst>
                    <a:gd name="T0" fmla="*/ 65 w 65"/>
                    <a:gd name="T1" fmla="*/ 5 h 109"/>
                    <a:gd name="T2" fmla="*/ 20 w 65"/>
                    <a:gd name="T3" fmla="*/ 109 h 109"/>
                    <a:gd name="T4" fmla="*/ 54 w 65"/>
                    <a:gd name="T5" fmla="*/ 0 h 109"/>
                    <a:gd name="T6" fmla="*/ 65 w 65"/>
                    <a:gd name="T7" fmla="*/ 5 h 109"/>
                  </a:gdLst>
                  <a:ahLst/>
                  <a:cxnLst>
                    <a:cxn ang="0">
                      <a:pos x="T0" y="T1"/>
                    </a:cxn>
                    <a:cxn ang="0">
                      <a:pos x="T2" y="T3"/>
                    </a:cxn>
                    <a:cxn ang="0">
                      <a:pos x="T4" y="T5"/>
                    </a:cxn>
                    <a:cxn ang="0">
                      <a:pos x="T6" y="T7"/>
                    </a:cxn>
                  </a:cxnLst>
                  <a:rect l="0" t="0" r="r" b="b"/>
                  <a:pathLst>
                    <a:path w="65" h="109">
                      <a:moveTo>
                        <a:pt x="65" y="5"/>
                      </a:moveTo>
                      <a:cubicBezTo>
                        <a:pt x="50" y="40"/>
                        <a:pt x="35" y="74"/>
                        <a:pt x="20" y="109"/>
                      </a:cubicBezTo>
                      <a:cubicBezTo>
                        <a:pt x="0" y="51"/>
                        <a:pt x="8" y="31"/>
                        <a:pt x="54" y="0"/>
                      </a:cubicBezTo>
                      <a:cubicBezTo>
                        <a:pt x="58" y="2"/>
                        <a:pt x="61" y="3"/>
                        <a:pt x="6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41" name="Freeform 64">
                  <a:extLst>
                    <a:ext uri="{FF2B5EF4-FFF2-40B4-BE49-F238E27FC236}">
                      <a16:creationId xmlns="" xmlns:a16="http://schemas.microsoft.com/office/drawing/2014/main" id="{0EA5FD15-AE1A-4F93-8888-A362CFED17B6}"/>
                    </a:ext>
                  </a:extLst>
                </p:cNvPr>
                <p:cNvSpPr>
                  <a:spLocks/>
                </p:cNvSpPr>
                <p:nvPr/>
              </p:nvSpPr>
              <p:spPr bwMode="auto">
                <a:xfrm>
                  <a:off x="1143283" y="1714245"/>
                  <a:ext cx="59747" cy="69623"/>
                </a:xfrm>
                <a:custGeom>
                  <a:avLst/>
                  <a:gdLst>
                    <a:gd name="T0" fmla="*/ 0 w 78"/>
                    <a:gd name="T1" fmla="*/ 89 h 90"/>
                    <a:gd name="T2" fmla="*/ 78 w 78"/>
                    <a:gd name="T3" fmla="*/ 0 h 90"/>
                    <a:gd name="T4" fmla="*/ 1 w 78"/>
                    <a:gd name="T5" fmla="*/ 88 h 90"/>
                    <a:gd name="T6" fmla="*/ 0 w 78"/>
                    <a:gd name="T7" fmla="*/ 89 h 90"/>
                  </a:gdLst>
                  <a:ahLst/>
                  <a:cxnLst>
                    <a:cxn ang="0">
                      <a:pos x="T0" y="T1"/>
                    </a:cxn>
                    <a:cxn ang="0">
                      <a:pos x="T2" y="T3"/>
                    </a:cxn>
                    <a:cxn ang="0">
                      <a:pos x="T4" y="T5"/>
                    </a:cxn>
                    <a:cxn ang="0">
                      <a:pos x="T6" y="T7"/>
                    </a:cxn>
                  </a:cxnLst>
                  <a:rect l="0" t="0" r="r" b="b"/>
                  <a:pathLst>
                    <a:path w="78" h="90">
                      <a:moveTo>
                        <a:pt x="0" y="89"/>
                      </a:moveTo>
                      <a:cubicBezTo>
                        <a:pt x="17" y="51"/>
                        <a:pt x="31" y="11"/>
                        <a:pt x="78" y="0"/>
                      </a:cubicBezTo>
                      <a:cubicBezTo>
                        <a:pt x="70" y="59"/>
                        <a:pt x="43" y="90"/>
                        <a:pt x="1" y="88"/>
                      </a:cubicBezTo>
                      <a:cubicBezTo>
                        <a:pt x="1" y="88"/>
                        <a:pt x="0" y="89"/>
                        <a:pt x="0"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42" name="Freeform 69">
                  <a:extLst>
                    <a:ext uri="{FF2B5EF4-FFF2-40B4-BE49-F238E27FC236}">
                      <a16:creationId xmlns="" xmlns:a16="http://schemas.microsoft.com/office/drawing/2014/main" id="{555B2C9B-FC0F-4B2F-B42B-7BC5F0E11CDB}"/>
                    </a:ext>
                  </a:extLst>
                </p:cNvPr>
                <p:cNvSpPr>
                  <a:spLocks/>
                </p:cNvSpPr>
                <p:nvPr/>
              </p:nvSpPr>
              <p:spPr bwMode="auto">
                <a:xfrm>
                  <a:off x="1138839" y="1620921"/>
                  <a:ext cx="47403" cy="96781"/>
                </a:xfrm>
                <a:custGeom>
                  <a:avLst/>
                  <a:gdLst>
                    <a:gd name="T0" fmla="*/ 29 w 62"/>
                    <a:gd name="T1" fmla="*/ 125 h 126"/>
                    <a:gd name="T2" fmla="*/ 35 w 62"/>
                    <a:gd name="T3" fmla="*/ 0 h 126"/>
                    <a:gd name="T4" fmla="*/ 28 w 62"/>
                    <a:gd name="T5" fmla="*/ 126 h 126"/>
                    <a:gd name="T6" fmla="*/ 29 w 62"/>
                    <a:gd name="T7" fmla="*/ 125 h 126"/>
                  </a:gdLst>
                  <a:ahLst/>
                  <a:cxnLst>
                    <a:cxn ang="0">
                      <a:pos x="T0" y="T1"/>
                    </a:cxn>
                    <a:cxn ang="0">
                      <a:pos x="T2" y="T3"/>
                    </a:cxn>
                    <a:cxn ang="0">
                      <a:pos x="T4" y="T5"/>
                    </a:cxn>
                    <a:cxn ang="0">
                      <a:pos x="T6" y="T7"/>
                    </a:cxn>
                  </a:cxnLst>
                  <a:rect l="0" t="0" r="r" b="b"/>
                  <a:pathLst>
                    <a:path w="62" h="126">
                      <a:moveTo>
                        <a:pt x="29" y="125"/>
                      </a:moveTo>
                      <a:cubicBezTo>
                        <a:pt x="3" y="82"/>
                        <a:pt x="0" y="41"/>
                        <a:pt x="35" y="0"/>
                      </a:cubicBezTo>
                      <a:cubicBezTo>
                        <a:pt x="62" y="44"/>
                        <a:pt x="44" y="85"/>
                        <a:pt x="28" y="126"/>
                      </a:cubicBezTo>
                      <a:cubicBezTo>
                        <a:pt x="28" y="126"/>
                        <a:pt x="29" y="125"/>
                        <a:pt x="2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43" name="Freeform 70">
                  <a:extLst>
                    <a:ext uri="{FF2B5EF4-FFF2-40B4-BE49-F238E27FC236}">
                      <a16:creationId xmlns="" xmlns:a16="http://schemas.microsoft.com/office/drawing/2014/main" id="{F95F2370-A06F-4384-97D1-C6EF140C43E5}"/>
                    </a:ext>
                  </a:extLst>
                </p:cNvPr>
                <p:cNvSpPr>
                  <a:spLocks/>
                </p:cNvSpPr>
                <p:nvPr/>
              </p:nvSpPr>
              <p:spPr bwMode="auto">
                <a:xfrm>
                  <a:off x="1217844" y="1489082"/>
                  <a:ext cx="36540" cy="89374"/>
                </a:xfrm>
                <a:custGeom>
                  <a:avLst/>
                  <a:gdLst>
                    <a:gd name="T0" fmla="*/ 48 w 48"/>
                    <a:gd name="T1" fmla="*/ 78 h 116"/>
                    <a:gd name="T2" fmla="*/ 17 w 48"/>
                    <a:gd name="T3" fmla="*/ 116 h 116"/>
                    <a:gd name="T4" fmla="*/ 16 w 48"/>
                    <a:gd name="T5" fmla="*/ 38 h 116"/>
                    <a:gd name="T6" fmla="*/ 48 w 48"/>
                    <a:gd name="T7" fmla="*/ 0 h 116"/>
                    <a:gd name="T8" fmla="*/ 48 w 48"/>
                    <a:gd name="T9" fmla="*/ 78 h 116"/>
                  </a:gdLst>
                  <a:ahLst/>
                  <a:cxnLst>
                    <a:cxn ang="0">
                      <a:pos x="T0" y="T1"/>
                    </a:cxn>
                    <a:cxn ang="0">
                      <a:pos x="T2" y="T3"/>
                    </a:cxn>
                    <a:cxn ang="0">
                      <a:pos x="T4" y="T5"/>
                    </a:cxn>
                    <a:cxn ang="0">
                      <a:pos x="T6" y="T7"/>
                    </a:cxn>
                    <a:cxn ang="0">
                      <a:pos x="T8" y="T9"/>
                    </a:cxn>
                  </a:cxnLst>
                  <a:rect l="0" t="0" r="r" b="b"/>
                  <a:pathLst>
                    <a:path w="48" h="116">
                      <a:moveTo>
                        <a:pt x="48" y="78"/>
                      </a:moveTo>
                      <a:cubicBezTo>
                        <a:pt x="37" y="91"/>
                        <a:pt x="27" y="103"/>
                        <a:pt x="17" y="116"/>
                      </a:cubicBezTo>
                      <a:cubicBezTo>
                        <a:pt x="1" y="98"/>
                        <a:pt x="0" y="60"/>
                        <a:pt x="16" y="38"/>
                      </a:cubicBezTo>
                      <a:cubicBezTo>
                        <a:pt x="23" y="27"/>
                        <a:pt x="32" y="18"/>
                        <a:pt x="48" y="0"/>
                      </a:cubicBezTo>
                      <a:cubicBezTo>
                        <a:pt x="48" y="32"/>
                        <a:pt x="48" y="55"/>
                        <a:pt x="4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44" name="Freeform 71">
                  <a:extLst>
                    <a:ext uri="{FF2B5EF4-FFF2-40B4-BE49-F238E27FC236}">
                      <a16:creationId xmlns="" xmlns:a16="http://schemas.microsoft.com/office/drawing/2014/main" id="{48B68D1C-72EC-4A70-95CF-65AACC35A3FE}"/>
                    </a:ext>
                  </a:extLst>
                </p:cNvPr>
                <p:cNvSpPr>
                  <a:spLocks/>
                </p:cNvSpPr>
                <p:nvPr/>
              </p:nvSpPr>
              <p:spPr bwMode="auto">
                <a:xfrm>
                  <a:off x="1129951" y="1780411"/>
                  <a:ext cx="56291" cy="79498"/>
                </a:xfrm>
                <a:custGeom>
                  <a:avLst/>
                  <a:gdLst>
                    <a:gd name="T0" fmla="*/ 0 w 73"/>
                    <a:gd name="T1" fmla="*/ 103 h 103"/>
                    <a:gd name="T2" fmla="*/ 73 w 73"/>
                    <a:gd name="T3" fmla="*/ 0 h 103"/>
                    <a:gd name="T4" fmla="*/ 0 w 73"/>
                    <a:gd name="T5" fmla="*/ 102 h 103"/>
                    <a:gd name="T6" fmla="*/ 0 w 73"/>
                    <a:gd name="T7" fmla="*/ 103 h 103"/>
                  </a:gdLst>
                  <a:ahLst/>
                  <a:cxnLst>
                    <a:cxn ang="0">
                      <a:pos x="T0" y="T1"/>
                    </a:cxn>
                    <a:cxn ang="0">
                      <a:pos x="T2" y="T3"/>
                    </a:cxn>
                    <a:cxn ang="0">
                      <a:pos x="T4" y="T5"/>
                    </a:cxn>
                    <a:cxn ang="0">
                      <a:pos x="T6" y="T7"/>
                    </a:cxn>
                  </a:cxnLst>
                  <a:rect l="0" t="0" r="r" b="b"/>
                  <a:pathLst>
                    <a:path w="73" h="103">
                      <a:moveTo>
                        <a:pt x="0" y="103"/>
                      </a:moveTo>
                      <a:cubicBezTo>
                        <a:pt x="15" y="62"/>
                        <a:pt x="23" y="17"/>
                        <a:pt x="73" y="0"/>
                      </a:cubicBezTo>
                      <a:cubicBezTo>
                        <a:pt x="71" y="51"/>
                        <a:pt x="52" y="88"/>
                        <a:pt x="0" y="102"/>
                      </a:cubicBezTo>
                      <a:cubicBezTo>
                        <a:pt x="0" y="102"/>
                        <a:pt x="0" y="103"/>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45" name="Freeform 72">
                  <a:extLst>
                    <a:ext uri="{FF2B5EF4-FFF2-40B4-BE49-F238E27FC236}">
                      <a16:creationId xmlns="" xmlns:a16="http://schemas.microsoft.com/office/drawing/2014/main" id="{D59F7408-FDD9-4BC8-B6A0-6D9518B9CDFE}"/>
                    </a:ext>
                  </a:extLst>
                </p:cNvPr>
                <p:cNvSpPr>
                  <a:spLocks/>
                </p:cNvSpPr>
                <p:nvPr/>
              </p:nvSpPr>
              <p:spPr bwMode="auto">
                <a:xfrm>
                  <a:off x="1147727" y="2146795"/>
                  <a:ext cx="64685" cy="61229"/>
                </a:xfrm>
                <a:custGeom>
                  <a:avLst/>
                  <a:gdLst>
                    <a:gd name="T0" fmla="*/ 0 w 84"/>
                    <a:gd name="T1" fmla="*/ 0 h 80"/>
                    <a:gd name="T2" fmla="*/ 84 w 84"/>
                    <a:gd name="T3" fmla="*/ 80 h 80"/>
                    <a:gd name="T4" fmla="*/ 0 w 84"/>
                    <a:gd name="T5" fmla="*/ 0 h 80"/>
                  </a:gdLst>
                  <a:ahLst/>
                  <a:cxnLst>
                    <a:cxn ang="0">
                      <a:pos x="T0" y="T1"/>
                    </a:cxn>
                    <a:cxn ang="0">
                      <a:pos x="T2" y="T3"/>
                    </a:cxn>
                    <a:cxn ang="0">
                      <a:pos x="T4" y="T5"/>
                    </a:cxn>
                  </a:cxnLst>
                  <a:rect l="0" t="0" r="r" b="b"/>
                  <a:pathLst>
                    <a:path w="84" h="80">
                      <a:moveTo>
                        <a:pt x="0" y="0"/>
                      </a:moveTo>
                      <a:cubicBezTo>
                        <a:pt x="43" y="13"/>
                        <a:pt x="78" y="30"/>
                        <a:pt x="84" y="80"/>
                      </a:cubicBezTo>
                      <a:cubicBezTo>
                        <a:pt x="36" y="74"/>
                        <a:pt x="12" y="4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46" name="Freeform 75">
                  <a:extLst>
                    <a:ext uri="{FF2B5EF4-FFF2-40B4-BE49-F238E27FC236}">
                      <a16:creationId xmlns="" xmlns:a16="http://schemas.microsoft.com/office/drawing/2014/main" id="{A9316460-D547-484A-B57B-B278445241FD}"/>
                    </a:ext>
                  </a:extLst>
                </p:cNvPr>
                <p:cNvSpPr>
                  <a:spLocks/>
                </p:cNvSpPr>
                <p:nvPr/>
              </p:nvSpPr>
              <p:spPr bwMode="auto">
                <a:xfrm>
                  <a:off x="1282035" y="2228762"/>
                  <a:ext cx="43946" cy="88386"/>
                </a:xfrm>
                <a:custGeom>
                  <a:avLst/>
                  <a:gdLst>
                    <a:gd name="T0" fmla="*/ 35 w 57"/>
                    <a:gd name="T1" fmla="*/ 115 h 115"/>
                    <a:gd name="T2" fmla="*/ 4 w 57"/>
                    <a:gd name="T3" fmla="*/ 77 h 115"/>
                    <a:gd name="T4" fmla="*/ 0 w 57"/>
                    <a:gd name="T5" fmla="*/ 0 h 115"/>
                    <a:gd name="T6" fmla="*/ 35 w 57"/>
                    <a:gd name="T7" fmla="*/ 115 h 115"/>
                  </a:gdLst>
                  <a:ahLst/>
                  <a:cxnLst>
                    <a:cxn ang="0">
                      <a:pos x="T0" y="T1"/>
                    </a:cxn>
                    <a:cxn ang="0">
                      <a:pos x="T2" y="T3"/>
                    </a:cxn>
                    <a:cxn ang="0">
                      <a:pos x="T4" y="T5"/>
                    </a:cxn>
                    <a:cxn ang="0">
                      <a:pos x="T6" y="T7"/>
                    </a:cxn>
                  </a:cxnLst>
                  <a:rect l="0" t="0" r="r" b="b"/>
                  <a:pathLst>
                    <a:path w="57" h="115">
                      <a:moveTo>
                        <a:pt x="35" y="115"/>
                      </a:moveTo>
                      <a:cubicBezTo>
                        <a:pt x="25" y="102"/>
                        <a:pt x="15" y="90"/>
                        <a:pt x="4" y="77"/>
                      </a:cubicBezTo>
                      <a:cubicBezTo>
                        <a:pt x="3" y="53"/>
                        <a:pt x="2" y="28"/>
                        <a:pt x="0" y="0"/>
                      </a:cubicBezTo>
                      <a:cubicBezTo>
                        <a:pt x="49" y="42"/>
                        <a:pt x="57" y="73"/>
                        <a:pt x="35"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47" name="Freeform 76">
                  <a:extLst>
                    <a:ext uri="{FF2B5EF4-FFF2-40B4-BE49-F238E27FC236}">
                      <a16:creationId xmlns="" xmlns:a16="http://schemas.microsoft.com/office/drawing/2014/main" id="{2948C85B-C45E-416E-8530-D92178A91A0C}"/>
                    </a:ext>
                  </a:extLst>
                </p:cNvPr>
                <p:cNvSpPr>
                  <a:spLocks/>
                </p:cNvSpPr>
                <p:nvPr/>
              </p:nvSpPr>
              <p:spPr bwMode="auto">
                <a:xfrm>
                  <a:off x="1090942" y="1843615"/>
                  <a:ext cx="49871" cy="85423"/>
                </a:xfrm>
                <a:custGeom>
                  <a:avLst/>
                  <a:gdLst>
                    <a:gd name="T0" fmla="*/ 45 w 65"/>
                    <a:gd name="T1" fmla="*/ 111 h 111"/>
                    <a:gd name="T2" fmla="*/ 10 w 65"/>
                    <a:gd name="T3" fmla="*/ 0 h 111"/>
                    <a:gd name="T4" fmla="*/ 45 w 65"/>
                    <a:gd name="T5" fmla="*/ 111 h 111"/>
                  </a:gdLst>
                  <a:ahLst/>
                  <a:cxnLst>
                    <a:cxn ang="0">
                      <a:pos x="T0" y="T1"/>
                    </a:cxn>
                    <a:cxn ang="0">
                      <a:pos x="T2" y="T3"/>
                    </a:cxn>
                    <a:cxn ang="0">
                      <a:pos x="T4" y="T5"/>
                    </a:cxn>
                  </a:cxnLst>
                  <a:rect l="0" t="0" r="r" b="b"/>
                  <a:pathLst>
                    <a:path w="65" h="111">
                      <a:moveTo>
                        <a:pt x="45" y="111"/>
                      </a:moveTo>
                      <a:cubicBezTo>
                        <a:pt x="9" y="82"/>
                        <a:pt x="0" y="46"/>
                        <a:pt x="10" y="0"/>
                      </a:cubicBezTo>
                      <a:cubicBezTo>
                        <a:pt x="44" y="31"/>
                        <a:pt x="65" y="64"/>
                        <a:pt x="45"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48" name="Freeform 78">
                  <a:extLst>
                    <a:ext uri="{FF2B5EF4-FFF2-40B4-BE49-F238E27FC236}">
                      <a16:creationId xmlns="" xmlns:a16="http://schemas.microsoft.com/office/drawing/2014/main" id="{845E3F74-0FFD-484E-8DA9-5C5FD2D9B0B7}"/>
                    </a:ext>
                  </a:extLst>
                </p:cNvPr>
                <p:cNvSpPr>
                  <a:spLocks/>
                </p:cNvSpPr>
                <p:nvPr/>
              </p:nvSpPr>
              <p:spPr bwMode="auto">
                <a:xfrm>
                  <a:off x="1173897" y="2045077"/>
                  <a:ext cx="39996" cy="96781"/>
                </a:xfrm>
                <a:custGeom>
                  <a:avLst/>
                  <a:gdLst>
                    <a:gd name="T0" fmla="*/ 1 w 52"/>
                    <a:gd name="T1" fmla="*/ 91 h 126"/>
                    <a:gd name="T2" fmla="*/ 16 w 52"/>
                    <a:gd name="T3" fmla="*/ 0 h 126"/>
                    <a:gd name="T4" fmla="*/ 23 w 52"/>
                    <a:gd name="T5" fmla="*/ 126 h 126"/>
                    <a:gd name="T6" fmla="*/ 0 w 52"/>
                    <a:gd name="T7" fmla="*/ 90 h 126"/>
                    <a:gd name="T8" fmla="*/ 1 w 52"/>
                    <a:gd name="T9" fmla="*/ 91 h 126"/>
                  </a:gdLst>
                  <a:ahLst/>
                  <a:cxnLst>
                    <a:cxn ang="0">
                      <a:pos x="T0" y="T1"/>
                    </a:cxn>
                    <a:cxn ang="0">
                      <a:pos x="T2" y="T3"/>
                    </a:cxn>
                    <a:cxn ang="0">
                      <a:pos x="T4" y="T5"/>
                    </a:cxn>
                    <a:cxn ang="0">
                      <a:pos x="T6" y="T7"/>
                    </a:cxn>
                    <a:cxn ang="0">
                      <a:pos x="T8" y="T9"/>
                    </a:cxn>
                  </a:cxnLst>
                  <a:rect l="0" t="0" r="r" b="b"/>
                  <a:pathLst>
                    <a:path w="52" h="126">
                      <a:moveTo>
                        <a:pt x="1" y="91"/>
                      </a:moveTo>
                      <a:cubicBezTo>
                        <a:pt x="5" y="63"/>
                        <a:pt x="10" y="35"/>
                        <a:pt x="16" y="0"/>
                      </a:cubicBezTo>
                      <a:cubicBezTo>
                        <a:pt x="52" y="47"/>
                        <a:pt x="45" y="86"/>
                        <a:pt x="23" y="126"/>
                      </a:cubicBezTo>
                      <a:cubicBezTo>
                        <a:pt x="15" y="113"/>
                        <a:pt x="7" y="101"/>
                        <a:pt x="0" y="90"/>
                      </a:cubicBezTo>
                      <a:cubicBezTo>
                        <a:pt x="0" y="89"/>
                        <a:pt x="1" y="91"/>
                        <a:pt x="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49" name="Freeform 79">
                  <a:extLst>
                    <a:ext uri="{FF2B5EF4-FFF2-40B4-BE49-F238E27FC236}">
                      <a16:creationId xmlns="" xmlns:a16="http://schemas.microsoft.com/office/drawing/2014/main" id="{39D29BFC-FC73-4410-8D4A-2C3E33EF2E42}"/>
                    </a:ext>
                  </a:extLst>
                </p:cNvPr>
                <p:cNvSpPr>
                  <a:spLocks/>
                </p:cNvSpPr>
                <p:nvPr/>
              </p:nvSpPr>
              <p:spPr bwMode="auto">
                <a:xfrm>
                  <a:off x="1197598" y="2114205"/>
                  <a:ext cx="43946" cy="90855"/>
                </a:xfrm>
                <a:custGeom>
                  <a:avLst/>
                  <a:gdLst>
                    <a:gd name="T0" fmla="*/ 22 w 57"/>
                    <a:gd name="T1" fmla="*/ 0 h 118"/>
                    <a:gd name="T2" fmla="*/ 36 w 57"/>
                    <a:gd name="T3" fmla="*/ 118 h 118"/>
                    <a:gd name="T4" fmla="*/ 22 w 57"/>
                    <a:gd name="T5" fmla="*/ 0 h 118"/>
                  </a:gdLst>
                  <a:ahLst/>
                  <a:cxnLst>
                    <a:cxn ang="0">
                      <a:pos x="T0" y="T1"/>
                    </a:cxn>
                    <a:cxn ang="0">
                      <a:pos x="T2" y="T3"/>
                    </a:cxn>
                    <a:cxn ang="0">
                      <a:pos x="T4" y="T5"/>
                    </a:cxn>
                  </a:cxnLst>
                  <a:rect l="0" t="0" r="r" b="b"/>
                  <a:pathLst>
                    <a:path w="57" h="118">
                      <a:moveTo>
                        <a:pt x="22" y="0"/>
                      </a:moveTo>
                      <a:cubicBezTo>
                        <a:pt x="57" y="37"/>
                        <a:pt x="54" y="76"/>
                        <a:pt x="36" y="118"/>
                      </a:cubicBezTo>
                      <a:cubicBezTo>
                        <a:pt x="0" y="82"/>
                        <a:pt x="6" y="43"/>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50" name="Freeform 81">
                  <a:extLst>
                    <a:ext uri="{FF2B5EF4-FFF2-40B4-BE49-F238E27FC236}">
                      <a16:creationId xmlns="" xmlns:a16="http://schemas.microsoft.com/office/drawing/2014/main" id="{C3945755-20B7-4292-BB5A-6152843B7500}"/>
                    </a:ext>
                  </a:extLst>
                </p:cNvPr>
                <p:cNvSpPr>
                  <a:spLocks/>
                </p:cNvSpPr>
                <p:nvPr/>
              </p:nvSpPr>
              <p:spPr bwMode="auto">
                <a:xfrm>
                  <a:off x="1087980" y="1922126"/>
                  <a:ext cx="52340" cy="82461"/>
                </a:xfrm>
                <a:custGeom>
                  <a:avLst/>
                  <a:gdLst>
                    <a:gd name="T0" fmla="*/ 14 w 68"/>
                    <a:gd name="T1" fmla="*/ 0 h 107"/>
                    <a:gd name="T2" fmla="*/ 58 w 68"/>
                    <a:gd name="T3" fmla="*/ 107 h 107"/>
                    <a:gd name="T4" fmla="*/ 14 w 68"/>
                    <a:gd name="T5" fmla="*/ 0 h 107"/>
                  </a:gdLst>
                  <a:ahLst/>
                  <a:cxnLst>
                    <a:cxn ang="0">
                      <a:pos x="T0" y="T1"/>
                    </a:cxn>
                    <a:cxn ang="0">
                      <a:pos x="T2" y="T3"/>
                    </a:cxn>
                    <a:cxn ang="0">
                      <a:pos x="T4" y="T5"/>
                    </a:cxn>
                  </a:cxnLst>
                  <a:rect l="0" t="0" r="r" b="b"/>
                  <a:pathLst>
                    <a:path w="68" h="107">
                      <a:moveTo>
                        <a:pt x="14" y="0"/>
                      </a:moveTo>
                      <a:cubicBezTo>
                        <a:pt x="53" y="26"/>
                        <a:pt x="68" y="60"/>
                        <a:pt x="58" y="107"/>
                      </a:cubicBezTo>
                      <a:cubicBezTo>
                        <a:pt x="25" y="79"/>
                        <a:pt x="0" y="5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grpSp>
          <p:grpSp>
            <p:nvGrpSpPr>
              <p:cNvPr id="176" name="组合 175">
                <a:extLst>
                  <a:ext uri="{FF2B5EF4-FFF2-40B4-BE49-F238E27FC236}">
                    <a16:creationId xmlns="" xmlns:a16="http://schemas.microsoft.com/office/drawing/2014/main" id="{0DD3A148-11CE-4925-8795-A727B9729714}"/>
                  </a:ext>
                </a:extLst>
              </p:cNvPr>
              <p:cNvGrpSpPr/>
              <p:nvPr/>
            </p:nvGrpSpPr>
            <p:grpSpPr>
              <a:xfrm flipH="1">
                <a:off x="3053940" y="1383907"/>
                <a:ext cx="478965" cy="1101126"/>
                <a:chOff x="1087980" y="1383907"/>
                <a:chExt cx="478965" cy="1101126"/>
              </a:xfrm>
              <a:gradFill>
                <a:gsLst>
                  <a:gs pos="0">
                    <a:schemeClr val="accent2"/>
                  </a:gs>
                  <a:gs pos="88000">
                    <a:schemeClr val="accent1"/>
                  </a:gs>
                </a:gsLst>
                <a:lin ang="0" scaled="1"/>
              </a:gradFill>
            </p:grpSpPr>
            <p:sp>
              <p:nvSpPr>
                <p:cNvPr id="177" name="Freeform 11">
                  <a:extLst>
                    <a:ext uri="{FF2B5EF4-FFF2-40B4-BE49-F238E27FC236}">
                      <a16:creationId xmlns="" xmlns:a16="http://schemas.microsoft.com/office/drawing/2014/main" id="{149973A2-3198-433A-9073-D49086261E30}"/>
                    </a:ext>
                  </a:extLst>
                </p:cNvPr>
                <p:cNvSpPr>
                  <a:spLocks/>
                </p:cNvSpPr>
                <p:nvPr/>
              </p:nvSpPr>
              <p:spPr bwMode="auto">
                <a:xfrm>
                  <a:off x="1371902" y="1383907"/>
                  <a:ext cx="85423" cy="54316"/>
                </a:xfrm>
                <a:custGeom>
                  <a:avLst/>
                  <a:gdLst>
                    <a:gd name="T0" fmla="*/ 0 w 111"/>
                    <a:gd name="T1" fmla="*/ 69 h 71"/>
                    <a:gd name="T2" fmla="*/ 111 w 111"/>
                    <a:gd name="T3" fmla="*/ 2 h 71"/>
                    <a:gd name="T4" fmla="*/ 0 w 111"/>
                    <a:gd name="T5" fmla="*/ 69 h 71"/>
                  </a:gdLst>
                  <a:ahLst/>
                  <a:cxnLst>
                    <a:cxn ang="0">
                      <a:pos x="T0" y="T1"/>
                    </a:cxn>
                    <a:cxn ang="0">
                      <a:pos x="T2" y="T3"/>
                    </a:cxn>
                    <a:cxn ang="0">
                      <a:pos x="T4" y="T5"/>
                    </a:cxn>
                  </a:cxnLst>
                  <a:rect l="0" t="0" r="r" b="b"/>
                  <a:pathLst>
                    <a:path w="111" h="71">
                      <a:moveTo>
                        <a:pt x="0" y="69"/>
                      </a:moveTo>
                      <a:cubicBezTo>
                        <a:pt x="23" y="23"/>
                        <a:pt x="58" y="0"/>
                        <a:pt x="111" y="2"/>
                      </a:cubicBezTo>
                      <a:cubicBezTo>
                        <a:pt x="87" y="47"/>
                        <a:pt x="52" y="71"/>
                        <a:pt x="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78" name="Freeform 15">
                  <a:extLst>
                    <a:ext uri="{FF2B5EF4-FFF2-40B4-BE49-F238E27FC236}">
                      <a16:creationId xmlns="" xmlns:a16="http://schemas.microsoft.com/office/drawing/2014/main" id="{FD0F5927-F019-485E-A388-8D794C7B1803}"/>
                    </a:ext>
                  </a:extLst>
                </p:cNvPr>
                <p:cNvSpPr>
                  <a:spLocks/>
                </p:cNvSpPr>
                <p:nvPr/>
              </p:nvSpPr>
              <p:spPr bwMode="auto">
                <a:xfrm>
                  <a:off x="1433624" y="2363563"/>
                  <a:ext cx="65179" cy="69623"/>
                </a:xfrm>
                <a:custGeom>
                  <a:avLst/>
                  <a:gdLst>
                    <a:gd name="T0" fmla="*/ 43 w 85"/>
                    <a:gd name="T1" fmla="*/ 74 h 91"/>
                    <a:gd name="T2" fmla="*/ 0 w 85"/>
                    <a:gd name="T3" fmla="*/ 0 h 91"/>
                    <a:gd name="T4" fmla="*/ 85 w 85"/>
                    <a:gd name="T5" fmla="*/ 79 h 91"/>
                    <a:gd name="T6" fmla="*/ 76 w 85"/>
                    <a:gd name="T7" fmla="*/ 91 h 91"/>
                    <a:gd name="T8" fmla="*/ 43 w 85"/>
                    <a:gd name="T9" fmla="*/ 74 h 91"/>
                  </a:gdLst>
                  <a:ahLst/>
                  <a:cxnLst>
                    <a:cxn ang="0">
                      <a:pos x="T0" y="T1"/>
                    </a:cxn>
                    <a:cxn ang="0">
                      <a:pos x="T2" y="T3"/>
                    </a:cxn>
                    <a:cxn ang="0">
                      <a:pos x="T4" y="T5"/>
                    </a:cxn>
                    <a:cxn ang="0">
                      <a:pos x="T6" y="T7"/>
                    </a:cxn>
                    <a:cxn ang="0">
                      <a:pos x="T8" y="T9"/>
                    </a:cxn>
                  </a:cxnLst>
                  <a:rect l="0" t="0" r="r" b="b"/>
                  <a:pathLst>
                    <a:path w="85" h="91">
                      <a:moveTo>
                        <a:pt x="43" y="74"/>
                      </a:moveTo>
                      <a:cubicBezTo>
                        <a:pt x="29" y="51"/>
                        <a:pt x="16" y="28"/>
                        <a:pt x="0" y="0"/>
                      </a:cubicBezTo>
                      <a:cubicBezTo>
                        <a:pt x="53" y="7"/>
                        <a:pt x="73" y="40"/>
                        <a:pt x="85" y="79"/>
                      </a:cubicBezTo>
                      <a:cubicBezTo>
                        <a:pt x="85" y="82"/>
                        <a:pt x="79" y="87"/>
                        <a:pt x="76" y="91"/>
                      </a:cubicBezTo>
                      <a:cubicBezTo>
                        <a:pt x="65" y="85"/>
                        <a:pt x="54" y="80"/>
                        <a:pt x="4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79" name="Freeform 18">
                  <a:extLst>
                    <a:ext uri="{FF2B5EF4-FFF2-40B4-BE49-F238E27FC236}">
                      <a16:creationId xmlns="" xmlns:a16="http://schemas.microsoft.com/office/drawing/2014/main" id="{7C8638B8-2179-4D5D-9679-A32354C83E82}"/>
                    </a:ext>
                  </a:extLst>
                </p:cNvPr>
                <p:cNvSpPr>
                  <a:spLocks/>
                </p:cNvSpPr>
                <p:nvPr/>
              </p:nvSpPr>
              <p:spPr bwMode="auto">
                <a:xfrm>
                  <a:off x="1265246" y="1440692"/>
                  <a:ext cx="49378" cy="80980"/>
                </a:xfrm>
                <a:custGeom>
                  <a:avLst/>
                  <a:gdLst>
                    <a:gd name="T0" fmla="*/ 16 w 64"/>
                    <a:gd name="T1" fmla="*/ 105 h 105"/>
                    <a:gd name="T2" fmla="*/ 21 w 64"/>
                    <a:gd name="T3" fmla="*/ 28 h 105"/>
                    <a:gd name="T4" fmla="*/ 64 w 64"/>
                    <a:gd name="T5" fmla="*/ 0 h 105"/>
                    <a:gd name="T6" fmla="*/ 41 w 64"/>
                    <a:gd name="T7" fmla="*/ 79 h 105"/>
                    <a:gd name="T8" fmla="*/ 16 w 64"/>
                    <a:gd name="T9" fmla="*/ 105 h 105"/>
                  </a:gdLst>
                  <a:ahLst/>
                  <a:cxnLst>
                    <a:cxn ang="0">
                      <a:pos x="T0" y="T1"/>
                    </a:cxn>
                    <a:cxn ang="0">
                      <a:pos x="T2" y="T3"/>
                    </a:cxn>
                    <a:cxn ang="0">
                      <a:pos x="T4" y="T5"/>
                    </a:cxn>
                    <a:cxn ang="0">
                      <a:pos x="T6" y="T7"/>
                    </a:cxn>
                    <a:cxn ang="0">
                      <a:pos x="T8" y="T9"/>
                    </a:cxn>
                  </a:cxnLst>
                  <a:rect l="0" t="0" r="r" b="b"/>
                  <a:pathLst>
                    <a:path w="64" h="105">
                      <a:moveTo>
                        <a:pt x="16" y="105"/>
                      </a:moveTo>
                      <a:cubicBezTo>
                        <a:pt x="0" y="89"/>
                        <a:pt x="2" y="48"/>
                        <a:pt x="21" y="28"/>
                      </a:cubicBezTo>
                      <a:cubicBezTo>
                        <a:pt x="31" y="17"/>
                        <a:pt x="43" y="7"/>
                        <a:pt x="64" y="0"/>
                      </a:cubicBezTo>
                      <a:cubicBezTo>
                        <a:pt x="56" y="27"/>
                        <a:pt x="48" y="53"/>
                        <a:pt x="41" y="79"/>
                      </a:cubicBezTo>
                      <a:cubicBezTo>
                        <a:pt x="32" y="87"/>
                        <a:pt x="24" y="96"/>
                        <a:pt x="16"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80" name="Freeform 19">
                  <a:extLst>
                    <a:ext uri="{FF2B5EF4-FFF2-40B4-BE49-F238E27FC236}">
                      <a16:creationId xmlns="" xmlns:a16="http://schemas.microsoft.com/office/drawing/2014/main" id="{2B6ABFFF-B21D-48D6-9185-E38E8356E97D}"/>
                    </a:ext>
                  </a:extLst>
                </p:cNvPr>
                <p:cNvSpPr>
                  <a:spLocks/>
                </p:cNvSpPr>
                <p:nvPr/>
              </p:nvSpPr>
              <p:spPr bwMode="auto">
                <a:xfrm>
                  <a:off x="1327462" y="1451555"/>
                  <a:ext cx="87399" cy="39008"/>
                </a:xfrm>
                <a:custGeom>
                  <a:avLst/>
                  <a:gdLst>
                    <a:gd name="T0" fmla="*/ 31 w 114"/>
                    <a:gd name="T1" fmla="*/ 0 h 51"/>
                    <a:gd name="T2" fmla="*/ 114 w 114"/>
                    <a:gd name="T3" fmla="*/ 0 h 51"/>
                    <a:gd name="T4" fmla="*/ 0 w 114"/>
                    <a:gd name="T5" fmla="*/ 24 h 51"/>
                    <a:gd name="T6" fmla="*/ 31 w 114"/>
                    <a:gd name="T7" fmla="*/ 0 h 51"/>
                  </a:gdLst>
                  <a:ahLst/>
                  <a:cxnLst>
                    <a:cxn ang="0">
                      <a:pos x="T0" y="T1"/>
                    </a:cxn>
                    <a:cxn ang="0">
                      <a:pos x="T2" y="T3"/>
                    </a:cxn>
                    <a:cxn ang="0">
                      <a:pos x="T4" y="T5"/>
                    </a:cxn>
                    <a:cxn ang="0">
                      <a:pos x="T6" y="T7"/>
                    </a:cxn>
                  </a:cxnLst>
                  <a:rect l="0" t="0" r="r" b="b"/>
                  <a:pathLst>
                    <a:path w="114" h="51">
                      <a:moveTo>
                        <a:pt x="31" y="0"/>
                      </a:moveTo>
                      <a:cubicBezTo>
                        <a:pt x="58" y="0"/>
                        <a:pt x="85" y="0"/>
                        <a:pt x="114" y="0"/>
                      </a:cubicBezTo>
                      <a:cubicBezTo>
                        <a:pt x="72" y="44"/>
                        <a:pt x="36" y="51"/>
                        <a:pt x="0" y="24"/>
                      </a:cubicBezTo>
                      <a:cubicBezTo>
                        <a:pt x="11" y="16"/>
                        <a:pt x="21" y="8"/>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81" name="Freeform 21">
                  <a:extLst>
                    <a:ext uri="{FF2B5EF4-FFF2-40B4-BE49-F238E27FC236}">
                      <a16:creationId xmlns="" xmlns:a16="http://schemas.microsoft.com/office/drawing/2014/main" id="{C63C0674-C597-4867-A904-70AFBBBCDD23}"/>
                    </a:ext>
                  </a:extLst>
                </p:cNvPr>
                <p:cNvSpPr>
                  <a:spLocks/>
                </p:cNvSpPr>
                <p:nvPr/>
              </p:nvSpPr>
              <p:spPr bwMode="auto">
                <a:xfrm>
                  <a:off x="1226238" y="2274190"/>
                  <a:ext cx="82955" cy="56291"/>
                </a:xfrm>
                <a:custGeom>
                  <a:avLst/>
                  <a:gdLst>
                    <a:gd name="T0" fmla="*/ 108 w 108"/>
                    <a:gd name="T1" fmla="*/ 56 h 73"/>
                    <a:gd name="T2" fmla="*/ 0 w 108"/>
                    <a:gd name="T3" fmla="*/ 0 h 73"/>
                    <a:gd name="T4" fmla="*/ 77 w 108"/>
                    <a:gd name="T5" fmla="*/ 18 h 73"/>
                    <a:gd name="T6" fmla="*/ 108 w 108"/>
                    <a:gd name="T7" fmla="*/ 56 h 73"/>
                  </a:gdLst>
                  <a:ahLst/>
                  <a:cxnLst>
                    <a:cxn ang="0">
                      <a:pos x="T0" y="T1"/>
                    </a:cxn>
                    <a:cxn ang="0">
                      <a:pos x="T2" y="T3"/>
                    </a:cxn>
                    <a:cxn ang="0">
                      <a:pos x="T4" y="T5"/>
                    </a:cxn>
                    <a:cxn ang="0">
                      <a:pos x="T6" y="T7"/>
                    </a:cxn>
                  </a:cxnLst>
                  <a:rect l="0" t="0" r="r" b="b"/>
                  <a:pathLst>
                    <a:path w="108" h="73">
                      <a:moveTo>
                        <a:pt x="108" y="56"/>
                      </a:moveTo>
                      <a:cubicBezTo>
                        <a:pt x="66" y="73"/>
                        <a:pt x="35" y="58"/>
                        <a:pt x="0" y="0"/>
                      </a:cubicBezTo>
                      <a:cubicBezTo>
                        <a:pt x="28" y="6"/>
                        <a:pt x="53" y="12"/>
                        <a:pt x="77" y="18"/>
                      </a:cubicBezTo>
                      <a:cubicBezTo>
                        <a:pt x="88" y="31"/>
                        <a:pt x="98" y="43"/>
                        <a:pt x="108"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82" name="Freeform 22">
                  <a:extLst>
                    <a:ext uri="{FF2B5EF4-FFF2-40B4-BE49-F238E27FC236}">
                      <a16:creationId xmlns="" xmlns:a16="http://schemas.microsoft.com/office/drawing/2014/main" id="{B826595C-E1F1-42D9-A846-4FA9D6844C5B}"/>
                    </a:ext>
                  </a:extLst>
                </p:cNvPr>
                <p:cNvSpPr>
                  <a:spLocks/>
                </p:cNvSpPr>
                <p:nvPr/>
              </p:nvSpPr>
              <p:spPr bwMode="auto">
                <a:xfrm>
                  <a:off x="1230682" y="1537472"/>
                  <a:ext cx="80980" cy="48390"/>
                </a:xfrm>
                <a:custGeom>
                  <a:avLst/>
                  <a:gdLst>
                    <a:gd name="T0" fmla="*/ 31 w 105"/>
                    <a:gd name="T1" fmla="*/ 15 h 63"/>
                    <a:gd name="T2" fmla="*/ 105 w 105"/>
                    <a:gd name="T3" fmla="*/ 0 h 63"/>
                    <a:gd name="T4" fmla="*/ 16 w 105"/>
                    <a:gd name="T5" fmla="*/ 63 h 63"/>
                    <a:gd name="T6" fmla="*/ 0 w 105"/>
                    <a:gd name="T7" fmla="*/ 53 h 63"/>
                    <a:gd name="T8" fmla="*/ 31 w 105"/>
                    <a:gd name="T9" fmla="*/ 15 h 63"/>
                  </a:gdLst>
                  <a:ahLst/>
                  <a:cxnLst>
                    <a:cxn ang="0">
                      <a:pos x="T0" y="T1"/>
                    </a:cxn>
                    <a:cxn ang="0">
                      <a:pos x="T2" y="T3"/>
                    </a:cxn>
                    <a:cxn ang="0">
                      <a:pos x="T4" y="T5"/>
                    </a:cxn>
                    <a:cxn ang="0">
                      <a:pos x="T6" y="T7"/>
                    </a:cxn>
                    <a:cxn ang="0">
                      <a:pos x="T8" y="T9"/>
                    </a:cxn>
                  </a:cxnLst>
                  <a:rect l="0" t="0" r="r" b="b"/>
                  <a:pathLst>
                    <a:path w="105" h="63">
                      <a:moveTo>
                        <a:pt x="31" y="15"/>
                      </a:moveTo>
                      <a:cubicBezTo>
                        <a:pt x="55" y="11"/>
                        <a:pt x="79" y="6"/>
                        <a:pt x="105" y="0"/>
                      </a:cubicBezTo>
                      <a:cubicBezTo>
                        <a:pt x="88" y="43"/>
                        <a:pt x="57" y="60"/>
                        <a:pt x="16" y="63"/>
                      </a:cubicBezTo>
                      <a:cubicBezTo>
                        <a:pt x="11" y="63"/>
                        <a:pt x="5" y="56"/>
                        <a:pt x="0" y="53"/>
                      </a:cubicBezTo>
                      <a:cubicBezTo>
                        <a:pt x="10" y="40"/>
                        <a:pt x="20" y="28"/>
                        <a:pt x="3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83" name="Freeform 25">
                  <a:extLst>
                    <a:ext uri="{FF2B5EF4-FFF2-40B4-BE49-F238E27FC236}">
                      <a16:creationId xmlns="" xmlns:a16="http://schemas.microsoft.com/office/drawing/2014/main" id="{0697B3C7-FF16-4234-A70A-1EAD0F6C2533}"/>
                    </a:ext>
                  </a:extLst>
                </p:cNvPr>
                <p:cNvSpPr>
                  <a:spLocks/>
                </p:cNvSpPr>
                <p:nvPr/>
              </p:nvSpPr>
              <p:spPr bwMode="auto">
                <a:xfrm>
                  <a:off x="1490903" y="2392696"/>
                  <a:ext cx="76042" cy="65179"/>
                </a:xfrm>
                <a:custGeom>
                  <a:avLst/>
                  <a:gdLst>
                    <a:gd name="T0" fmla="*/ 63 w 99"/>
                    <a:gd name="T1" fmla="*/ 72 h 85"/>
                    <a:gd name="T2" fmla="*/ 0 w 99"/>
                    <a:gd name="T3" fmla="*/ 0 h 85"/>
                    <a:gd name="T4" fmla="*/ 97 w 99"/>
                    <a:gd name="T5" fmla="*/ 85 h 85"/>
                    <a:gd name="T6" fmla="*/ 63 w 99"/>
                    <a:gd name="T7" fmla="*/ 72 h 85"/>
                  </a:gdLst>
                  <a:ahLst/>
                  <a:cxnLst>
                    <a:cxn ang="0">
                      <a:pos x="T0" y="T1"/>
                    </a:cxn>
                    <a:cxn ang="0">
                      <a:pos x="T2" y="T3"/>
                    </a:cxn>
                    <a:cxn ang="0">
                      <a:pos x="T4" y="T5"/>
                    </a:cxn>
                    <a:cxn ang="0">
                      <a:pos x="T6" y="T7"/>
                    </a:cxn>
                  </a:cxnLst>
                  <a:rect l="0" t="0" r="r" b="b"/>
                  <a:pathLst>
                    <a:path w="99" h="85">
                      <a:moveTo>
                        <a:pt x="63" y="72"/>
                      </a:moveTo>
                      <a:cubicBezTo>
                        <a:pt x="44" y="50"/>
                        <a:pt x="26" y="29"/>
                        <a:pt x="0" y="0"/>
                      </a:cubicBezTo>
                      <a:cubicBezTo>
                        <a:pt x="72" y="15"/>
                        <a:pt x="99" y="42"/>
                        <a:pt x="97" y="85"/>
                      </a:cubicBezTo>
                      <a:cubicBezTo>
                        <a:pt x="86" y="81"/>
                        <a:pt x="75" y="76"/>
                        <a:pt x="63"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84" name="Freeform 27">
                  <a:extLst>
                    <a:ext uri="{FF2B5EF4-FFF2-40B4-BE49-F238E27FC236}">
                      <a16:creationId xmlns="" xmlns:a16="http://schemas.microsoft.com/office/drawing/2014/main" id="{A53C37FD-6775-41A6-ADE2-394E2DE0E114}"/>
                    </a:ext>
                  </a:extLst>
                </p:cNvPr>
                <p:cNvSpPr>
                  <a:spLocks/>
                </p:cNvSpPr>
                <p:nvPr/>
              </p:nvSpPr>
              <p:spPr bwMode="auto">
                <a:xfrm>
                  <a:off x="1095387" y="1767573"/>
                  <a:ext cx="46909" cy="92336"/>
                </a:xfrm>
                <a:custGeom>
                  <a:avLst/>
                  <a:gdLst>
                    <a:gd name="T0" fmla="*/ 45 w 61"/>
                    <a:gd name="T1" fmla="*/ 119 h 120"/>
                    <a:gd name="T2" fmla="*/ 20 w 61"/>
                    <a:gd name="T3" fmla="*/ 0 h 120"/>
                    <a:gd name="T4" fmla="*/ 45 w 61"/>
                    <a:gd name="T5" fmla="*/ 120 h 120"/>
                    <a:gd name="T6" fmla="*/ 45 w 61"/>
                    <a:gd name="T7" fmla="*/ 119 h 120"/>
                  </a:gdLst>
                  <a:ahLst/>
                  <a:cxnLst>
                    <a:cxn ang="0">
                      <a:pos x="T0" y="T1"/>
                    </a:cxn>
                    <a:cxn ang="0">
                      <a:pos x="T2" y="T3"/>
                    </a:cxn>
                    <a:cxn ang="0">
                      <a:pos x="T4" y="T5"/>
                    </a:cxn>
                    <a:cxn ang="0">
                      <a:pos x="T6" y="T7"/>
                    </a:cxn>
                  </a:cxnLst>
                  <a:rect l="0" t="0" r="r" b="b"/>
                  <a:pathLst>
                    <a:path w="61" h="120">
                      <a:moveTo>
                        <a:pt x="45" y="119"/>
                      </a:moveTo>
                      <a:cubicBezTo>
                        <a:pt x="10" y="85"/>
                        <a:pt x="0" y="45"/>
                        <a:pt x="20" y="0"/>
                      </a:cubicBezTo>
                      <a:cubicBezTo>
                        <a:pt x="61" y="33"/>
                        <a:pt x="53" y="76"/>
                        <a:pt x="45" y="120"/>
                      </a:cubicBezTo>
                      <a:lnTo>
                        <a:pt x="45"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85" name="Freeform 31">
                  <a:extLst>
                    <a:ext uri="{FF2B5EF4-FFF2-40B4-BE49-F238E27FC236}">
                      <a16:creationId xmlns="" xmlns:a16="http://schemas.microsoft.com/office/drawing/2014/main" id="{98F5FF95-86CA-4ABA-B1C6-FE5D5C44DDB3}"/>
                    </a:ext>
                  </a:extLst>
                </p:cNvPr>
                <p:cNvSpPr>
                  <a:spLocks/>
                </p:cNvSpPr>
                <p:nvPr/>
              </p:nvSpPr>
              <p:spPr bwMode="auto">
                <a:xfrm>
                  <a:off x="1187229" y="2209505"/>
                  <a:ext cx="73573" cy="62216"/>
                </a:xfrm>
                <a:custGeom>
                  <a:avLst/>
                  <a:gdLst>
                    <a:gd name="T0" fmla="*/ 96 w 96"/>
                    <a:gd name="T1" fmla="*/ 69 h 81"/>
                    <a:gd name="T2" fmla="*/ 0 w 96"/>
                    <a:gd name="T3" fmla="*/ 0 h 81"/>
                    <a:gd name="T4" fmla="*/ 85 w 96"/>
                    <a:gd name="T5" fmla="*/ 48 h 81"/>
                    <a:gd name="T6" fmla="*/ 96 w 96"/>
                    <a:gd name="T7" fmla="*/ 69 h 81"/>
                  </a:gdLst>
                  <a:ahLst/>
                  <a:cxnLst>
                    <a:cxn ang="0">
                      <a:pos x="T0" y="T1"/>
                    </a:cxn>
                    <a:cxn ang="0">
                      <a:pos x="T2" y="T3"/>
                    </a:cxn>
                    <a:cxn ang="0">
                      <a:pos x="T4" y="T5"/>
                    </a:cxn>
                    <a:cxn ang="0">
                      <a:pos x="T6" y="T7"/>
                    </a:cxn>
                  </a:cxnLst>
                  <a:rect l="0" t="0" r="r" b="b"/>
                  <a:pathLst>
                    <a:path w="96" h="81">
                      <a:moveTo>
                        <a:pt x="96" y="69"/>
                      </a:moveTo>
                      <a:cubicBezTo>
                        <a:pt x="55" y="81"/>
                        <a:pt x="25" y="63"/>
                        <a:pt x="0" y="0"/>
                      </a:cubicBezTo>
                      <a:cubicBezTo>
                        <a:pt x="28" y="16"/>
                        <a:pt x="57" y="32"/>
                        <a:pt x="85" y="48"/>
                      </a:cubicBezTo>
                      <a:cubicBezTo>
                        <a:pt x="89" y="55"/>
                        <a:pt x="92" y="62"/>
                        <a:pt x="96"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86" name="Freeform 32">
                  <a:extLst>
                    <a:ext uri="{FF2B5EF4-FFF2-40B4-BE49-F238E27FC236}">
                      <a16:creationId xmlns="" xmlns:a16="http://schemas.microsoft.com/office/drawing/2014/main" id="{A5276016-6AB5-4020-BFC4-F304F90EE94E}"/>
                    </a:ext>
                  </a:extLst>
                </p:cNvPr>
                <p:cNvSpPr>
                  <a:spLocks/>
                </p:cNvSpPr>
                <p:nvPr/>
              </p:nvSpPr>
              <p:spPr bwMode="auto">
                <a:xfrm>
                  <a:off x="1404985" y="2420348"/>
                  <a:ext cx="86905" cy="38515"/>
                </a:xfrm>
                <a:custGeom>
                  <a:avLst/>
                  <a:gdLst>
                    <a:gd name="T0" fmla="*/ 80 w 113"/>
                    <a:gd name="T1" fmla="*/ 0 h 50"/>
                    <a:gd name="T2" fmla="*/ 113 w 113"/>
                    <a:gd name="T3" fmla="*/ 17 h 50"/>
                    <a:gd name="T4" fmla="*/ 42 w 113"/>
                    <a:gd name="T5" fmla="*/ 37 h 50"/>
                    <a:gd name="T6" fmla="*/ 0 w 113"/>
                    <a:gd name="T7" fmla="*/ 5 h 50"/>
                    <a:gd name="T8" fmla="*/ 80 w 113"/>
                    <a:gd name="T9" fmla="*/ 0 h 50"/>
                  </a:gdLst>
                  <a:ahLst/>
                  <a:cxnLst>
                    <a:cxn ang="0">
                      <a:pos x="T0" y="T1"/>
                    </a:cxn>
                    <a:cxn ang="0">
                      <a:pos x="T2" y="T3"/>
                    </a:cxn>
                    <a:cxn ang="0">
                      <a:pos x="T4" y="T5"/>
                    </a:cxn>
                    <a:cxn ang="0">
                      <a:pos x="T6" y="T7"/>
                    </a:cxn>
                    <a:cxn ang="0">
                      <a:pos x="T8" y="T9"/>
                    </a:cxn>
                  </a:cxnLst>
                  <a:rect l="0" t="0" r="r" b="b"/>
                  <a:pathLst>
                    <a:path w="113" h="50">
                      <a:moveTo>
                        <a:pt x="80" y="0"/>
                      </a:moveTo>
                      <a:cubicBezTo>
                        <a:pt x="91" y="6"/>
                        <a:pt x="102" y="11"/>
                        <a:pt x="113" y="17"/>
                      </a:cubicBezTo>
                      <a:cubicBezTo>
                        <a:pt x="98" y="50"/>
                        <a:pt x="67" y="40"/>
                        <a:pt x="42" y="37"/>
                      </a:cubicBezTo>
                      <a:cubicBezTo>
                        <a:pt x="27" y="35"/>
                        <a:pt x="13" y="22"/>
                        <a:pt x="0" y="5"/>
                      </a:cubicBezTo>
                      <a:cubicBezTo>
                        <a:pt x="26" y="3"/>
                        <a:pt x="53" y="2"/>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87" name="Freeform 33">
                  <a:extLst>
                    <a:ext uri="{FF2B5EF4-FFF2-40B4-BE49-F238E27FC236}">
                      <a16:creationId xmlns="" xmlns:a16="http://schemas.microsoft.com/office/drawing/2014/main" id="{2F6C3FE9-B9EF-469A-8685-3275911E933C}"/>
                    </a:ext>
                  </a:extLst>
                </p:cNvPr>
                <p:cNvSpPr>
                  <a:spLocks/>
                </p:cNvSpPr>
                <p:nvPr/>
              </p:nvSpPr>
              <p:spPr bwMode="auto">
                <a:xfrm>
                  <a:off x="1103287" y="1992242"/>
                  <a:ext cx="52340" cy="79005"/>
                </a:xfrm>
                <a:custGeom>
                  <a:avLst/>
                  <a:gdLst>
                    <a:gd name="T0" fmla="*/ 63 w 68"/>
                    <a:gd name="T1" fmla="*/ 103 h 103"/>
                    <a:gd name="T2" fmla="*/ 0 w 68"/>
                    <a:gd name="T3" fmla="*/ 0 h 103"/>
                    <a:gd name="T4" fmla="*/ 68 w 68"/>
                    <a:gd name="T5" fmla="*/ 70 h 103"/>
                    <a:gd name="T6" fmla="*/ 63 w 68"/>
                    <a:gd name="T7" fmla="*/ 103 h 103"/>
                  </a:gdLst>
                  <a:ahLst/>
                  <a:cxnLst>
                    <a:cxn ang="0">
                      <a:pos x="T0" y="T1"/>
                    </a:cxn>
                    <a:cxn ang="0">
                      <a:pos x="T2" y="T3"/>
                    </a:cxn>
                    <a:cxn ang="0">
                      <a:pos x="T4" y="T5"/>
                    </a:cxn>
                    <a:cxn ang="0">
                      <a:pos x="T6" y="T7"/>
                    </a:cxn>
                  </a:cxnLst>
                  <a:rect l="0" t="0" r="r" b="b"/>
                  <a:pathLst>
                    <a:path w="68" h="103">
                      <a:moveTo>
                        <a:pt x="63" y="103"/>
                      </a:moveTo>
                      <a:cubicBezTo>
                        <a:pt x="17" y="87"/>
                        <a:pt x="8" y="73"/>
                        <a:pt x="0" y="0"/>
                      </a:cubicBezTo>
                      <a:cubicBezTo>
                        <a:pt x="26" y="27"/>
                        <a:pt x="47" y="49"/>
                        <a:pt x="68" y="70"/>
                      </a:cubicBezTo>
                      <a:cubicBezTo>
                        <a:pt x="66" y="81"/>
                        <a:pt x="65" y="92"/>
                        <a:pt x="6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88" name="Freeform 34">
                  <a:extLst>
                    <a:ext uri="{FF2B5EF4-FFF2-40B4-BE49-F238E27FC236}">
                      <a16:creationId xmlns="" xmlns:a16="http://schemas.microsoft.com/office/drawing/2014/main" id="{1ABD7554-4A6B-4680-80EC-9DD7DFDCDBDA}"/>
                    </a:ext>
                  </a:extLst>
                </p:cNvPr>
                <p:cNvSpPr>
                  <a:spLocks/>
                </p:cNvSpPr>
                <p:nvPr/>
              </p:nvSpPr>
              <p:spPr bwMode="auto">
                <a:xfrm>
                  <a:off x="1335856" y="2385784"/>
                  <a:ext cx="95299" cy="37527"/>
                </a:xfrm>
                <a:custGeom>
                  <a:avLst/>
                  <a:gdLst>
                    <a:gd name="T0" fmla="*/ 124 w 124"/>
                    <a:gd name="T1" fmla="*/ 22 h 49"/>
                    <a:gd name="T2" fmla="*/ 0 w 124"/>
                    <a:gd name="T3" fmla="*/ 0 h 49"/>
                    <a:gd name="T4" fmla="*/ 87 w 124"/>
                    <a:gd name="T5" fmla="*/ 0 h 49"/>
                    <a:gd name="T6" fmla="*/ 124 w 124"/>
                    <a:gd name="T7" fmla="*/ 22 h 49"/>
                  </a:gdLst>
                  <a:ahLst/>
                  <a:cxnLst>
                    <a:cxn ang="0">
                      <a:pos x="T0" y="T1"/>
                    </a:cxn>
                    <a:cxn ang="0">
                      <a:pos x="T2" y="T3"/>
                    </a:cxn>
                    <a:cxn ang="0">
                      <a:pos x="T4" y="T5"/>
                    </a:cxn>
                    <a:cxn ang="0">
                      <a:pos x="T6" y="T7"/>
                    </a:cxn>
                  </a:cxnLst>
                  <a:rect l="0" t="0" r="r" b="b"/>
                  <a:pathLst>
                    <a:path w="124" h="49">
                      <a:moveTo>
                        <a:pt x="124" y="22"/>
                      </a:moveTo>
                      <a:cubicBezTo>
                        <a:pt x="86" y="49"/>
                        <a:pt x="56" y="45"/>
                        <a:pt x="0" y="0"/>
                      </a:cubicBezTo>
                      <a:cubicBezTo>
                        <a:pt x="33" y="0"/>
                        <a:pt x="60" y="0"/>
                        <a:pt x="87" y="0"/>
                      </a:cubicBezTo>
                      <a:cubicBezTo>
                        <a:pt x="99" y="7"/>
                        <a:pt x="112" y="15"/>
                        <a:pt x="1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89" name="Freeform 35">
                  <a:extLst>
                    <a:ext uri="{FF2B5EF4-FFF2-40B4-BE49-F238E27FC236}">
                      <a16:creationId xmlns="" xmlns:a16="http://schemas.microsoft.com/office/drawing/2014/main" id="{DC9987A3-000A-4A7F-AA70-46C32D3F2514}"/>
                    </a:ext>
                  </a:extLst>
                </p:cNvPr>
                <p:cNvSpPr>
                  <a:spLocks/>
                </p:cNvSpPr>
                <p:nvPr/>
              </p:nvSpPr>
              <p:spPr bwMode="auto">
                <a:xfrm>
                  <a:off x="1375853" y="2325543"/>
                  <a:ext cx="59747" cy="77029"/>
                </a:xfrm>
                <a:custGeom>
                  <a:avLst/>
                  <a:gdLst>
                    <a:gd name="T0" fmla="*/ 72 w 78"/>
                    <a:gd name="T1" fmla="*/ 100 h 100"/>
                    <a:gd name="T2" fmla="*/ 35 w 78"/>
                    <a:gd name="T3" fmla="*/ 78 h 100"/>
                    <a:gd name="T4" fmla="*/ 0 w 78"/>
                    <a:gd name="T5" fmla="*/ 0 h 100"/>
                    <a:gd name="T6" fmla="*/ 72 w 78"/>
                    <a:gd name="T7" fmla="*/ 100 h 100"/>
                  </a:gdLst>
                  <a:ahLst/>
                  <a:cxnLst>
                    <a:cxn ang="0">
                      <a:pos x="T0" y="T1"/>
                    </a:cxn>
                    <a:cxn ang="0">
                      <a:pos x="T2" y="T3"/>
                    </a:cxn>
                    <a:cxn ang="0">
                      <a:pos x="T4" y="T5"/>
                    </a:cxn>
                    <a:cxn ang="0">
                      <a:pos x="T6" y="T7"/>
                    </a:cxn>
                  </a:cxnLst>
                  <a:rect l="0" t="0" r="r" b="b"/>
                  <a:pathLst>
                    <a:path w="78" h="100">
                      <a:moveTo>
                        <a:pt x="72" y="100"/>
                      </a:moveTo>
                      <a:cubicBezTo>
                        <a:pt x="60" y="93"/>
                        <a:pt x="47" y="85"/>
                        <a:pt x="35" y="78"/>
                      </a:cubicBezTo>
                      <a:cubicBezTo>
                        <a:pt x="24" y="53"/>
                        <a:pt x="13" y="29"/>
                        <a:pt x="0" y="0"/>
                      </a:cubicBezTo>
                      <a:cubicBezTo>
                        <a:pt x="60" y="23"/>
                        <a:pt x="78" y="51"/>
                        <a:pt x="7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90" name="Freeform 36">
                  <a:extLst>
                    <a:ext uri="{FF2B5EF4-FFF2-40B4-BE49-F238E27FC236}">
                      <a16:creationId xmlns="" xmlns:a16="http://schemas.microsoft.com/office/drawing/2014/main" id="{F8DD16DC-6C2E-472D-8575-4D30E072CD94}"/>
                    </a:ext>
                  </a:extLst>
                </p:cNvPr>
                <p:cNvSpPr>
                  <a:spLocks/>
                </p:cNvSpPr>
                <p:nvPr/>
              </p:nvSpPr>
              <p:spPr bwMode="auto">
                <a:xfrm>
                  <a:off x="1313143" y="1393783"/>
                  <a:ext cx="64191" cy="76042"/>
                </a:xfrm>
                <a:custGeom>
                  <a:avLst/>
                  <a:gdLst>
                    <a:gd name="T0" fmla="*/ 50 w 84"/>
                    <a:gd name="T1" fmla="*/ 75 h 99"/>
                    <a:gd name="T2" fmla="*/ 19 w 84"/>
                    <a:gd name="T3" fmla="*/ 99 h 99"/>
                    <a:gd name="T4" fmla="*/ 38 w 84"/>
                    <a:gd name="T5" fmla="*/ 22 h 99"/>
                    <a:gd name="T6" fmla="*/ 84 w 84"/>
                    <a:gd name="T7" fmla="*/ 0 h 99"/>
                    <a:gd name="T8" fmla="*/ 50 w 84"/>
                    <a:gd name="T9" fmla="*/ 75 h 99"/>
                  </a:gdLst>
                  <a:ahLst/>
                  <a:cxnLst>
                    <a:cxn ang="0">
                      <a:pos x="T0" y="T1"/>
                    </a:cxn>
                    <a:cxn ang="0">
                      <a:pos x="T2" y="T3"/>
                    </a:cxn>
                    <a:cxn ang="0">
                      <a:pos x="T4" y="T5"/>
                    </a:cxn>
                    <a:cxn ang="0">
                      <a:pos x="T6" y="T7"/>
                    </a:cxn>
                    <a:cxn ang="0">
                      <a:pos x="T8" y="T9"/>
                    </a:cxn>
                  </a:cxnLst>
                  <a:rect l="0" t="0" r="r" b="b"/>
                  <a:pathLst>
                    <a:path w="84" h="99">
                      <a:moveTo>
                        <a:pt x="50" y="75"/>
                      </a:moveTo>
                      <a:cubicBezTo>
                        <a:pt x="40" y="83"/>
                        <a:pt x="30" y="91"/>
                        <a:pt x="19" y="99"/>
                      </a:cubicBezTo>
                      <a:cubicBezTo>
                        <a:pt x="0" y="67"/>
                        <a:pt x="20" y="44"/>
                        <a:pt x="38" y="22"/>
                      </a:cubicBezTo>
                      <a:cubicBezTo>
                        <a:pt x="48" y="11"/>
                        <a:pt x="64" y="4"/>
                        <a:pt x="84" y="0"/>
                      </a:cubicBezTo>
                      <a:cubicBezTo>
                        <a:pt x="73" y="25"/>
                        <a:pt x="62" y="50"/>
                        <a:pt x="5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91" name="Freeform 37">
                  <a:extLst>
                    <a:ext uri="{FF2B5EF4-FFF2-40B4-BE49-F238E27FC236}">
                      <a16:creationId xmlns="" xmlns:a16="http://schemas.microsoft.com/office/drawing/2014/main" id="{16BAA3C0-B2F2-4335-8469-67789E979882}"/>
                    </a:ext>
                  </a:extLst>
                </p:cNvPr>
                <p:cNvSpPr>
                  <a:spLocks/>
                </p:cNvSpPr>
                <p:nvPr/>
              </p:nvSpPr>
              <p:spPr bwMode="auto">
                <a:xfrm>
                  <a:off x="1128470" y="1917682"/>
                  <a:ext cx="54809" cy="84930"/>
                </a:xfrm>
                <a:custGeom>
                  <a:avLst/>
                  <a:gdLst>
                    <a:gd name="T0" fmla="*/ 23 w 71"/>
                    <a:gd name="T1" fmla="*/ 111 h 111"/>
                    <a:gd name="T2" fmla="*/ 52 w 71"/>
                    <a:gd name="T3" fmla="*/ 0 h 111"/>
                    <a:gd name="T4" fmla="*/ 23 w 71"/>
                    <a:gd name="T5" fmla="*/ 111 h 111"/>
                  </a:gdLst>
                  <a:ahLst/>
                  <a:cxnLst>
                    <a:cxn ang="0">
                      <a:pos x="T0" y="T1"/>
                    </a:cxn>
                    <a:cxn ang="0">
                      <a:pos x="T2" y="T3"/>
                    </a:cxn>
                    <a:cxn ang="0">
                      <a:pos x="T4" y="T5"/>
                    </a:cxn>
                  </a:cxnLst>
                  <a:rect l="0" t="0" r="r" b="b"/>
                  <a:pathLst>
                    <a:path w="71" h="111">
                      <a:moveTo>
                        <a:pt x="23" y="111"/>
                      </a:moveTo>
                      <a:cubicBezTo>
                        <a:pt x="0" y="63"/>
                        <a:pt x="24" y="31"/>
                        <a:pt x="52" y="0"/>
                      </a:cubicBezTo>
                      <a:cubicBezTo>
                        <a:pt x="71" y="46"/>
                        <a:pt x="68" y="57"/>
                        <a:pt x="2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92" name="Freeform 38">
                  <a:extLst>
                    <a:ext uri="{FF2B5EF4-FFF2-40B4-BE49-F238E27FC236}">
                      <a16:creationId xmlns="" xmlns:a16="http://schemas.microsoft.com/office/drawing/2014/main" id="{8B22FE7A-F2F2-444C-AC11-33A1ABEFFC96}"/>
                    </a:ext>
                  </a:extLst>
                </p:cNvPr>
                <p:cNvSpPr>
                  <a:spLocks/>
                </p:cNvSpPr>
                <p:nvPr/>
              </p:nvSpPr>
              <p:spPr bwMode="auto">
                <a:xfrm>
                  <a:off x="1277591" y="1488588"/>
                  <a:ext cx="85423" cy="44440"/>
                </a:xfrm>
                <a:custGeom>
                  <a:avLst/>
                  <a:gdLst>
                    <a:gd name="T0" fmla="*/ 0 w 111"/>
                    <a:gd name="T1" fmla="*/ 43 h 58"/>
                    <a:gd name="T2" fmla="*/ 25 w 111"/>
                    <a:gd name="T3" fmla="*/ 17 h 58"/>
                    <a:gd name="T4" fmla="*/ 111 w 111"/>
                    <a:gd name="T5" fmla="*/ 0 h 58"/>
                    <a:gd name="T6" fmla="*/ 5 w 111"/>
                    <a:gd name="T7" fmla="*/ 53 h 58"/>
                    <a:gd name="T8" fmla="*/ 0 w 111"/>
                    <a:gd name="T9" fmla="*/ 43 h 58"/>
                  </a:gdLst>
                  <a:ahLst/>
                  <a:cxnLst>
                    <a:cxn ang="0">
                      <a:pos x="T0" y="T1"/>
                    </a:cxn>
                    <a:cxn ang="0">
                      <a:pos x="T2" y="T3"/>
                    </a:cxn>
                    <a:cxn ang="0">
                      <a:pos x="T4" y="T5"/>
                    </a:cxn>
                    <a:cxn ang="0">
                      <a:pos x="T6" y="T7"/>
                    </a:cxn>
                    <a:cxn ang="0">
                      <a:pos x="T8" y="T9"/>
                    </a:cxn>
                  </a:cxnLst>
                  <a:rect l="0" t="0" r="r" b="b"/>
                  <a:pathLst>
                    <a:path w="111" h="58">
                      <a:moveTo>
                        <a:pt x="0" y="43"/>
                      </a:moveTo>
                      <a:cubicBezTo>
                        <a:pt x="8" y="34"/>
                        <a:pt x="16" y="25"/>
                        <a:pt x="25" y="17"/>
                      </a:cubicBezTo>
                      <a:cubicBezTo>
                        <a:pt x="51" y="12"/>
                        <a:pt x="77" y="6"/>
                        <a:pt x="111" y="0"/>
                      </a:cubicBezTo>
                      <a:cubicBezTo>
                        <a:pt x="83" y="47"/>
                        <a:pt x="47" y="58"/>
                        <a:pt x="5" y="53"/>
                      </a:cubicBezTo>
                      <a:cubicBezTo>
                        <a:pt x="3" y="53"/>
                        <a:pt x="2" y="46"/>
                        <a:pt x="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93" name="Freeform 41">
                  <a:extLst>
                    <a:ext uri="{FF2B5EF4-FFF2-40B4-BE49-F238E27FC236}">
                      <a16:creationId xmlns="" xmlns:a16="http://schemas.microsoft.com/office/drawing/2014/main" id="{2548D024-20BF-44A6-81E5-599B5674A492}"/>
                    </a:ext>
                  </a:extLst>
                </p:cNvPr>
                <p:cNvSpPr>
                  <a:spLocks/>
                </p:cNvSpPr>
                <p:nvPr/>
              </p:nvSpPr>
              <p:spPr bwMode="auto">
                <a:xfrm>
                  <a:off x="1175379" y="1556236"/>
                  <a:ext cx="34071" cy="86905"/>
                </a:xfrm>
                <a:custGeom>
                  <a:avLst/>
                  <a:gdLst>
                    <a:gd name="T0" fmla="*/ 32 w 44"/>
                    <a:gd name="T1" fmla="*/ 100 h 113"/>
                    <a:gd name="T2" fmla="*/ 14 w 44"/>
                    <a:gd name="T3" fmla="*/ 113 h 113"/>
                    <a:gd name="T4" fmla="*/ 44 w 44"/>
                    <a:gd name="T5" fmla="*/ 0 h 113"/>
                    <a:gd name="T6" fmla="*/ 39 w 44"/>
                    <a:gd name="T7" fmla="*/ 88 h 113"/>
                    <a:gd name="T8" fmla="*/ 32 w 44"/>
                    <a:gd name="T9" fmla="*/ 100 h 113"/>
                  </a:gdLst>
                  <a:ahLst/>
                  <a:cxnLst>
                    <a:cxn ang="0">
                      <a:pos x="T0" y="T1"/>
                    </a:cxn>
                    <a:cxn ang="0">
                      <a:pos x="T2" y="T3"/>
                    </a:cxn>
                    <a:cxn ang="0">
                      <a:pos x="T4" y="T5"/>
                    </a:cxn>
                    <a:cxn ang="0">
                      <a:pos x="T6" y="T7"/>
                    </a:cxn>
                    <a:cxn ang="0">
                      <a:pos x="T8" y="T9"/>
                    </a:cxn>
                  </a:cxnLst>
                  <a:rect l="0" t="0" r="r" b="b"/>
                  <a:pathLst>
                    <a:path w="44" h="113">
                      <a:moveTo>
                        <a:pt x="32" y="100"/>
                      </a:moveTo>
                      <a:cubicBezTo>
                        <a:pt x="26" y="104"/>
                        <a:pt x="20" y="108"/>
                        <a:pt x="14" y="113"/>
                      </a:cubicBezTo>
                      <a:cubicBezTo>
                        <a:pt x="0" y="47"/>
                        <a:pt x="0" y="47"/>
                        <a:pt x="44" y="0"/>
                      </a:cubicBezTo>
                      <a:cubicBezTo>
                        <a:pt x="43" y="29"/>
                        <a:pt x="41" y="59"/>
                        <a:pt x="39" y="88"/>
                      </a:cubicBezTo>
                      <a:cubicBezTo>
                        <a:pt x="36" y="92"/>
                        <a:pt x="34" y="96"/>
                        <a:pt x="3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94" name="Freeform 42">
                  <a:extLst>
                    <a:ext uri="{FF2B5EF4-FFF2-40B4-BE49-F238E27FC236}">
                      <a16:creationId xmlns="" xmlns:a16="http://schemas.microsoft.com/office/drawing/2014/main" id="{69DF0D43-F378-4F7C-B7A5-DECEA0E518FF}"/>
                    </a:ext>
                  </a:extLst>
                </p:cNvPr>
                <p:cNvSpPr>
                  <a:spLocks/>
                </p:cNvSpPr>
                <p:nvPr/>
              </p:nvSpPr>
              <p:spPr bwMode="auto">
                <a:xfrm>
                  <a:off x="1468189" y="2448000"/>
                  <a:ext cx="97274" cy="37033"/>
                </a:xfrm>
                <a:custGeom>
                  <a:avLst/>
                  <a:gdLst>
                    <a:gd name="T0" fmla="*/ 93 w 127"/>
                    <a:gd name="T1" fmla="*/ 0 h 48"/>
                    <a:gd name="T2" fmla="*/ 127 w 127"/>
                    <a:gd name="T3" fmla="*/ 13 h 48"/>
                    <a:gd name="T4" fmla="*/ 0 w 127"/>
                    <a:gd name="T5" fmla="*/ 14 h 48"/>
                    <a:gd name="T6" fmla="*/ 93 w 127"/>
                    <a:gd name="T7" fmla="*/ 0 h 48"/>
                  </a:gdLst>
                  <a:ahLst/>
                  <a:cxnLst>
                    <a:cxn ang="0">
                      <a:pos x="T0" y="T1"/>
                    </a:cxn>
                    <a:cxn ang="0">
                      <a:pos x="T2" y="T3"/>
                    </a:cxn>
                    <a:cxn ang="0">
                      <a:pos x="T4" y="T5"/>
                    </a:cxn>
                    <a:cxn ang="0">
                      <a:pos x="T6" y="T7"/>
                    </a:cxn>
                  </a:cxnLst>
                  <a:rect l="0" t="0" r="r" b="b"/>
                  <a:pathLst>
                    <a:path w="127" h="48">
                      <a:moveTo>
                        <a:pt x="93" y="0"/>
                      </a:moveTo>
                      <a:cubicBezTo>
                        <a:pt x="105" y="4"/>
                        <a:pt x="116" y="9"/>
                        <a:pt x="127" y="13"/>
                      </a:cubicBezTo>
                      <a:cubicBezTo>
                        <a:pt x="94" y="46"/>
                        <a:pt x="61" y="48"/>
                        <a:pt x="0" y="14"/>
                      </a:cubicBezTo>
                      <a:cubicBezTo>
                        <a:pt x="38" y="8"/>
                        <a:pt x="65" y="4"/>
                        <a:pt x="9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95" name="Freeform 43">
                  <a:extLst>
                    <a:ext uri="{FF2B5EF4-FFF2-40B4-BE49-F238E27FC236}">
                      <a16:creationId xmlns="" xmlns:a16="http://schemas.microsoft.com/office/drawing/2014/main" id="{80D25D9D-1E17-454A-976F-C0465C6DDFF8}"/>
                    </a:ext>
                  </a:extLst>
                </p:cNvPr>
                <p:cNvSpPr>
                  <a:spLocks/>
                </p:cNvSpPr>
                <p:nvPr/>
              </p:nvSpPr>
              <p:spPr bwMode="auto">
                <a:xfrm>
                  <a:off x="1160071" y="1653017"/>
                  <a:ext cx="73079" cy="64685"/>
                </a:xfrm>
                <a:custGeom>
                  <a:avLst/>
                  <a:gdLst>
                    <a:gd name="T0" fmla="*/ 0 w 95"/>
                    <a:gd name="T1" fmla="*/ 84 h 84"/>
                    <a:gd name="T2" fmla="*/ 95 w 95"/>
                    <a:gd name="T3" fmla="*/ 0 h 84"/>
                    <a:gd name="T4" fmla="*/ 1 w 95"/>
                    <a:gd name="T5" fmla="*/ 83 h 84"/>
                    <a:gd name="T6" fmla="*/ 0 w 95"/>
                    <a:gd name="T7" fmla="*/ 84 h 84"/>
                  </a:gdLst>
                  <a:ahLst/>
                  <a:cxnLst>
                    <a:cxn ang="0">
                      <a:pos x="T0" y="T1"/>
                    </a:cxn>
                    <a:cxn ang="0">
                      <a:pos x="T2" y="T3"/>
                    </a:cxn>
                    <a:cxn ang="0">
                      <a:pos x="T4" y="T5"/>
                    </a:cxn>
                    <a:cxn ang="0">
                      <a:pos x="T6" y="T7"/>
                    </a:cxn>
                  </a:cxnLst>
                  <a:rect l="0" t="0" r="r" b="b"/>
                  <a:pathLst>
                    <a:path w="95" h="84">
                      <a:moveTo>
                        <a:pt x="0" y="84"/>
                      </a:moveTo>
                      <a:cubicBezTo>
                        <a:pt x="50" y="13"/>
                        <a:pt x="50" y="13"/>
                        <a:pt x="95" y="0"/>
                      </a:cubicBezTo>
                      <a:cubicBezTo>
                        <a:pt x="83" y="52"/>
                        <a:pt x="50" y="76"/>
                        <a:pt x="1" y="83"/>
                      </a:cubicBezTo>
                      <a:lnTo>
                        <a:pt x="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96" name="Freeform 45">
                  <a:extLst>
                    <a:ext uri="{FF2B5EF4-FFF2-40B4-BE49-F238E27FC236}">
                      <a16:creationId xmlns="" xmlns:a16="http://schemas.microsoft.com/office/drawing/2014/main" id="{F376A728-54E1-494A-BBA7-7282BB2CFB9F}"/>
                    </a:ext>
                  </a:extLst>
                </p:cNvPr>
                <p:cNvSpPr>
                  <a:spLocks/>
                </p:cNvSpPr>
                <p:nvPr/>
              </p:nvSpPr>
              <p:spPr bwMode="auto">
                <a:xfrm>
                  <a:off x="1322031" y="2281103"/>
                  <a:ext cx="52340" cy="87893"/>
                </a:xfrm>
                <a:custGeom>
                  <a:avLst/>
                  <a:gdLst>
                    <a:gd name="T0" fmla="*/ 68 w 68"/>
                    <a:gd name="T1" fmla="*/ 114 h 114"/>
                    <a:gd name="T2" fmla="*/ 11 w 68"/>
                    <a:gd name="T3" fmla="*/ 0 h 114"/>
                    <a:gd name="T4" fmla="*/ 68 w 68"/>
                    <a:gd name="T5" fmla="*/ 114 h 114"/>
                  </a:gdLst>
                  <a:ahLst/>
                  <a:cxnLst>
                    <a:cxn ang="0">
                      <a:pos x="T0" y="T1"/>
                    </a:cxn>
                    <a:cxn ang="0">
                      <a:pos x="T2" y="T3"/>
                    </a:cxn>
                    <a:cxn ang="0">
                      <a:pos x="T4" y="T5"/>
                    </a:cxn>
                  </a:cxnLst>
                  <a:rect l="0" t="0" r="r" b="b"/>
                  <a:pathLst>
                    <a:path w="68" h="114">
                      <a:moveTo>
                        <a:pt x="68" y="114"/>
                      </a:moveTo>
                      <a:cubicBezTo>
                        <a:pt x="35" y="84"/>
                        <a:pt x="0" y="53"/>
                        <a:pt x="11" y="0"/>
                      </a:cubicBezTo>
                      <a:cubicBezTo>
                        <a:pt x="62" y="23"/>
                        <a:pt x="66" y="68"/>
                        <a:pt x="68"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97" name="Freeform 46">
                  <a:extLst>
                    <a:ext uri="{FF2B5EF4-FFF2-40B4-BE49-F238E27FC236}">
                      <a16:creationId xmlns="" xmlns:a16="http://schemas.microsoft.com/office/drawing/2014/main" id="{BE73CB7B-FA47-4DC3-900D-544B9B35AB10}"/>
                    </a:ext>
                  </a:extLst>
                </p:cNvPr>
                <p:cNvSpPr>
                  <a:spLocks/>
                </p:cNvSpPr>
                <p:nvPr/>
              </p:nvSpPr>
              <p:spPr bwMode="auto">
                <a:xfrm>
                  <a:off x="1118594" y="1691531"/>
                  <a:ext cx="38515" cy="91349"/>
                </a:xfrm>
                <a:custGeom>
                  <a:avLst/>
                  <a:gdLst>
                    <a:gd name="T0" fmla="*/ 33 w 50"/>
                    <a:gd name="T1" fmla="*/ 118 h 119"/>
                    <a:gd name="T2" fmla="*/ 3 w 50"/>
                    <a:gd name="T3" fmla="*/ 43 h 119"/>
                    <a:gd name="T4" fmla="*/ 16 w 50"/>
                    <a:gd name="T5" fmla="*/ 0 h 119"/>
                    <a:gd name="T6" fmla="*/ 32 w 50"/>
                    <a:gd name="T7" fmla="*/ 119 h 119"/>
                    <a:gd name="T8" fmla="*/ 33 w 50"/>
                    <a:gd name="T9" fmla="*/ 118 h 119"/>
                  </a:gdLst>
                  <a:ahLst/>
                  <a:cxnLst>
                    <a:cxn ang="0">
                      <a:pos x="T0" y="T1"/>
                    </a:cxn>
                    <a:cxn ang="0">
                      <a:pos x="T2" y="T3"/>
                    </a:cxn>
                    <a:cxn ang="0">
                      <a:pos x="T4" y="T5"/>
                    </a:cxn>
                    <a:cxn ang="0">
                      <a:pos x="T6" y="T7"/>
                    </a:cxn>
                    <a:cxn ang="0">
                      <a:pos x="T8" y="T9"/>
                    </a:cxn>
                  </a:cxnLst>
                  <a:rect l="0" t="0" r="r" b="b"/>
                  <a:pathLst>
                    <a:path w="50" h="119">
                      <a:moveTo>
                        <a:pt x="33" y="118"/>
                      </a:moveTo>
                      <a:cubicBezTo>
                        <a:pt x="23" y="93"/>
                        <a:pt x="10" y="69"/>
                        <a:pt x="3" y="43"/>
                      </a:cubicBezTo>
                      <a:cubicBezTo>
                        <a:pt x="0" y="31"/>
                        <a:pt x="11" y="16"/>
                        <a:pt x="16" y="0"/>
                      </a:cubicBezTo>
                      <a:cubicBezTo>
                        <a:pt x="50" y="38"/>
                        <a:pt x="43" y="79"/>
                        <a:pt x="32" y="119"/>
                      </a:cubicBezTo>
                      <a:lnTo>
                        <a:pt x="33"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98" name="Freeform 51">
                  <a:extLst>
                    <a:ext uri="{FF2B5EF4-FFF2-40B4-BE49-F238E27FC236}">
                      <a16:creationId xmlns="" xmlns:a16="http://schemas.microsoft.com/office/drawing/2014/main" id="{51975521-C13C-4FAE-A154-6E7ECC8912A7}"/>
                    </a:ext>
                  </a:extLst>
                </p:cNvPr>
                <p:cNvSpPr>
                  <a:spLocks/>
                </p:cNvSpPr>
                <p:nvPr/>
              </p:nvSpPr>
              <p:spPr bwMode="auto">
                <a:xfrm>
                  <a:off x="1151677" y="1983848"/>
                  <a:ext cx="40490" cy="87399"/>
                </a:xfrm>
                <a:custGeom>
                  <a:avLst/>
                  <a:gdLst>
                    <a:gd name="T0" fmla="*/ 0 w 53"/>
                    <a:gd name="T1" fmla="*/ 114 h 114"/>
                    <a:gd name="T2" fmla="*/ 5 w 53"/>
                    <a:gd name="T3" fmla="*/ 81 h 114"/>
                    <a:gd name="T4" fmla="*/ 24 w 53"/>
                    <a:gd name="T5" fmla="*/ 0 h 114"/>
                    <a:gd name="T6" fmla="*/ 0 w 53"/>
                    <a:gd name="T7" fmla="*/ 114 h 114"/>
                  </a:gdLst>
                  <a:ahLst/>
                  <a:cxnLst>
                    <a:cxn ang="0">
                      <a:pos x="T0" y="T1"/>
                    </a:cxn>
                    <a:cxn ang="0">
                      <a:pos x="T2" y="T3"/>
                    </a:cxn>
                    <a:cxn ang="0">
                      <a:pos x="T4" y="T5"/>
                    </a:cxn>
                    <a:cxn ang="0">
                      <a:pos x="T6" y="T7"/>
                    </a:cxn>
                  </a:cxnLst>
                  <a:rect l="0" t="0" r="r" b="b"/>
                  <a:pathLst>
                    <a:path w="53" h="114">
                      <a:moveTo>
                        <a:pt x="0" y="114"/>
                      </a:moveTo>
                      <a:cubicBezTo>
                        <a:pt x="2" y="103"/>
                        <a:pt x="3" y="92"/>
                        <a:pt x="5" y="81"/>
                      </a:cubicBezTo>
                      <a:cubicBezTo>
                        <a:pt x="11" y="54"/>
                        <a:pt x="18" y="27"/>
                        <a:pt x="24" y="0"/>
                      </a:cubicBezTo>
                      <a:cubicBezTo>
                        <a:pt x="53" y="67"/>
                        <a:pt x="40" y="110"/>
                        <a:pt x="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199" name="Freeform 52">
                  <a:extLst>
                    <a:ext uri="{FF2B5EF4-FFF2-40B4-BE49-F238E27FC236}">
                      <a16:creationId xmlns="" xmlns:a16="http://schemas.microsoft.com/office/drawing/2014/main" id="{9B1F58A8-11F8-41E5-A378-7B177D109913}"/>
                    </a:ext>
                  </a:extLst>
                </p:cNvPr>
                <p:cNvSpPr>
                  <a:spLocks/>
                </p:cNvSpPr>
                <p:nvPr/>
              </p:nvSpPr>
              <p:spPr bwMode="auto">
                <a:xfrm>
                  <a:off x="1280553" y="2332455"/>
                  <a:ext cx="93818" cy="43452"/>
                </a:xfrm>
                <a:custGeom>
                  <a:avLst/>
                  <a:gdLst>
                    <a:gd name="T0" fmla="*/ 122 w 122"/>
                    <a:gd name="T1" fmla="*/ 47 h 56"/>
                    <a:gd name="T2" fmla="*/ 0 w 122"/>
                    <a:gd name="T3" fmla="*/ 5 h 56"/>
                    <a:gd name="T4" fmla="*/ 96 w 122"/>
                    <a:gd name="T5" fmla="*/ 32 h 56"/>
                    <a:gd name="T6" fmla="*/ 122 w 122"/>
                    <a:gd name="T7" fmla="*/ 47 h 56"/>
                    <a:gd name="T8" fmla="*/ 122 w 122"/>
                    <a:gd name="T9" fmla="*/ 47 h 56"/>
                  </a:gdLst>
                  <a:ahLst/>
                  <a:cxnLst>
                    <a:cxn ang="0">
                      <a:pos x="T0" y="T1"/>
                    </a:cxn>
                    <a:cxn ang="0">
                      <a:pos x="T2" y="T3"/>
                    </a:cxn>
                    <a:cxn ang="0">
                      <a:pos x="T4" y="T5"/>
                    </a:cxn>
                    <a:cxn ang="0">
                      <a:pos x="T6" y="T7"/>
                    </a:cxn>
                    <a:cxn ang="0">
                      <a:pos x="T8" y="T9"/>
                    </a:cxn>
                  </a:cxnLst>
                  <a:rect l="0" t="0" r="r" b="b"/>
                  <a:pathLst>
                    <a:path w="122" h="56">
                      <a:moveTo>
                        <a:pt x="122" y="47"/>
                      </a:moveTo>
                      <a:cubicBezTo>
                        <a:pt x="75" y="56"/>
                        <a:pt x="31" y="54"/>
                        <a:pt x="0" y="5"/>
                      </a:cubicBezTo>
                      <a:cubicBezTo>
                        <a:pt x="38" y="1"/>
                        <a:pt x="71" y="0"/>
                        <a:pt x="96" y="32"/>
                      </a:cubicBezTo>
                      <a:cubicBezTo>
                        <a:pt x="102" y="39"/>
                        <a:pt x="113" y="42"/>
                        <a:pt x="122" y="47"/>
                      </a:cubicBezTo>
                      <a:cubicBezTo>
                        <a:pt x="122" y="47"/>
                        <a:pt x="122" y="47"/>
                        <a:pt x="12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00" name="Freeform 55">
                  <a:extLst>
                    <a:ext uri="{FF2B5EF4-FFF2-40B4-BE49-F238E27FC236}">
                      <a16:creationId xmlns="" xmlns:a16="http://schemas.microsoft.com/office/drawing/2014/main" id="{F47D9B67-23B9-4384-B5DF-6737A0B3D8C2}"/>
                    </a:ext>
                  </a:extLst>
                </p:cNvPr>
                <p:cNvSpPr>
                  <a:spLocks/>
                </p:cNvSpPr>
                <p:nvPr/>
              </p:nvSpPr>
              <p:spPr bwMode="auto">
                <a:xfrm>
                  <a:off x="1196117" y="1585369"/>
                  <a:ext cx="70117" cy="64685"/>
                </a:xfrm>
                <a:custGeom>
                  <a:avLst/>
                  <a:gdLst>
                    <a:gd name="T0" fmla="*/ 5 w 91"/>
                    <a:gd name="T1" fmla="*/ 62 h 84"/>
                    <a:gd name="T2" fmla="*/ 12 w 91"/>
                    <a:gd name="T3" fmla="*/ 50 h 84"/>
                    <a:gd name="T4" fmla="*/ 91 w 91"/>
                    <a:gd name="T5" fmla="*/ 0 h 84"/>
                    <a:gd name="T6" fmla="*/ 0 w 91"/>
                    <a:gd name="T7" fmla="*/ 84 h 84"/>
                    <a:gd name="T8" fmla="*/ 5 w 91"/>
                    <a:gd name="T9" fmla="*/ 62 h 84"/>
                  </a:gdLst>
                  <a:ahLst/>
                  <a:cxnLst>
                    <a:cxn ang="0">
                      <a:pos x="T0" y="T1"/>
                    </a:cxn>
                    <a:cxn ang="0">
                      <a:pos x="T2" y="T3"/>
                    </a:cxn>
                    <a:cxn ang="0">
                      <a:pos x="T4" y="T5"/>
                    </a:cxn>
                    <a:cxn ang="0">
                      <a:pos x="T6" y="T7"/>
                    </a:cxn>
                    <a:cxn ang="0">
                      <a:pos x="T8" y="T9"/>
                    </a:cxn>
                  </a:cxnLst>
                  <a:rect l="0" t="0" r="r" b="b"/>
                  <a:pathLst>
                    <a:path w="91" h="84">
                      <a:moveTo>
                        <a:pt x="5" y="62"/>
                      </a:moveTo>
                      <a:cubicBezTo>
                        <a:pt x="7" y="58"/>
                        <a:pt x="9" y="54"/>
                        <a:pt x="12" y="50"/>
                      </a:cubicBezTo>
                      <a:cubicBezTo>
                        <a:pt x="36" y="35"/>
                        <a:pt x="61" y="19"/>
                        <a:pt x="91" y="0"/>
                      </a:cubicBezTo>
                      <a:cubicBezTo>
                        <a:pt x="76" y="60"/>
                        <a:pt x="68" y="67"/>
                        <a:pt x="0" y="84"/>
                      </a:cubicBezTo>
                      <a:cubicBezTo>
                        <a:pt x="2" y="77"/>
                        <a:pt x="3" y="70"/>
                        <a:pt x="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01" name="Freeform 58">
                  <a:extLst>
                    <a:ext uri="{FF2B5EF4-FFF2-40B4-BE49-F238E27FC236}">
                      <a16:creationId xmlns="" xmlns:a16="http://schemas.microsoft.com/office/drawing/2014/main" id="{185ABF05-4CDF-4ABD-AE8C-AD0DC96FC151}"/>
                    </a:ext>
                  </a:extLst>
                </p:cNvPr>
                <p:cNvSpPr>
                  <a:spLocks/>
                </p:cNvSpPr>
                <p:nvPr/>
              </p:nvSpPr>
              <p:spPr bwMode="auto">
                <a:xfrm>
                  <a:off x="1119581" y="2068284"/>
                  <a:ext cx="61229" cy="74560"/>
                </a:xfrm>
                <a:custGeom>
                  <a:avLst/>
                  <a:gdLst>
                    <a:gd name="T0" fmla="*/ 71 w 80"/>
                    <a:gd name="T1" fmla="*/ 59 h 97"/>
                    <a:gd name="T2" fmla="*/ 80 w 80"/>
                    <a:gd name="T3" fmla="*/ 97 h 97"/>
                    <a:gd name="T4" fmla="*/ 0 w 80"/>
                    <a:gd name="T5" fmla="*/ 0 h 97"/>
                    <a:gd name="T6" fmla="*/ 72 w 80"/>
                    <a:gd name="T7" fmla="*/ 61 h 97"/>
                    <a:gd name="T8" fmla="*/ 71 w 80"/>
                    <a:gd name="T9" fmla="*/ 59 h 97"/>
                  </a:gdLst>
                  <a:ahLst/>
                  <a:cxnLst>
                    <a:cxn ang="0">
                      <a:pos x="T0" y="T1"/>
                    </a:cxn>
                    <a:cxn ang="0">
                      <a:pos x="T2" y="T3"/>
                    </a:cxn>
                    <a:cxn ang="0">
                      <a:pos x="T4" y="T5"/>
                    </a:cxn>
                    <a:cxn ang="0">
                      <a:pos x="T6" y="T7"/>
                    </a:cxn>
                    <a:cxn ang="0">
                      <a:pos x="T8" y="T9"/>
                    </a:cxn>
                  </a:cxnLst>
                  <a:rect l="0" t="0" r="r" b="b"/>
                  <a:pathLst>
                    <a:path w="80" h="97">
                      <a:moveTo>
                        <a:pt x="71" y="59"/>
                      </a:moveTo>
                      <a:cubicBezTo>
                        <a:pt x="74" y="72"/>
                        <a:pt x="77" y="84"/>
                        <a:pt x="80" y="97"/>
                      </a:cubicBezTo>
                      <a:cubicBezTo>
                        <a:pt x="26" y="83"/>
                        <a:pt x="16" y="71"/>
                        <a:pt x="0" y="0"/>
                      </a:cubicBezTo>
                      <a:cubicBezTo>
                        <a:pt x="29" y="24"/>
                        <a:pt x="51" y="43"/>
                        <a:pt x="72" y="61"/>
                      </a:cubicBezTo>
                      <a:lnTo>
                        <a:pt x="7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02" name="Freeform 60">
                  <a:extLst>
                    <a:ext uri="{FF2B5EF4-FFF2-40B4-BE49-F238E27FC236}">
                      <a16:creationId xmlns="" xmlns:a16="http://schemas.microsoft.com/office/drawing/2014/main" id="{97152AB6-D1F1-42F5-A2FB-343E0E93D33A}"/>
                    </a:ext>
                  </a:extLst>
                </p:cNvPr>
                <p:cNvSpPr>
                  <a:spLocks/>
                </p:cNvSpPr>
                <p:nvPr/>
              </p:nvSpPr>
              <p:spPr bwMode="auto">
                <a:xfrm>
                  <a:off x="1238582" y="2178890"/>
                  <a:ext cx="36540" cy="83942"/>
                </a:xfrm>
                <a:custGeom>
                  <a:avLst/>
                  <a:gdLst>
                    <a:gd name="T0" fmla="*/ 29 w 48"/>
                    <a:gd name="T1" fmla="*/ 109 h 109"/>
                    <a:gd name="T2" fmla="*/ 18 w 48"/>
                    <a:gd name="T3" fmla="*/ 88 h 109"/>
                    <a:gd name="T4" fmla="*/ 0 w 48"/>
                    <a:gd name="T5" fmla="*/ 0 h 109"/>
                    <a:gd name="T6" fmla="*/ 43 w 48"/>
                    <a:gd name="T7" fmla="*/ 102 h 109"/>
                    <a:gd name="T8" fmla="*/ 29 w 48"/>
                    <a:gd name="T9" fmla="*/ 109 h 109"/>
                  </a:gdLst>
                  <a:ahLst/>
                  <a:cxnLst>
                    <a:cxn ang="0">
                      <a:pos x="T0" y="T1"/>
                    </a:cxn>
                    <a:cxn ang="0">
                      <a:pos x="T2" y="T3"/>
                    </a:cxn>
                    <a:cxn ang="0">
                      <a:pos x="T4" y="T5"/>
                    </a:cxn>
                    <a:cxn ang="0">
                      <a:pos x="T6" y="T7"/>
                    </a:cxn>
                    <a:cxn ang="0">
                      <a:pos x="T8" y="T9"/>
                    </a:cxn>
                  </a:cxnLst>
                  <a:rect l="0" t="0" r="r" b="b"/>
                  <a:pathLst>
                    <a:path w="48" h="109">
                      <a:moveTo>
                        <a:pt x="29" y="109"/>
                      </a:moveTo>
                      <a:cubicBezTo>
                        <a:pt x="25" y="102"/>
                        <a:pt x="22" y="95"/>
                        <a:pt x="18" y="88"/>
                      </a:cubicBezTo>
                      <a:cubicBezTo>
                        <a:pt x="12" y="59"/>
                        <a:pt x="6" y="29"/>
                        <a:pt x="0" y="0"/>
                      </a:cubicBezTo>
                      <a:cubicBezTo>
                        <a:pt x="48" y="24"/>
                        <a:pt x="48" y="62"/>
                        <a:pt x="43" y="102"/>
                      </a:cubicBezTo>
                      <a:cubicBezTo>
                        <a:pt x="43" y="105"/>
                        <a:pt x="34" y="107"/>
                        <a:pt x="2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03" name="Freeform 62">
                  <a:extLst>
                    <a:ext uri="{FF2B5EF4-FFF2-40B4-BE49-F238E27FC236}">
                      <a16:creationId xmlns="" xmlns:a16="http://schemas.microsoft.com/office/drawing/2014/main" id="{7F601EA5-128A-46C2-A7EC-58FD2BE39954}"/>
                    </a:ext>
                  </a:extLst>
                </p:cNvPr>
                <p:cNvSpPr>
                  <a:spLocks/>
                </p:cNvSpPr>
                <p:nvPr/>
              </p:nvSpPr>
              <p:spPr bwMode="auto">
                <a:xfrm>
                  <a:off x="1132420" y="1849046"/>
                  <a:ext cx="49871" cy="83942"/>
                </a:xfrm>
                <a:custGeom>
                  <a:avLst/>
                  <a:gdLst>
                    <a:gd name="T0" fmla="*/ 65 w 65"/>
                    <a:gd name="T1" fmla="*/ 5 h 109"/>
                    <a:gd name="T2" fmla="*/ 20 w 65"/>
                    <a:gd name="T3" fmla="*/ 109 h 109"/>
                    <a:gd name="T4" fmla="*/ 54 w 65"/>
                    <a:gd name="T5" fmla="*/ 0 h 109"/>
                    <a:gd name="T6" fmla="*/ 65 w 65"/>
                    <a:gd name="T7" fmla="*/ 5 h 109"/>
                  </a:gdLst>
                  <a:ahLst/>
                  <a:cxnLst>
                    <a:cxn ang="0">
                      <a:pos x="T0" y="T1"/>
                    </a:cxn>
                    <a:cxn ang="0">
                      <a:pos x="T2" y="T3"/>
                    </a:cxn>
                    <a:cxn ang="0">
                      <a:pos x="T4" y="T5"/>
                    </a:cxn>
                    <a:cxn ang="0">
                      <a:pos x="T6" y="T7"/>
                    </a:cxn>
                  </a:cxnLst>
                  <a:rect l="0" t="0" r="r" b="b"/>
                  <a:pathLst>
                    <a:path w="65" h="109">
                      <a:moveTo>
                        <a:pt x="65" y="5"/>
                      </a:moveTo>
                      <a:cubicBezTo>
                        <a:pt x="50" y="40"/>
                        <a:pt x="35" y="74"/>
                        <a:pt x="20" y="109"/>
                      </a:cubicBezTo>
                      <a:cubicBezTo>
                        <a:pt x="0" y="51"/>
                        <a:pt x="8" y="31"/>
                        <a:pt x="54" y="0"/>
                      </a:cubicBezTo>
                      <a:cubicBezTo>
                        <a:pt x="58" y="2"/>
                        <a:pt x="61" y="3"/>
                        <a:pt x="6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04" name="Freeform 64">
                  <a:extLst>
                    <a:ext uri="{FF2B5EF4-FFF2-40B4-BE49-F238E27FC236}">
                      <a16:creationId xmlns="" xmlns:a16="http://schemas.microsoft.com/office/drawing/2014/main" id="{1DC99179-4B91-4C75-8AC9-7BFD09E615DC}"/>
                    </a:ext>
                  </a:extLst>
                </p:cNvPr>
                <p:cNvSpPr>
                  <a:spLocks/>
                </p:cNvSpPr>
                <p:nvPr/>
              </p:nvSpPr>
              <p:spPr bwMode="auto">
                <a:xfrm>
                  <a:off x="1143283" y="1714245"/>
                  <a:ext cx="59747" cy="69623"/>
                </a:xfrm>
                <a:custGeom>
                  <a:avLst/>
                  <a:gdLst>
                    <a:gd name="T0" fmla="*/ 0 w 78"/>
                    <a:gd name="T1" fmla="*/ 89 h 90"/>
                    <a:gd name="T2" fmla="*/ 78 w 78"/>
                    <a:gd name="T3" fmla="*/ 0 h 90"/>
                    <a:gd name="T4" fmla="*/ 1 w 78"/>
                    <a:gd name="T5" fmla="*/ 88 h 90"/>
                    <a:gd name="T6" fmla="*/ 0 w 78"/>
                    <a:gd name="T7" fmla="*/ 89 h 90"/>
                  </a:gdLst>
                  <a:ahLst/>
                  <a:cxnLst>
                    <a:cxn ang="0">
                      <a:pos x="T0" y="T1"/>
                    </a:cxn>
                    <a:cxn ang="0">
                      <a:pos x="T2" y="T3"/>
                    </a:cxn>
                    <a:cxn ang="0">
                      <a:pos x="T4" y="T5"/>
                    </a:cxn>
                    <a:cxn ang="0">
                      <a:pos x="T6" y="T7"/>
                    </a:cxn>
                  </a:cxnLst>
                  <a:rect l="0" t="0" r="r" b="b"/>
                  <a:pathLst>
                    <a:path w="78" h="90">
                      <a:moveTo>
                        <a:pt x="0" y="89"/>
                      </a:moveTo>
                      <a:cubicBezTo>
                        <a:pt x="17" y="51"/>
                        <a:pt x="31" y="11"/>
                        <a:pt x="78" y="0"/>
                      </a:cubicBezTo>
                      <a:cubicBezTo>
                        <a:pt x="70" y="59"/>
                        <a:pt x="43" y="90"/>
                        <a:pt x="1" y="88"/>
                      </a:cubicBezTo>
                      <a:cubicBezTo>
                        <a:pt x="1" y="88"/>
                        <a:pt x="0" y="89"/>
                        <a:pt x="0"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05" name="Freeform 69">
                  <a:extLst>
                    <a:ext uri="{FF2B5EF4-FFF2-40B4-BE49-F238E27FC236}">
                      <a16:creationId xmlns="" xmlns:a16="http://schemas.microsoft.com/office/drawing/2014/main" id="{C93F39FB-9C7C-4FB8-B306-2299E8526E57}"/>
                    </a:ext>
                  </a:extLst>
                </p:cNvPr>
                <p:cNvSpPr>
                  <a:spLocks/>
                </p:cNvSpPr>
                <p:nvPr/>
              </p:nvSpPr>
              <p:spPr bwMode="auto">
                <a:xfrm>
                  <a:off x="1138839" y="1620921"/>
                  <a:ext cx="47403" cy="96781"/>
                </a:xfrm>
                <a:custGeom>
                  <a:avLst/>
                  <a:gdLst>
                    <a:gd name="T0" fmla="*/ 29 w 62"/>
                    <a:gd name="T1" fmla="*/ 125 h 126"/>
                    <a:gd name="T2" fmla="*/ 35 w 62"/>
                    <a:gd name="T3" fmla="*/ 0 h 126"/>
                    <a:gd name="T4" fmla="*/ 28 w 62"/>
                    <a:gd name="T5" fmla="*/ 126 h 126"/>
                    <a:gd name="T6" fmla="*/ 29 w 62"/>
                    <a:gd name="T7" fmla="*/ 125 h 126"/>
                  </a:gdLst>
                  <a:ahLst/>
                  <a:cxnLst>
                    <a:cxn ang="0">
                      <a:pos x="T0" y="T1"/>
                    </a:cxn>
                    <a:cxn ang="0">
                      <a:pos x="T2" y="T3"/>
                    </a:cxn>
                    <a:cxn ang="0">
                      <a:pos x="T4" y="T5"/>
                    </a:cxn>
                    <a:cxn ang="0">
                      <a:pos x="T6" y="T7"/>
                    </a:cxn>
                  </a:cxnLst>
                  <a:rect l="0" t="0" r="r" b="b"/>
                  <a:pathLst>
                    <a:path w="62" h="126">
                      <a:moveTo>
                        <a:pt x="29" y="125"/>
                      </a:moveTo>
                      <a:cubicBezTo>
                        <a:pt x="3" y="82"/>
                        <a:pt x="0" y="41"/>
                        <a:pt x="35" y="0"/>
                      </a:cubicBezTo>
                      <a:cubicBezTo>
                        <a:pt x="62" y="44"/>
                        <a:pt x="44" y="85"/>
                        <a:pt x="28" y="126"/>
                      </a:cubicBezTo>
                      <a:cubicBezTo>
                        <a:pt x="28" y="126"/>
                        <a:pt x="29" y="125"/>
                        <a:pt x="2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06" name="Freeform 70">
                  <a:extLst>
                    <a:ext uri="{FF2B5EF4-FFF2-40B4-BE49-F238E27FC236}">
                      <a16:creationId xmlns="" xmlns:a16="http://schemas.microsoft.com/office/drawing/2014/main" id="{F18E321E-3A3D-412F-BE1D-92FFACBDF0C5}"/>
                    </a:ext>
                  </a:extLst>
                </p:cNvPr>
                <p:cNvSpPr>
                  <a:spLocks/>
                </p:cNvSpPr>
                <p:nvPr/>
              </p:nvSpPr>
              <p:spPr bwMode="auto">
                <a:xfrm>
                  <a:off x="1217844" y="1489082"/>
                  <a:ext cx="36540" cy="89374"/>
                </a:xfrm>
                <a:custGeom>
                  <a:avLst/>
                  <a:gdLst>
                    <a:gd name="T0" fmla="*/ 48 w 48"/>
                    <a:gd name="T1" fmla="*/ 78 h 116"/>
                    <a:gd name="T2" fmla="*/ 17 w 48"/>
                    <a:gd name="T3" fmla="*/ 116 h 116"/>
                    <a:gd name="T4" fmla="*/ 16 w 48"/>
                    <a:gd name="T5" fmla="*/ 38 h 116"/>
                    <a:gd name="T6" fmla="*/ 48 w 48"/>
                    <a:gd name="T7" fmla="*/ 0 h 116"/>
                    <a:gd name="T8" fmla="*/ 48 w 48"/>
                    <a:gd name="T9" fmla="*/ 78 h 116"/>
                  </a:gdLst>
                  <a:ahLst/>
                  <a:cxnLst>
                    <a:cxn ang="0">
                      <a:pos x="T0" y="T1"/>
                    </a:cxn>
                    <a:cxn ang="0">
                      <a:pos x="T2" y="T3"/>
                    </a:cxn>
                    <a:cxn ang="0">
                      <a:pos x="T4" y="T5"/>
                    </a:cxn>
                    <a:cxn ang="0">
                      <a:pos x="T6" y="T7"/>
                    </a:cxn>
                    <a:cxn ang="0">
                      <a:pos x="T8" y="T9"/>
                    </a:cxn>
                  </a:cxnLst>
                  <a:rect l="0" t="0" r="r" b="b"/>
                  <a:pathLst>
                    <a:path w="48" h="116">
                      <a:moveTo>
                        <a:pt x="48" y="78"/>
                      </a:moveTo>
                      <a:cubicBezTo>
                        <a:pt x="37" y="91"/>
                        <a:pt x="27" y="103"/>
                        <a:pt x="17" y="116"/>
                      </a:cubicBezTo>
                      <a:cubicBezTo>
                        <a:pt x="1" y="98"/>
                        <a:pt x="0" y="60"/>
                        <a:pt x="16" y="38"/>
                      </a:cubicBezTo>
                      <a:cubicBezTo>
                        <a:pt x="23" y="27"/>
                        <a:pt x="32" y="18"/>
                        <a:pt x="48" y="0"/>
                      </a:cubicBezTo>
                      <a:cubicBezTo>
                        <a:pt x="48" y="32"/>
                        <a:pt x="48" y="55"/>
                        <a:pt x="4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07" name="Freeform 71">
                  <a:extLst>
                    <a:ext uri="{FF2B5EF4-FFF2-40B4-BE49-F238E27FC236}">
                      <a16:creationId xmlns="" xmlns:a16="http://schemas.microsoft.com/office/drawing/2014/main" id="{026EB172-9705-4B1D-919D-1BDCF9CC4448}"/>
                    </a:ext>
                  </a:extLst>
                </p:cNvPr>
                <p:cNvSpPr>
                  <a:spLocks/>
                </p:cNvSpPr>
                <p:nvPr/>
              </p:nvSpPr>
              <p:spPr bwMode="auto">
                <a:xfrm>
                  <a:off x="1129951" y="1780411"/>
                  <a:ext cx="56291" cy="79498"/>
                </a:xfrm>
                <a:custGeom>
                  <a:avLst/>
                  <a:gdLst>
                    <a:gd name="T0" fmla="*/ 0 w 73"/>
                    <a:gd name="T1" fmla="*/ 103 h 103"/>
                    <a:gd name="T2" fmla="*/ 73 w 73"/>
                    <a:gd name="T3" fmla="*/ 0 h 103"/>
                    <a:gd name="T4" fmla="*/ 0 w 73"/>
                    <a:gd name="T5" fmla="*/ 102 h 103"/>
                    <a:gd name="T6" fmla="*/ 0 w 73"/>
                    <a:gd name="T7" fmla="*/ 103 h 103"/>
                  </a:gdLst>
                  <a:ahLst/>
                  <a:cxnLst>
                    <a:cxn ang="0">
                      <a:pos x="T0" y="T1"/>
                    </a:cxn>
                    <a:cxn ang="0">
                      <a:pos x="T2" y="T3"/>
                    </a:cxn>
                    <a:cxn ang="0">
                      <a:pos x="T4" y="T5"/>
                    </a:cxn>
                    <a:cxn ang="0">
                      <a:pos x="T6" y="T7"/>
                    </a:cxn>
                  </a:cxnLst>
                  <a:rect l="0" t="0" r="r" b="b"/>
                  <a:pathLst>
                    <a:path w="73" h="103">
                      <a:moveTo>
                        <a:pt x="0" y="103"/>
                      </a:moveTo>
                      <a:cubicBezTo>
                        <a:pt x="15" y="62"/>
                        <a:pt x="23" y="17"/>
                        <a:pt x="73" y="0"/>
                      </a:cubicBezTo>
                      <a:cubicBezTo>
                        <a:pt x="71" y="51"/>
                        <a:pt x="52" y="88"/>
                        <a:pt x="0" y="102"/>
                      </a:cubicBezTo>
                      <a:cubicBezTo>
                        <a:pt x="0" y="102"/>
                        <a:pt x="0" y="103"/>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08" name="Freeform 72">
                  <a:extLst>
                    <a:ext uri="{FF2B5EF4-FFF2-40B4-BE49-F238E27FC236}">
                      <a16:creationId xmlns="" xmlns:a16="http://schemas.microsoft.com/office/drawing/2014/main" id="{D75F76C5-E62A-4183-A220-4F7729C618F8}"/>
                    </a:ext>
                  </a:extLst>
                </p:cNvPr>
                <p:cNvSpPr>
                  <a:spLocks/>
                </p:cNvSpPr>
                <p:nvPr/>
              </p:nvSpPr>
              <p:spPr bwMode="auto">
                <a:xfrm>
                  <a:off x="1147727" y="2146795"/>
                  <a:ext cx="64685" cy="61229"/>
                </a:xfrm>
                <a:custGeom>
                  <a:avLst/>
                  <a:gdLst>
                    <a:gd name="T0" fmla="*/ 0 w 84"/>
                    <a:gd name="T1" fmla="*/ 0 h 80"/>
                    <a:gd name="T2" fmla="*/ 84 w 84"/>
                    <a:gd name="T3" fmla="*/ 80 h 80"/>
                    <a:gd name="T4" fmla="*/ 0 w 84"/>
                    <a:gd name="T5" fmla="*/ 0 h 80"/>
                  </a:gdLst>
                  <a:ahLst/>
                  <a:cxnLst>
                    <a:cxn ang="0">
                      <a:pos x="T0" y="T1"/>
                    </a:cxn>
                    <a:cxn ang="0">
                      <a:pos x="T2" y="T3"/>
                    </a:cxn>
                    <a:cxn ang="0">
                      <a:pos x="T4" y="T5"/>
                    </a:cxn>
                  </a:cxnLst>
                  <a:rect l="0" t="0" r="r" b="b"/>
                  <a:pathLst>
                    <a:path w="84" h="80">
                      <a:moveTo>
                        <a:pt x="0" y="0"/>
                      </a:moveTo>
                      <a:cubicBezTo>
                        <a:pt x="43" y="13"/>
                        <a:pt x="78" y="30"/>
                        <a:pt x="84" y="80"/>
                      </a:cubicBezTo>
                      <a:cubicBezTo>
                        <a:pt x="36" y="74"/>
                        <a:pt x="12" y="4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09" name="Freeform 75">
                  <a:extLst>
                    <a:ext uri="{FF2B5EF4-FFF2-40B4-BE49-F238E27FC236}">
                      <a16:creationId xmlns="" xmlns:a16="http://schemas.microsoft.com/office/drawing/2014/main" id="{6DFB3062-5BFB-4DF6-89C9-49C9654F8624}"/>
                    </a:ext>
                  </a:extLst>
                </p:cNvPr>
                <p:cNvSpPr>
                  <a:spLocks/>
                </p:cNvSpPr>
                <p:nvPr/>
              </p:nvSpPr>
              <p:spPr bwMode="auto">
                <a:xfrm>
                  <a:off x="1282035" y="2228762"/>
                  <a:ext cx="43946" cy="88386"/>
                </a:xfrm>
                <a:custGeom>
                  <a:avLst/>
                  <a:gdLst>
                    <a:gd name="T0" fmla="*/ 35 w 57"/>
                    <a:gd name="T1" fmla="*/ 115 h 115"/>
                    <a:gd name="T2" fmla="*/ 4 w 57"/>
                    <a:gd name="T3" fmla="*/ 77 h 115"/>
                    <a:gd name="T4" fmla="*/ 0 w 57"/>
                    <a:gd name="T5" fmla="*/ 0 h 115"/>
                    <a:gd name="T6" fmla="*/ 35 w 57"/>
                    <a:gd name="T7" fmla="*/ 115 h 115"/>
                  </a:gdLst>
                  <a:ahLst/>
                  <a:cxnLst>
                    <a:cxn ang="0">
                      <a:pos x="T0" y="T1"/>
                    </a:cxn>
                    <a:cxn ang="0">
                      <a:pos x="T2" y="T3"/>
                    </a:cxn>
                    <a:cxn ang="0">
                      <a:pos x="T4" y="T5"/>
                    </a:cxn>
                    <a:cxn ang="0">
                      <a:pos x="T6" y="T7"/>
                    </a:cxn>
                  </a:cxnLst>
                  <a:rect l="0" t="0" r="r" b="b"/>
                  <a:pathLst>
                    <a:path w="57" h="115">
                      <a:moveTo>
                        <a:pt x="35" y="115"/>
                      </a:moveTo>
                      <a:cubicBezTo>
                        <a:pt x="25" y="102"/>
                        <a:pt x="15" y="90"/>
                        <a:pt x="4" y="77"/>
                      </a:cubicBezTo>
                      <a:cubicBezTo>
                        <a:pt x="3" y="53"/>
                        <a:pt x="2" y="28"/>
                        <a:pt x="0" y="0"/>
                      </a:cubicBezTo>
                      <a:cubicBezTo>
                        <a:pt x="49" y="42"/>
                        <a:pt x="57" y="73"/>
                        <a:pt x="35"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10" name="Freeform 76">
                  <a:extLst>
                    <a:ext uri="{FF2B5EF4-FFF2-40B4-BE49-F238E27FC236}">
                      <a16:creationId xmlns="" xmlns:a16="http://schemas.microsoft.com/office/drawing/2014/main" id="{EF9F6817-14A7-4586-BBFA-EA367A0226E6}"/>
                    </a:ext>
                  </a:extLst>
                </p:cNvPr>
                <p:cNvSpPr>
                  <a:spLocks/>
                </p:cNvSpPr>
                <p:nvPr/>
              </p:nvSpPr>
              <p:spPr bwMode="auto">
                <a:xfrm>
                  <a:off x="1090942" y="1843615"/>
                  <a:ext cx="49871" cy="85423"/>
                </a:xfrm>
                <a:custGeom>
                  <a:avLst/>
                  <a:gdLst>
                    <a:gd name="T0" fmla="*/ 45 w 65"/>
                    <a:gd name="T1" fmla="*/ 111 h 111"/>
                    <a:gd name="T2" fmla="*/ 10 w 65"/>
                    <a:gd name="T3" fmla="*/ 0 h 111"/>
                    <a:gd name="T4" fmla="*/ 45 w 65"/>
                    <a:gd name="T5" fmla="*/ 111 h 111"/>
                  </a:gdLst>
                  <a:ahLst/>
                  <a:cxnLst>
                    <a:cxn ang="0">
                      <a:pos x="T0" y="T1"/>
                    </a:cxn>
                    <a:cxn ang="0">
                      <a:pos x="T2" y="T3"/>
                    </a:cxn>
                    <a:cxn ang="0">
                      <a:pos x="T4" y="T5"/>
                    </a:cxn>
                  </a:cxnLst>
                  <a:rect l="0" t="0" r="r" b="b"/>
                  <a:pathLst>
                    <a:path w="65" h="111">
                      <a:moveTo>
                        <a:pt x="45" y="111"/>
                      </a:moveTo>
                      <a:cubicBezTo>
                        <a:pt x="9" y="82"/>
                        <a:pt x="0" y="46"/>
                        <a:pt x="10" y="0"/>
                      </a:cubicBezTo>
                      <a:cubicBezTo>
                        <a:pt x="44" y="31"/>
                        <a:pt x="65" y="64"/>
                        <a:pt x="45"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11" name="Freeform 78">
                  <a:extLst>
                    <a:ext uri="{FF2B5EF4-FFF2-40B4-BE49-F238E27FC236}">
                      <a16:creationId xmlns="" xmlns:a16="http://schemas.microsoft.com/office/drawing/2014/main" id="{02B348FD-1F62-4048-95B6-7B2A291A25EF}"/>
                    </a:ext>
                  </a:extLst>
                </p:cNvPr>
                <p:cNvSpPr>
                  <a:spLocks/>
                </p:cNvSpPr>
                <p:nvPr/>
              </p:nvSpPr>
              <p:spPr bwMode="auto">
                <a:xfrm>
                  <a:off x="1173897" y="2045077"/>
                  <a:ext cx="39996" cy="96781"/>
                </a:xfrm>
                <a:custGeom>
                  <a:avLst/>
                  <a:gdLst>
                    <a:gd name="T0" fmla="*/ 1 w 52"/>
                    <a:gd name="T1" fmla="*/ 91 h 126"/>
                    <a:gd name="T2" fmla="*/ 16 w 52"/>
                    <a:gd name="T3" fmla="*/ 0 h 126"/>
                    <a:gd name="T4" fmla="*/ 23 w 52"/>
                    <a:gd name="T5" fmla="*/ 126 h 126"/>
                    <a:gd name="T6" fmla="*/ 0 w 52"/>
                    <a:gd name="T7" fmla="*/ 90 h 126"/>
                    <a:gd name="T8" fmla="*/ 1 w 52"/>
                    <a:gd name="T9" fmla="*/ 91 h 126"/>
                  </a:gdLst>
                  <a:ahLst/>
                  <a:cxnLst>
                    <a:cxn ang="0">
                      <a:pos x="T0" y="T1"/>
                    </a:cxn>
                    <a:cxn ang="0">
                      <a:pos x="T2" y="T3"/>
                    </a:cxn>
                    <a:cxn ang="0">
                      <a:pos x="T4" y="T5"/>
                    </a:cxn>
                    <a:cxn ang="0">
                      <a:pos x="T6" y="T7"/>
                    </a:cxn>
                    <a:cxn ang="0">
                      <a:pos x="T8" y="T9"/>
                    </a:cxn>
                  </a:cxnLst>
                  <a:rect l="0" t="0" r="r" b="b"/>
                  <a:pathLst>
                    <a:path w="52" h="126">
                      <a:moveTo>
                        <a:pt x="1" y="91"/>
                      </a:moveTo>
                      <a:cubicBezTo>
                        <a:pt x="5" y="63"/>
                        <a:pt x="10" y="35"/>
                        <a:pt x="16" y="0"/>
                      </a:cubicBezTo>
                      <a:cubicBezTo>
                        <a:pt x="52" y="47"/>
                        <a:pt x="45" y="86"/>
                        <a:pt x="23" y="126"/>
                      </a:cubicBezTo>
                      <a:cubicBezTo>
                        <a:pt x="15" y="113"/>
                        <a:pt x="7" y="101"/>
                        <a:pt x="0" y="90"/>
                      </a:cubicBezTo>
                      <a:cubicBezTo>
                        <a:pt x="0" y="89"/>
                        <a:pt x="1" y="91"/>
                        <a:pt x="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12" name="Freeform 79">
                  <a:extLst>
                    <a:ext uri="{FF2B5EF4-FFF2-40B4-BE49-F238E27FC236}">
                      <a16:creationId xmlns="" xmlns:a16="http://schemas.microsoft.com/office/drawing/2014/main" id="{EB4962E9-E34D-4B76-9136-11CFDAE82F6B}"/>
                    </a:ext>
                  </a:extLst>
                </p:cNvPr>
                <p:cNvSpPr>
                  <a:spLocks/>
                </p:cNvSpPr>
                <p:nvPr/>
              </p:nvSpPr>
              <p:spPr bwMode="auto">
                <a:xfrm>
                  <a:off x="1197598" y="2114205"/>
                  <a:ext cx="43946" cy="90855"/>
                </a:xfrm>
                <a:custGeom>
                  <a:avLst/>
                  <a:gdLst>
                    <a:gd name="T0" fmla="*/ 22 w 57"/>
                    <a:gd name="T1" fmla="*/ 0 h 118"/>
                    <a:gd name="T2" fmla="*/ 36 w 57"/>
                    <a:gd name="T3" fmla="*/ 118 h 118"/>
                    <a:gd name="T4" fmla="*/ 22 w 57"/>
                    <a:gd name="T5" fmla="*/ 0 h 118"/>
                  </a:gdLst>
                  <a:ahLst/>
                  <a:cxnLst>
                    <a:cxn ang="0">
                      <a:pos x="T0" y="T1"/>
                    </a:cxn>
                    <a:cxn ang="0">
                      <a:pos x="T2" y="T3"/>
                    </a:cxn>
                    <a:cxn ang="0">
                      <a:pos x="T4" y="T5"/>
                    </a:cxn>
                  </a:cxnLst>
                  <a:rect l="0" t="0" r="r" b="b"/>
                  <a:pathLst>
                    <a:path w="57" h="118">
                      <a:moveTo>
                        <a:pt x="22" y="0"/>
                      </a:moveTo>
                      <a:cubicBezTo>
                        <a:pt x="57" y="37"/>
                        <a:pt x="54" y="76"/>
                        <a:pt x="36" y="118"/>
                      </a:cubicBezTo>
                      <a:cubicBezTo>
                        <a:pt x="0" y="82"/>
                        <a:pt x="6" y="43"/>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13" name="Freeform 81">
                  <a:extLst>
                    <a:ext uri="{FF2B5EF4-FFF2-40B4-BE49-F238E27FC236}">
                      <a16:creationId xmlns="" xmlns:a16="http://schemas.microsoft.com/office/drawing/2014/main" id="{F3EB9CC6-3987-4081-B066-5BCC4DB243BB}"/>
                    </a:ext>
                  </a:extLst>
                </p:cNvPr>
                <p:cNvSpPr>
                  <a:spLocks/>
                </p:cNvSpPr>
                <p:nvPr/>
              </p:nvSpPr>
              <p:spPr bwMode="auto">
                <a:xfrm>
                  <a:off x="1087980" y="1922126"/>
                  <a:ext cx="52340" cy="82461"/>
                </a:xfrm>
                <a:custGeom>
                  <a:avLst/>
                  <a:gdLst>
                    <a:gd name="T0" fmla="*/ 14 w 68"/>
                    <a:gd name="T1" fmla="*/ 0 h 107"/>
                    <a:gd name="T2" fmla="*/ 58 w 68"/>
                    <a:gd name="T3" fmla="*/ 107 h 107"/>
                    <a:gd name="T4" fmla="*/ 14 w 68"/>
                    <a:gd name="T5" fmla="*/ 0 h 107"/>
                  </a:gdLst>
                  <a:ahLst/>
                  <a:cxnLst>
                    <a:cxn ang="0">
                      <a:pos x="T0" y="T1"/>
                    </a:cxn>
                    <a:cxn ang="0">
                      <a:pos x="T2" y="T3"/>
                    </a:cxn>
                    <a:cxn ang="0">
                      <a:pos x="T4" y="T5"/>
                    </a:cxn>
                  </a:cxnLst>
                  <a:rect l="0" t="0" r="r" b="b"/>
                  <a:pathLst>
                    <a:path w="68" h="107">
                      <a:moveTo>
                        <a:pt x="14" y="0"/>
                      </a:moveTo>
                      <a:cubicBezTo>
                        <a:pt x="53" y="26"/>
                        <a:pt x="68" y="60"/>
                        <a:pt x="58" y="107"/>
                      </a:cubicBezTo>
                      <a:cubicBezTo>
                        <a:pt x="25" y="79"/>
                        <a:pt x="0" y="5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grpSp>
        </p:grpSp>
        <p:sp>
          <p:nvSpPr>
            <p:cNvPr id="172" name="矩形 171">
              <a:extLst>
                <a:ext uri="{FF2B5EF4-FFF2-40B4-BE49-F238E27FC236}">
                  <a16:creationId xmlns="" xmlns:a16="http://schemas.microsoft.com/office/drawing/2014/main" id="{66C52353-FF9E-4307-9849-C2F9210D485D}"/>
                </a:ext>
              </a:extLst>
            </p:cNvPr>
            <p:cNvSpPr/>
            <p:nvPr/>
          </p:nvSpPr>
          <p:spPr>
            <a:xfrm>
              <a:off x="1293936" y="1618420"/>
              <a:ext cx="1857791" cy="810928"/>
            </a:xfrm>
            <a:prstGeom prst="rect">
              <a:avLst/>
            </a:prstGeom>
          </p:spPr>
          <p:txBody>
            <a:bodyPr wrap="square">
              <a:spAutoFit/>
            </a:bodyPr>
            <a:lstStyle/>
            <a:p>
              <a:pPr algn="ctr">
                <a:lnSpc>
                  <a:spcPct val="120000"/>
                </a:lnSpc>
              </a:pPr>
              <a:r>
                <a:rPr lang="zh-CN" altLang="en-US" sz="2000" dirty="0">
                  <a:gradFill flip="none" rotWithShape="1">
                    <a:gsLst>
                      <a:gs pos="0">
                        <a:schemeClr val="accent2"/>
                      </a:gs>
                      <a:gs pos="88000">
                        <a:schemeClr val="accent1"/>
                      </a:gs>
                    </a:gsLst>
                    <a:lin ang="2700000" scaled="1"/>
                    <a:tileRect/>
                  </a:gradFill>
                  <a:latin typeface="+mn-ea"/>
                  <a:cs typeface="阿里巴巴普惠体 R" panose="00020600040101010101" pitchFamily="18" charset="-122"/>
                </a:rPr>
                <a:t>你的荣誉信息放在这里</a:t>
              </a:r>
            </a:p>
          </p:txBody>
        </p:sp>
        <p:sp>
          <p:nvSpPr>
            <p:cNvPr id="173" name="梯形 172">
              <a:extLst>
                <a:ext uri="{FF2B5EF4-FFF2-40B4-BE49-F238E27FC236}">
                  <a16:creationId xmlns="" xmlns:a16="http://schemas.microsoft.com/office/drawing/2014/main" id="{0FE55588-1F4E-41A4-AFBD-057FC776B74A}"/>
                </a:ext>
              </a:extLst>
            </p:cNvPr>
            <p:cNvSpPr/>
            <p:nvPr/>
          </p:nvSpPr>
          <p:spPr>
            <a:xfrm>
              <a:off x="810885" y="2471813"/>
              <a:ext cx="2600100" cy="255611"/>
            </a:xfrm>
            <a:prstGeom prst="trapezoid">
              <a:avLst>
                <a:gd name="adj" fmla="val 187649"/>
              </a:avLst>
            </a:prstGeom>
            <a:gradFill flip="none" rotWithShape="1">
              <a:gsLst>
                <a:gs pos="0">
                  <a:schemeClr val="accent2">
                    <a:alpha val="0"/>
                  </a:schemeClr>
                </a:gs>
                <a:gs pos="100000">
                  <a:schemeClr val="accent2">
                    <a:alpha val="6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梯形 173">
              <a:extLst>
                <a:ext uri="{FF2B5EF4-FFF2-40B4-BE49-F238E27FC236}">
                  <a16:creationId xmlns="" xmlns:a16="http://schemas.microsoft.com/office/drawing/2014/main" id="{B606C7B7-0D6C-4DD6-96EC-54F49E3B21AD}"/>
                </a:ext>
              </a:extLst>
            </p:cNvPr>
            <p:cNvSpPr/>
            <p:nvPr/>
          </p:nvSpPr>
          <p:spPr>
            <a:xfrm>
              <a:off x="491118" y="2612051"/>
              <a:ext cx="3239634" cy="255611"/>
            </a:xfrm>
            <a:prstGeom prst="trapezoid">
              <a:avLst>
                <a:gd name="adj" fmla="val 187649"/>
              </a:avLst>
            </a:prstGeom>
            <a:gradFill flip="none" rotWithShape="1">
              <a:gsLst>
                <a:gs pos="0">
                  <a:schemeClr val="accent2">
                    <a:alpha val="0"/>
                  </a:schemeClr>
                </a:gs>
                <a:gs pos="100000">
                  <a:schemeClr val="accent2">
                    <a:alpha val="6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1" name="组合 250">
            <a:extLst>
              <a:ext uri="{FF2B5EF4-FFF2-40B4-BE49-F238E27FC236}">
                <a16:creationId xmlns="" xmlns:a16="http://schemas.microsoft.com/office/drawing/2014/main" id="{395C28EC-75B0-4747-8405-8FC2D7730D80}"/>
              </a:ext>
            </a:extLst>
          </p:cNvPr>
          <p:cNvGrpSpPr/>
          <p:nvPr/>
        </p:nvGrpSpPr>
        <p:grpSpPr>
          <a:xfrm>
            <a:off x="8279266" y="1749667"/>
            <a:ext cx="3239634" cy="1363322"/>
            <a:chOff x="491118" y="1504340"/>
            <a:chExt cx="3239634" cy="1363322"/>
          </a:xfrm>
        </p:grpSpPr>
        <p:grpSp>
          <p:nvGrpSpPr>
            <p:cNvPr id="252" name="组合 251">
              <a:extLst>
                <a:ext uri="{FF2B5EF4-FFF2-40B4-BE49-F238E27FC236}">
                  <a16:creationId xmlns="" xmlns:a16="http://schemas.microsoft.com/office/drawing/2014/main" id="{9F74CB13-BEDA-4773-8925-1CBEC64BA231}"/>
                </a:ext>
              </a:extLst>
            </p:cNvPr>
            <p:cNvGrpSpPr/>
            <p:nvPr/>
          </p:nvGrpSpPr>
          <p:grpSpPr>
            <a:xfrm>
              <a:off x="966060" y="1504340"/>
              <a:ext cx="2444925" cy="1101126"/>
              <a:chOff x="1087980" y="1383907"/>
              <a:chExt cx="2444925" cy="1101126"/>
            </a:xfrm>
          </p:grpSpPr>
          <p:grpSp>
            <p:nvGrpSpPr>
              <p:cNvPr id="256" name="组合 255">
                <a:extLst>
                  <a:ext uri="{FF2B5EF4-FFF2-40B4-BE49-F238E27FC236}">
                    <a16:creationId xmlns="" xmlns:a16="http://schemas.microsoft.com/office/drawing/2014/main" id="{77731BA6-07F7-402B-81B2-1090CE189AEA}"/>
                  </a:ext>
                </a:extLst>
              </p:cNvPr>
              <p:cNvGrpSpPr/>
              <p:nvPr/>
            </p:nvGrpSpPr>
            <p:grpSpPr>
              <a:xfrm>
                <a:off x="1087980" y="1383907"/>
                <a:ext cx="478965" cy="1101126"/>
                <a:chOff x="1087980" y="1383907"/>
                <a:chExt cx="478965" cy="1101126"/>
              </a:xfrm>
              <a:gradFill>
                <a:gsLst>
                  <a:gs pos="0">
                    <a:schemeClr val="accent2"/>
                  </a:gs>
                  <a:gs pos="88000">
                    <a:schemeClr val="accent1"/>
                  </a:gs>
                </a:gsLst>
                <a:lin ang="0" scaled="1"/>
              </a:gradFill>
            </p:grpSpPr>
            <p:sp>
              <p:nvSpPr>
                <p:cNvPr id="295" name="Freeform 11">
                  <a:extLst>
                    <a:ext uri="{FF2B5EF4-FFF2-40B4-BE49-F238E27FC236}">
                      <a16:creationId xmlns="" xmlns:a16="http://schemas.microsoft.com/office/drawing/2014/main" id="{A7D2825B-BD2F-4C24-920C-5269B48D46D1}"/>
                    </a:ext>
                  </a:extLst>
                </p:cNvPr>
                <p:cNvSpPr>
                  <a:spLocks/>
                </p:cNvSpPr>
                <p:nvPr/>
              </p:nvSpPr>
              <p:spPr bwMode="auto">
                <a:xfrm>
                  <a:off x="1371902" y="1383907"/>
                  <a:ext cx="85423" cy="54316"/>
                </a:xfrm>
                <a:custGeom>
                  <a:avLst/>
                  <a:gdLst>
                    <a:gd name="T0" fmla="*/ 0 w 111"/>
                    <a:gd name="T1" fmla="*/ 69 h 71"/>
                    <a:gd name="T2" fmla="*/ 111 w 111"/>
                    <a:gd name="T3" fmla="*/ 2 h 71"/>
                    <a:gd name="T4" fmla="*/ 0 w 111"/>
                    <a:gd name="T5" fmla="*/ 69 h 71"/>
                  </a:gdLst>
                  <a:ahLst/>
                  <a:cxnLst>
                    <a:cxn ang="0">
                      <a:pos x="T0" y="T1"/>
                    </a:cxn>
                    <a:cxn ang="0">
                      <a:pos x="T2" y="T3"/>
                    </a:cxn>
                    <a:cxn ang="0">
                      <a:pos x="T4" y="T5"/>
                    </a:cxn>
                  </a:cxnLst>
                  <a:rect l="0" t="0" r="r" b="b"/>
                  <a:pathLst>
                    <a:path w="111" h="71">
                      <a:moveTo>
                        <a:pt x="0" y="69"/>
                      </a:moveTo>
                      <a:cubicBezTo>
                        <a:pt x="23" y="23"/>
                        <a:pt x="58" y="0"/>
                        <a:pt x="111" y="2"/>
                      </a:cubicBezTo>
                      <a:cubicBezTo>
                        <a:pt x="87" y="47"/>
                        <a:pt x="52" y="71"/>
                        <a:pt x="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96" name="Freeform 15">
                  <a:extLst>
                    <a:ext uri="{FF2B5EF4-FFF2-40B4-BE49-F238E27FC236}">
                      <a16:creationId xmlns="" xmlns:a16="http://schemas.microsoft.com/office/drawing/2014/main" id="{F4B297E2-D61E-4451-83DE-FF0BF3E4F3AA}"/>
                    </a:ext>
                  </a:extLst>
                </p:cNvPr>
                <p:cNvSpPr>
                  <a:spLocks/>
                </p:cNvSpPr>
                <p:nvPr/>
              </p:nvSpPr>
              <p:spPr bwMode="auto">
                <a:xfrm>
                  <a:off x="1433624" y="2363563"/>
                  <a:ext cx="65179" cy="69623"/>
                </a:xfrm>
                <a:custGeom>
                  <a:avLst/>
                  <a:gdLst>
                    <a:gd name="T0" fmla="*/ 43 w 85"/>
                    <a:gd name="T1" fmla="*/ 74 h 91"/>
                    <a:gd name="T2" fmla="*/ 0 w 85"/>
                    <a:gd name="T3" fmla="*/ 0 h 91"/>
                    <a:gd name="T4" fmla="*/ 85 w 85"/>
                    <a:gd name="T5" fmla="*/ 79 h 91"/>
                    <a:gd name="T6" fmla="*/ 76 w 85"/>
                    <a:gd name="T7" fmla="*/ 91 h 91"/>
                    <a:gd name="T8" fmla="*/ 43 w 85"/>
                    <a:gd name="T9" fmla="*/ 74 h 91"/>
                  </a:gdLst>
                  <a:ahLst/>
                  <a:cxnLst>
                    <a:cxn ang="0">
                      <a:pos x="T0" y="T1"/>
                    </a:cxn>
                    <a:cxn ang="0">
                      <a:pos x="T2" y="T3"/>
                    </a:cxn>
                    <a:cxn ang="0">
                      <a:pos x="T4" y="T5"/>
                    </a:cxn>
                    <a:cxn ang="0">
                      <a:pos x="T6" y="T7"/>
                    </a:cxn>
                    <a:cxn ang="0">
                      <a:pos x="T8" y="T9"/>
                    </a:cxn>
                  </a:cxnLst>
                  <a:rect l="0" t="0" r="r" b="b"/>
                  <a:pathLst>
                    <a:path w="85" h="91">
                      <a:moveTo>
                        <a:pt x="43" y="74"/>
                      </a:moveTo>
                      <a:cubicBezTo>
                        <a:pt x="29" y="51"/>
                        <a:pt x="16" y="28"/>
                        <a:pt x="0" y="0"/>
                      </a:cubicBezTo>
                      <a:cubicBezTo>
                        <a:pt x="53" y="7"/>
                        <a:pt x="73" y="40"/>
                        <a:pt x="85" y="79"/>
                      </a:cubicBezTo>
                      <a:cubicBezTo>
                        <a:pt x="85" y="82"/>
                        <a:pt x="79" y="87"/>
                        <a:pt x="76" y="91"/>
                      </a:cubicBezTo>
                      <a:cubicBezTo>
                        <a:pt x="65" y="85"/>
                        <a:pt x="54" y="80"/>
                        <a:pt x="4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97" name="Freeform 18">
                  <a:extLst>
                    <a:ext uri="{FF2B5EF4-FFF2-40B4-BE49-F238E27FC236}">
                      <a16:creationId xmlns="" xmlns:a16="http://schemas.microsoft.com/office/drawing/2014/main" id="{AB3FDA9F-DA9B-445E-822C-7C17158D79B7}"/>
                    </a:ext>
                  </a:extLst>
                </p:cNvPr>
                <p:cNvSpPr>
                  <a:spLocks/>
                </p:cNvSpPr>
                <p:nvPr/>
              </p:nvSpPr>
              <p:spPr bwMode="auto">
                <a:xfrm>
                  <a:off x="1265246" y="1440692"/>
                  <a:ext cx="49378" cy="80980"/>
                </a:xfrm>
                <a:custGeom>
                  <a:avLst/>
                  <a:gdLst>
                    <a:gd name="T0" fmla="*/ 16 w 64"/>
                    <a:gd name="T1" fmla="*/ 105 h 105"/>
                    <a:gd name="T2" fmla="*/ 21 w 64"/>
                    <a:gd name="T3" fmla="*/ 28 h 105"/>
                    <a:gd name="T4" fmla="*/ 64 w 64"/>
                    <a:gd name="T5" fmla="*/ 0 h 105"/>
                    <a:gd name="T6" fmla="*/ 41 w 64"/>
                    <a:gd name="T7" fmla="*/ 79 h 105"/>
                    <a:gd name="T8" fmla="*/ 16 w 64"/>
                    <a:gd name="T9" fmla="*/ 105 h 105"/>
                  </a:gdLst>
                  <a:ahLst/>
                  <a:cxnLst>
                    <a:cxn ang="0">
                      <a:pos x="T0" y="T1"/>
                    </a:cxn>
                    <a:cxn ang="0">
                      <a:pos x="T2" y="T3"/>
                    </a:cxn>
                    <a:cxn ang="0">
                      <a:pos x="T4" y="T5"/>
                    </a:cxn>
                    <a:cxn ang="0">
                      <a:pos x="T6" y="T7"/>
                    </a:cxn>
                    <a:cxn ang="0">
                      <a:pos x="T8" y="T9"/>
                    </a:cxn>
                  </a:cxnLst>
                  <a:rect l="0" t="0" r="r" b="b"/>
                  <a:pathLst>
                    <a:path w="64" h="105">
                      <a:moveTo>
                        <a:pt x="16" y="105"/>
                      </a:moveTo>
                      <a:cubicBezTo>
                        <a:pt x="0" y="89"/>
                        <a:pt x="2" y="48"/>
                        <a:pt x="21" y="28"/>
                      </a:cubicBezTo>
                      <a:cubicBezTo>
                        <a:pt x="31" y="17"/>
                        <a:pt x="43" y="7"/>
                        <a:pt x="64" y="0"/>
                      </a:cubicBezTo>
                      <a:cubicBezTo>
                        <a:pt x="56" y="27"/>
                        <a:pt x="48" y="53"/>
                        <a:pt x="41" y="79"/>
                      </a:cubicBezTo>
                      <a:cubicBezTo>
                        <a:pt x="32" y="87"/>
                        <a:pt x="24" y="96"/>
                        <a:pt x="16"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98" name="Freeform 19">
                  <a:extLst>
                    <a:ext uri="{FF2B5EF4-FFF2-40B4-BE49-F238E27FC236}">
                      <a16:creationId xmlns="" xmlns:a16="http://schemas.microsoft.com/office/drawing/2014/main" id="{31A17046-C266-4BCF-87EC-F019ABBB89CB}"/>
                    </a:ext>
                  </a:extLst>
                </p:cNvPr>
                <p:cNvSpPr>
                  <a:spLocks/>
                </p:cNvSpPr>
                <p:nvPr/>
              </p:nvSpPr>
              <p:spPr bwMode="auto">
                <a:xfrm>
                  <a:off x="1327462" y="1451555"/>
                  <a:ext cx="87399" cy="39008"/>
                </a:xfrm>
                <a:custGeom>
                  <a:avLst/>
                  <a:gdLst>
                    <a:gd name="T0" fmla="*/ 31 w 114"/>
                    <a:gd name="T1" fmla="*/ 0 h 51"/>
                    <a:gd name="T2" fmla="*/ 114 w 114"/>
                    <a:gd name="T3" fmla="*/ 0 h 51"/>
                    <a:gd name="T4" fmla="*/ 0 w 114"/>
                    <a:gd name="T5" fmla="*/ 24 h 51"/>
                    <a:gd name="T6" fmla="*/ 31 w 114"/>
                    <a:gd name="T7" fmla="*/ 0 h 51"/>
                  </a:gdLst>
                  <a:ahLst/>
                  <a:cxnLst>
                    <a:cxn ang="0">
                      <a:pos x="T0" y="T1"/>
                    </a:cxn>
                    <a:cxn ang="0">
                      <a:pos x="T2" y="T3"/>
                    </a:cxn>
                    <a:cxn ang="0">
                      <a:pos x="T4" y="T5"/>
                    </a:cxn>
                    <a:cxn ang="0">
                      <a:pos x="T6" y="T7"/>
                    </a:cxn>
                  </a:cxnLst>
                  <a:rect l="0" t="0" r="r" b="b"/>
                  <a:pathLst>
                    <a:path w="114" h="51">
                      <a:moveTo>
                        <a:pt x="31" y="0"/>
                      </a:moveTo>
                      <a:cubicBezTo>
                        <a:pt x="58" y="0"/>
                        <a:pt x="85" y="0"/>
                        <a:pt x="114" y="0"/>
                      </a:cubicBezTo>
                      <a:cubicBezTo>
                        <a:pt x="72" y="44"/>
                        <a:pt x="36" y="51"/>
                        <a:pt x="0" y="24"/>
                      </a:cubicBezTo>
                      <a:cubicBezTo>
                        <a:pt x="11" y="16"/>
                        <a:pt x="21" y="8"/>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99" name="Freeform 21">
                  <a:extLst>
                    <a:ext uri="{FF2B5EF4-FFF2-40B4-BE49-F238E27FC236}">
                      <a16:creationId xmlns="" xmlns:a16="http://schemas.microsoft.com/office/drawing/2014/main" id="{E5656AB6-E4B8-4E2A-AFEE-EEB63E493923}"/>
                    </a:ext>
                  </a:extLst>
                </p:cNvPr>
                <p:cNvSpPr>
                  <a:spLocks/>
                </p:cNvSpPr>
                <p:nvPr/>
              </p:nvSpPr>
              <p:spPr bwMode="auto">
                <a:xfrm>
                  <a:off x="1226238" y="2274190"/>
                  <a:ext cx="82955" cy="56291"/>
                </a:xfrm>
                <a:custGeom>
                  <a:avLst/>
                  <a:gdLst>
                    <a:gd name="T0" fmla="*/ 108 w 108"/>
                    <a:gd name="T1" fmla="*/ 56 h 73"/>
                    <a:gd name="T2" fmla="*/ 0 w 108"/>
                    <a:gd name="T3" fmla="*/ 0 h 73"/>
                    <a:gd name="T4" fmla="*/ 77 w 108"/>
                    <a:gd name="T5" fmla="*/ 18 h 73"/>
                    <a:gd name="T6" fmla="*/ 108 w 108"/>
                    <a:gd name="T7" fmla="*/ 56 h 73"/>
                  </a:gdLst>
                  <a:ahLst/>
                  <a:cxnLst>
                    <a:cxn ang="0">
                      <a:pos x="T0" y="T1"/>
                    </a:cxn>
                    <a:cxn ang="0">
                      <a:pos x="T2" y="T3"/>
                    </a:cxn>
                    <a:cxn ang="0">
                      <a:pos x="T4" y="T5"/>
                    </a:cxn>
                    <a:cxn ang="0">
                      <a:pos x="T6" y="T7"/>
                    </a:cxn>
                  </a:cxnLst>
                  <a:rect l="0" t="0" r="r" b="b"/>
                  <a:pathLst>
                    <a:path w="108" h="73">
                      <a:moveTo>
                        <a:pt x="108" y="56"/>
                      </a:moveTo>
                      <a:cubicBezTo>
                        <a:pt x="66" y="73"/>
                        <a:pt x="35" y="58"/>
                        <a:pt x="0" y="0"/>
                      </a:cubicBezTo>
                      <a:cubicBezTo>
                        <a:pt x="28" y="6"/>
                        <a:pt x="53" y="12"/>
                        <a:pt x="77" y="18"/>
                      </a:cubicBezTo>
                      <a:cubicBezTo>
                        <a:pt x="88" y="31"/>
                        <a:pt x="98" y="43"/>
                        <a:pt x="108"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00" name="Freeform 22">
                  <a:extLst>
                    <a:ext uri="{FF2B5EF4-FFF2-40B4-BE49-F238E27FC236}">
                      <a16:creationId xmlns="" xmlns:a16="http://schemas.microsoft.com/office/drawing/2014/main" id="{95413FBC-C8DB-46C5-8768-72590A65D13A}"/>
                    </a:ext>
                  </a:extLst>
                </p:cNvPr>
                <p:cNvSpPr>
                  <a:spLocks/>
                </p:cNvSpPr>
                <p:nvPr/>
              </p:nvSpPr>
              <p:spPr bwMode="auto">
                <a:xfrm>
                  <a:off x="1230682" y="1537472"/>
                  <a:ext cx="80980" cy="48390"/>
                </a:xfrm>
                <a:custGeom>
                  <a:avLst/>
                  <a:gdLst>
                    <a:gd name="T0" fmla="*/ 31 w 105"/>
                    <a:gd name="T1" fmla="*/ 15 h 63"/>
                    <a:gd name="T2" fmla="*/ 105 w 105"/>
                    <a:gd name="T3" fmla="*/ 0 h 63"/>
                    <a:gd name="T4" fmla="*/ 16 w 105"/>
                    <a:gd name="T5" fmla="*/ 63 h 63"/>
                    <a:gd name="T6" fmla="*/ 0 w 105"/>
                    <a:gd name="T7" fmla="*/ 53 h 63"/>
                    <a:gd name="T8" fmla="*/ 31 w 105"/>
                    <a:gd name="T9" fmla="*/ 15 h 63"/>
                  </a:gdLst>
                  <a:ahLst/>
                  <a:cxnLst>
                    <a:cxn ang="0">
                      <a:pos x="T0" y="T1"/>
                    </a:cxn>
                    <a:cxn ang="0">
                      <a:pos x="T2" y="T3"/>
                    </a:cxn>
                    <a:cxn ang="0">
                      <a:pos x="T4" y="T5"/>
                    </a:cxn>
                    <a:cxn ang="0">
                      <a:pos x="T6" y="T7"/>
                    </a:cxn>
                    <a:cxn ang="0">
                      <a:pos x="T8" y="T9"/>
                    </a:cxn>
                  </a:cxnLst>
                  <a:rect l="0" t="0" r="r" b="b"/>
                  <a:pathLst>
                    <a:path w="105" h="63">
                      <a:moveTo>
                        <a:pt x="31" y="15"/>
                      </a:moveTo>
                      <a:cubicBezTo>
                        <a:pt x="55" y="11"/>
                        <a:pt x="79" y="6"/>
                        <a:pt x="105" y="0"/>
                      </a:cubicBezTo>
                      <a:cubicBezTo>
                        <a:pt x="88" y="43"/>
                        <a:pt x="57" y="60"/>
                        <a:pt x="16" y="63"/>
                      </a:cubicBezTo>
                      <a:cubicBezTo>
                        <a:pt x="11" y="63"/>
                        <a:pt x="5" y="56"/>
                        <a:pt x="0" y="53"/>
                      </a:cubicBezTo>
                      <a:cubicBezTo>
                        <a:pt x="10" y="40"/>
                        <a:pt x="20" y="28"/>
                        <a:pt x="3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01" name="Freeform 25">
                  <a:extLst>
                    <a:ext uri="{FF2B5EF4-FFF2-40B4-BE49-F238E27FC236}">
                      <a16:creationId xmlns="" xmlns:a16="http://schemas.microsoft.com/office/drawing/2014/main" id="{A874E768-15E3-4884-9430-049957AC8B88}"/>
                    </a:ext>
                  </a:extLst>
                </p:cNvPr>
                <p:cNvSpPr>
                  <a:spLocks/>
                </p:cNvSpPr>
                <p:nvPr/>
              </p:nvSpPr>
              <p:spPr bwMode="auto">
                <a:xfrm>
                  <a:off x="1490903" y="2392696"/>
                  <a:ext cx="76042" cy="65179"/>
                </a:xfrm>
                <a:custGeom>
                  <a:avLst/>
                  <a:gdLst>
                    <a:gd name="T0" fmla="*/ 63 w 99"/>
                    <a:gd name="T1" fmla="*/ 72 h 85"/>
                    <a:gd name="T2" fmla="*/ 0 w 99"/>
                    <a:gd name="T3" fmla="*/ 0 h 85"/>
                    <a:gd name="T4" fmla="*/ 97 w 99"/>
                    <a:gd name="T5" fmla="*/ 85 h 85"/>
                    <a:gd name="T6" fmla="*/ 63 w 99"/>
                    <a:gd name="T7" fmla="*/ 72 h 85"/>
                  </a:gdLst>
                  <a:ahLst/>
                  <a:cxnLst>
                    <a:cxn ang="0">
                      <a:pos x="T0" y="T1"/>
                    </a:cxn>
                    <a:cxn ang="0">
                      <a:pos x="T2" y="T3"/>
                    </a:cxn>
                    <a:cxn ang="0">
                      <a:pos x="T4" y="T5"/>
                    </a:cxn>
                    <a:cxn ang="0">
                      <a:pos x="T6" y="T7"/>
                    </a:cxn>
                  </a:cxnLst>
                  <a:rect l="0" t="0" r="r" b="b"/>
                  <a:pathLst>
                    <a:path w="99" h="85">
                      <a:moveTo>
                        <a:pt x="63" y="72"/>
                      </a:moveTo>
                      <a:cubicBezTo>
                        <a:pt x="44" y="50"/>
                        <a:pt x="26" y="29"/>
                        <a:pt x="0" y="0"/>
                      </a:cubicBezTo>
                      <a:cubicBezTo>
                        <a:pt x="72" y="15"/>
                        <a:pt x="99" y="42"/>
                        <a:pt x="97" y="85"/>
                      </a:cubicBezTo>
                      <a:cubicBezTo>
                        <a:pt x="86" y="81"/>
                        <a:pt x="75" y="76"/>
                        <a:pt x="63"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02" name="Freeform 27">
                  <a:extLst>
                    <a:ext uri="{FF2B5EF4-FFF2-40B4-BE49-F238E27FC236}">
                      <a16:creationId xmlns="" xmlns:a16="http://schemas.microsoft.com/office/drawing/2014/main" id="{B7DD4843-CC48-4C1C-9B02-F0B6E87E41EC}"/>
                    </a:ext>
                  </a:extLst>
                </p:cNvPr>
                <p:cNvSpPr>
                  <a:spLocks/>
                </p:cNvSpPr>
                <p:nvPr/>
              </p:nvSpPr>
              <p:spPr bwMode="auto">
                <a:xfrm>
                  <a:off x="1095387" y="1767573"/>
                  <a:ext cx="46909" cy="92336"/>
                </a:xfrm>
                <a:custGeom>
                  <a:avLst/>
                  <a:gdLst>
                    <a:gd name="T0" fmla="*/ 45 w 61"/>
                    <a:gd name="T1" fmla="*/ 119 h 120"/>
                    <a:gd name="T2" fmla="*/ 20 w 61"/>
                    <a:gd name="T3" fmla="*/ 0 h 120"/>
                    <a:gd name="T4" fmla="*/ 45 w 61"/>
                    <a:gd name="T5" fmla="*/ 120 h 120"/>
                    <a:gd name="T6" fmla="*/ 45 w 61"/>
                    <a:gd name="T7" fmla="*/ 119 h 120"/>
                  </a:gdLst>
                  <a:ahLst/>
                  <a:cxnLst>
                    <a:cxn ang="0">
                      <a:pos x="T0" y="T1"/>
                    </a:cxn>
                    <a:cxn ang="0">
                      <a:pos x="T2" y="T3"/>
                    </a:cxn>
                    <a:cxn ang="0">
                      <a:pos x="T4" y="T5"/>
                    </a:cxn>
                    <a:cxn ang="0">
                      <a:pos x="T6" y="T7"/>
                    </a:cxn>
                  </a:cxnLst>
                  <a:rect l="0" t="0" r="r" b="b"/>
                  <a:pathLst>
                    <a:path w="61" h="120">
                      <a:moveTo>
                        <a:pt x="45" y="119"/>
                      </a:moveTo>
                      <a:cubicBezTo>
                        <a:pt x="10" y="85"/>
                        <a:pt x="0" y="45"/>
                        <a:pt x="20" y="0"/>
                      </a:cubicBezTo>
                      <a:cubicBezTo>
                        <a:pt x="61" y="33"/>
                        <a:pt x="53" y="76"/>
                        <a:pt x="45" y="120"/>
                      </a:cubicBezTo>
                      <a:lnTo>
                        <a:pt x="45"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03" name="Freeform 31">
                  <a:extLst>
                    <a:ext uri="{FF2B5EF4-FFF2-40B4-BE49-F238E27FC236}">
                      <a16:creationId xmlns="" xmlns:a16="http://schemas.microsoft.com/office/drawing/2014/main" id="{84EFE410-6911-4940-AB21-28CECA73CC3C}"/>
                    </a:ext>
                  </a:extLst>
                </p:cNvPr>
                <p:cNvSpPr>
                  <a:spLocks/>
                </p:cNvSpPr>
                <p:nvPr/>
              </p:nvSpPr>
              <p:spPr bwMode="auto">
                <a:xfrm>
                  <a:off x="1187229" y="2209505"/>
                  <a:ext cx="73573" cy="62216"/>
                </a:xfrm>
                <a:custGeom>
                  <a:avLst/>
                  <a:gdLst>
                    <a:gd name="T0" fmla="*/ 96 w 96"/>
                    <a:gd name="T1" fmla="*/ 69 h 81"/>
                    <a:gd name="T2" fmla="*/ 0 w 96"/>
                    <a:gd name="T3" fmla="*/ 0 h 81"/>
                    <a:gd name="T4" fmla="*/ 85 w 96"/>
                    <a:gd name="T5" fmla="*/ 48 h 81"/>
                    <a:gd name="T6" fmla="*/ 96 w 96"/>
                    <a:gd name="T7" fmla="*/ 69 h 81"/>
                  </a:gdLst>
                  <a:ahLst/>
                  <a:cxnLst>
                    <a:cxn ang="0">
                      <a:pos x="T0" y="T1"/>
                    </a:cxn>
                    <a:cxn ang="0">
                      <a:pos x="T2" y="T3"/>
                    </a:cxn>
                    <a:cxn ang="0">
                      <a:pos x="T4" y="T5"/>
                    </a:cxn>
                    <a:cxn ang="0">
                      <a:pos x="T6" y="T7"/>
                    </a:cxn>
                  </a:cxnLst>
                  <a:rect l="0" t="0" r="r" b="b"/>
                  <a:pathLst>
                    <a:path w="96" h="81">
                      <a:moveTo>
                        <a:pt x="96" y="69"/>
                      </a:moveTo>
                      <a:cubicBezTo>
                        <a:pt x="55" y="81"/>
                        <a:pt x="25" y="63"/>
                        <a:pt x="0" y="0"/>
                      </a:cubicBezTo>
                      <a:cubicBezTo>
                        <a:pt x="28" y="16"/>
                        <a:pt x="57" y="32"/>
                        <a:pt x="85" y="48"/>
                      </a:cubicBezTo>
                      <a:cubicBezTo>
                        <a:pt x="89" y="55"/>
                        <a:pt x="92" y="62"/>
                        <a:pt x="96"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04" name="Freeform 32">
                  <a:extLst>
                    <a:ext uri="{FF2B5EF4-FFF2-40B4-BE49-F238E27FC236}">
                      <a16:creationId xmlns="" xmlns:a16="http://schemas.microsoft.com/office/drawing/2014/main" id="{28469CF8-056E-4AD3-8AC9-137E6C986757}"/>
                    </a:ext>
                  </a:extLst>
                </p:cNvPr>
                <p:cNvSpPr>
                  <a:spLocks/>
                </p:cNvSpPr>
                <p:nvPr/>
              </p:nvSpPr>
              <p:spPr bwMode="auto">
                <a:xfrm>
                  <a:off x="1404985" y="2420348"/>
                  <a:ext cx="86905" cy="38515"/>
                </a:xfrm>
                <a:custGeom>
                  <a:avLst/>
                  <a:gdLst>
                    <a:gd name="T0" fmla="*/ 80 w 113"/>
                    <a:gd name="T1" fmla="*/ 0 h 50"/>
                    <a:gd name="T2" fmla="*/ 113 w 113"/>
                    <a:gd name="T3" fmla="*/ 17 h 50"/>
                    <a:gd name="T4" fmla="*/ 42 w 113"/>
                    <a:gd name="T5" fmla="*/ 37 h 50"/>
                    <a:gd name="T6" fmla="*/ 0 w 113"/>
                    <a:gd name="T7" fmla="*/ 5 h 50"/>
                    <a:gd name="T8" fmla="*/ 80 w 113"/>
                    <a:gd name="T9" fmla="*/ 0 h 50"/>
                  </a:gdLst>
                  <a:ahLst/>
                  <a:cxnLst>
                    <a:cxn ang="0">
                      <a:pos x="T0" y="T1"/>
                    </a:cxn>
                    <a:cxn ang="0">
                      <a:pos x="T2" y="T3"/>
                    </a:cxn>
                    <a:cxn ang="0">
                      <a:pos x="T4" y="T5"/>
                    </a:cxn>
                    <a:cxn ang="0">
                      <a:pos x="T6" y="T7"/>
                    </a:cxn>
                    <a:cxn ang="0">
                      <a:pos x="T8" y="T9"/>
                    </a:cxn>
                  </a:cxnLst>
                  <a:rect l="0" t="0" r="r" b="b"/>
                  <a:pathLst>
                    <a:path w="113" h="50">
                      <a:moveTo>
                        <a:pt x="80" y="0"/>
                      </a:moveTo>
                      <a:cubicBezTo>
                        <a:pt x="91" y="6"/>
                        <a:pt x="102" y="11"/>
                        <a:pt x="113" y="17"/>
                      </a:cubicBezTo>
                      <a:cubicBezTo>
                        <a:pt x="98" y="50"/>
                        <a:pt x="67" y="40"/>
                        <a:pt x="42" y="37"/>
                      </a:cubicBezTo>
                      <a:cubicBezTo>
                        <a:pt x="27" y="35"/>
                        <a:pt x="13" y="22"/>
                        <a:pt x="0" y="5"/>
                      </a:cubicBezTo>
                      <a:cubicBezTo>
                        <a:pt x="26" y="3"/>
                        <a:pt x="53" y="2"/>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05" name="Freeform 33">
                  <a:extLst>
                    <a:ext uri="{FF2B5EF4-FFF2-40B4-BE49-F238E27FC236}">
                      <a16:creationId xmlns="" xmlns:a16="http://schemas.microsoft.com/office/drawing/2014/main" id="{CDCFD842-E0C4-4334-9834-23F7A66B96A0}"/>
                    </a:ext>
                  </a:extLst>
                </p:cNvPr>
                <p:cNvSpPr>
                  <a:spLocks/>
                </p:cNvSpPr>
                <p:nvPr/>
              </p:nvSpPr>
              <p:spPr bwMode="auto">
                <a:xfrm>
                  <a:off x="1103287" y="1992242"/>
                  <a:ext cx="52340" cy="79005"/>
                </a:xfrm>
                <a:custGeom>
                  <a:avLst/>
                  <a:gdLst>
                    <a:gd name="T0" fmla="*/ 63 w 68"/>
                    <a:gd name="T1" fmla="*/ 103 h 103"/>
                    <a:gd name="T2" fmla="*/ 0 w 68"/>
                    <a:gd name="T3" fmla="*/ 0 h 103"/>
                    <a:gd name="T4" fmla="*/ 68 w 68"/>
                    <a:gd name="T5" fmla="*/ 70 h 103"/>
                    <a:gd name="T6" fmla="*/ 63 w 68"/>
                    <a:gd name="T7" fmla="*/ 103 h 103"/>
                  </a:gdLst>
                  <a:ahLst/>
                  <a:cxnLst>
                    <a:cxn ang="0">
                      <a:pos x="T0" y="T1"/>
                    </a:cxn>
                    <a:cxn ang="0">
                      <a:pos x="T2" y="T3"/>
                    </a:cxn>
                    <a:cxn ang="0">
                      <a:pos x="T4" y="T5"/>
                    </a:cxn>
                    <a:cxn ang="0">
                      <a:pos x="T6" y="T7"/>
                    </a:cxn>
                  </a:cxnLst>
                  <a:rect l="0" t="0" r="r" b="b"/>
                  <a:pathLst>
                    <a:path w="68" h="103">
                      <a:moveTo>
                        <a:pt x="63" y="103"/>
                      </a:moveTo>
                      <a:cubicBezTo>
                        <a:pt x="17" y="87"/>
                        <a:pt x="8" y="73"/>
                        <a:pt x="0" y="0"/>
                      </a:cubicBezTo>
                      <a:cubicBezTo>
                        <a:pt x="26" y="27"/>
                        <a:pt x="47" y="49"/>
                        <a:pt x="68" y="70"/>
                      </a:cubicBezTo>
                      <a:cubicBezTo>
                        <a:pt x="66" y="81"/>
                        <a:pt x="65" y="92"/>
                        <a:pt x="6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06" name="Freeform 34">
                  <a:extLst>
                    <a:ext uri="{FF2B5EF4-FFF2-40B4-BE49-F238E27FC236}">
                      <a16:creationId xmlns="" xmlns:a16="http://schemas.microsoft.com/office/drawing/2014/main" id="{7710181C-F6AF-4D8B-BC01-F137B9F5C15F}"/>
                    </a:ext>
                  </a:extLst>
                </p:cNvPr>
                <p:cNvSpPr>
                  <a:spLocks/>
                </p:cNvSpPr>
                <p:nvPr/>
              </p:nvSpPr>
              <p:spPr bwMode="auto">
                <a:xfrm>
                  <a:off x="1335856" y="2385784"/>
                  <a:ext cx="95299" cy="37527"/>
                </a:xfrm>
                <a:custGeom>
                  <a:avLst/>
                  <a:gdLst>
                    <a:gd name="T0" fmla="*/ 124 w 124"/>
                    <a:gd name="T1" fmla="*/ 22 h 49"/>
                    <a:gd name="T2" fmla="*/ 0 w 124"/>
                    <a:gd name="T3" fmla="*/ 0 h 49"/>
                    <a:gd name="T4" fmla="*/ 87 w 124"/>
                    <a:gd name="T5" fmla="*/ 0 h 49"/>
                    <a:gd name="T6" fmla="*/ 124 w 124"/>
                    <a:gd name="T7" fmla="*/ 22 h 49"/>
                  </a:gdLst>
                  <a:ahLst/>
                  <a:cxnLst>
                    <a:cxn ang="0">
                      <a:pos x="T0" y="T1"/>
                    </a:cxn>
                    <a:cxn ang="0">
                      <a:pos x="T2" y="T3"/>
                    </a:cxn>
                    <a:cxn ang="0">
                      <a:pos x="T4" y="T5"/>
                    </a:cxn>
                    <a:cxn ang="0">
                      <a:pos x="T6" y="T7"/>
                    </a:cxn>
                  </a:cxnLst>
                  <a:rect l="0" t="0" r="r" b="b"/>
                  <a:pathLst>
                    <a:path w="124" h="49">
                      <a:moveTo>
                        <a:pt x="124" y="22"/>
                      </a:moveTo>
                      <a:cubicBezTo>
                        <a:pt x="86" y="49"/>
                        <a:pt x="56" y="45"/>
                        <a:pt x="0" y="0"/>
                      </a:cubicBezTo>
                      <a:cubicBezTo>
                        <a:pt x="33" y="0"/>
                        <a:pt x="60" y="0"/>
                        <a:pt x="87" y="0"/>
                      </a:cubicBezTo>
                      <a:cubicBezTo>
                        <a:pt x="99" y="7"/>
                        <a:pt x="112" y="15"/>
                        <a:pt x="1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07" name="Freeform 35">
                  <a:extLst>
                    <a:ext uri="{FF2B5EF4-FFF2-40B4-BE49-F238E27FC236}">
                      <a16:creationId xmlns="" xmlns:a16="http://schemas.microsoft.com/office/drawing/2014/main" id="{526A838E-7EC1-43A8-8698-E443D94F8548}"/>
                    </a:ext>
                  </a:extLst>
                </p:cNvPr>
                <p:cNvSpPr>
                  <a:spLocks/>
                </p:cNvSpPr>
                <p:nvPr/>
              </p:nvSpPr>
              <p:spPr bwMode="auto">
                <a:xfrm>
                  <a:off x="1375853" y="2325543"/>
                  <a:ext cx="59747" cy="77029"/>
                </a:xfrm>
                <a:custGeom>
                  <a:avLst/>
                  <a:gdLst>
                    <a:gd name="T0" fmla="*/ 72 w 78"/>
                    <a:gd name="T1" fmla="*/ 100 h 100"/>
                    <a:gd name="T2" fmla="*/ 35 w 78"/>
                    <a:gd name="T3" fmla="*/ 78 h 100"/>
                    <a:gd name="T4" fmla="*/ 0 w 78"/>
                    <a:gd name="T5" fmla="*/ 0 h 100"/>
                    <a:gd name="T6" fmla="*/ 72 w 78"/>
                    <a:gd name="T7" fmla="*/ 100 h 100"/>
                  </a:gdLst>
                  <a:ahLst/>
                  <a:cxnLst>
                    <a:cxn ang="0">
                      <a:pos x="T0" y="T1"/>
                    </a:cxn>
                    <a:cxn ang="0">
                      <a:pos x="T2" y="T3"/>
                    </a:cxn>
                    <a:cxn ang="0">
                      <a:pos x="T4" y="T5"/>
                    </a:cxn>
                    <a:cxn ang="0">
                      <a:pos x="T6" y="T7"/>
                    </a:cxn>
                  </a:cxnLst>
                  <a:rect l="0" t="0" r="r" b="b"/>
                  <a:pathLst>
                    <a:path w="78" h="100">
                      <a:moveTo>
                        <a:pt x="72" y="100"/>
                      </a:moveTo>
                      <a:cubicBezTo>
                        <a:pt x="60" y="93"/>
                        <a:pt x="47" y="85"/>
                        <a:pt x="35" y="78"/>
                      </a:cubicBezTo>
                      <a:cubicBezTo>
                        <a:pt x="24" y="53"/>
                        <a:pt x="13" y="29"/>
                        <a:pt x="0" y="0"/>
                      </a:cubicBezTo>
                      <a:cubicBezTo>
                        <a:pt x="60" y="23"/>
                        <a:pt x="78" y="51"/>
                        <a:pt x="7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08" name="Freeform 36">
                  <a:extLst>
                    <a:ext uri="{FF2B5EF4-FFF2-40B4-BE49-F238E27FC236}">
                      <a16:creationId xmlns="" xmlns:a16="http://schemas.microsoft.com/office/drawing/2014/main" id="{A20127BA-609D-42B3-A805-8389AA0DA746}"/>
                    </a:ext>
                  </a:extLst>
                </p:cNvPr>
                <p:cNvSpPr>
                  <a:spLocks/>
                </p:cNvSpPr>
                <p:nvPr/>
              </p:nvSpPr>
              <p:spPr bwMode="auto">
                <a:xfrm>
                  <a:off x="1313143" y="1393783"/>
                  <a:ext cx="64191" cy="76042"/>
                </a:xfrm>
                <a:custGeom>
                  <a:avLst/>
                  <a:gdLst>
                    <a:gd name="T0" fmla="*/ 50 w 84"/>
                    <a:gd name="T1" fmla="*/ 75 h 99"/>
                    <a:gd name="T2" fmla="*/ 19 w 84"/>
                    <a:gd name="T3" fmla="*/ 99 h 99"/>
                    <a:gd name="T4" fmla="*/ 38 w 84"/>
                    <a:gd name="T5" fmla="*/ 22 h 99"/>
                    <a:gd name="T6" fmla="*/ 84 w 84"/>
                    <a:gd name="T7" fmla="*/ 0 h 99"/>
                    <a:gd name="T8" fmla="*/ 50 w 84"/>
                    <a:gd name="T9" fmla="*/ 75 h 99"/>
                  </a:gdLst>
                  <a:ahLst/>
                  <a:cxnLst>
                    <a:cxn ang="0">
                      <a:pos x="T0" y="T1"/>
                    </a:cxn>
                    <a:cxn ang="0">
                      <a:pos x="T2" y="T3"/>
                    </a:cxn>
                    <a:cxn ang="0">
                      <a:pos x="T4" y="T5"/>
                    </a:cxn>
                    <a:cxn ang="0">
                      <a:pos x="T6" y="T7"/>
                    </a:cxn>
                    <a:cxn ang="0">
                      <a:pos x="T8" y="T9"/>
                    </a:cxn>
                  </a:cxnLst>
                  <a:rect l="0" t="0" r="r" b="b"/>
                  <a:pathLst>
                    <a:path w="84" h="99">
                      <a:moveTo>
                        <a:pt x="50" y="75"/>
                      </a:moveTo>
                      <a:cubicBezTo>
                        <a:pt x="40" y="83"/>
                        <a:pt x="30" y="91"/>
                        <a:pt x="19" y="99"/>
                      </a:cubicBezTo>
                      <a:cubicBezTo>
                        <a:pt x="0" y="67"/>
                        <a:pt x="20" y="44"/>
                        <a:pt x="38" y="22"/>
                      </a:cubicBezTo>
                      <a:cubicBezTo>
                        <a:pt x="48" y="11"/>
                        <a:pt x="64" y="4"/>
                        <a:pt x="84" y="0"/>
                      </a:cubicBezTo>
                      <a:cubicBezTo>
                        <a:pt x="73" y="25"/>
                        <a:pt x="62" y="50"/>
                        <a:pt x="5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09" name="Freeform 37">
                  <a:extLst>
                    <a:ext uri="{FF2B5EF4-FFF2-40B4-BE49-F238E27FC236}">
                      <a16:creationId xmlns="" xmlns:a16="http://schemas.microsoft.com/office/drawing/2014/main" id="{08B2EB00-8188-4FF1-91CA-65F9D291FB59}"/>
                    </a:ext>
                  </a:extLst>
                </p:cNvPr>
                <p:cNvSpPr>
                  <a:spLocks/>
                </p:cNvSpPr>
                <p:nvPr/>
              </p:nvSpPr>
              <p:spPr bwMode="auto">
                <a:xfrm>
                  <a:off x="1128470" y="1917682"/>
                  <a:ext cx="54809" cy="84930"/>
                </a:xfrm>
                <a:custGeom>
                  <a:avLst/>
                  <a:gdLst>
                    <a:gd name="T0" fmla="*/ 23 w 71"/>
                    <a:gd name="T1" fmla="*/ 111 h 111"/>
                    <a:gd name="T2" fmla="*/ 52 w 71"/>
                    <a:gd name="T3" fmla="*/ 0 h 111"/>
                    <a:gd name="T4" fmla="*/ 23 w 71"/>
                    <a:gd name="T5" fmla="*/ 111 h 111"/>
                  </a:gdLst>
                  <a:ahLst/>
                  <a:cxnLst>
                    <a:cxn ang="0">
                      <a:pos x="T0" y="T1"/>
                    </a:cxn>
                    <a:cxn ang="0">
                      <a:pos x="T2" y="T3"/>
                    </a:cxn>
                    <a:cxn ang="0">
                      <a:pos x="T4" y="T5"/>
                    </a:cxn>
                  </a:cxnLst>
                  <a:rect l="0" t="0" r="r" b="b"/>
                  <a:pathLst>
                    <a:path w="71" h="111">
                      <a:moveTo>
                        <a:pt x="23" y="111"/>
                      </a:moveTo>
                      <a:cubicBezTo>
                        <a:pt x="0" y="63"/>
                        <a:pt x="24" y="31"/>
                        <a:pt x="52" y="0"/>
                      </a:cubicBezTo>
                      <a:cubicBezTo>
                        <a:pt x="71" y="46"/>
                        <a:pt x="68" y="57"/>
                        <a:pt x="2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10" name="Freeform 38">
                  <a:extLst>
                    <a:ext uri="{FF2B5EF4-FFF2-40B4-BE49-F238E27FC236}">
                      <a16:creationId xmlns="" xmlns:a16="http://schemas.microsoft.com/office/drawing/2014/main" id="{3FCA5ADF-D188-4B59-B362-B5C23D7B17D2}"/>
                    </a:ext>
                  </a:extLst>
                </p:cNvPr>
                <p:cNvSpPr>
                  <a:spLocks/>
                </p:cNvSpPr>
                <p:nvPr/>
              </p:nvSpPr>
              <p:spPr bwMode="auto">
                <a:xfrm>
                  <a:off x="1277591" y="1488588"/>
                  <a:ext cx="85423" cy="44440"/>
                </a:xfrm>
                <a:custGeom>
                  <a:avLst/>
                  <a:gdLst>
                    <a:gd name="T0" fmla="*/ 0 w 111"/>
                    <a:gd name="T1" fmla="*/ 43 h 58"/>
                    <a:gd name="T2" fmla="*/ 25 w 111"/>
                    <a:gd name="T3" fmla="*/ 17 h 58"/>
                    <a:gd name="T4" fmla="*/ 111 w 111"/>
                    <a:gd name="T5" fmla="*/ 0 h 58"/>
                    <a:gd name="T6" fmla="*/ 5 w 111"/>
                    <a:gd name="T7" fmla="*/ 53 h 58"/>
                    <a:gd name="T8" fmla="*/ 0 w 111"/>
                    <a:gd name="T9" fmla="*/ 43 h 58"/>
                  </a:gdLst>
                  <a:ahLst/>
                  <a:cxnLst>
                    <a:cxn ang="0">
                      <a:pos x="T0" y="T1"/>
                    </a:cxn>
                    <a:cxn ang="0">
                      <a:pos x="T2" y="T3"/>
                    </a:cxn>
                    <a:cxn ang="0">
                      <a:pos x="T4" y="T5"/>
                    </a:cxn>
                    <a:cxn ang="0">
                      <a:pos x="T6" y="T7"/>
                    </a:cxn>
                    <a:cxn ang="0">
                      <a:pos x="T8" y="T9"/>
                    </a:cxn>
                  </a:cxnLst>
                  <a:rect l="0" t="0" r="r" b="b"/>
                  <a:pathLst>
                    <a:path w="111" h="58">
                      <a:moveTo>
                        <a:pt x="0" y="43"/>
                      </a:moveTo>
                      <a:cubicBezTo>
                        <a:pt x="8" y="34"/>
                        <a:pt x="16" y="25"/>
                        <a:pt x="25" y="17"/>
                      </a:cubicBezTo>
                      <a:cubicBezTo>
                        <a:pt x="51" y="12"/>
                        <a:pt x="77" y="6"/>
                        <a:pt x="111" y="0"/>
                      </a:cubicBezTo>
                      <a:cubicBezTo>
                        <a:pt x="83" y="47"/>
                        <a:pt x="47" y="58"/>
                        <a:pt x="5" y="53"/>
                      </a:cubicBezTo>
                      <a:cubicBezTo>
                        <a:pt x="3" y="53"/>
                        <a:pt x="2" y="46"/>
                        <a:pt x="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11" name="Freeform 41">
                  <a:extLst>
                    <a:ext uri="{FF2B5EF4-FFF2-40B4-BE49-F238E27FC236}">
                      <a16:creationId xmlns="" xmlns:a16="http://schemas.microsoft.com/office/drawing/2014/main" id="{3AB5728A-178D-4BB1-9887-B95857C92F80}"/>
                    </a:ext>
                  </a:extLst>
                </p:cNvPr>
                <p:cNvSpPr>
                  <a:spLocks/>
                </p:cNvSpPr>
                <p:nvPr/>
              </p:nvSpPr>
              <p:spPr bwMode="auto">
                <a:xfrm>
                  <a:off x="1175379" y="1556236"/>
                  <a:ext cx="34071" cy="86905"/>
                </a:xfrm>
                <a:custGeom>
                  <a:avLst/>
                  <a:gdLst>
                    <a:gd name="T0" fmla="*/ 32 w 44"/>
                    <a:gd name="T1" fmla="*/ 100 h 113"/>
                    <a:gd name="T2" fmla="*/ 14 w 44"/>
                    <a:gd name="T3" fmla="*/ 113 h 113"/>
                    <a:gd name="T4" fmla="*/ 44 w 44"/>
                    <a:gd name="T5" fmla="*/ 0 h 113"/>
                    <a:gd name="T6" fmla="*/ 39 w 44"/>
                    <a:gd name="T7" fmla="*/ 88 h 113"/>
                    <a:gd name="T8" fmla="*/ 32 w 44"/>
                    <a:gd name="T9" fmla="*/ 100 h 113"/>
                  </a:gdLst>
                  <a:ahLst/>
                  <a:cxnLst>
                    <a:cxn ang="0">
                      <a:pos x="T0" y="T1"/>
                    </a:cxn>
                    <a:cxn ang="0">
                      <a:pos x="T2" y="T3"/>
                    </a:cxn>
                    <a:cxn ang="0">
                      <a:pos x="T4" y="T5"/>
                    </a:cxn>
                    <a:cxn ang="0">
                      <a:pos x="T6" y="T7"/>
                    </a:cxn>
                    <a:cxn ang="0">
                      <a:pos x="T8" y="T9"/>
                    </a:cxn>
                  </a:cxnLst>
                  <a:rect l="0" t="0" r="r" b="b"/>
                  <a:pathLst>
                    <a:path w="44" h="113">
                      <a:moveTo>
                        <a:pt x="32" y="100"/>
                      </a:moveTo>
                      <a:cubicBezTo>
                        <a:pt x="26" y="104"/>
                        <a:pt x="20" y="108"/>
                        <a:pt x="14" y="113"/>
                      </a:cubicBezTo>
                      <a:cubicBezTo>
                        <a:pt x="0" y="47"/>
                        <a:pt x="0" y="47"/>
                        <a:pt x="44" y="0"/>
                      </a:cubicBezTo>
                      <a:cubicBezTo>
                        <a:pt x="43" y="29"/>
                        <a:pt x="41" y="59"/>
                        <a:pt x="39" y="88"/>
                      </a:cubicBezTo>
                      <a:cubicBezTo>
                        <a:pt x="36" y="92"/>
                        <a:pt x="34" y="96"/>
                        <a:pt x="3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12" name="Freeform 42">
                  <a:extLst>
                    <a:ext uri="{FF2B5EF4-FFF2-40B4-BE49-F238E27FC236}">
                      <a16:creationId xmlns="" xmlns:a16="http://schemas.microsoft.com/office/drawing/2014/main" id="{386EC604-CFCF-42C7-8484-37C37A873520}"/>
                    </a:ext>
                  </a:extLst>
                </p:cNvPr>
                <p:cNvSpPr>
                  <a:spLocks/>
                </p:cNvSpPr>
                <p:nvPr/>
              </p:nvSpPr>
              <p:spPr bwMode="auto">
                <a:xfrm>
                  <a:off x="1468189" y="2448000"/>
                  <a:ext cx="97274" cy="37033"/>
                </a:xfrm>
                <a:custGeom>
                  <a:avLst/>
                  <a:gdLst>
                    <a:gd name="T0" fmla="*/ 93 w 127"/>
                    <a:gd name="T1" fmla="*/ 0 h 48"/>
                    <a:gd name="T2" fmla="*/ 127 w 127"/>
                    <a:gd name="T3" fmla="*/ 13 h 48"/>
                    <a:gd name="T4" fmla="*/ 0 w 127"/>
                    <a:gd name="T5" fmla="*/ 14 h 48"/>
                    <a:gd name="T6" fmla="*/ 93 w 127"/>
                    <a:gd name="T7" fmla="*/ 0 h 48"/>
                  </a:gdLst>
                  <a:ahLst/>
                  <a:cxnLst>
                    <a:cxn ang="0">
                      <a:pos x="T0" y="T1"/>
                    </a:cxn>
                    <a:cxn ang="0">
                      <a:pos x="T2" y="T3"/>
                    </a:cxn>
                    <a:cxn ang="0">
                      <a:pos x="T4" y="T5"/>
                    </a:cxn>
                    <a:cxn ang="0">
                      <a:pos x="T6" y="T7"/>
                    </a:cxn>
                  </a:cxnLst>
                  <a:rect l="0" t="0" r="r" b="b"/>
                  <a:pathLst>
                    <a:path w="127" h="48">
                      <a:moveTo>
                        <a:pt x="93" y="0"/>
                      </a:moveTo>
                      <a:cubicBezTo>
                        <a:pt x="105" y="4"/>
                        <a:pt x="116" y="9"/>
                        <a:pt x="127" y="13"/>
                      </a:cubicBezTo>
                      <a:cubicBezTo>
                        <a:pt x="94" y="46"/>
                        <a:pt x="61" y="48"/>
                        <a:pt x="0" y="14"/>
                      </a:cubicBezTo>
                      <a:cubicBezTo>
                        <a:pt x="38" y="8"/>
                        <a:pt x="65" y="4"/>
                        <a:pt x="9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13" name="Freeform 43">
                  <a:extLst>
                    <a:ext uri="{FF2B5EF4-FFF2-40B4-BE49-F238E27FC236}">
                      <a16:creationId xmlns="" xmlns:a16="http://schemas.microsoft.com/office/drawing/2014/main" id="{598F2FC9-69E8-4614-83AD-41F470D388D9}"/>
                    </a:ext>
                  </a:extLst>
                </p:cNvPr>
                <p:cNvSpPr>
                  <a:spLocks/>
                </p:cNvSpPr>
                <p:nvPr/>
              </p:nvSpPr>
              <p:spPr bwMode="auto">
                <a:xfrm>
                  <a:off x="1160071" y="1653017"/>
                  <a:ext cx="73079" cy="64685"/>
                </a:xfrm>
                <a:custGeom>
                  <a:avLst/>
                  <a:gdLst>
                    <a:gd name="T0" fmla="*/ 0 w 95"/>
                    <a:gd name="T1" fmla="*/ 84 h 84"/>
                    <a:gd name="T2" fmla="*/ 95 w 95"/>
                    <a:gd name="T3" fmla="*/ 0 h 84"/>
                    <a:gd name="T4" fmla="*/ 1 w 95"/>
                    <a:gd name="T5" fmla="*/ 83 h 84"/>
                    <a:gd name="T6" fmla="*/ 0 w 95"/>
                    <a:gd name="T7" fmla="*/ 84 h 84"/>
                  </a:gdLst>
                  <a:ahLst/>
                  <a:cxnLst>
                    <a:cxn ang="0">
                      <a:pos x="T0" y="T1"/>
                    </a:cxn>
                    <a:cxn ang="0">
                      <a:pos x="T2" y="T3"/>
                    </a:cxn>
                    <a:cxn ang="0">
                      <a:pos x="T4" y="T5"/>
                    </a:cxn>
                    <a:cxn ang="0">
                      <a:pos x="T6" y="T7"/>
                    </a:cxn>
                  </a:cxnLst>
                  <a:rect l="0" t="0" r="r" b="b"/>
                  <a:pathLst>
                    <a:path w="95" h="84">
                      <a:moveTo>
                        <a:pt x="0" y="84"/>
                      </a:moveTo>
                      <a:cubicBezTo>
                        <a:pt x="50" y="13"/>
                        <a:pt x="50" y="13"/>
                        <a:pt x="95" y="0"/>
                      </a:cubicBezTo>
                      <a:cubicBezTo>
                        <a:pt x="83" y="52"/>
                        <a:pt x="50" y="76"/>
                        <a:pt x="1" y="83"/>
                      </a:cubicBezTo>
                      <a:lnTo>
                        <a:pt x="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14" name="Freeform 45">
                  <a:extLst>
                    <a:ext uri="{FF2B5EF4-FFF2-40B4-BE49-F238E27FC236}">
                      <a16:creationId xmlns="" xmlns:a16="http://schemas.microsoft.com/office/drawing/2014/main" id="{87C46C20-AFD6-4B41-9B3D-9255F919F80F}"/>
                    </a:ext>
                  </a:extLst>
                </p:cNvPr>
                <p:cNvSpPr>
                  <a:spLocks/>
                </p:cNvSpPr>
                <p:nvPr/>
              </p:nvSpPr>
              <p:spPr bwMode="auto">
                <a:xfrm>
                  <a:off x="1322031" y="2281103"/>
                  <a:ext cx="52340" cy="87893"/>
                </a:xfrm>
                <a:custGeom>
                  <a:avLst/>
                  <a:gdLst>
                    <a:gd name="T0" fmla="*/ 68 w 68"/>
                    <a:gd name="T1" fmla="*/ 114 h 114"/>
                    <a:gd name="T2" fmla="*/ 11 w 68"/>
                    <a:gd name="T3" fmla="*/ 0 h 114"/>
                    <a:gd name="T4" fmla="*/ 68 w 68"/>
                    <a:gd name="T5" fmla="*/ 114 h 114"/>
                  </a:gdLst>
                  <a:ahLst/>
                  <a:cxnLst>
                    <a:cxn ang="0">
                      <a:pos x="T0" y="T1"/>
                    </a:cxn>
                    <a:cxn ang="0">
                      <a:pos x="T2" y="T3"/>
                    </a:cxn>
                    <a:cxn ang="0">
                      <a:pos x="T4" y="T5"/>
                    </a:cxn>
                  </a:cxnLst>
                  <a:rect l="0" t="0" r="r" b="b"/>
                  <a:pathLst>
                    <a:path w="68" h="114">
                      <a:moveTo>
                        <a:pt x="68" y="114"/>
                      </a:moveTo>
                      <a:cubicBezTo>
                        <a:pt x="35" y="84"/>
                        <a:pt x="0" y="53"/>
                        <a:pt x="11" y="0"/>
                      </a:cubicBezTo>
                      <a:cubicBezTo>
                        <a:pt x="62" y="23"/>
                        <a:pt x="66" y="68"/>
                        <a:pt x="68"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15" name="Freeform 46">
                  <a:extLst>
                    <a:ext uri="{FF2B5EF4-FFF2-40B4-BE49-F238E27FC236}">
                      <a16:creationId xmlns="" xmlns:a16="http://schemas.microsoft.com/office/drawing/2014/main" id="{3973A43A-FB49-427A-B98B-7EDB655FE70C}"/>
                    </a:ext>
                  </a:extLst>
                </p:cNvPr>
                <p:cNvSpPr>
                  <a:spLocks/>
                </p:cNvSpPr>
                <p:nvPr/>
              </p:nvSpPr>
              <p:spPr bwMode="auto">
                <a:xfrm>
                  <a:off x="1118594" y="1691531"/>
                  <a:ext cx="38515" cy="91349"/>
                </a:xfrm>
                <a:custGeom>
                  <a:avLst/>
                  <a:gdLst>
                    <a:gd name="T0" fmla="*/ 33 w 50"/>
                    <a:gd name="T1" fmla="*/ 118 h 119"/>
                    <a:gd name="T2" fmla="*/ 3 w 50"/>
                    <a:gd name="T3" fmla="*/ 43 h 119"/>
                    <a:gd name="T4" fmla="*/ 16 w 50"/>
                    <a:gd name="T5" fmla="*/ 0 h 119"/>
                    <a:gd name="T6" fmla="*/ 32 w 50"/>
                    <a:gd name="T7" fmla="*/ 119 h 119"/>
                    <a:gd name="T8" fmla="*/ 33 w 50"/>
                    <a:gd name="T9" fmla="*/ 118 h 119"/>
                  </a:gdLst>
                  <a:ahLst/>
                  <a:cxnLst>
                    <a:cxn ang="0">
                      <a:pos x="T0" y="T1"/>
                    </a:cxn>
                    <a:cxn ang="0">
                      <a:pos x="T2" y="T3"/>
                    </a:cxn>
                    <a:cxn ang="0">
                      <a:pos x="T4" y="T5"/>
                    </a:cxn>
                    <a:cxn ang="0">
                      <a:pos x="T6" y="T7"/>
                    </a:cxn>
                    <a:cxn ang="0">
                      <a:pos x="T8" y="T9"/>
                    </a:cxn>
                  </a:cxnLst>
                  <a:rect l="0" t="0" r="r" b="b"/>
                  <a:pathLst>
                    <a:path w="50" h="119">
                      <a:moveTo>
                        <a:pt x="33" y="118"/>
                      </a:moveTo>
                      <a:cubicBezTo>
                        <a:pt x="23" y="93"/>
                        <a:pt x="10" y="69"/>
                        <a:pt x="3" y="43"/>
                      </a:cubicBezTo>
                      <a:cubicBezTo>
                        <a:pt x="0" y="31"/>
                        <a:pt x="11" y="16"/>
                        <a:pt x="16" y="0"/>
                      </a:cubicBezTo>
                      <a:cubicBezTo>
                        <a:pt x="50" y="38"/>
                        <a:pt x="43" y="79"/>
                        <a:pt x="32" y="119"/>
                      </a:cubicBezTo>
                      <a:lnTo>
                        <a:pt x="33"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49" name="Freeform 51">
                  <a:extLst>
                    <a:ext uri="{FF2B5EF4-FFF2-40B4-BE49-F238E27FC236}">
                      <a16:creationId xmlns="" xmlns:a16="http://schemas.microsoft.com/office/drawing/2014/main" id="{851DC470-E7D9-4F8D-9801-EFEA54CA65E6}"/>
                    </a:ext>
                  </a:extLst>
                </p:cNvPr>
                <p:cNvSpPr>
                  <a:spLocks/>
                </p:cNvSpPr>
                <p:nvPr/>
              </p:nvSpPr>
              <p:spPr bwMode="auto">
                <a:xfrm>
                  <a:off x="1151677" y="1983848"/>
                  <a:ext cx="40490" cy="87399"/>
                </a:xfrm>
                <a:custGeom>
                  <a:avLst/>
                  <a:gdLst>
                    <a:gd name="T0" fmla="*/ 0 w 53"/>
                    <a:gd name="T1" fmla="*/ 114 h 114"/>
                    <a:gd name="T2" fmla="*/ 5 w 53"/>
                    <a:gd name="T3" fmla="*/ 81 h 114"/>
                    <a:gd name="T4" fmla="*/ 24 w 53"/>
                    <a:gd name="T5" fmla="*/ 0 h 114"/>
                    <a:gd name="T6" fmla="*/ 0 w 53"/>
                    <a:gd name="T7" fmla="*/ 114 h 114"/>
                  </a:gdLst>
                  <a:ahLst/>
                  <a:cxnLst>
                    <a:cxn ang="0">
                      <a:pos x="T0" y="T1"/>
                    </a:cxn>
                    <a:cxn ang="0">
                      <a:pos x="T2" y="T3"/>
                    </a:cxn>
                    <a:cxn ang="0">
                      <a:pos x="T4" y="T5"/>
                    </a:cxn>
                    <a:cxn ang="0">
                      <a:pos x="T6" y="T7"/>
                    </a:cxn>
                  </a:cxnLst>
                  <a:rect l="0" t="0" r="r" b="b"/>
                  <a:pathLst>
                    <a:path w="53" h="114">
                      <a:moveTo>
                        <a:pt x="0" y="114"/>
                      </a:moveTo>
                      <a:cubicBezTo>
                        <a:pt x="2" y="103"/>
                        <a:pt x="3" y="92"/>
                        <a:pt x="5" y="81"/>
                      </a:cubicBezTo>
                      <a:cubicBezTo>
                        <a:pt x="11" y="54"/>
                        <a:pt x="18" y="27"/>
                        <a:pt x="24" y="0"/>
                      </a:cubicBezTo>
                      <a:cubicBezTo>
                        <a:pt x="53" y="67"/>
                        <a:pt x="40" y="110"/>
                        <a:pt x="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57" name="Freeform 52">
                  <a:extLst>
                    <a:ext uri="{FF2B5EF4-FFF2-40B4-BE49-F238E27FC236}">
                      <a16:creationId xmlns="" xmlns:a16="http://schemas.microsoft.com/office/drawing/2014/main" id="{8A631802-B58C-4920-9CCF-642CB5845113}"/>
                    </a:ext>
                  </a:extLst>
                </p:cNvPr>
                <p:cNvSpPr>
                  <a:spLocks/>
                </p:cNvSpPr>
                <p:nvPr/>
              </p:nvSpPr>
              <p:spPr bwMode="auto">
                <a:xfrm>
                  <a:off x="1280553" y="2332455"/>
                  <a:ext cx="93818" cy="43452"/>
                </a:xfrm>
                <a:custGeom>
                  <a:avLst/>
                  <a:gdLst>
                    <a:gd name="T0" fmla="*/ 122 w 122"/>
                    <a:gd name="T1" fmla="*/ 47 h 56"/>
                    <a:gd name="T2" fmla="*/ 0 w 122"/>
                    <a:gd name="T3" fmla="*/ 5 h 56"/>
                    <a:gd name="T4" fmla="*/ 96 w 122"/>
                    <a:gd name="T5" fmla="*/ 32 h 56"/>
                    <a:gd name="T6" fmla="*/ 122 w 122"/>
                    <a:gd name="T7" fmla="*/ 47 h 56"/>
                    <a:gd name="T8" fmla="*/ 122 w 122"/>
                    <a:gd name="T9" fmla="*/ 47 h 56"/>
                  </a:gdLst>
                  <a:ahLst/>
                  <a:cxnLst>
                    <a:cxn ang="0">
                      <a:pos x="T0" y="T1"/>
                    </a:cxn>
                    <a:cxn ang="0">
                      <a:pos x="T2" y="T3"/>
                    </a:cxn>
                    <a:cxn ang="0">
                      <a:pos x="T4" y="T5"/>
                    </a:cxn>
                    <a:cxn ang="0">
                      <a:pos x="T6" y="T7"/>
                    </a:cxn>
                    <a:cxn ang="0">
                      <a:pos x="T8" y="T9"/>
                    </a:cxn>
                  </a:cxnLst>
                  <a:rect l="0" t="0" r="r" b="b"/>
                  <a:pathLst>
                    <a:path w="122" h="56">
                      <a:moveTo>
                        <a:pt x="122" y="47"/>
                      </a:moveTo>
                      <a:cubicBezTo>
                        <a:pt x="75" y="56"/>
                        <a:pt x="31" y="54"/>
                        <a:pt x="0" y="5"/>
                      </a:cubicBezTo>
                      <a:cubicBezTo>
                        <a:pt x="38" y="1"/>
                        <a:pt x="71" y="0"/>
                        <a:pt x="96" y="32"/>
                      </a:cubicBezTo>
                      <a:cubicBezTo>
                        <a:pt x="102" y="39"/>
                        <a:pt x="113" y="42"/>
                        <a:pt x="122" y="47"/>
                      </a:cubicBezTo>
                      <a:cubicBezTo>
                        <a:pt x="122" y="47"/>
                        <a:pt x="122" y="47"/>
                        <a:pt x="12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58" name="Freeform 55">
                  <a:extLst>
                    <a:ext uri="{FF2B5EF4-FFF2-40B4-BE49-F238E27FC236}">
                      <a16:creationId xmlns="" xmlns:a16="http://schemas.microsoft.com/office/drawing/2014/main" id="{3C35B3C7-2B7E-4BA4-9973-51974691A31A}"/>
                    </a:ext>
                  </a:extLst>
                </p:cNvPr>
                <p:cNvSpPr>
                  <a:spLocks/>
                </p:cNvSpPr>
                <p:nvPr/>
              </p:nvSpPr>
              <p:spPr bwMode="auto">
                <a:xfrm>
                  <a:off x="1196117" y="1585369"/>
                  <a:ext cx="70117" cy="64685"/>
                </a:xfrm>
                <a:custGeom>
                  <a:avLst/>
                  <a:gdLst>
                    <a:gd name="T0" fmla="*/ 5 w 91"/>
                    <a:gd name="T1" fmla="*/ 62 h 84"/>
                    <a:gd name="T2" fmla="*/ 12 w 91"/>
                    <a:gd name="T3" fmla="*/ 50 h 84"/>
                    <a:gd name="T4" fmla="*/ 91 w 91"/>
                    <a:gd name="T5" fmla="*/ 0 h 84"/>
                    <a:gd name="T6" fmla="*/ 0 w 91"/>
                    <a:gd name="T7" fmla="*/ 84 h 84"/>
                    <a:gd name="T8" fmla="*/ 5 w 91"/>
                    <a:gd name="T9" fmla="*/ 62 h 84"/>
                  </a:gdLst>
                  <a:ahLst/>
                  <a:cxnLst>
                    <a:cxn ang="0">
                      <a:pos x="T0" y="T1"/>
                    </a:cxn>
                    <a:cxn ang="0">
                      <a:pos x="T2" y="T3"/>
                    </a:cxn>
                    <a:cxn ang="0">
                      <a:pos x="T4" y="T5"/>
                    </a:cxn>
                    <a:cxn ang="0">
                      <a:pos x="T6" y="T7"/>
                    </a:cxn>
                    <a:cxn ang="0">
                      <a:pos x="T8" y="T9"/>
                    </a:cxn>
                  </a:cxnLst>
                  <a:rect l="0" t="0" r="r" b="b"/>
                  <a:pathLst>
                    <a:path w="91" h="84">
                      <a:moveTo>
                        <a:pt x="5" y="62"/>
                      </a:moveTo>
                      <a:cubicBezTo>
                        <a:pt x="7" y="58"/>
                        <a:pt x="9" y="54"/>
                        <a:pt x="12" y="50"/>
                      </a:cubicBezTo>
                      <a:cubicBezTo>
                        <a:pt x="36" y="35"/>
                        <a:pt x="61" y="19"/>
                        <a:pt x="91" y="0"/>
                      </a:cubicBezTo>
                      <a:cubicBezTo>
                        <a:pt x="76" y="60"/>
                        <a:pt x="68" y="67"/>
                        <a:pt x="0" y="84"/>
                      </a:cubicBezTo>
                      <a:cubicBezTo>
                        <a:pt x="2" y="77"/>
                        <a:pt x="3" y="70"/>
                        <a:pt x="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59" name="Freeform 58">
                  <a:extLst>
                    <a:ext uri="{FF2B5EF4-FFF2-40B4-BE49-F238E27FC236}">
                      <a16:creationId xmlns="" xmlns:a16="http://schemas.microsoft.com/office/drawing/2014/main" id="{4D62E46A-5FA7-4DA8-A877-83B3C111CB6E}"/>
                    </a:ext>
                  </a:extLst>
                </p:cNvPr>
                <p:cNvSpPr>
                  <a:spLocks/>
                </p:cNvSpPr>
                <p:nvPr/>
              </p:nvSpPr>
              <p:spPr bwMode="auto">
                <a:xfrm>
                  <a:off x="1119581" y="2068284"/>
                  <a:ext cx="61229" cy="74560"/>
                </a:xfrm>
                <a:custGeom>
                  <a:avLst/>
                  <a:gdLst>
                    <a:gd name="T0" fmla="*/ 71 w 80"/>
                    <a:gd name="T1" fmla="*/ 59 h 97"/>
                    <a:gd name="T2" fmla="*/ 80 w 80"/>
                    <a:gd name="T3" fmla="*/ 97 h 97"/>
                    <a:gd name="T4" fmla="*/ 0 w 80"/>
                    <a:gd name="T5" fmla="*/ 0 h 97"/>
                    <a:gd name="T6" fmla="*/ 72 w 80"/>
                    <a:gd name="T7" fmla="*/ 61 h 97"/>
                    <a:gd name="T8" fmla="*/ 71 w 80"/>
                    <a:gd name="T9" fmla="*/ 59 h 97"/>
                  </a:gdLst>
                  <a:ahLst/>
                  <a:cxnLst>
                    <a:cxn ang="0">
                      <a:pos x="T0" y="T1"/>
                    </a:cxn>
                    <a:cxn ang="0">
                      <a:pos x="T2" y="T3"/>
                    </a:cxn>
                    <a:cxn ang="0">
                      <a:pos x="T4" y="T5"/>
                    </a:cxn>
                    <a:cxn ang="0">
                      <a:pos x="T6" y="T7"/>
                    </a:cxn>
                    <a:cxn ang="0">
                      <a:pos x="T8" y="T9"/>
                    </a:cxn>
                  </a:cxnLst>
                  <a:rect l="0" t="0" r="r" b="b"/>
                  <a:pathLst>
                    <a:path w="80" h="97">
                      <a:moveTo>
                        <a:pt x="71" y="59"/>
                      </a:moveTo>
                      <a:cubicBezTo>
                        <a:pt x="74" y="72"/>
                        <a:pt x="77" y="84"/>
                        <a:pt x="80" y="97"/>
                      </a:cubicBezTo>
                      <a:cubicBezTo>
                        <a:pt x="26" y="83"/>
                        <a:pt x="16" y="71"/>
                        <a:pt x="0" y="0"/>
                      </a:cubicBezTo>
                      <a:cubicBezTo>
                        <a:pt x="29" y="24"/>
                        <a:pt x="51" y="43"/>
                        <a:pt x="72" y="61"/>
                      </a:cubicBezTo>
                      <a:lnTo>
                        <a:pt x="7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60" name="Freeform 60">
                  <a:extLst>
                    <a:ext uri="{FF2B5EF4-FFF2-40B4-BE49-F238E27FC236}">
                      <a16:creationId xmlns="" xmlns:a16="http://schemas.microsoft.com/office/drawing/2014/main" id="{D53D9A94-580D-4B1C-8DDD-EAC52385B389}"/>
                    </a:ext>
                  </a:extLst>
                </p:cNvPr>
                <p:cNvSpPr>
                  <a:spLocks/>
                </p:cNvSpPr>
                <p:nvPr/>
              </p:nvSpPr>
              <p:spPr bwMode="auto">
                <a:xfrm>
                  <a:off x="1238582" y="2178890"/>
                  <a:ext cx="36540" cy="83942"/>
                </a:xfrm>
                <a:custGeom>
                  <a:avLst/>
                  <a:gdLst>
                    <a:gd name="T0" fmla="*/ 29 w 48"/>
                    <a:gd name="T1" fmla="*/ 109 h 109"/>
                    <a:gd name="T2" fmla="*/ 18 w 48"/>
                    <a:gd name="T3" fmla="*/ 88 h 109"/>
                    <a:gd name="T4" fmla="*/ 0 w 48"/>
                    <a:gd name="T5" fmla="*/ 0 h 109"/>
                    <a:gd name="T6" fmla="*/ 43 w 48"/>
                    <a:gd name="T7" fmla="*/ 102 h 109"/>
                    <a:gd name="T8" fmla="*/ 29 w 48"/>
                    <a:gd name="T9" fmla="*/ 109 h 109"/>
                  </a:gdLst>
                  <a:ahLst/>
                  <a:cxnLst>
                    <a:cxn ang="0">
                      <a:pos x="T0" y="T1"/>
                    </a:cxn>
                    <a:cxn ang="0">
                      <a:pos x="T2" y="T3"/>
                    </a:cxn>
                    <a:cxn ang="0">
                      <a:pos x="T4" y="T5"/>
                    </a:cxn>
                    <a:cxn ang="0">
                      <a:pos x="T6" y="T7"/>
                    </a:cxn>
                    <a:cxn ang="0">
                      <a:pos x="T8" y="T9"/>
                    </a:cxn>
                  </a:cxnLst>
                  <a:rect l="0" t="0" r="r" b="b"/>
                  <a:pathLst>
                    <a:path w="48" h="109">
                      <a:moveTo>
                        <a:pt x="29" y="109"/>
                      </a:moveTo>
                      <a:cubicBezTo>
                        <a:pt x="25" y="102"/>
                        <a:pt x="22" y="95"/>
                        <a:pt x="18" y="88"/>
                      </a:cubicBezTo>
                      <a:cubicBezTo>
                        <a:pt x="12" y="59"/>
                        <a:pt x="6" y="29"/>
                        <a:pt x="0" y="0"/>
                      </a:cubicBezTo>
                      <a:cubicBezTo>
                        <a:pt x="48" y="24"/>
                        <a:pt x="48" y="62"/>
                        <a:pt x="43" y="102"/>
                      </a:cubicBezTo>
                      <a:cubicBezTo>
                        <a:pt x="43" y="105"/>
                        <a:pt x="34" y="107"/>
                        <a:pt x="2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61" name="Freeform 62">
                  <a:extLst>
                    <a:ext uri="{FF2B5EF4-FFF2-40B4-BE49-F238E27FC236}">
                      <a16:creationId xmlns="" xmlns:a16="http://schemas.microsoft.com/office/drawing/2014/main" id="{00ED597E-DDBF-44F0-8ADF-C8334C28F6A7}"/>
                    </a:ext>
                  </a:extLst>
                </p:cNvPr>
                <p:cNvSpPr>
                  <a:spLocks/>
                </p:cNvSpPr>
                <p:nvPr/>
              </p:nvSpPr>
              <p:spPr bwMode="auto">
                <a:xfrm>
                  <a:off x="1132420" y="1849046"/>
                  <a:ext cx="49871" cy="83942"/>
                </a:xfrm>
                <a:custGeom>
                  <a:avLst/>
                  <a:gdLst>
                    <a:gd name="T0" fmla="*/ 65 w 65"/>
                    <a:gd name="T1" fmla="*/ 5 h 109"/>
                    <a:gd name="T2" fmla="*/ 20 w 65"/>
                    <a:gd name="T3" fmla="*/ 109 h 109"/>
                    <a:gd name="T4" fmla="*/ 54 w 65"/>
                    <a:gd name="T5" fmla="*/ 0 h 109"/>
                    <a:gd name="T6" fmla="*/ 65 w 65"/>
                    <a:gd name="T7" fmla="*/ 5 h 109"/>
                  </a:gdLst>
                  <a:ahLst/>
                  <a:cxnLst>
                    <a:cxn ang="0">
                      <a:pos x="T0" y="T1"/>
                    </a:cxn>
                    <a:cxn ang="0">
                      <a:pos x="T2" y="T3"/>
                    </a:cxn>
                    <a:cxn ang="0">
                      <a:pos x="T4" y="T5"/>
                    </a:cxn>
                    <a:cxn ang="0">
                      <a:pos x="T6" y="T7"/>
                    </a:cxn>
                  </a:cxnLst>
                  <a:rect l="0" t="0" r="r" b="b"/>
                  <a:pathLst>
                    <a:path w="65" h="109">
                      <a:moveTo>
                        <a:pt x="65" y="5"/>
                      </a:moveTo>
                      <a:cubicBezTo>
                        <a:pt x="50" y="40"/>
                        <a:pt x="35" y="74"/>
                        <a:pt x="20" y="109"/>
                      </a:cubicBezTo>
                      <a:cubicBezTo>
                        <a:pt x="0" y="51"/>
                        <a:pt x="8" y="31"/>
                        <a:pt x="54" y="0"/>
                      </a:cubicBezTo>
                      <a:cubicBezTo>
                        <a:pt x="58" y="2"/>
                        <a:pt x="61" y="3"/>
                        <a:pt x="6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62" name="Freeform 64">
                  <a:extLst>
                    <a:ext uri="{FF2B5EF4-FFF2-40B4-BE49-F238E27FC236}">
                      <a16:creationId xmlns="" xmlns:a16="http://schemas.microsoft.com/office/drawing/2014/main" id="{89FDA258-1787-4786-A5AC-BBB6DBDC6BD1}"/>
                    </a:ext>
                  </a:extLst>
                </p:cNvPr>
                <p:cNvSpPr>
                  <a:spLocks/>
                </p:cNvSpPr>
                <p:nvPr/>
              </p:nvSpPr>
              <p:spPr bwMode="auto">
                <a:xfrm>
                  <a:off x="1143283" y="1714245"/>
                  <a:ext cx="59747" cy="69623"/>
                </a:xfrm>
                <a:custGeom>
                  <a:avLst/>
                  <a:gdLst>
                    <a:gd name="T0" fmla="*/ 0 w 78"/>
                    <a:gd name="T1" fmla="*/ 89 h 90"/>
                    <a:gd name="T2" fmla="*/ 78 w 78"/>
                    <a:gd name="T3" fmla="*/ 0 h 90"/>
                    <a:gd name="T4" fmla="*/ 1 w 78"/>
                    <a:gd name="T5" fmla="*/ 88 h 90"/>
                    <a:gd name="T6" fmla="*/ 0 w 78"/>
                    <a:gd name="T7" fmla="*/ 89 h 90"/>
                  </a:gdLst>
                  <a:ahLst/>
                  <a:cxnLst>
                    <a:cxn ang="0">
                      <a:pos x="T0" y="T1"/>
                    </a:cxn>
                    <a:cxn ang="0">
                      <a:pos x="T2" y="T3"/>
                    </a:cxn>
                    <a:cxn ang="0">
                      <a:pos x="T4" y="T5"/>
                    </a:cxn>
                    <a:cxn ang="0">
                      <a:pos x="T6" y="T7"/>
                    </a:cxn>
                  </a:cxnLst>
                  <a:rect l="0" t="0" r="r" b="b"/>
                  <a:pathLst>
                    <a:path w="78" h="90">
                      <a:moveTo>
                        <a:pt x="0" y="89"/>
                      </a:moveTo>
                      <a:cubicBezTo>
                        <a:pt x="17" y="51"/>
                        <a:pt x="31" y="11"/>
                        <a:pt x="78" y="0"/>
                      </a:cubicBezTo>
                      <a:cubicBezTo>
                        <a:pt x="70" y="59"/>
                        <a:pt x="43" y="90"/>
                        <a:pt x="1" y="88"/>
                      </a:cubicBezTo>
                      <a:cubicBezTo>
                        <a:pt x="1" y="88"/>
                        <a:pt x="0" y="89"/>
                        <a:pt x="0"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63" name="Freeform 69">
                  <a:extLst>
                    <a:ext uri="{FF2B5EF4-FFF2-40B4-BE49-F238E27FC236}">
                      <a16:creationId xmlns="" xmlns:a16="http://schemas.microsoft.com/office/drawing/2014/main" id="{92D05EE6-BEC6-4621-94A8-CEFC7B2AEE1E}"/>
                    </a:ext>
                  </a:extLst>
                </p:cNvPr>
                <p:cNvSpPr>
                  <a:spLocks/>
                </p:cNvSpPr>
                <p:nvPr/>
              </p:nvSpPr>
              <p:spPr bwMode="auto">
                <a:xfrm>
                  <a:off x="1138839" y="1620921"/>
                  <a:ext cx="47403" cy="96781"/>
                </a:xfrm>
                <a:custGeom>
                  <a:avLst/>
                  <a:gdLst>
                    <a:gd name="T0" fmla="*/ 29 w 62"/>
                    <a:gd name="T1" fmla="*/ 125 h 126"/>
                    <a:gd name="T2" fmla="*/ 35 w 62"/>
                    <a:gd name="T3" fmla="*/ 0 h 126"/>
                    <a:gd name="T4" fmla="*/ 28 w 62"/>
                    <a:gd name="T5" fmla="*/ 126 h 126"/>
                    <a:gd name="T6" fmla="*/ 29 w 62"/>
                    <a:gd name="T7" fmla="*/ 125 h 126"/>
                  </a:gdLst>
                  <a:ahLst/>
                  <a:cxnLst>
                    <a:cxn ang="0">
                      <a:pos x="T0" y="T1"/>
                    </a:cxn>
                    <a:cxn ang="0">
                      <a:pos x="T2" y="T3"/>
                    </a:cxn>
                    <a:cxn ang="0">
                      <a:pos x="T4" y="T5"/>
                    </a:cxn>
                    <a:cxn ang="0">
                      <a:pos x="T6" y="T7"/>
                    </a:cxn>
                  </a:cxnLst>
                  <a:rect l="0" t="0" r="r" b="b"/>
                  <a:pathLst>
                    <a:path w="62" h="126">
                      <a:moveTo>
                        <a:pt x="29" y="125"/>
                      </a:moveTo>
                      <a:cubicBezTo>
                        <a:pt x="3" y="82"/>
                        <a:pt x="0" y="41"/>
                        <a:pt x="35" y="0"/>
                      </a:cubicBezTo>
                      <a:cubicBezTo>
                        <a:pt x="62" y="44"/>
                        <a:pt x="44" y="85"/>
                        <a:pt x="28" y="126"/>
                      </a:cubicBezTo>
                      <a:cubicBezTo>
                        <a:pt x="28" y="126"/>
                        <a:pt x="29" y="125"/>
                        <a:pt x="2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64" name="Freeform 70">
                  <a:extLst>
                    <a:ext uri="{FF2B5EF4-FFF2-40B4-BE49-F238E27FC236}">
                      <a16:creationId xmlns="" xmlns:a16="http://schemas.microsoft.com/office/drawing/2014/main" id="{2EF31482-CBD8-493C-8009-849CC211C4FC}"/>
                    </a:ext>
                  </a:extLst>
                </p:cNvPr>
                <p:cNvSpPr>
                  <a:spLocks/>
                </p:cNvSpPr>
                <p:nvPr/>
              </p:nvSpPr>
              <p:spPr bwMode="auto">
                <a:xfrm>
                  <a:off x="1217844" y="1489082"/>
                  <a:ext cx="36540" cy="89374"/>
                </a:xfrm>
                <a:custGeom>
                  <a:avLst/>
                  <a:gdLst>
                    <a:gd name="T0" fmla="*/ 48 w 48"/>
                    <a:gd name="T1" fmla="*/ 78 h 116"/>
                    <a:gd name="T2" fmla="*/ 17 w 48"/>
                    <a:gd name="T3" fmla="*/ 116 h 116"/>
                    <a:gd name="T4" fmla="*/ 16 w 48"/>
                    <a:gd name="T5" fmla="*/ 38 h 116"/>
                    <a:gd name="T6" fmla="*/ 48 w 48"/>
                    <a:gd name="T7" fmla="*/ 0 h 116"/>
                    <a:gd name="T8" fmla="*/ 48 w 48"/>
                    <a:gd name="T9" fmla="*/ 78 h 116"/>
                  </a:gdLst>
                  <a:ahLst/>
                  <a:cxnLst>
                    <a:cxn ang="0">
                      <a:pos x="T0" y="T1"/>
                    </a:cxn>
                    <a:cxn ang="0">
                      <a:pos x="T2" y="T3"/>
                    </a:cxn>
                    <a:cxn ang="0">
                      <a:pos x="T4" y="T5"/>
                    </a:cxn>
                    <a:cxn ang="0">
                      <a:pos x="T6" y="T7"/>
                    </a:cxn>
                    <a:cxn ang="0">
                      <a:pos x="T8" y="T9"/>
                    </a:cxn>
                  </a:cxnLst>
                  <a:rect l="0" t="0" r="r" b="b"/>
                  <a:pathLst>
                    <a:path w="48" h="116">
                      <a:moveTo>
                        <a:pt x="48" y="78"/>
                      </a:moveTo>
                      <a:cubicBezTo>
                        <a:pt x="37" y="91"/>
                        <a:pt x="27" y="103"/>
                        <a:pt x="17" y="116"/>
                      </a:cubicBezTo>
                      <a:cubicBezTo>
                        <a:pt x="1" y="98"/>
                        <a:pt x="0" y="60"/>
                        <a:pt x="16" y="38"/>
                      </a:cubicBezTo>
                      <a:cubicBezTo>
                        <a:pt x="23" y="27"/>
                        <a:pt x="32" y="18"/>
                        <a:pt x="48" y="0"/>
                      </a:cubicBezTo>
                      <a:cubicBezTo>
                        <a:pt x="48" y="32"/>
                        <a:pt x="48" y="55"/>
                        <a:pt x="4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65" name="Freeform 71">
                  <a:extLst>
                    <a:ext uri="{FF2B5EF4-FFF2-40B4-BE49-F238E27FC236}">
                      <a16:creationId xmlns="" xmlns:a16="http://schemas.microsoft.com/office/drawing/2014/main" id="{7160D12E-E70E-4FD3-B49D-9045BA5DA0B4}"/>
                    </a:ext>
                  </a:extLst>
                </p:cNvPr>
                <p:cNvSpPr>
                  <a:spLocks/>
                </p:cNvSpPr>
                <p:nvPr/>
              </p:nvSpPr>
              <p:spPr bwMode="auto">
                <a:xfrm>
                  <a:off x="1129951" y="1780411"/>
                  <a:ext cx="56291" cy="79498"/>
                </a:xfrm>
                <a:custGeom>
                  <a:avLst/>
                  <a:gdLst>
                    <a:gd name="T0" fmla="*/ 0 w 73"/>
                    <a:gd name="T1" fmla="*/ 103 h 103"/>
                    <a:gd name="T2" fmla="*/ 73 w 73"/>
                    <a:gd name="T3" fmla="*/ 0 h 103"/>
                    <a:gd name="T4" fmla="*/ 0 w 73"/>
                    <a:gd name="T5" fmla="*/ 102 h 103"/>
                    <a:gd name="T6" fmla="*/ 0 w 73"/>
                    <a:gd name="T7" fmla="*/ 103 h 103"/>
                  </a:gdLst>
                  <a:ahLst/>
                  <a:cxnLst>
                    <a:cxn ang="0">
                      <a:pos x="T0" y="T1"/>
                    </a:cxn>
                    <a:cxn ang="0">
                      <a:pos x="T2" y="T3"/>
                    </a:cxn>
                    <a:cxn ang="0">
                      <a:pos x="T4" y="T5"/>
                    </a:cxn>
                    <a:cxn ang="0">
                      <a:pos x="T6" y="T7"/>
                    </a:cxn>
                  </a:cxnLst>
                  <a:rect l="0" t="0" r="r" b="b"/>
                  <a:pathLst>
                    <a:path w="73" h="103">
                      <a:moveTo>
                        <a:pt x="0" y="103"/>
                      </a:moveTo>
                      <a:cubicBezTo>
                        <a:pt x="15" y="62"/>
                        <a:pt x="23" y="17"/>
                        <a:pt x="73" y="0"/>
                      </a:cubicBezTo>
                      <a:cubicBezTo>
                        <a:pt x="71" y="51"/>
                        <a:pt x="52" y="88"/>
                        <a:pt x="0" y="102"/>
                      </a:cubicBezTo>
                      <a:cubicBezTo>
                        <a:pt x="0" y="102"/>
                        <a:pt x="0" y="103"/>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66" name="Freeform 72">
                  <a:extLst>
                    <a:ext uri="{FF2B5EF4-FFF2-40B4-BE49-F238E27FC236}">
                      <a16:creationId xmlns="" xmlns:a16="http://schemas.microsoft.com/office/drawing/2014/main" id="{D27D0748-872C-49DF-A345-01B6742C0D72}"/>
                    </a:ext>
                  </a:extLst>
                </p:cNvPr>
                <p:cNvSpPr>
                  <a:spLocks/>
                </p:cNvSpPr>
                <p:nvPr/>
              </p:nvSpPr>
              <p:spPr bwMode="auto">
                <a:xfrm>
                  <a:off x="1147727" y="2146795"/>
                  <a:ext cx="64685" cy="61229"/>
                </a:xfrm>
                <a:custGeom>
                  <a:avLst/>
                  <a:gdLst>
                    <a:gd name="T0" fmla="*/ 0 w 84"/>
                    <a:gd name="T1" fmla="*/ 0 h 80"/>
                    <a:gd name="T2" fmla="*/ 84 w 84"/>
                    <a:gd name="T3" fmla="*/ 80 h 80"/>
                    <a:gd name="T4" fmla="*/ 0 w 84"/>
                    <a:gd name="T5" fmla="*/ 0 h 80"/>
                  </a:gdLst>
                  <a:ahLst/>
                  <a:cxnLst>
                    <a:cxn ang="0">
                      <a:pos x="T0" y="T1"/>
                    </a:cxn>
                    <a:cxn ang="0">
                      <a:pos x="T2" y="T3"/>
                    </a:cxn>
                    <a:cxn ang="0">
                      <a:pos x="T4" y="T5"/>
                    </a:cxn>
                  </a:cxnLst>
                  <a:rect l="0" t="0" r="r" b="b"/>
                  <a:pathLst>
                    <a:path w="84" h="80">
                      <a:moveTo>
                        <a:pt x="0" y="0"/>
                      </a:moveTo>
                      <a:cubicBezTo>
                        <a:pt x="43" y="13"/>
                        <a:pt x="78" y="30"/>
                        <a:pt x="84" y="80"/>
                      </a:cubicBezTo>
                      <a:cubicBezTo>
                        <a:pt x="36" y="74"/>
                        <a:pt x="12" y="4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67" name="Freeform 75">
                  <a:extLst>
                    <a:ext uri="{FF2B5EF4-FFF2-40B4-BE49-F238E27FC236}">
                      <a16:creationId xmlns="" xmlns:a16="http://schemas.microsoft.com/office/drawing/2014/main" id="{27853680-CC34-48DC-A23B-9E89AE65F7FF}"/>
                    </a:ext>
                  </a:extLst>
                </p:cNvPr>
                <p:cNvSpPr>
                  <a:spLocks/>
                </p:cNvSpPr>
                <p:nvPr/>
              </p:nvSpPr>
              <p:spPr bwMode="auto">
                <a:xfrm>
                  <a:off x="1282035" y="2228762"/>
                  <a:ext cx="43946" cy="88386"/>
                </a:xfrm>
                <a:custGeom>
                  <a:avLst/>
                  <a:gdLst>
                    <a:gd name="T0" fmla="*/ 35 w 57"/>
                    <a:gd name="T1" fmla="*/ 115 h 115"/>
                    <a:gd name="T2" fmla="*/ 4 w 57"/>
                    <a:gd name="T3" fmla="*/ 77 h 115"/>
                    <a:gd name="T4" fmla="*/ 0 w 57"/>
                    <a:gd name="T5" fmla="*/ 0 h 115"/>
                    <a:gd name="T6" fmla="*/ 35 w 57"/>
                    <a:gd name="T7" fmla="*/ 115 h 115"/>
                  </a:gdLst>
                  <a:ahLst/>
                  <a:cxnLst>
                    <a:cxn ang="0">
                      <a:pos x="T0" y="T1"/>
                    </a:cxn>
                    <a:cxn ang="0">
                      <a:pos x="T2" y="T3"/>
                    </a:cxn>
                    <a:cxn ang="0">
                      <a:pos x="T4" y="T5"/>
                    </a:cxn>
                    <a:cxn ang="0">
                      <a:pos x="T6" y="T7"/>
                    </a:cxn>
                  </a:cxnLst>
                  <a:rect l="0" t="0" r="r" b="b"/>
                  <a:pathLst>
                    <a:path w="57" h="115">
                      <a:moveTo>
                        <a:pt x="35" y="115"/>
                      </a:moveTo>
                      <a:cubicBezTo>
                        <a:pt x="25" y="102"/>
                        <a:pt x="15" y="90"/>
                        <a:pt x="4" y="77"/>
                      </a:cubicBezTo>
                      <a:cubicBezTo>
                        <a:pt x="3" y="53"/>
                        <a:pt x="2" y="28"/>
                        <a:pt x="0" y="0"/>
                      </a:cubicBezTo>
                      <a:cubicBezTo>
                        <a:pt x="49" y="42"/>
                        <a:pt x="57" y="73"/>
                        <a:pt x="35"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68" name="Freeform 76">
                  <a:extLst>
                    <a:ext uri="{FF2B5EF4-FFF2-40B4-BE49-F238E27FC236}">
                      <a16:creationId xmlns="" xmlns:a16="http://schemas.microsoft.com/office/drawing/2014/main" id="{97C729BB-BCAF-439D-9F70-E2276542DF81}"/>
                    </a:ext>
                  </a:extLst>
                </p:cNvPr>
                <p:cNvSpPr>
                  <a:spLocks/>
                </p:cNvSpPr>
                <p:nvPr/>
              </p:nvSpPr>
              <p:spPr bwMode="auto">
                <a:xfrm>
                  <a:off x="1090942" y="1843615"/>
                  <a:ext cx="49871" cy="85423"/>
                </a:xfrm>
                <a:custGeom>
                  <a:avLst/>
                  <a:gdLst>
                    <a:gd name="T0" fmla="*/ 45 w 65"/>
                    <a:gd name="T1" fmla="*/ 111 h 111"/>
                    <a:gd name="T2" fmla="*/ 10 w 65"/>
                    <a:gd name="T3" fmla="*/ 0 h 111"/>
                    <a:gd name="T4" fmla="*/ 45 w 65"/>
                    <a:gd name="T5" fmla="*/ 111 h 111"/>
                  </a:gdLst>
                  <a:ahLst/>
                  <a:cxnLst>
                    <a:cxn ang="0">
                      <a:pos x="T0" y="T1"/>
                    </a:cxn>
                    <a:cxn ang="0">
                      <a:pos x="T2" y="T3"/>
                    </a:cxn>
                    <a:cxn ang="0">
                      <a:pos x="T4" y="T5"/>
                    </a:cxn>
                  </a:cxnLst>
                  <a:rect l="0" t="0" r="r" b="b"/>
                  <a:pathLst>
                    <a:path w="65" h="111">
                      <a:moveTo>
                        <a:pt x="45" y="111"/>
                      </a:moveTo>
                      <a:cubicBezTo>
                        <a:pt x="9" y="82"/>
                        <a:pt x="0" y="46"/>
                        <a:pt x="10" y="0"/>
                      </a:cubicBezTo>
                      <a:cubicBezTo>
                        <a:pt x="44" y="31"/>
                        <a:pt x="65" y="64"/>
                        <a:pt x="45"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69" name="Freeform 78">
                  <a:extLst>
                    <a:ext uri="{FF2B5EF4-FFF2-40B4-BE49-F238E27FC236}">
                      <a16:creationId xmlns="" xmlns:a16="http://schemas.microsoft.com/office/drawing/2014/main" id="{104D6E6E-CE10-4A06-AA05-184BD23B2E29}"/>
                    </a:ext>
                  </a:extLst>
                </p:cNvPr>
                <p:cNvSpPr>
                  <a:spLocks/>
                </p:cNvSpPr>
                <p:nvPr/>
              </p:nvSpPr>
              <p:spPr bwMode="auto">
                <a:xfrm>
                  <a:off x="1173897" y="2045077"/>
                  <a:ext cx="39996" cy="96781"/>
                </a:xfrm>
                <a:custGeom>
                  <a:avLst/>
                  <a:gdLst>
                    <a:gd name="T0" fmla="*/ 1 w 52"/>
                    <a:gd name="T1" fmla="*/ 91 h 126"/>
                    <a:gd name="T2" fmla="*/ 16 w 52"/>
                    <a:gd name="T3" fmla="*/ 0 h 126"/>
                    <a:gd name="T4" fmla="*/ 23 w 52"/>
                    <a:gd name="T5" fmla="*/ 126 h 126"/>
                    <a:gd name="T6" fmla="*/ 0 w 52"/>
                    <a:gd name="T7" fmla="*/ 90 h 126"/>
                    <a:gd name="T8" fmla="*/ 1 w 52"/>
                    <a:gd name="T9" fmla="*/ 91 h 126"/>
                  </a:gdLst>
                  <a:ahLst/>
                  <a:cxnLst>
                    <a:cxn ang="0">
                      <a:pos x="T0" y="T1"/>
                    </a:cxn>
                    <a:cxn ang="0">
                      <a:pos x="T2" y="T3"/>
                    </a:cxn>
                    <a:cxn ang="0">
                      <a:pos x="T4" y="T5"/>
                    </a:cxn>
                    <a:cxn ang="0">
                      <a:pos x="T6" y="T7"/>
                    </a:cxn>
                    <a:cxn ang="0">
                      <a:pos x="T8" y="T9"/>
                    </a:cxn>
                  </a:cxnLst>
                  <a:rect l="0" t="0" r="r" b="b"/>
                  <a:pathLst>
                    <a:path w="52" h="126">
                      <a:moveTo>
                        <a:pt x="1" y="91"/>
                      </a:moveTo>
                      <a:cubicBezTo>
                        <a:pt x="5" y="63"/>
                        <a:pt x="10" y="35"/>
                        <a:pt x="16" y="0"/>
                      </a:cubicBezTo>
                      <a:cubicBezTo>
                        <a:pt x="52" y="47"/>
                        <a:pt x="45" y="86"/>
                        <a:pt x="23" y="126"/>
                      </a:cubicBezTo>
                      <a:cubicBezTo>
                        <a:pt x="15" y="113"/>
                        <a:pt x="7" y="101"/>
                        <a:pt x="0" y="90"/>
                      </a:cubicBezTo>
                      <a:cubicBezTo>
                        <a:pt x="0" y="89"/>
                        <a:pt x="1" y="91"/>
                        <a:pt x="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70" name="Freeform 79">
                  <a:extLst>
                    <a:ext uri="{FF2B5EF4-FFF2-40B4-BE49-F238E27FC236}">
                      <a16:creationId xmlns="" xmlns:a16="http://schemas.microsoft.com/office/drawing/2014/main" id="{7C131E4E-BD9D-46A8-96EF-7D75A5C80891}"/>
                    </a:ext>
                  </a:extLst>
                </p:cNvPr>
                <p:cNvSpPr>
                  <a:spLocks/>
                </p:cNvSpPr>
                <p:nvPr/>
              </p:nvSpPr>
              <p:spPr bwMode="auto">
                <a:xfrm>
                  <a:off x="1197598" y="2114205"/>
                  <a:ext cx="43946" cy="90855"/>
                </a:xfrm>
                <a:custGeom>
                  <a:avLst/>
                  <a:gdLst>
                    <a:gd name="T0" fmla="*/ 22 w 57"/>
                    <a:gd name="T1" fmla="*/ 0 h 118"/>
                    <a:gd name="T2" fmla="*/ 36 w 57"/>
                    <a:gd name="T3" fmla="*/ 118 h 118"/>
                    <a:gd name="T4" fmla="*/ 22 w 57"/>
                    <a:gd name="T5" fmla="*/ 0 h 118"/>
                  </a:gdLst>
                  <a:ahLst/>
                  <a:cxnLst>
                    <a:cxn ang="0">
                      <a:pos x="T0" y="T1"/>
                    </a:cxn>
                    <a:cxn ang="0">
                      <a:pos x="T2" y="T3"/>
                    </a:cxn>
                    <a:cxn ang="0">
                      <a:pos x="T4" y="T5"/>
                    </a:cxn>
                  </a:cxnLst>
                  <a:rect l="0" t="0" r="r" b="b"/>
                  <a:pathLst>
                    <a:path w="57" h="118">
                      <a:moveTo>
                        <a:pt x="22" y="0"/>
                      </a:moveTo>
                      <a:cubicBezTo>
                        <a:pt x="57" y="37"/>
                        <a:pt x="54" y="76"/>
                        <a:pt x="36" y="118"/>
                      </a:cubicBezTo>
                      <a:cubicBezTo>
                        <a:pt x="0" y="82"/>
                        <a:pt x="6" y="43"/>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71" name="Freeform 81">
                  <a:extLst>
                    <a:ext uri="{FF2B5EF4-FFF2-40B4-BE49-F238E27FC236}">
                      <a16:creationId xmlns="" xmlns:a16="http://schemas.microsoft.com/office/drawing/2014/main" id="{F0BF566C-6C7F-410F-8B94-D76B41B6C39C}"/>
                    </a:ext>
                  </a:extLst>
                </p:cNvPr>
                <p:cNvSpPr>
                  <a:spLocks/>
                </p:cNvSpPr>
                <p:nvPr/>
              </p:nvSpPr>
              <p:spPr bwMode="auto">
                <a:xfrm>
                  <a:off x="1087980" y="1922126"/>
                  <a:ext cx="52340" cy="82461"/>
                </a:xfrm>
                <a:custGeom>
                  <a:avLst/>
                  <a:gdLst>
                    <a:gd name="T0" fmla="*/ 14 w 68"/>
                    <a:gd name="T1" fmla="*/ 0 h 107"/>
                    <a:gd name="T2" fmla="*/ 58 w 68"/>
                    <a:gd name="T3" fmla="*/ 107 h 107"/>
                    <a:gd name="T4" fmla="*/ 14 w 68"/>
                    <a:gd name="T5" fmla="*/ 0 h 107"/>
                  </a:gdLst>
                  <a:ahLst/>
                  <a:cxnLst>
                    <a:cxn ang="0">
                      <a:pos x="T0" y="T1"/>
                    </a:cxn>
                    <a:cxn ang="0">
                      <a:pos x="T2" y="T3"/>
                    </a:cxn>
                    <a:cxn ang="0">
                      <a:pos x="T4" y="T5"/>
                    </a:cxn>
                  </a:cxnLst>
                  <a:rect l="0" t="0" r="r" b="b"/>
                  <a:pathLst>
                    <a:path w="68" h="107">
                      <a:moveTo>
                        <a:pt x="14" y="0"/>
                      </a:moveTo>
                      <a:cubicBezTo>
                        <a:pt x="53" y="26"/>
                        <a:pt x="68" y="60"/>
                        <a:pt x="58" y="107"/>
                      </a:cubicBezTo>
                      <a:cubicBezTo>
                        <a:pt x="25" y="79"/>
                        <a:pt x="0" y="5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grpSp>
          <p:grpSp>
            <p:nvGrpSpPr>
              <p:cNvPr id="257" name="组合 256">
                <a:extLst>
                  <a:ext uri="{FF2B5EF4-FFF2-40B4-BE49-F238E27FC236}">
                    <a16:creationId xmlns="" xmlns:a16="http://schemas.microsoft.com/office/drawing/2014/main" id="{B1AB9E11-B858-4E31-93F4-AF7EC70818DE}"/>
                  </a:ext>
                </a:extLst>
              </p:cNvPr>
              <p:cNvGrpSpPr/>
              <p:nvPr/>
            </p:nvGrpSpPr>
            <p:grpSpPr>
              <a:xfrm flipH="1">
                <a:off x="3053940" y="1383907"/>
                <a:ext cx="478965" cy="1101126"/>
                <a:chOff x="1087980" y="1383907"/>
                <a:chExt cx="478965" cy="1101126"/>
              </a:xfrm>
              <a:gradFill>
                <a:gsLst>
                  <a:gs pos="0">
                    <a:schemeClr val="accent2"/>
                  </a:gs>
                  <a:gs pos="88000">
                    <a:schemeClr val="accent1"/>
                  </a:gs>
                </a:gsLst>
                <a:lin ang="0" scaled="1"/>
              </a:gradFill>
            </p:grpSpPr>
            <p:sp>
              <p:nvSpPr>
                <p:cNvPr id="258" name="Freeform 11">
                  <a:extLst>
                    <a:ext uri="{FF2B5EF4-FFF2-40B4-BE49-F238E27FC236}">
                      <a16:creationId xmlns="" xmlns:a16="http://schemas.microsoft.com/office/drawing/2014/main" id="{13E75AC6-50D3-4D44-958D-53D231B439C8}"/>
                    </a:ext>
                  </a:extLst>
                </p:cNvPr>
                <p:cNvSpPr>
                  <a:spLocks/>
                </p:cNvSpPr>
                <p:nvPr/>
              </p:nvSpPr>
              <p:spPr bwMode="auto">
                <a:xfrm>
                  <a:off x="1371902" y="1383907"/>
                  <a:ext cx="85423" cy="54316"/>
                </a:xfrm>
                <a:custGeom>
                  <a:avLst/>
                  <a:gdLst>
                    <a:gd name="T0" fmla="*/ 0 w 111"/>
                    <a:gd name="T1" fmla="*/ 69 h 71"/>
                    <a:gd name="T2" fmla="*/ 111 w 111"/>
                    <a:gd name="T3" fmla="*/ 2 h 71"/>
                    <a:gd name="T4" fmla="*/ 0 w 111"/>
                    <a:gd name="T5" fmla="*/ 69 h 71"/>
                  </a:gdLst>
                  <a:ahLst/>
                  <a:cxnLst>
                    <a:cxn ang="0">
                      <a:pos x="T0" y="T1"/>
                    </a:cxn>
                    <a:cxn ang="0">
                      <a:pos x="T2" y="T3"/>
                    </a:cxn>
                    <a:cxn ang="0">
                      <a:pos x="T4" y="T5"/>
                    </a:cxn>
                  </a:cxnLst>
                  <a:rect l="0" t="0" r="r" b="b"/>
                  <a:pathLst>
                    <a:path w="111" h="71">
                      <a:moveTo>
                        <a:pt x="0" y="69"/>
                      </a:moveTo>
                      <a:cubicBezTo>
                        <a:pt x="23" y="23"/>
                        <a:pt x="58" y="0"/>
                        <a:pt x="111" y="2"/>
                      </a:cubicBezTo>
                      <a:cubicBezTo>
                        <a:pt x="87" y="47"/>
                        <a:pt x="52" y="71"/>
                        <a:pt x="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59" name="Freeform 15">
                  <a:extLst>
                    <a:ext uri="{FF2B5EF4-FFF2-40B4-BE49-F238E27FC236}">
                      <a16:creationId xmlns="" xmlns:a16="http://schemas.microsoft.com/office/drawing/2014/main" id="{0C3DE7D6-A1C5-4153-B569-BAB94814DBAE}"/>
                    </a:ext>
                  </a:extLst>
                </p:cNvPr>
                <p:cNvSpPr>
                  <a:spLocks/>
                </p:cNvSpPr>
                <p:nvPr/>
              </p:nvSpPr>
              <p:spPr bwMode="auto">
                <a:xfrm>
                  <a:off x="1433624" y="2363563"/>
                  <a:ext cx="65179" cy="69623"/>
                </a:xfrm>
                <a:custGeom>
                  <a:avLst/>
                  <a:gdLst>
                    <a:gd name="T0" fmla="*/ 43 w 85"/>
                    <a:gd name="T1" fmla="*/ 74 h 91"/>
                    <a:gd name="T2" fmla="*/ 0 w 85"/>
                    <a:gd name="T3" fmla="*/ 0 h 91"/>
                    <a:gd name="T4" fmla="*/ 85 w 85"/>
                    <a:gd name="T5" fmla="*/ 79 h 91"/>
                    <a:gd name="T6" fmla="*/ 76 w 85"/>
                    <a:gd name="T7" fmla="*/ 91 h 91"/>
                    <a:gd name="T8" fmla="*/ 43 w 85"/>
                    <a:gd name="T9" fmla="*/ 74 h 91"/>
                  </a:gdLst>
                  <a:ahLst/>
                  <a:cxnLst>
                    <a:cxn ang="0">
                      <a:pos x="T0" y="T1"/>
                    </a:cxn>
                    <a:cxn ang="0">
                      <a:pos x="T2" y="T3"/>
                    </a:cxn>
                    <a:cxn ang="0">
                      <a:pos x="T4" y="T5"/>
                    </a:cxn>
                    <a:cxn ang="0">
                      <a:pos x="T6" y="T7"/>
                    </a:cxn>
                    <a:cxn ang="0">
                      <a:pos x="T8" y="T9"/>
                    </a:cxn>
                  </a:cxnLst>
                  <a:rect l="0" t="0" r="r" b="b"/>
                  <a:pathLst>
                    <a:path w="85" h="91">
                      <a:moveTo>
                        <a:pt x="43" y="74"/>
                      </a:moveTo>
                      <a:cubicBezTo>
                        <a:pt x="29" y="51"/>
                        <a:pt x="16" y="28"/>
                        <a:pt x="0" y="0"/>
                      </a:cubicBezTo>
                      <a:cubicBezTo>
                        <a:pt x="53" y="7"/>
                        <a:pt x="73" y="40"/>
                        <a:pt x="85" y="79"/>
                      </a:cubicBezTo>
                      <a:cubicBezTo>
                        <a:pt x="85" y="82"/>
                        <a:pt x="79" y="87"/>
                        <a:pt x="76" y="91"/>
                      </a:cubicBezTo>
                      <a:cubicBezTo>
                        <a:pt x="65" y="85"/>
                        <a:pt x="54" y="80"/>
                        <a:pt x="4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60" name="Freeform 18">
                  <a:extLst>
                    <a:ext uri="{FF2B5EF4-FFF2-40B4-BE49-F238E27FC236}">
                      <a16:creationId xmlns="" xmlns:a16="http://schemas.microsoft.com/office/drawing/2014/main" id="{CBD15C47-CD2C-49E0-B933-4B2E51801E6F}"/>
                    </a:ext>
                  </a:extLst>
                </p:cNvPr>
                <p:cNvSpPr>
                  <a:spLocks/>
                </p:cNvSpPr>
                <p:nvPr/>
              </p:nvSpPr>
              <p:spPr bwMode="auto">
                <a:xfrm>
                  <a:off x="1265246" y="1440692"/>
                  <a:ext cx="49378" cy="80980"/>
                </a:xfrm>
                <a:custGeom>
                  <a:avLst/>
                  <a:gdLst>
                    <a:gd name="T0" fmla="*/ 16 w 64"/>
                    <a:gd name="T1" fmla="*/ 105 h 105"/>
                    <a:gd name="T2" fmla="*/ 21 w 64"/>
                    <a:gd name="T3" fmla="*/ 28 h 105"/>
                    <a:gd name="T4" fmla="*/ 64 w 64"/>
                    <a:gd name="T5" fmla="*/ 0 h 105"/>
                    <a:gd name="T6" fmla="*/ 41 w 64"/>
                    <a:gd name="T7" fmla="*/ 79 h 105"/>
                    <a:gd name="T8" fmla="*/ 16 w 64"/>
                    <a:gd name="T9" fmla="*/ 105 h 105"/>
                  </a:gdLst>
                  <a:ahLst/>
                  <a:cxnLst>
                    <a:cxn ang="0">
                      <a:pos x="T0" y="T1"/>
                    </a:cxn>
                    <a:cxn ang="0">
                      <a:pos x="T2" y="T3"/>
                    </a:cxn>
                    <a:cxn ang="0">
                      <a:pos x="T4" y="T5"/>
                    </a:cxn>
                    <a:cxn ang="0">
                      <a:pos x="T6" y="T7"/>
                    </a:cxn>
                    <a:cxn ang="0">
                      <a:pos x="T8" y="T9"/>
                    </a:cxn>
                  </a:cxnLst>
                  <a:rect l="0" t="0" r="r" b="b"/>
                  <a:pathLst>
                    <a:path w="64" h="105">
                      <a:moveTo>
                        <a:pt x="16" y="105"/>
                      </a:moveTo>
                      <a:cubicBezTo>
                        <a:pt x="0" y="89"/>
                        <a:pt x="2" y="48"/>
                        <a:pt x="21" y="28"/>
                      </a:cubicBezTo>
                      <a:cubicBezTo>
                        <a:pt x="31" y="17"/>
                        <a:pt x="43" y="7"/>
                        <a:pt x="64" y="0"/>
                      </a:cubicBezTo>
                      <a:cubicBezTo>
                        <a:pt x="56" y="27"/>
                        <a:pt x="48" y="53"/>
                        <a:pt x="41" y="79"/>
                      </a:cubicBezTo>
                      <a:cubicBezTo>
                        <a:pt x="32" y="87"/>
                        <a:pt x="24" y="96"/>
                        <a:pt x="16"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61" name="Freeform 19">
                  <a:extLst>
                    <a:ext uri="{FF2B5EF4-FFF2-40B4-BE49-F238E27FC236}">
                      <a16:creationId xmlns="" xmlns:a16="http://schemas.microsoft.com/office/drawing/2014/main" id="{96DC7664-141C-4309-932A-816BFF42294D}"/>
                    </a:ext>
                  </a:extLst>
                </p:cNvPr>
                <p:cNvSpPr>
                  <a:spLocks/>
                </p:cNvSpPr>
                <p:nvPr/>
              </p:nvSpPr>
              <p:spPr bwMode="auto">
                <a:xfrm>
                  <a:off x="1327462" y="1451555"/>
                  <a:ext cx="87399" cy="39008"/>
                </a:xfrm>
                <a:custGeom>
                  <a:avLst/>
                  <a:gdLst>
                    <a:gd name="T0" fmla="*/ 31 w 114"/>
                    <a:gd name="T1" fmla="*/ 0 h 51"/>
                    <a:gd name="T2" fmla="*/ 114 w 114"/>
                    <a:gd name="T3" fmla="*/ 0 h 51"/>
                    <a:gd name="T4" fmla="*/ 0 w 114"/>
                    <a:gd name="T5" fmla="*/ 24 h 51"/>
                    <a:gd name="T6" fmla="*/ 31 w 114"/>
                    <a:gd name="T7" fmla="*/ 0 h 51"/>
                  </a:gdLst>
                  <a:ahLst/>
                  <a:cxnLst>
                    <a:cxn ang="0">
                      <a:pos x="T0" y="T1"/>
                    </a:cxn>
                    <a:cxn ang="0">
                      <a:pos x="T2" y="T3"/>
                    </a:cxn>
                    <a:cxn ang="0">
                      <a:pos x="T4" y="T5"/>
                    </a:cxn>
                    <a:cxn ang="0">
                      <a:pos x="T6" y="T7"/>
                    </a:cxn>
                  </a:cxnLst>
                  <a:rect l="0" t="0" r="r" b="b"/>
                  <a:pathLst>
                    <a:path w="114" h="51">
                      <a:moveTo>
                        <a:pt x="31" y="0"/>
                      </a:moveTo>
                      <a:cubicBezTo>
                        <a:pt x="58" y="0"/>
                        <a:pt x="85" y="0"/>
                        <a:pt x="114" y="0"/>
                      </a:cubicBezTo>
                      <a:cubicBezTo>
                        <a:pt x="72" y="44"/>
                        <a:pt x="36" y="51"/>
                        <a:pt x="0" y="24"/>
                      </a:cubicBezTo>
                      <a:cubicBezTo>
                        <a:pt x="11" y="16"/>
                        <a:pt x="21" y="8"/>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62" name="Freeform 21">
                  <a:extLst>
                    <a:ext uri="{FF2B5EF4-FFF2-40B4-BE49-F238E27FC236}">
                      <a16:creationId xmlns="" xmlns:a16="http://schemas.microsoft.com/office/drawing/2014/main" id="{7207E2AA-D1B8-49BC-A52F-504D9FDE6D94}"/>
                    </a:ext>
                  </a:extLst>
                </p:cNvPr>
                <p:cNvSpPr>
                  <a:spLocks/>
                </p:cNvSpPr>
                <p:nvPr/>
              </p:nvSpPr>
              <p:spPr bwMode="auto">
                <a:xfrm>
                  <a:off x="1226238" y="2274190"/>
                  <a:ext cx="82955" cy="56291"/>
                </a:xfrm>
                <a:custGeom>
                  <a:avLst/>
                  <a:gdLst>
                    <a:gd name="T0" fmla="*/ 108 w 108"/>
                    <a:gd name="T1" fmla="*/ 56 h 73"/>
                    <a:gd name="T2" fmla="*/ 0 w 108"/>
                    <a:gd name="T3" fmla="*/ 0 h 73"/>
                    <a:gd name="T4" fmla="*/ 77 w 108"/>
                    <a:gd name="T5" fmla="*/ 18 h 73"/>
                    <a:gd name="T6" fmla="*/ 108 w 108"/>
                    <a:gd name="T7" fmla="*/ 56 h 73"/>
                  </a:gdLst>
                  <a:ahLst/>
                  <a:cxnLst>
                    <a:cxn ang="0">
                      <a:pos x="T0" y="T1"/>
                    </a:cxn>
                    <a:cxn ang="0">
                      <a:pos x="T2" y="T3"/>
                    </a:cxn>
                    <a:cxn ang="0">
                      <a:pos x="T4" y="T5"/>
                    </a:cxn>
                    <a:cxn ang="0">
                      <a:pos x="T6" y="T7"/>
                    </a:cxn>
                  </a:cxnLst>
                  <a:rect l="0" t="0" r="r" b="b"/>
                  <a:pathLst>
                    <a:path w="108" h="73">
                      <a:moveTo>
                        <a:pt x="108" y="56"/>
                      </a:moveTo>
                      <a:cubicBezTo>
                        <a:pt x="66" y="73"/>
                        <a:pt x="35" y="58"/>
                        <a:pt x="0" y="0"/>
                      </a:cubicBezTo>
                      <a:cubicBezTo>
                        <a:pt x="28" y="6"/>
                        <a:pt x="53" y="12"/>
                        <a:pt x="77" y="18"/>
                      </a:cubicBezTo>
                      <a:cubicBezTo>
                        <a:pt x="88" y="31"/>
                        <a:pt x="98" y="43"/>
                        <a:pt x="108"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63" name="Freeform 22">
                  <a:extLst>
                    <a:ext uri="{FF2B5EF4-FFF2-40B4-BE49-F238E27FC236}">
                      <a16:creationId xmlns="" xmlns:a16="http://schemas.microsoft.com/office/drawing/2014/main" id="{C4988E31-E7B3-41BA-A452-3F9445E9837A}"/>
                    </a:ext>
                  </a:extLst>
                </p:cNvPr>
                <p:cNvSpPr>
                  <a:spLocks/>
                </p:cNvSpPr>
                <p:nvPr/>
              </p:nvSpPr>
              <p:spPr bwMode="auto">
                <a:xfrm>
                  <a:off x="1230682" y="1537472"/>
                  <a:ext cx="80980" cy="48390"/>
                </a:xfrm>
                <a:custGeom>
                  <a:avLst/>
                  <a:gdLst>
                    <a:gd name="T0" fmla="*/ 31 w 105"/>
                    <a:gd name="T1" fmla="*/ 15 h 63"/>
                    <a:gd name="T2" fmla="*/ 105 w 105"/>
                    <a:gd name="T3" fmla="*/ 0 h 63"/>
                    <a:gd name="T4" fmla="*/ 16 w 105"/>
                    <a:gd name="T5" fmla="*/ 63 h 63"/>
                    <a:gd name="T6" fmla="*/ 0 w 105"/>
                    <a:gd name="T7" fmla="*/ 53 h 63"/>
                    <a:gd name="T8" fmla="*/ 31 w 105"/>
                    <a:gd name="T9" fmla="*/ 15 h 63"/>
                  </a:gdLst>
                  <a:ahLst/>
                  <a:cxnLst>
                    <a:cxn ang="0">
                      <a:pos x="T0" y="T1"/>
                    </a:cxn>
                    <a:cxn ang="0">
                      <a:pos x="T2" y="T3"/>
                    </a:cxn>
                    <a:cxn ang="0">
                      <a:pos x="T4" y="T5"/>
                    </a:cxn>
                    <a:cxn ang="0">
                      <a:pos x="T6" y="T7"/>
                    </a:cxn>
                    <a:cxn ang="0">
                      <a:pos x="T8" y="T9"/>
                    </a:cxn>
                  </a:cxnLst>
                  <a:rect l="0" t="0" r="r" b="b"/>
                  <a:pathLst>
                    <a:path w="105" h="63">
                      <a:moveTo>
                        <a:pt x="31" y="15"/>
                      </a:moveTo>
                      <a:cubicBezTo>
                        <a:pt x="55" y="11"/>
                        <a:pt x="79" y="6"/>
                        <a:pt x="105" y="0"/>
                      </a:cubicBezTo>
                      <a:cubicBezTo>
                        <a:pt x="88" y="43"/>
                        <a:pt x="57" y="60"/>
                        <a:pt x="16" y="63"/>
                      </a:cubicBezTo>
                      <a:cubicBezTo>
                        <a:pt x="11" y="63"/>
                        <a:pt x="5" y="56"/>
                        <a:pt x="0" y="53"/>
                      </a:cubicBezTo>
                      <a:cubicBezTo>
                        <a:pt x="10" y="40"/>
                        <a:pt x="20" y="28"/>
                        <a:pt x="3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64" name="Freeform 25">
                  <a:extLst>
                    <a:ext uri="{FF2B5EF4-FFF2-40B4-BE49-F238E27FC236}">
                      <a16:creationId xmlns="" xmlns:a16="http://schemas.microsoft.com/office/drawing/2014/main" id="{801C4463-B9F5-4BE6-9139-BE64D09E355C}"/>
                    </a:ext>
                  </a:extLst>
                </p:cNvPr>
                <p:cNvSpPr>
                  <a:spLocks/>
                </p:cNvSpPr>
                <p:nvPr/>
              </p:nvSpPr>
              <p:spPr bwMode="auto">
                <a:xfrm>
                  <a:off x="1490903" y="2392696"/>
                  <a:ext cx="76042" cy="65179"/>
                </a:xfrm>
                <a:custGeom>
                  <a:avLst/>
                  <a:gdLst>
                    <a:gd name="T0" fmla="*/ 63 w 99"/>
                    <a:gd name="T1" fmla="*/ 72 h 85"/>
                    <a:gd name="T2" fmla="*/ 0 w 99"/>
                    <a:gd name="T3" fmla="*/ 0 h 85"/>
                    <a:gd name="T4" fmla="*/ 97 w 99"/>
                    <a:gd name="T5" fmla="*/ 85 h 85"/>
                    <a:gd name="T6" fmla="*/ 63 w 99"/>
                    <a:gd name="T7" fmla="*/ 72 h 85"/>
                  </a:gdLst>
                  <a:ahLst/>
                  <a:cxnLst>
                    <a:cxn ang="0">
                      <a:pos x="T0" y="T1"/>
                    </a:cxn>
                    <a:cxn ang="0">
                      <a:pos x="T2" y="T3"/>
                    </a:cxn>
                    <a:cxn ang="0">
                      <a:pos x="T4" y="T5"/>
                    </a:cxn>
                    <a:cxn ang="0">
                      <a:pos x="T6" y="T7"/>
                    </a:cxn>
                  </a:cxnLst>
                  <a:rect l="0" t="0" r="r" b="b"/>
                  <a:pathLst>
                    <a:path w="99" h="85">
                      <a:moveTo>
                        <a:pt x="63" y="72"/>
                      </a:moveTo>
                      <a:cubicBezTo>
                        <a:pt x="44" y="50"/>
                        <a:pt x="26" y="29"/>
                        <a:pt x="0" y="0"/>
                      </a:cubicBezTo>
                      <a:cubicBezTo>
                        <a:pt x="72" y="15"/>
                        <a:pt x="99" y="42"/>
                        <a:pt x="97" y="85"/>
                      </a:cubicBezTo>
                      <a:cubicBezTo>
                        <a:pt x="86" y="81"/>
                        <a:pt x="75" y="76"/>
                        <a:pt x="63"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65" name="Freeform 27">
                  <a:extLst>
                    <a:ext uri="{FF2B5EF4-FFF2-40B4-BE49-F238E27FC236}">
                      <a16:creationId xmlns="" xmlns:a16="http://schemas.microsoft.com/office/drawing/2014/main" id="{83CD9313-052A-4EEE-98E6-969130DE754B}"/>
                    </a:ext>
                  </a:extLst>
                </p:cNvPr>
                <p:cNvSpPr>
                  <a:spLocks/>
                </p:cNvSpPr>
                <p:nvPr/>
              </p:nvSpPr>
              <p:spPr bwMode="auto">
                <a:xfrm>
                  <a:off x="1095387" y="1767573"/>
                  <a:ext cx="46909" cy="92336"/>
                </a:xfrm>
                <a:custGeom>
                  <a:avLst/>
                  <a:gdLst>
                    <a:gd name="T0" fmla="*/ 45 w 61"/>
                    <a:gd name="T1" fmla="*/ 119 h 120"/>
                    <a:gd name="T2" fmla="*/ 20 w 61"/>
                    <a:gd name="T3" fmla="*/ 0 h 120"/>
                    <a:gd name="T4" fmla="*/ 45 w 61"/>
                    <a:gd name="T5" fmla="*/ 120 h 120"/>
                    <a:gd name="T6" fmla="*/ 45 w 61"/>
                    <a:gd name="T7" fmla="*/ 119 h 120"/>
                  </a:gdLst>
                  <a:ahLst/>
                  <a:cxnLst>
                    <a:cxn ang="0">
                      <a:pos x="T0" y="T1"/>
                    </a:cxn>
                    <a:cxn ang="0">
                      <a:pos x="T2" y="T3"/>
                    </a:cxn>
                    <a:cxn ang="0">
                      <a:pos x="T4" y="T5"/>
                    </a:cxn>
                    <a:cxn ang="0">
                      <a:pos x="T6" y="T7"/>
                    </a:cxn>
                  </a:cxnLst>
                  <a:rect l="0" t="0" r="r" b="b"/>
                  <a:pathLst>
                    <a:path w="61" h="120">
                      <a:moveTo>
                        <a:pt x="45" y="119"/>
                      </a:moveTo>
                      <a:cubicBezTo>
                        <a:pt x="10" y="85"/>
                        <a:pt x="0" y="45"/>
                        <a:pt x="20" y="0"/>
                      </a:cubicBezTo>
                      <a:cubicBezTo>
                        <a:pt x="61" y="33"/>
                        <a:pt x="53" y="76"/>
                        <a:pt x="45" y="120"/>
                      </a:cubicBezTo>
                      <a:lnTo>
                        <a:pt x="45"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66" name="Freeform 31">
                  <a:extLst>
                    <a:ext uri="{FF2B5EF4-FFF2-40B4-BE49-F238E27FC236}">
                      <a16:creationId xmlns="" xmlns:a16="http://schemas.microsoft.com/office/drawing/2014/main" id="{B4A1566A-0DC5-4B1E-A944-8DF4806E25BC}"/>
                    </a:ext>
                  </a:extLst>
                </p:cNvPr>
                <p:cNvSpPr>
                  <a:spLocks/>
                </p:cNvSpPr>
                <p:nvPr/>
              </p:nvSpPr>
              <p:spPr bwMode="auto">
                <a:xfrm>
                  <a:off x="1187229" y="2209505"/>
                  <a:ext cx="73573" cy="62216"/>
                </a:xfrm>
                <a:custGeom>
                  <a:avLst/>
                  <a:gdLst>
                    <a:gd name="T0" fmla="*/ 96 w 96"/>
                    <a:gd name="T1" fmla="*/ 69 h 81"/>
                    <a:gd name="T2" fmla="*/ 0 w 96"/>
                    <a:gd name="T3" fmla="*/ 0 h 81"/>
                    <a:gd name="T4" fmla="*/ 85 w 96"/>
                    <a:gd name="T5" fmla="*/ 48 h 81"/>
                    <a:gd name="T6" fmla="*/ 96 w 96"/>
                    <a:gd name="T7" fmla="*/ 69 h 81"/>
                  </a:gdLst>
                  <a:ahLst/>
                  <a:cxnLst>
                    <a:cxn ang="0">
                      <a:pos x="T0" y="T1"/>
                    </a:cxn>
                    <a:cxn ang="0">
                      <a:pos x="T2" y="T3"/>
                    </a:cxn>
                    <a:cxn ang="0">
                      <a:pos x="T4" y="T5"/>
                    </a:cxn>
                    <a:cxn ang="0">
                      <a:pos x="T6" y="T7"/>
                    </a:cxn>
                  </a:cxnLst>
                  <a:rect l="0" t="0" r="r" b="b"/>
                  <a:pathLst>
                    <a:path w="96" h="81">
                      <a:moveTo>
                        <a:pt x="96" y="69"/>
                      </a:moveTo>
                      <a:cubicBezTo>
                        <a:pt x="55" y="81"/>
                        <a:pt x="25" y="63"/>
                        <a:pt x="0" y="0"/>
                      </a:cubicBezTo>
                      <a:cubicBezTo>
                        <a:pt x="28" y="16"/>
                        <a:pt x="57" y="32"/>
                        <a:pt x="85" y="48"/>
                      </a:cubicBezTo>
                      <a:cubicBezTo>
                        <a:pt x="89" y="55"/>
                        <a:pt x="92" y="62"/>
                        <a:pt x="96"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67" name="Freeform 32">
                  <a:extLst>
                    <a:ext uri="{FF2B5EF4-FFF2-40B4-BE49-F238E27FC236}">
                      <a16:creationId xmlns="" xmlns:a16="http://schemas.microsoft.com/office/drawing/2014/main" id="{3AA72F02-3386-4F9D-B0CF-B9533F8BABDF}"/>
                    </a:ext>
                  </a:extLst>
                </p:cNvPr>
                <p:cNvSpPr>
                  <a:spLocks/>
                </p:cNvSpPr>
                <p:nvPr/>
              </p:nvSpPr>
              <p:spPr bwMode="auto">
                <a:xfrm>
                  <a:off x="1404985" y="2420348"/>
                  <a:ext cx="86905" cy="38515"/>
                </a:xfrm>
                <a:custGeom>
                  <a:avLst/>
                  <a:gdLst>
                    <a:gd name="T0" fmla="*/ 80 w 113"/>
                    <a:gd name="T1" fmla="*/ 0 h 50"/>
                    <a:gd name="T2" fmla="*/ 113 w 113"/>
                    <a:gd name="T3" fmla="*/ 17 h 50"/>
                    <a:gd name="T4" fmla="*/ 42 w 113"/>
                    <a:gd name="T5" fmla="*/ 37 h 50"/>
                    <a:gd name="T6" fmla="*/ 0 w 113"/>
                    <a:gd name="T7" fmla="*/ 5 h 50"/>
                    <a:gd name="T8" fmla="*/ 80 w 113"/>
                    <a:gd name="T9" fmla="*/ 0 h 50"/>
                  </a:gdLst>
                  <a:ahLst/>
                  <a:cxnLst>
                    <a:cxn ang="0">
                      <a:pos x="T0" y="T1"/>
                    </a:cxn>
                    <a:cxn ang="0">
                      <a:pos x="T2" y="T3"/>
                    </a:cxn>
                    <a:cxn ang="0">
                      <a:pos x="T4" y="T5"/>
                    </a:cxn>
                    <a:cxn ang="0">
                      <a:pos x="T6" y="T7"/>
                    </a:cxn>
                    <a:cxn ang="0">
                      <a:pos x="T8" y="T9"/>
                    </a:cxn>
                  </a:cxnLst>
                  <a:rect l="0" t="0" r="r" b="b"/>
                  <a:pathLst>
                    <a:path w="113" h="50">
                      <a:moveTo>
                        <a:pt x="80" y="0"/>
                      </a:moveTo>
                      <a:cubicBezTo>
                        <a:pt x="91" y="6"/>
                        <a:pt x="102" y="11"/>
                        <a:pt x="113" y="17"/>
                      </a:cubicBezTo>
                      <a:cubicBezTo>
                        <a:pt x="98" y="50"/>
                        <a:pt x="67" y="40"/>
                        <a:pt x="42" y="37"/>
                      </a:cubicBezTo>
                      <a:cubicBezTo>
                        <a:pt x="27" y="35"/>
                        <a:pt x="13" y="22"/>
                        <a:pt x="0" y="5"/>
                      </a:cubicBezTo>
                      <a:cubicBezTo>
                        <a:pt x="26" y="3"/>
                        <a:pt x="53" y="2"/>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68" name="Freeform 33">
                  <a:extLst>
                    <a:ext uri="{FF2B5EF4-FFF2-40B4-BE49-F238E27FC236}">
                      <a16:creationId xmlns="" xmlns:a16="http://schemas.microsoft.com/office/drawing/2014/main" id="{6C6FB4C6-B3CD-4A59-8B2F-D8C46A154C68}"/>
                    </a:ext>
                  </a:extLst>
                </p:cNvPr>
                <p:cNvSpPr>
                  <a:spLocks/>
                </p:cNvSpPr>
                <p:nvPr/>
              </p:nvSpPr>
              <p:spPr bwMode="auto">
                <a:xfrm>
                  <a:off x="1103287" y="1992242"/>
                  <a:ext cx="52340" cy="79005"/>
                </a:xfrm>
                <a:custGeom>
                  <a:avLst/>
                  <a:gdLst>
                    <a:gd name="T0" fmla="*/ 63 w 68"/>
                    <a:gd name="T1" fmla="*/ 103 h 103"/>
                    <a:gd name="T2" fmla="*/ 0 w 68"/>
                    <a:gd name="T3" fmla="*/ 0 h 103"/>
                    <a:gd name="T4" fmla="*/ 68 w 68"/>
                    <a:gd name="T5" fmla="*/ 70 h 103"/>
                    <a:gd name="T6" fmla="*/ 63 w 68"/>
                    <a:gd name="T7" fmla="*/ 103 h 103"/>
                  </a:gdLst>
                  <a:ahLst/>
                  <a:cxnLst>
                    <a:cxn ang="0">
                      <a:pos x="T0" y="T1"/>
                    </a:cxn>
                    <a:cxn ang="0">
                      <a:pos x="T2" y="T3"/>
                    </a:cxn>
                    <a:cxn ang="0">
                      <a:pos x="T4" y="T5"/>
                    </a:cxn>
                    <a:cxn ang="0">
                      <a:pos x="T6" y="T7"/>
                    </a:cxn>
                  </a:cxnLst>
                  <a:rect l="0" t="0" r="r" b="b"/>
                  <a:pathLst>
                    <a:path w="68" h="103">
                      <a:moveTo>
                        <a:pt x="63" y="103"/>
                      </a:moveTo>
                      <a:cubicBezTo>
                        <a:pt x="17" y="87"/>
                        <a:pt x="8" y="73"/>
                        <a:pt x="0" y="0"/>
                      </a:cubicBezTo>
                      <a:cubicBezTo>
                        <a:pt x="26" y="27"/>
                        <a:pt x="47" y="49"/>
                        <a:pt x="68" y="70"/>
                      </a:cubicBezTo>
                      <a:cubicBezTo>
                        <a:pt x="66" y="81"/>
                        <a:pt x="65" y="92"/>
                        <a:pt x="6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69" name="Freeform 34">
                  <a:extLst>
                    <a:ext uri="{FF2B5EF4-FFF2-40B4-BE49-F238E27FC236}">
                      <a16:creationId xmlns="" xmlns:a16="http://schemas.microsoft.com/office/drawing/2014/main" id="{8ED1503F-E90C-4333-9F69-3FBCD13D9CDA}"/>
                    </a:ext>
                  </a:extLst>
                </p:cNvPr>
                <p:cNvSpPr>
                  <a:spLocks/>
                </p:cNvSpPr>
                <p:nvPr/>
              </p:nvSpPr>
              <p:spPr bwMode="auto">
                <a:xfrm>
                  <a:off x="1335856" y="2385784"/>
                  <a:ext cx="95299" cy="37527"/>
                </a:xfrm>
                <a:custGeom>
                  <a:avLst/>
                  <a:gdLst>
                    <a:gd name="T0" fmla="*/ 124 w 124"/>
                    <a:gd name="T1" fmla="*/ 22 h 49"/>
                    <a:gd name="T2" fmla="*/ 0 w 124"/>
                    <a:gd name="T3" fmla="*/ 0 h 49"/>
                    <a:gd name="T4" fmla="*/ 87 w 124"/>
                    <a:gd name="T5" fmla="*/ 0 h 49"/>
                    <a:gd name="T6" fmla="*/ 124 w 124"/>
                    <a:gd name="T7" fmla="*/ 22 h 49"/>
                  </a:gdLst>
                  <a:ahLst/>
                  <a:cxnLst>
                    <a:cxn ang="0">
                      <a:pos x="T0" y="T1"/>
                    </a:cxn>
                    <a:cxn ang="0">
                      <a:pos x="T2" y="T3"/>
                    </a:cxn>
                    <a:cxn ang="0">
                      <a:pos x="T4" y="T5"/>
                    </a:cxn>
                    <a:cxn ang="0">
                      <a:pos x="T6" y="T7"/>
                    </a:cxn>
                  </a:cxnLst>
                  <a:rect l="0" t="0" r="r" b="b"/>
                  <a:pathLst>
                    <a:path w="124" h="49">
                      <a:moveTo>
                        <a:pt x="124" y="22"/>
                      </a:moveTo>
                      <a:cubicBezTo>
                        <a:pt x="86" y="49"/>
                        <a:pt x="56" y="45"/>
                        <a:pt x="0" y="0"/>
                      </a:cubicBezTo>
                      <a:cubicBezTo>
                        <a:pt x="33" y="0"/>
                        <a:pt x="60" y="0"/>
                        <a:pt x="87" y="0"/>
                      </a:cubicBezTo>
                      <a:cubicBezTo>
                        <a:pt x="99" y="7"/>
                        <a:pt x="112" y="15"/>
                        <a:pt x="1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70" name="Freeform 35">
                  <a:extLst>
                    <a:ext uri="{FF2B5EF4-FFF2-40B4-BE49-F238E27FC236}">
                      <a16:creationId xmlns="" xmlns:a16="http://schemas.microsoft.com/office/drawing/2014/main" id="{05575AB6-B364-40C1-A0C4-3436EEA34DFF}"/>
                    </a:ext>
                  </a:extLst>
                </p:cNvPr>
                <p:cNvSpPr>
                  <a:spLocks/>
                </p:cNvSpPr>
                <p:nvPr/>
              </p:nvSpPr>
              <p:spPr bwMode="auto">
                <a:xfrm>
                  <a:off x="1375853" y="2325543"/>
                  <a:ext cx="59747" cy="77029"/>
                </a:xfrm>
                <a:custGeom>
                  <a:avLst/>
                  <a:gdLst>
                    <a:gd name="T0" fmla="*/ 72 w 78"/>
                    <a:gd name="T1" fmla="*/ 100 h 100"/>
                    <a:gd name="T2" fmla="*/ 35 w 78"/>
                    <a:gd name="T3" fmla="*/ 78 h 100"/>
                    <a:gd name="T4" fmla="*/ 0 w 78"/>
                    <a:gd name="T5" fmla="*/ 0 h 100"/>
                    <a:gd name="T6" fmla="*/ 72 w 78"/>
                    <a:gd name="T7" fmla="*/ 100 h 100"/>
                  </a:gdLst>
                  <a:ahLst/>
                  <a:cxnLst>
                    <a:cxn ang="0">
                      <a:pos x="T0" y="T1"/>
                    </a:cxn>
                    <a:cxn ang="0">
                      <a:pos x="T2" y="T3"/>
                    </a:cxn>
                    <a:cxn ang="0">
                      <a:pos x="T4" y="T5"/>
                    </a:cxn>
                    <a:cxn ang="0">
                      <a:pos x="T6" y="T7"/>
                    </a:cxn>
                  </a:cxnLst>
                  <a:rect l="0" t="0" r="r" b="b"/>
                  <a:pathLst>
                    <a:path w="78" h="100">
                      <a:moveTo>
                        <a:pt x="72" y="100"/>
                      </a:moveTo>
                      <a:cubicBezTo>
                        <a:pt x="60" y="93"/>
                        <a:pt x="47" y="85"/>
                        <a:pt x="35" y="78"/>
                      </a:cubicBezTo>
                      <a:cubicBezTo>
                        <a:pt x="24" y="53"/>
                        <a:pt x="13" y="29"/>
                        <a:pt x="0" y="0"/>
                      </a:cubicBezTo>
                      <a:cubicBezTo>
                        <a:pt x="60" y="23"/>
                        <a:pt x="78" y="51"/>
                        <a:pt x="7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71" name="Freeform 36">
                  <a:extLst>
                    <a:ext uri="{FF2B5EF4-FFF2-40B4-BE49-F238E27FC236}">
                      <a16:creationId xmlns="" xmlns:a16="http://schemas.microsoft.com/office/drawing/2014/main" id="{31532B4A-389C-4CD1-B36C-A8AA290B8E42}"/>
                    </a:ext>
                  </a:extLst>
                </p:cNvPr>
                <p:cNvSpPr>
                  <a:spLocks/>
                </p:cNvSpPr>
                <p:nvPr/>
              </p:nvSpPr>
              <p:spPr bwMode="auto">
                <a:xfrm>
                  <a:off x="1313143" y="1393783"/>
                  <a:ext cx="64191" cy="76042"/>
                </a:xfrm>
                <a:custGeom>
                  <a:avLst/>
                  <a:gdLst>
                    <a:gd name="T0" fmla="*/ 50 w 84"/>
                    <a:gd name="T1" fmla="*/ 75 h 99"/>
                    <a:gd name="T2" fmla="*/ 19 w 84"/>
                    <a:gd name="T3" fmla="*/ 99 h 99"/>
                    <a:gd name="T4" fmla="*/ 38 w 84"/>
                    <a:gd name="T5" fmla="*/ 22 h 99"/>
                    <a:gd name="T6" fmla="*/ 84 w 84"/>
                    <a:gd name="T7" fmla="*/ 0 h 99"/>
                    <a:gd name="T8" fmla="*/ 50 w 84"/>
                    <a:gd name="T9" fmla="*/ 75 h 99"/>
                  </a:gdLst>
                  <a:ahLst/>
                  <a:cxnLst>
                    <a:cxn ang="0">
                      <a:pos x="T0" y="T1"/>
                    </a:cxn>
                    <a:cxn ang="0">
                      <a:pos x="T2" y="T3"/>
                    </a:cxn>
                    <a:cxn ang="0">
                      <a:pos x="T4" y="T5"/>
                    </a:cxn>
                    <a:cxn ang="0">
                      <a:pos x="T6" y="T7"/>
                    </a:cxn>
                    <a:cxn ang="0">
                      <a:pos x="T8" y="T9"/>
                    </a:cxn>
                  </a:cxnLst>
                  <a:rect l="0" t="0" r="r" b="b"/>
                  <a:pathLst>
                    <a:path w="84" h="99">
                      <a:moveTo>
                        <a:pt x="50" y="75"/>
                      </a:moveTo>
                      <a:cubicBezTo>
                        <a:pt x="40" y="83"/>
                        <a:pt x="30" y="91"/>
                        <a:pt x="19" y="99"/>
                      </a:cubicBezTo>
                      <a:cubicBezTo>
                        <a:pt x="0" y="67"/>
                        <a:pt x="20" y="44"/>
                        <a:pt x="38" y="22"/>
                      </a:cubicBezTo>
                      <a:cubicBezTo>
                        <a:pt x="48" y="11"/>
                        <a:pt x="64" y="4"/>
                        <a:pt x="84" y="0"/>
                      </a:cubicBezTo>
                      <a:cubicBezTo>
                        <a:pt x="73" y="25"/>
                        <a:pt x="62" y="50"/>
                        <a:pt x="5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72" name="Freeform 37">
                  <a:extLst>
                    <a:ext uri="{FF2B5EF4-FFF2-40B4-BE49-F238E27FC236}">
                      <a16:creationId xmlns="" xmlns:a16="http://schemas.microsoft.com/office/drawing/2014/main" id="{00936930-DDED-4897-B130-D664293C7CFA}"/>
                    </a:ext>
                  </a:extLst>
                </p:cNvPr>
                <p:cNvSpPr>
                  <a:spLocks/>
                </p:cNvSpPr>
                <p:nvPr/>
              </p:nvSpPr>
              <p:spPr bwMode="auto">
                <a:xfrm>
                  <a:off x="1128470" y="1917682"/>
                  <a:ext cx="54809" cy="84930"/>
                </a:xfrm>
                <a:custGeom>
                  <a:avLst/>
                  <a:gdLst>
                    <a:gd name="T0" fmla="*/ 23 w 71"/>
                    <a:gd name="T1" fmla="*/ 111 h 111"/>
                    <a:gd name="T2" fmla="*/ 52 w 71"/>
                    <a:gd name="T3" fmla="*/ 0 h 111"/>
                    <a:gd name="T4" fmla="*/ 23 w 71"/>
                    <a:gd name="T5" fmla="*/ 111 h 111"/>
                  </a:gdLst>
                  <a:ahLst/>
                  <a:cxnLst>
                    <a:cxn ang="0">
                      <a:pos x="T0" y="T1"/>
                    </a:cxn>
                    <a:cxn ang="0">
                      <a:pos x="T2" y="T3"/>
                    </a:cxn>
                    <a:cxn ang="0">
                      <a:pos x="T4" y="T5"/>
                    </a:cxn>
                  </a:cxnLst>
                  <a:rect l="0" t="0" r="r" b="b"/>
                  <a:pathLst>
                    <a:path w="71" h="111">
                      <a:moveTo>
                        <a:pt x="23" y="111"/>
                      </a:moveTo>
                      <a:cubicBezTo>
                        <a:pt x="0" y="63"/>
                        <a:pt x="24" y="31"/>
                        <a:pt x="52" y="0"/>
                      </a:cubicBezTo>
                      <a:cubicBezTo>
                        <a:pt x="71" y="46"/>
                        <a:pt x="68" y="57"/>
                        <a:pt x="2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73" name="Freeform 38">
                  <a:extLst>
                    <a:ext uri="{FF2B5EF4-FFF2-40B4-BE49-F238E27FC236}">
                      <a16:creationId xmlns="" xmlns:a16="http://schemas.microsoft.com/office/drawing/2014/main" id="{06E44601-7B34-4140-B9D5-C88EB358F3B4}"/>
                    </a:ext>
                  </a:extLst>
                </p:cNvPr>
                <p:cNvSpPr>
                  <a:spLocks/>
                </p:cNvSpPr>
                <p:nvPr/>
              </p:nvSpPr>
              <p:spPr bwMode="auto">
                <a:xfrm>
                  <a:off x="1277591" y="1488588"/>
                  <a:ext cx="85423" cy="44440"/>
                </a:xfrm>
                <a:custGeom>
                  <a:avLst/>
                  <a:gdLst>
                    <a:gd name="T0" fmla="*/ 0 w 111"/>
                    <a:gd name="T1" fmla="*/ 43 h 58"/>
                    <a:gd name="T2" fmla="*/ 25 w 111"/>
                    <a:gd name="T3" fmla="*/ 17 h 58"/>
                    <a:gd name="T4" fmla="*/ 111 w 111"/>
                    <a:gd name="T5" fmla="*/ 0 h 58"/>
                    <a:gd name="T6" fmla="*/ 5 w 111"/>
                    <a:gd name="T7" fmla="*/ 53 h 58"/>
                    <a:gd name="T8" fmla="*/ 0 w 111"/>
                    <a:gd name="T9" fmla="*/ 43 h 58"/>
                  </a:gdLst>
                  <a:ahLst/>
                  <a:cxnLst>
                    <a:cxn ang="0">
                      <a:pos x="T0" y="T1"/>
                    </a:cxn>
                    <a:cxn ang="0">
                      <a:pos x="T2" y="T3"/>
                    </a:cxn>
                    <a:cxn ang="0">
                      <a:pos x="T4" y="T5"/>
                    </a:cxn>
                    <a:cxn ang="0">
                      <a:pos x="T6" y="T7"/>
                    </a:cxn>
                    <a:cxn ang="0">
                      <a:pos x="T8" y="T9"/>
                    </a:cxn>
                  </a:cxnLst>
                  <a:rect l="0" t="0" r="r" b="b"/>
                  <a:pathLst>
                    <a:path w="111" h="58">
                      <a:moveTo>
                        <a:pt x="0" y="43"/>
                      </a:moveTo>
                      <a:cubicBezTo>
                        <a:pt x="8" y="34"/>
                        <a:pt x="16" y="25"/>
                        <a:pt x="25" y="17"/>
                      </a:cubicBezTo>
                      <a:cubicBezTo>
                        <a:pt x="51" y="12"/>
                        <a:pt x="77" y="6"/>
                        <a:pt x="111" y="0"/>
                      </a:cubicBezTo>
                      <a:cubicBezTo>
                        <a:pt x="83" y="47"/>
                        <a:pt x="47" y="58"/>
                        <a:pt x="5" y="53"/>
                      </a:cubicBezTo>
                      <a:cubicBezTo>
                        <a:pt x="3" y="53"/>
                        <a:pt x="2" y="46"/>
                        <a:pt x="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74" name="Freeform 41">
                  <a:extLst>
                    <a:ext uri="{FF2B5EF4-FFF2-40B4-BE49-F238E27FC236}">
                      <a16:creationId xmlns="" xmlns:a16="http://schemas.microsoft.com/office/drawing/2014/main" id="{73702854-1450-4AE0-B882-2C2DF1D2CCEB}"/>
                    </a:ext>
                  </a:extLst>
                </p:cNvPr>
                <p:cNvSpPr>
                  <a:spLocks/>
                </p:cNvSpPr>
                <p:nvPr/>
              </p:nvSpPr>
              <p:spPr bwMode="auto">
                <a:xfrm>
                  <a:off x="1175379" y="1556236"/>
                  <a:ext cx="34071" cy="86905"/>
                </a:xfrm>
                <a:custGeom>
                  <a:avLst/>
                  <a:gdLst>
                    <a:gd name="T0" fmla="*/ 32 w 44"/>
                    <a:gd name="T1" fmla="*/ 100 h 113"/>
                    <a:gd name="T2" fmla="*/ 14 w 44"/>
                    <a:gd name="T3" fmla="*/ 113 h 113"/>
                    <a:gd name="T4" fmla="*/ 44 w 44"/>
                    <a:gd name="T5" fmla="*/ 0 h 113"/>
                    <a:gd name="T6" fmla="*/ 39 w 44"/>
                    <a:gd name="T7" fmla="*/ 88 h 113"/>
                    <a:gd name="T8" fmla="*/ 32 w 44"/>
                    <a:gd name="T9" fmla="*/ 100 h 113"/>
                  </a:gdLst>
                  <a:ahLst/>
                  <a:cxnLst>
                    <a:cxn ang="0">
                      <a:pos x="T0" y="T1"/>
                    </a:cxn>
                    <a:cxn ang="0">
                      <a:pos x="T2" y="T3"/>
                    </a:cxn>
                    <a:cxn ang="0">
                      <a:pos x="T4" y="T5"/>
                    </a:cxn>
                    <a:cxn ang="0">
                      <a:pos x="T6" y="T7"/>
                    </a:cxn>
                    <a:cxn ang="0">
                      <a:pos x="T8" y="T9"/>
                    </a:cxn>
                  </a:cxnLst>
                  <a:rect l="0" t="0" r="r" b="b"/>
                  <a:pathLst>
                    <a:path w="44" h="113">
                      <a:moveTo>
                        <a:pt x="32" y="100"/>
                      </a:moveTo>
                      <a:cubicBezTo>
                        <a:pt x="26" y="104"/>
                        <a:pt x="20" y="108"/>
                        <a:pt x="14" y="113"/>
                      </a:cubicBezTo>
                      <a:cubicBezTo>
                        <a:pt x="0" y="47"/>
                        <a:pt x="0" y="47"/>
                        <a:pt x="44" y="0"/>
                      </a:cubicBezTo>
                      <a:cubicBezTo>
                        <a:pt x="43" y="29"/>
                        <a:pt x="41" y="59"/>
                        <a:pt x="39" y="88"/>
                      </a:cubicBezTo>
                      <a:cubicBezTo>
                        <a:pt x="36" y="92"/>
                        <a:pt x="34" y="96"/>
                        <a:pt x="3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75" name="Freeform 42">
                  <a:extLst>
                    <a:ext uri="{FF2B5EF4-FFF2-40B4-BE49-F238E27FC236}">
                      <a16:creationId xmlns="" xmlns:a16="http://schemas.microsoft.com/office/drawing/2014/main" id="{22429D21-C8D7-4098-951E-4290D139FFCE}"/>
                    </a:ext>
                  </a:extLst>
                </p:cNvPr>
                <p:cNvSpPr>
                  <a:spLocks/>
                </p:cNvSpPr>
                <p:nvPr/>
              </p:nvSpPr>
              <p:spPr bwMode="auto">
                <a:xfrm>
                  <a:off x="1468189" y="2448000"/>
                  <a:ext cx="97274" cy="37033"/>
                </a:xfrm>
                <a:custGeom>
                  <a:avLst/>
                  <a:gdLst>
                    <a:gd name="T0" fmla="*/ 93 w 127"/>
                    <a:gd name="T1" fmla="*/ 0 h 48"/>
                    <a:gd name="T2" fmla="*/ 127 w 127"/>
                    <a:gd name="T3" fmla="*/ 13 h 48"/>
                    <a:gd name="T4" fmla="*/ 0 w 127"/>
                    <a:gd name="T5" fmla="*/ 14 h 48"/>
                    <a:gd name="T6" fmla="*/ 93 w 127"/>
                    <a:gd name="T7" fmla="*/ 0 h 48"/>
                  </a:gdLst>
                  <a:ahLst/>
                  <a:cxnLst>
                    <a:cxn ang="0">
                      <a:pos x="T0" y="T1"/>
                    </a:cxn>
                    <a:cxn ang="0">
                      <a:pos x="T2" y="T3"/>
                    </a:cxn>
                    <a:cxn ang="0">
                      <a:pos x="T4" y="T5"/>
                    </a:cxn>
                    <a:cxn ang="0">
                      <a:pos x="T6" y="T7"/>
                    </a:cxn>
                  </a:cxnLst>
                  <a:rect l="0" t="0" r="r" b="b"/>
                  <a:pathLst>
                    <a:path w="127" h="48">
                      <a:moveTo>
                        <a:pt x="93" y="0"/>
                      </a:moveTo>
                      <a:cubicBezTo>
                        <a:pt x="105" y="4"/>
                        <a:pt x="116" y="9"/>
                        <a:pt x="127" y="13"/>
                      </a:cubicBezTo>
                      <a:cubicBezTo>
                        <a:pt x="94" y="46"/>
                        <a:pt x="61" y="48"/>
                        <a:pt x="0" y="14"/>
                      </a:cubicBezTo>
                      <a:cubicBezTo>
                        <a:pt x="38" y="8"/>
                        <a:pt x="65" y="4"/>
                        <a:pt x="9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76" name="Freeform 43">
                  <a:extLst>
                    <a:ext uri="{FF2B5EF4-FFF2-40B4-BE49-F238E27FC236}">
                      <a16:creationId xmlns="" xmlns:a16="http://schemas.microsoft.com/office/drawing/2014/main" id="{537EC35C-BEAC-4622-BE4F-A1ACC229C443}"/>
                    </a:ext>
                  </a:extLst>
                </p:cNvPr>
                <p:cNvSpPr>
                  <a:spLocks/>
                </p:cNvSpPr>
                <p:nvPr/>
              </p:nvSpPr>
              <p:spPr bwMode="auto">
                <a:xfrm>
                  <a:off x="1160071" y="1653017"/>
                  <a:ext cx="73079" cy="64685"/>
                </a:xfrm>
                <a:custGeom>
                  <a:avLst/>
                  <a:gdLst>
                    <a:gd name="T0" fmla="*/ 0 w 95"/>
                    <a:gd name="T1" fmla="*/ 84 h 84"/>
                    <a:gd name="T2" fmla="*/ 95 w 95"/>
                    <a:gd name="T3" fmla="*/ 0 h 84"/>
                    <a:gd name="T4" fmla="*/ 1 w 95"/>
                    <a:gd name="T5" fmla="*/ 83 h 84"/>
                    <a:gd name="T6" fmla="*/ 0 w 95"/>
                    <a:gd name="T7" fmla="*/ 84 h 84"/>
                  </a:gdLst>
                  <a:ahLst/>
                  <a:cxnLst>
                    <a:cxn ang="0">
                      <a:pos x="T0" y="T1"/>
                    </a:cxn>
                    <a:cxn ang="0">
                      <a:pos x="T2" y="T3"/>
                    </a:cxn>
                    <a:cxn ang="0">
                      <a:pos x="T4" y="T5"/>
                    </a:cxn>
                    <a:cxn ang="0">
                      <a:pos x="T6" y="T7"/>
                    </a:cxn>
                  </a:cxnLst>
                  <a:rect l="0" t="0" r="r" b="b"/>
                  <a:pathLst>
                    <a:path w="95" h="84">
                      <a:moveTo>
                        <a:pt x="0" y="84"/>
                      </a:moveTo>
                      <a:cubicBezTo>
                        <a:pt x="50" y="13"/>
                        <a:pt x="50" y="13"/>
                        <a:pt x="95" y="0"/>
                      </a:cubicBezTo>
                      <a:cubicBezTo>
                        <a:pt x="83" y="52"/>
                        <a:pt x="50" y="76"/>
                        <a:pt x="1" y="83"/>
                      </a:cubicBezTo>
                      <a:lnTo>
                        <a:pt x="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77" name="Freeform 45">
                  <a:extLst>
                    <a:ext uri="{FF2B5EF4-FFF2-40B4-BE49-F238E27FC236}">
                      <a16:creationId xmlns="" xmlns:a16="http://schemas.microsoft.com/office/drawing/2014/main" id="{358BDADC-9819-4CE7-B1F8-9057C2F1F380}"/>
                    </a:ext>
                  </a:extLst>
                </p:cNvPr>
                <p:cNvSpPr>
                  <a:spLocks/>
                </p:cNvSpPr>
                <p:nvPr/>
              </p:nvSpPr>
              <p:spPr bwMode="auto">
                <a:xfrm>
                  <a:off x="1322031" y="2281103"/>
                  <a:ext cx="52340" cy="87893"/>
                </a:xfrm>
                <a:custGeom>
                  <a:avLst/>
                  <a:gdLst>
                    <a:gd name="T0" fmla="*/ 68 w 68"/>
                    <a:gd name="T1" fmla="*/ 114 h 114"/>
                    <a:gd name="T2" fmla="*/ 11 w 68"/>
                    <a:gd name="T3" fmla="*/ 0 h 114"/>
                    <a:gd name="T4" fmla="*/ 68 w 68"/>
                    <a:gd name="T5" fmla="*/ 114 h 114"/>
                  </a:gdLst>
                  <a:ahLst/>
                  <a:cxnLst>
                    <a:cxn ang="0">
                      <a:pos x="T0" y="T1"/>
                    </a:cxn>
                    <a:cxn ang="0">
                      <a:pos x="T2" y="T3"/>
                    </a:cxn>
                    <a:cxn ang="0">
                      <a:pos x="T4" y="T5"/>
                    </a:cxn>
                  </a:cxnLst>
                  <a:rect l="0" t="0" r="r" b="b"/>
                  <a:pathLst>
                    <a:path w="68" h="114">
                      <a:moveTo>
                        <a:pt x="68" y="114"/>
                      </a:moveTo>
                      <a:cubicBezTo>
                        <a:pt x="35" y="84"/>
                        <a:pt x="0" y="53"/>
                        <a:pt x="11" y="0"/>
                      </a:cubicBezTo>
                      <a:cubicBezTo>
                        <a:pt x="62" y="23"/>
                        <a:pt x="66" y="68"/>
                        <a:pt x="68"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78" name="Freeform 46">
                  <a:extLst>
                    <a:ext uri="{FF2B5EF4-FFF2-40B4-BE49-F238E27FC236}">
                      <a16:creationId xmlns="" xmlns:a16="http://schemas.microsoft.com/office/drawing/2014/main" id="{1A84C306-7B16-4BFE-9A8D-447B055AF3C4}"/>
                    </a:ext>
                  </a:extLst>
                </p:cNvPr>
                <p:cNvSpPr>
                  <a:spLocks/>
                </p:cNvSpPr>
                <p:nvPr/>
              </p:nvSpPr>
              <p:spPr bwMode="auto">
                <a:xfrm>
                  <a:off x="1118594" y="1691531"/>
                  <a:ext cx="38515" cy="91349"/>
                </a:xfrm>
                <a:custGeom>
                  <a:avLst/>
                  <a:gdLst>
                    <a:gd name="T0" fmla="*/ 33 w 50"/>
                    <a:gd name="T1" fmla="*/ 118 h 119"/>
                    <a:gd name="T2" fmla="*/ 3 w 50"/>
                    <a:gd name="T3" fmla="*/ 43 h 119"/>
                    <a:gd name="T4" fmla="*/ 16 w 50"/>
                    <a:gd name="T5" fmla="*/ 0 h 119"/>
                    <a:gd name="T6" fmla="*/ 32 w 50"/>
                    <a:gd name="T7" fmla="*/ 119 h 119"/>
                    <a:gd name="T8" fmla="*/ 33 w 50"/>
                    <a:gd name="T9" fmla="*/ 118 h 119"/>
                  </a:gdLst>
                  <a:ahLst/>
                  <a:cxnLst>
                    <a:cxn ang="0">
                      <a:pos x="T0" y="T1"/>
                    </a:cxn>
                    <a:cxn ang="0">
                      <a:pos x="T2" y="T3"/>
                    </a:cxn>
                    <a:cxn ang="0">
                      <a:pos x="T4" y="T5"/>
                    </a:cxn>
                    <a:cxn ang="0">
                      <a:pos x="T6" y="T7"/>
                    </a:cxn>
                    <a:cxn ang="0">
                      <a:pos x="T8" y="T9"/>
                    </a:cxn>
                  </a:cxnLst>
                  <a:rect l="0" t="0" r="r" b="b"/>
                  <a:pathLst>
                    <a:path w="50" h="119">
                      <a:moveTo>
                        <a:pt x="33" y="118"/>
                      </a:moveTo>
                      <a:cubicBezTo>
                        <a:pt x="23" y="93"/>
                        <a:pt x="10" y="69"/>
                        <a:pt x="3" y="43"/>
                      </a:cubicBezTo>
                      <a:cubicBezTo>
                        <a:pt x="0" y="31"/>
                        <a:pt x="11" y="16"/>
                        <a:pt x="16" y="0"/>
                      </a:cubicBezTo>
                      <a:cubicBezTo>
                        <a:pt x="50" y="38"/>
                        <a:pt x="43" y="79"/>
                        <a:pt x="32" y="119"/>
                      </a:cubicBezTo>
                      <a:lnTo>
                        <a:pt x="33"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79" name="Freeform 51">
                  <a:extLst>
                    <a:ext uri="{FF2B5EF4-FFF2-40B4-BE49-F238E27FC236}">
                      <a16:creationId xmlns="" xmlns:a16="http://schemas.microsoft.com/office/drawing/2014/main" id="{F726ED5E-F118-4C8D-8E38-101AAAA6FA32}"/>
                    </a:ext>
                  </a:extLst>
                </p:cNvPr>
                <p:cNvSpPr>
                  <a:spLocks/>
                </p:cNvSpPr>
                <p:nvPr/>
              </p:nvSpPr>
              <p:spPr bwMode="auto">
                <a:xfrm>
                  <a:off x="1151677" y="1983848"/>
                  <a:ext cx="40490" cy="87399"/>
                </a:xfrm>
                <a:custGeom>
                  <a:avLst/>
                  <a:gdLst>
                    <a:gd name="T0" fmla="*/ 0 w 53"/>
                    <a:gd name="T1" fmla="*/ 114 h 114"/>
                    <a:gd name="T2" fmla="*/ 5 w 53"/>
                    <a:gd name="T3" fmla="*/ 81 h 114"/>
                    <a:gd name="T4" fmla="*/ 24 w 53"/>
                    <a:gd name="T5" fmla="*/ 0 h 114"/>
                    <a:gd name="T6" fmla="*/ 0 w 53"/>
                    <a:gd name="T7" fmla="*/ 114 h 114"/>
                  </a:gdLst>
                  <a:ahLst/>
                  <a:cxnLst>
                    <a:cxn ang="0">
                      <a:pos x="T0" y="T1"/>
                    </a:cxn>
                    <a:cxn ang="0">
                      <a:pos x="T2" y="T3"/>
                    </a:cxn>
                    <a:cxn ang="0">
                      <a:pos x="T4" y="T5"/>
                    </a:cxn>
                    <a:cxn ang="0">
                      <a:pos x="T6" y="T7"/>
                    </a:cxn>
                  </a:cxnLst>
                  <a:rect l="0" t="0" r="r" b="b"/>
                  <a:pathLst>
                    <a:path w="53" h="114">
                      <a:moveTo>
                        <a:pt x="0" y="114"/>
                      </a:moveTo>
                      <a:cubicBezTo>
                        <a:pt x="2" y="103"/>
                        <a:pt x="3" y="92"/>
                        <a:pt x="5" y="81"/>
                      </a:cubicBezTo>
                      <a:cubicBezTo>
                        <a:pt x="11" y="54"/>
                        <a:pt x="18" y="27"/>
                        <a:pt x="24" y="0"/>
                      </a:cubicBezTo>
                      <a:cubicBezTo>
                        <a:pt x="53" y="67"/>
                        <a:pt x="40" y="110"/>
                        <a:pt x="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80" name="Freeform 52">
                  <a:extLst>
                    <a:ext uri="{FF2B5EF4-FFF2-40B4-BE49-F238E27FC236}">
                      <a16:creationId xmlns="" xmlns:a16="http://schemas.microsoft.com/office/drawing/2014/main" id="{901E687A-B04A-4A25-B8AF-F367A8B0701F}"/>
                    </a:ext>
                  </a:extLst>
                </p:cNvPr>
                <p:cNvSpPr>
                  <a:spLocks/>
                </p:cNvSpPr>
                <p:nvPr/>
              </p:nvSpPr>
              <p:spPr bwMode="auto">
                <a:xfrm>
                  <a:off x="1280553" y="2332455"/>
                  <a:ext cx="93818" cy="43452"/>
                </a:xfrm>
                <a:custGeom>
                  <a:avLst/>
                  <a:gdLst>
                    <a:gd name="T0" fmla="*/ 122 w 122"/>
                    <a:gd name="T1" fmla="*/ 47 h 56"/>
                    <a:gd name="T2" fmla="*/ 0 w 122"/>
                    <a:gd name="T3" fmla="*/ 5 h 56"/>
                    <a:gd name="T4" fmla="*/ 96 w 122"/>
                    <a:gd name="T5" fmla="*/ 32 h 56"/>
                    <a:gd name="T6" fmla="*/ 122 w 122"/>
                    <a:gd name="T7" fmla="*/ 47 h 56"/>
                    <a:gd name="T8" fmla="*/ 122 w 122"/>
                    <a:gd name="T9" fmla="*/ 47 h 56"/>
                  </a:gdLst>
                  <a:ahLst/>
                  <a:cxnLst>
                    <a:cxn ang="0">
                      <a:pos x="T0" y="T1"/>
                    </a:cxn>
                    <a:cxn ang="0">
                      <a:pos x="T2" y="T3"/>
                    </a:cxn>
                    <a:cxn ang="0">
                      <a:pos x="T4" y="T5"/>
                    </a:cxn>
                    <a:cxn ang="0">
                      <a:pos x="T6" y="T7"/>
                    </a:cxn>
                    <a:cxn ang="0">
                      <a:pos x="T8" y="T9"/>
                    </a:cxn>
                  </a:cxnLst>
                  <a:rect l="0" t="0" r="r" b="b"/>
                  <a:pathLst>
                    <a:path w="122" h="56">
                      <a:moveTo>
                        <a:pt x="122" y="47"/>
                      </a:moveTo>
                      <a:cubicBezTo>
                        <a:pt x="75" y="56"/>
                        <a:pt x="31" y="54"/>
                        <a:pt x="0" y="5"/>
                      </a:cubicBezTo>
                      <a:cubicBezTo>
                        <a:pt x="38" y="1"/>
                        <a:pt x="71" y="0"/>
                        <a:pt x="96" y="32"/>
                      </a:cubicBezTo>
                      <a:cubicBezTo>
                        <a:pt x="102" y="39"/>
                        <a:pt x="113" y="42"/>
                        <a:pt x="122" y="47"/>
                      </a:cubicBezTo>
                      <a:cubicBezTo>
                        <a:pt x="122" y="47"/>
                        <a:pt x="122" y="47"/>
                        <a:pt x="12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81" name="Freeform 55">
                  <a:extLst>
                    <a:ext uri="{FF2B5EF4-FFF2-40B4-BE49-F238E27FC236}">
                      <a16:creationId xmlns="" xmlns:a16="http://schemas.microsoft.com/office/drawing/2014/main" id="{18EB2449-3C26-450C-AF9D-65D1C987D3C6}"/>
                    </a:ext>
                  </a:extLst>
                </p:cNvPr>
                <p:cNvSpPr>
                  <a:spLocks/>
                </p:cNvSpPr>
                <p:nvPr/>
              </p:nvSpPr>
              <p:spPr bwMode="auto">
                <a:xfrm>
                  <a:off x="1196117" y="1585369"/>
                  <a:ext cx="70117" cy="64685"/>
                </a:xfrm>
                <a:custGeom>
                  <a:avLst/>
                  <a:gdLst>
                    <a:gd name="T0" fmla="*/ 5 w 91"/>
                    <a:gd name="T1" fmla="*/ 62 h 84"/>
                    <a:gd name="T2" fmla="*/ 12 w 91"/>
                    <a:gd name="T3" fmla="*/ 50 h 84"/>
                    <a:gd name="T4" fmla="*/ 91 w 91"/>
                    <a:gd name="T5" fmla="*/ 0 h 84"/>
                    <a:gd name="T6" fmla="*/ 0 w 91"/>
                    <a:gd name="T7" fmla="*/ 84 h 84"/>
                    <a:gd name="T8" fmla="*/ 5 w 91"/>
                    <a:gd name="T9" fmla="*/ 62 h 84"/>
                  </a:gdLst>
                  <a:ahLst/>
                  <a:cxnLst>
                    <a:cxn ang="0">
                      <a:pos x="T0" y="T1"/>
                    </a:cxn>
                    <a:cxn ang="0">
                      <a:pos x="T2" y="T3"/>
                    </a:cxn>
                    <a:cxn ang="0">
                      <a:pos x="T4" y="T5"/>
                    </a:cxn>
                    <a:cxn ang="0">
                      <a:pos x="T6" y="T7"/>
                    </a:cxn>
                    <a:cxn ang="0">
                      <a:pos x="T8" y="T9"/>
                    </a:cxn>
                  </a:cxnLst>
                  <a:rect l="0" t="0" r="r" b="b"/>
                  <a:pathLst>
                    <a:path w="91" h="84">
                      <a:moveTo>
                        <a:pt x="5" y="62"/>
                      </a:moveTo>
                      <a:cubicBezTo>
                        <a:pt x="7" y="58"/>
                        <a:pt x="9" y="54"/>
                        <a:pt x="12" y="50"/>
                      </a:cubicBezTo>
                      <a:cubicBezTo>
                        <a:pt x="36" y="35"/>
                        <a:pt x="61" y="19"/>
                        <a:pt x="91" y="0"/>
                      </a:cubicBezTo>
                      <a:cubicBezTo>
                        <a:pt x="76" y="60"/>
                        <a:pt x="68" y="67"/>
                        <a:pt x="0" y="84"/>
                      </a:cubicBezTo>
                      <a:cubicBezTo>
                        <a:pt x="2" y="77"/>
                        <a:pt x="3" y="70"/>
                        <a:pt x="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82" name="Freeform 58">
                  <a:extLst>
                    <a:ext uri="{FF2B5EF4-FFF2-40B4-BE49-F238E27FC236}">
                      <a16:creationId xmlns="" xmlns:a16="http://schemas.microsoft.com/office/drawing/2014/main" id="{863C0FFF-D383-4096-912D-D8C15C57ABD3}"/>
                    </a:ext>
                  </a:extLst>
                </p:cNvPr>
                <p:cNvSpPr>
                  <a:spLocks/>
                </p:cNvSpPr>
                <p:nvPr/>
              </p:nvSpPr>
              <p:spPr bwMode="auto">
                <a:xfrm>
                  <a:off x="1119581" y="2068284"/>
                  <a:ext cx="61229" cy="74560"/>
                </a:xfrm>
                <a:custGeom>
                  <a:avLst/>
                  <a:gdLst>
                    <a:gd name="T0" fmla="*/ 71 w 80"/>
                    <a:gd name="T1" fmla="*/ 59 h 97"/>
                    <a:gd name="T2" fmla="*/ 80 w 80"/>
                    <a:gd name="T3" fmla="*/ 97 h 97"/>
                    <a:gd name="T4" fmla="*/ 0 w 80"/>
                    <a:gd name="T5" fmla="*/ 0 h 97"/>
                    <a:gd name="T6" fmla="*/ 72 w 80"/>
                    <a:gd name="T7" fmla="*/ 61 h 97"/>
                    <a:gd name="T8" fmla="*/ 71 w 80"/>
                    <a:gd name="T9" fmla="*/ 59 h 97"/>
                  </a:gdLst>
                  <a:ahLst/>
                  <a:cxnLst>
                    <a:cxn ang="0">
                      <a:pos x="T0" y="T1"/>
                    </a:cxn>
                    <a:cxn ang="0">
                      <a:pos x="T2" y="T3"/>
                    </a:cxn>
                    <a:cxn ang="0">
                      <a:pos x="T4" y="T5"/>
                    </a:cxn>
                    <a:cxn ang="0">
                      <a:pos x="T6" y="T7"/>
                    </a:cxn>
                    <a:cxn ang="0">
                      <a:pos x="T8" y="T9"/>
                    </a:cxn>
                  </a:cxnLst>
                  <a:rect l="0" t="0" r="r" b="b"/>
                  <a:pathLst>
                    <a:path w="80" h="97">
                      <a:moveTo>
                        <a:pt x="71" y="59"/>
                      </a:moveTo>
                      <a:cubicBezTo>
                        <a:pt x="74" y="72"/>
                        <a:pt x="77" y="84"/>
                        <a:pt x="80" y="97"/>
                      </a:cubicBezTo>
                      <a:cubicBezTo>
                        <a:pt x="26" y="83"/>
                        <a:pt x="16" y="71"/>
                        <a:pt x="0" y="0"/>
                      </a:cubicBezTo>
                      <a:cubicBezTo>
                        <a:pt x="29" y="24"/>
                        <a:pt x="51" y="43"/>
                        <a:pt x="72" y="61"/>
                      </a:cubicBezTo>
                      <a:lnTo>
                        <a:pt x="7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83" name="Freeform 60">
                  <a:extLst>
                    <a:ext uri="{FF2B5EF4-FFF2-40B4-BE49-F238E27FC236}">
                      <a16:creationId xmlns="" xmlns:a16="http://schemas.microsoft.com/office/drawing/2014/main" id="{75FEC44A-CD90-4798-B57C-61B3913ECC45}"/>
                    </a:ext>
                  </a:extLst>
                </p:cNvPr>
                <p:cNvSpPr>
                  <a:spLocks/>
                </p:cNvSpPr>
                <p:nvPr/>
              </p:nvSpPr>
              <p:spPr bwMode="auto">
                <a:xfrm>
                  <a:off x="1238582" y="2178890"/>
                  <a:ext cx="36540" cy="83942"/>
                </a:xfrm>
                <a:custGeom>
                  <a:avLst/>
                  <a:gdLst>
                    <a:gd name="T0" fmla="*/ 29 w 48"/>
                    <a:gd name="T1" fmla="*/ 109 h 109"/>
                    <a:gd name="T2" fmla="*/ 18 w 48"/>
                    <a:gd name="T3" fmla="*/ 88 h 109"/>
                    <a:gd name="T4" fmla="*/ 0 w 48"/>
                    <a:gd name="T5" fmla="*/ 0 h 109"/>
                    <a:gd name="T6" fmla="*/ 43 w 48"/>
                    <a:gd name="T7" fmla="*/ 102 h 109"/>
                    <a:gd name="T8" fmla="*/ 29 w 48"/>
                    <a:gd name="T9" fmla="*/ 109 h 109"/>
                  </a:gdLst>
                  <a:ahLst/>
                  <a:cxnLst>
                    <a:cxn ang="0">
                      <a:pos x="T0" y="T1"/>
                    </a:cxn>
                    <a:cxn ang="0">
                      <a:pos x="T2" y="T3"/>
                    </a:cxn>
                    <a:cxn ang="0">
                      <a:pos x="T4" y="T5"/>
                    </a:cxn>
                    <a:cxn ang="0">
                      <a:pos x="T6" y="T7"/>
                    </a:cxn>
                    <a:cxn ang="0">
                      <a:pos x="T8" y="T9"/>
                    </a:cxn>
                  </a:cxnLst>
                  <a:rect l="0" t="0" r="r" b="b"/>
                  <a:pathLst>
                    <a:path w="48" h="109">
                      <a:moveTo>
                        <a:pt x="29" y="109"/>
                      </a:moveTo>
                      <a:cubicBezTo>
                        <a:pt x="25" y="102"/>
                        <a:pt x="22" y="95"/>
                        <a:pt x="18" y="88"/>
                      </a:cubicBezTo>
                      <a:cubicBezTo>
                        <a:pt x="12" y="59"/>
                        <a:pt x="6" y="29"/>
                        <a:pt x="0" y="0"/>
                      </a:cubicBezTo>
                      <a:cubicBezTo>
                        <a:pt x="48" y="24"/>
                        <a:pt x="48" y="62"/>
                        <a:pt x="43" y="102"/>
                      </a:cubicBezTo>
                      <a:cubicBezTo>
                        <a:pt x="43" y="105"/>
                        <a:pt x="34" y="107"/>
                        <a:pt x="2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84" name="Freeform 62">
                  <a:extLst>
                    <a:ext uri="{FF2B5EF4-FFF2-40B4-BE49-F238E27FC236}">
                      <a16:creationId xmlns="" xmlns:a16="http://schemas.microsoft.com/office/drawing/2014/main" id="{71B4B533-9233-41BF-BFD3-2B9AA6140BE1}"/>
                    </a:ext>
                  </a:extLst>
                </p:cNvPr>
                <p:cNvSpPr>
                  <a:spLocks/>
                </p:cNvSpPr>
                <p:nvPr/>
              </p:nvSpPr>
              <p:spPr bwMode="auto">
                <a:xfrm>
                  <a:off x="1132420" y="1849046"/>
                  <a:ext cx="49871" cy="83942"/>
                </a:xfrm>
                <a:custGeom>
                  <a:avLst/>
                  <a:gdLst>
                    <a:gd name="T0" fmla="*/ 65 w 65"/>
                    <a:gd name="T1" fmla="*/ 5 h 109"/>
                    <a:gd name="T2" fmla="*/ 20 w 65"/>
                    <a:gd name="T3" fmla="*/ 109 h 109"/>
                    <a:gd name="T4" fmla="*/ 54 w 65"/>
                    <a:gd name="T5" fmla="*/ 0 h 109"/>
                    <a:gd name="T6" fmla="*/ 65 w 65"/>
                    <a:gd name="T7" fmla="*/ 5 h 109"/>
                  </a:gdLst>
                  <a:ahLst/>
                  <a:cxnLst>
                    <a:cxn ang="0">
                      <a:pos x="T0" y="T1"/>
                    </a:cxn>
                    <a:cxn ang="0">
                      <a:pos x="T2" y="T3"/>
                    </a:cxn>
                    <a:cxn ang="0">
                      <a:pos x="T4" y="T5"/>
                    </a:cxn>
                    <a:cxn ang="0">
                      <a:pos x="T6" y="T7"/>
                    </a:cxn>
                  </a:cxnLst>
                  <a:rect l="0" t="0" r="r" b="b"/>
                  <a:pathLst>
                    <a:path w="65" h="109">
                      <a:moveTo>
                        <a:pt x="65" y="5"/>
                      </a:moveTo>
                      <a:cubicBezTo>
                        <a:pt x="50" y="40"/>
                        <a:pt x="35" y="74"/>
                        <a:pt x="20" y="109"/>
                      </a:cubicBezTo>
                      <a:cubicBezTo>
                        <a:pt x="0" y="51"/>
                        <a:pt x="8" y="31"/>
                        <a:pt x="54" y="0"/>
                      </a:cubicBezTo>
                      <a:cubicBezTo>
                        <a:pt x="58" y="2"/>
                        <a:pt x="61" y="3"/>
                        <a:pt x="6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85" name="Freeform 64">
                  <a:extLst>
                    <a:ext uri="{FF2B5EF4-FFF2-40B4-BE49-F238E27FC236}">
                      <a16:creationId xmlns="" xmlns:a16="http://schemas.microsoft.com/office/drawing/2014/main" id="{B0D0575C-A7E9-4533-8518-78842FD7EE6A}"/>
                    </a:ext>
                  </a:extLst>
                </p:cNvPr>
                <p:cNvSpPr>
                  <a:spLocks/>
                </p:cNvSpPr>
                <p:nvPr/>
              </p:nvSpPr>
              <p:spPr bwMode="auto">
                <a:xfrm>
                  <a:off x="1143283" y="1714245"/>
                  <a:ext cx="59747" cy="69623"/>
                </a:xfrm>
                <a:custGeom>
                  <a:avLst/>
                  <a:gdLst>
                    <a:gd name="T0" fmla="*/ 0 w 78"/>
                    <a:gd name="T1" fmla="*/ 89 h 90"/>
                    <a:gd name="T2" fmla="*/ 78 w 78"/>
                    <a:gd name="T3" fmla="*/ 0 h 90"/>
                    <a:gd name="T4" fmla="*/ 1 w 78"/>
                    <a:gd name="T5" fmla="*/ 88 h 90"/>
                    <a:gd name="T6" fmla="*/ 0 w 78"/>
                    <a:gd name="T7" fmla="*/ 89 h 90"/>
                  </a:gdLst>
                  <a:ahLst/>
                  <a:cxnLst>
                    <a:cxn ang="0">
                      <a:pos x="T0" y="T1"/>
                    </a:cxn>
                    <a:cxn ang="0">
                      <a:pos x="T2" y="T3"/>
                    </a:cxn>
                    <a:cxn ang="0">
                      <a:pos x="T4" y="T5"/>
                    </a:cxn>
                    <a:cxn ang="0">
                      <a:pos x="T6" y="T7"/>
                    </a:cxn>
                  </a:cxnLst>
                  <a:rect l="0" t="0" r="r" b="b"/>
                  <a:pathLst>
                    <a:path w="78" h="90">
                      <a:moveTo>
                        <a:pt x="0" y="89"/>
                      </a:moveTo>
                      <a:cubicBezTo>
                        <a:pt x="17" y="51"/>
                        <a:pt x="31" y="11"/>
                        <a:pt x="78" y="0"/>
                      </a:cubicBezTo>
                      <a:cubicBezTo>
                        <a:pt x="70" y="59"/>
                        <a:pt x="43" y="90"/>
                        <a:pt x="1" y="88"/>
                      </a:cubicBezTo>
                      <a:cubicBezTo>
                        <a:pt x="1" y="88"/>
                        <a:pt x="0" y="89"/>
                        <a:pt x="0"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86" name="Freeform 69">
                  <a:extLst>
                    <a:ext uri="{FF2B5EF4-FFF2-40B4-BE49-F238E27FC236}">
                      <a16:creationId xmlns="" xmlns:a16="http://schemas.microsoft.com/office/drawing/2014/main" id="{905D376A-CD2E-4912-A58B-9D3DECCF3B02}"/>
                    </a:ext>
                  </a:extLst>
                </p:cNvPr>
                <p:cNvSpPr>
                  <a:spLocks/>
                </p:cNvSpPr>
                <p:nvPr/>
              </p:nvSpPr>
              <p:spPr bwMode="auto">
                <a:xfrm>
                  <a:off x="1138839" y="1620921"/>
                  <a:ext cx="47403" cy="96781"/>
                </a:xfrm>
                <a:custGeom>
                  <a:avLst/>
                  <a:gdLst>
                    <a:gd name="T0" fmla="*/ 29 w 62"/>
                    <a:gd name="T1" fmla="*/ 125 h 126"/>
                    <a:gd name="T2" fmla="*/ 35 w 62"/>
                    <a:gd name="T3" fmla="*/ 0 h 126"/>
                    <a:gd name="T4" fmla="*/ 28 w 62"/>
                    <a:gd name="T5" fmla="*/ 126 h 126"/>
                    <a:gd name="T6" fmla="*/ 29 w 62"/>
                    <a:gd name="T7" fmla="*/ 125 h 126"/>
                  </a:gdLst>
                  <a:ahLst/>
                  <a:cxnLst>
                    <a:cxn ang="0">
                      <a:pos x="T0" y="T1"/>
                    </a:cxn>
                    <a:cxn ang="0">
                      <a:pos x="T2" y="T3"/>
                    </a:cxn>
                    <a:cxn ang="0">
                      <a:pos x="T4" y="T5"/>
                    </a:cxn>
                    <a:cxn ang="0">
                      <a:pos x="T6" y="T7"/>
                    </a:cxn>
                  </a:cxnLst>
                  <a:rect l="0" t="0" r="r" b="b"/>
                  <a:pathLst>
                    <a:path w="62" h="126">
                      <a:moveTo>
                        <a:pt x="29" y="125"/>
                      </a:moveTo>
                      <a:cubicBezTo>
                        <a:pt x="3" y="82"/>
                        <a:pt x="0" y="41"/>
                        <a:pt x="35" y="0"/>
                      </a:cubicBezTo>
                      <a:cubicBezTo>
                        <a:pt x="62" y="44"/>
                        <a:pt x="44" y="85"/>
                        <a:pt x="28" y="126"/>
                      </a:cubicBezTo>
                      <a:cubicBezTo>
                        <a:pt x="28" y="126"/>
                        <a:pt x="29" y="125"/>
                        <a:pt x="2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87" name="Freeform 70">
                  <a:extLst>
                    <a:ext uri="{FF2B5EF4-FFF2-40B4-BE49-F238E27FC236}">
                      <a16:creationId xmlns="" xmlns:a16="http://schemas.microsoft.com/office/drawing/2014/main" id="{6164C4C9-2371-4D6D-9E90-25437D9B4174}"/>
                    </a:ext>
                  </a:extLst>
                </p:cNvPr>
                <p:cNvSpPr>
                  <a:spLocks/>
                </p:cNvSpPr>
                <p:nvPr/>
              </p:nvSpPr>
              <p:spPr bwMode="auto">
                <a:xfrm>
                  <a:off x="1217844" y="1489082"/>
                  <a:ext cx="36540" cy="89374"/>
                </a:xfrm>
                <a:custGeom>
                  <a:avLst/>
                  <a:gdLst>
                    <a:gd name="T0" fmla="*/ 48 w 48"/>
                    <a:gd name="T1" fmla="*/ 78 h 116"/>
                    <a:gd name="T2" fmla="*/ 17 w 48"/>
                    <a:gd name="T3" fmla="*/ 116 h 116"/>
                    <a:gd name="T4" fmla="*/ 16 w 48"/>
                    <a:gd name="T5" fmla="*/ 38 h 116"/>
                    <a:gd name="T6" fmla="*/ 48 w 48"/>
                    <a:gd name="T7" fmla="*/ 0 h 116"/>
                    <a:gd name="T8" fmla="*/ 48 w 48"/>
                    <a:gd name="T9" fmla="*/ 78 h 116"/>
                  </a:gdLst>
                  <a:ahLst/>
                  <a:cxnLst>
                    <a:cxn ang="0">
                      <a:pos x="T0" y="T1"/>
                    </a:cxn>
                    <a:cxn ang="0">
                      <a:pos x="T2" y="T3"/>
                    </a:cxn>
                    <a:cxn ang="0">
                      <a:pos x="T4" y="T5"/>
                    </a:cxn>
                    <a:cxn ang="0">
                      <a:pos x="T6" y="T7"/>
                    </a:cxn>
                    <a:cxn ang="0">
                      <a:pos x="T8" y="T9"/>
                    </a:cxn>
                  </a:cxnLst>
                  <a:rect l="0" t="0" r="r" b="b"/>
                  <a:pathLst>
                    <a:path w="48" h="116">
                      <a:moveTo>
                        <a:pt x="48" y="78"/>
                      </a:moveTo>
                      <a:cubicBezTo>
                        <a:pt x="37" y="91"/>
                        <a:pt x="27" y="103"/>
                        <a:pt x="17" y="116"/>
                      </a:cubicBezTo>
                      <a:cubicBezTo>
                        <a:pt x="1" y="98"/>
                        <a:pt x="0" y="60"/>
                        <a:pt x="16" y="38"/>
                      </a:cubicBezTo>
                      <a:cubicBezTo>
                        <a:pt x="23" y="27"/>
                        <a:pt x="32" y="18"/>
                        <a:pt x="48" y="0"/>
                      </a:cubicBezTo>
                      <a:cubicBezTo>
                        <a:pt x="48" y="32"/>
                        <a:pt x="48" y="55"/>
                        <a:pt x="4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88" name="Freeform 71">
                  <a:extLst>
                    <a:ext uri="{FF2B5EF4-FFF2-40B4-BE49-F238E27FC236}">
                      <a16:creationId xmlns="" xmlns:a16="http://schemas.microsoft.com/office/drawing/2014/main" id="{00A9441D-B6AF-4890-B911-C52F2A4028C4}"/>
                    </a:ext>
                  </a:extLst>
                </p:cNvPr>
                <p:cNvSpPr>
                  <a:spLocks/>
                </p:cNvSpPr>
                <p:nvPr/>
              </p:nvSpPr>
              <p:spPr bwMode="auto">
                <a:xfrm>
                  <a:off x="1129951" y="1780411"/>
                  <a:ext cx="56291" cy="79498"/>
                </a:xfrm>
                <a:custGeom>
                  <a:avLst/>
                  <a:gdLst>
                    <a:gd name="T0" fmla="*/ 0 w 73"/>
                    <a:gd name="T1" fmla="*/ 103 h 103"/>
                    <a:gd name="T2" fmla="*/ 73 w 73"/>
                    <a:gd name="T3" fmla="*/ 0 h 103"/>
                    <a:gd name="T4" fmla="*/ 0 w 73"/>
                    <a:gd name="T5" fmla="*/ 102 h 103"/>
                    <a:gd name="T6" fmla="*/ 0 w 73"/>
                    <a:gd name="T7" fmla="*/ 103 h 103"/>
                  </a:gdLst>
                  <a:ahLst/>
                  <a:cxnLst>
                    <a:cxn ang="0">
                      <a:pos x="T0" y="T1"/>
                    </a:cxn>
                    <a:cxn ang="0">
                      <a:pos x="T2" y="T3"/>
                    </a:cxn>
                    <a:cxn ang="0">
                      <a:pos x="T4" y="T5"/>
                    </a:cxn>
                    <a:cxn ang="0">
                      <a:pos x="T6" y="T7"/>
                    </a:cxn>
                  </a:cxnLst>
                  <a:rect l="0" t="0" r="r" b="b"/>
                  <a:pathLst>
                    <a:path w="73" h="103">
                      <a:moveTo>
                        <a:pt x="0" y="103"/>
                      </a:moveTo>
                      <a:cubicBezTo>
                        <a:pt x="15" y="62"/>
                        <a:pt x="23" y="17"/>
                        <a:pt x="73" y="0"/>
                      </a:cubicBezTo>
                      <a:cubicBezTo>
                        <a:pt x="71" y="51"/>
                        <a:pt x="52" y="88"/>
                        <a:pt x="0" y="102"/>
                      </a:cubicBezTo>
                      <a:cubicBezTo>
                        <a:pt x="0" y="102"/>
                        <a:pt x="0" y="103"/>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89" name="Freeform 72">
                  <a:extLst>
                    <a:ext uri="{FF2B5EF4-FFF2-40B4-BE49-F238E27FC236}">
                      <a16:creationId xmlns="" xmlns:a16="http://schemas.microsoft.com/office/drawing/2014/main" id="{116677AF-B50C-4872-83A5-F0B5C99F2B6E}"/>
                    </a:ext>
                  </a:extLst>
                </p:cNvPr>
                <p:cNvSpPr>
                  <a:spLocks/>
                </p:cNvSpPr>
                <p:nvPr/>
              </p:nvSpPr>
              <p:spPr bwMode="auto">
                <a:xfrm>
                  <a:off x="1147727" y="2146795"/>
                  <a:ext cx="64685" cy="61229"/>
                </a:xfrm>
                <a:custGeom>
                  <a:avLst/>
                  <a:gdLst>
                    <a:gd name="T0" fmla="*/ 0 w 84"/>
                    <a:gd name="T1" fmla="*/ 0 h 80"/>
                    <a:gd name="T2" fmla="*/ 84 w 84"/>
                    <a:gd name="T3" fmla="*/ 80 h 80"/>
                    <a:gd name="T4" fmla="*/ 0 w 84"/>
                    <a:gd name="T5" fmla="*/ 0 h 80"/>
                  </a:gdLst>
                  <a:ahLst/>
                  <a:cxnLst>
                    <a:cxn ang="0">
                      <a:pos x="T0" y="T1"/>
                    </a:cxn>
                    <a:cxn ang="0">
                      <a:pos x="T2" y="T3"/>
                    </a:cxn>
                    <a:cxn ang="0">
                      <a:pos x="T4" y="T5"/>
                    </a:cxn>
                  </a:cxnLst>
                  <a:rect l="0" t="0" r="r" b="b"/>
                  <a:pathLst>
                    <a:path w="84" h="80">
                      <a:moveTo>
                        <a:pt x="0" y="0"/>
                      </a:moveTo>
                      <a:cubicBezTo>
                        <a:pt x="43" y="13"/>
                        <a:pt x="78" y="30"/>
                        <a:pt x="84" y="80"/>
                      </a:cubicBezTo>
                      <a:cubicBezTo>
                        <a:pt x="36" y="74"/>
                        <a:pt x="12" y="4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90" name="Freeform 75">
                  <a:extLst>
                    <a:ext uri="{FF2B5EF4-FFF2-40B4-BE49-F238E27FC236}">
                      <a16:creationId xmlns="" xmlns:a16="http://schemas.microsoft.com/office/drawing/2014/main" id="{4119B204-9302-44D1-8192-73D57D95CF3A}"/>
                    </a:ext>
                  </a:extLst>
                </p:cNvPr>
                <p:cNvSpPr>
                  <a:spLocks/>
                </p:cNvSpPr>
                <p:nvPr/>
              </p:nvSpPr>
              <p:spPr bwMode="auto">
                <a:xfrm>
                  <a:off x="1282035" y="2228762"/>
                  <a:ext cx="43946" cy="88386"/>
                </a:xfrm>
                <a:custGeom>
                  <a:avLst/>
                  <a:gdLst>
                    <a:gd name="T0" fmla="*/ 35 w 57"/>
                    <a:gd name="T1" fmla="*/ 115 h 115"/>
                    <a:gd name="T2" fmla="*/ 4 w 57"/>
                    <a:gd name="T3" fmla="*/ 77 h 115"/>
                    <a:gd name="T4" fmla="*/ 0 w 57"/>
                    <a:gd name="T5" fmla="*/ 0 h 115"/>
                    <a:gd name="T6" fmla="*/ 35 w 57"/>
                    <a:gd name="T7" fmla="*/ 115 h 115"/>
                  </a:gdLst>
                  <a:ahLst/>
                  <a:cxnLst>
                    <a:cxn ang="0">
                      <a:pos x="T0" y="T1"/>
                    </a:cxn>
                    <a:cxn ang="0">
                      <a:pos x="T2" y="T3"/>
                    </a:cxn>
                    <a:cxn ang="0">
                      <a:pos x="T4" y="T5"/>
                    </a:cxn>
                    <a:cxn ang="0">
                      <a:pos x="T6" y="T7"/>
                    </a:cxn>
                  </a:cxnLst>
                  <a:rect l="0" t="0" r="r" b="b"/>
                  <a:pathLst>
                    <a:path w="57" h="115">
                      <a:moveTo>
                        <a:pt x="35" y="115"/>
                      </a:moveTo>
                      <a:cubicBezTo>
                        <a:pt x="25" y="102"/>
                        <a:pt x="15" y="90"/>
                        <a:pt x="4" y="77"/>
                      </a:cubicBezTo>
                      <a:cubicBezTo>
                        <a:pt x="3" y="53"/>
                        <a:pt x="2" y="28"/>
                        <a:pt x="0" y="0"/>
                      </a:cubicBezTo>
                      <a:cubicBezTo>
                        <a:pt x="49" y="42"/>
                        <a:pt x="57" y="73"/>
                        <a:pt x="35"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91" name="Freeform 76">
                  <a:extLst>
                    <a:ext uri="{FF2B5EF4-FFF2-40B4-BE49-F238E27FC236}">
                      <a16:creationId xmlns="" xmlns:a16="http://schemas.microsoft.com/office/drawing/2014/main" id="{8D68D083-01C4-4DD5-BBD3-0FC4812E37FB}"/>
                    </a:ext>
                  </a:extLst>
                </p:cNvPr>
                <p:cNvSpPr>
                  <a:spLocks/>
                </p:cNvSpPr>
                <p:nvPr/>
              </p:nvSpPr>
              <p:spPr bwMode="auto">
                <a:xfrm>
                  <a:off x="1090942" y="1843615"/>
                  <a:ext cx="49871" cy="85423"/>
                </a:xfrm>
                <a:custGeom>
                  <a:avLst/>
                  <a:gdLst>
                    <a:gd name="T0" fmla="*/ 45 w 65"/>
                    <a:gd name="T1" fmla="*/ 111 h 111"/>
                    <a:gd name="T2" fmla="*/ 10 w 65"/>
                    <a:gd name="T3" fmla="*/ 0 h 111"/>
                    <a:gd name="T4" fmla="*/ 45 w 65"/>
                    <a:gd name="T5" fmla="*/ 111 h 111"/>
                  </a:gdLst>
                  <a:ahLst/>
                  <a:cxnLst>
                    <a:cxn ang="0">
                      <a:pos x="T0" y="T1"/>
                    </a:cxn>
                    <a:cxn ang="0">
                      <a:pos x="T2" y="T3"/>
                    </a:cxn>
                    <a:cxn ang="0">
                      <a:pos x="T4" y="T5"/>
                    </a:cxn>
                  </a:cxnLst>
                  <a:rect l="0" t="0" r="r" b="b"/>
                  <a:pathLst>
                    <a:path w="65" h="111">
                      <a:moveTo>
                        <a:pt x="45" y="111"/>
                      </a:moveTo>
                      <a:cubicBezTo>
                        <a:pt x="9" y="82"/>
                        <a:pt x="0" y="46"/>
                        <a:pt x="10" y="0"/>
                      </a:cubicBezTo>
                      <a:cubicBezTo>
                        <a:pt x="44" y="31"/>
                        <a:pt x="65" y="64"/>
                        <a:pt x="45"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92" name="Freeform 78">
                  <a:extLst>
                    <a:ext uri="{FF2B5EF4-FFF2-40B4-BE49-F238E27FC236}">
                      <a16:creationId xmlns="" xmlns:a16="http://schemas.microsoft.com/office/drawing/2014/main" id="{8E032D26-E146-4184-BD9D-DB0881688A5B}"/>
                    </a:ext>
                  </a:extLst>
                </p:cNvPr>
                <p:cNvSpPr>
                  <a:spLocks/>
                </p:cNvSpPr>
                <p:nvPr/>
              </p:nvSpPr>
              <p:spPr bwMode="auto">
                <a:xfrm>
                  <a:off x="1173897" y="2045077"/>
                  <a:ext cx="39996" cy="96781"/>
                </a:xfrm>
                <a:custGeom>
                  <a:avLst/>
                  <a:gdLst>
                    <a:gd name="T0" fmla="*/ 1 w 52"/>
                    <a:gd name="T1" fmla="*/ 91 h 126"/>
                    <a:gd name="T2" fmla="*/ 16 w 52"/>
                    <a:gd name="T3" fmla="*/ 0 h 126"/>
                    <a:gd name="T4" fmla="*/ 23 w 52"/>
                    <a:gd name="T5" fmla="*/ 126 h 126"/>
                    <a:gd name="T6" fmla="*/ 0 w 52"/>
                    <a:gd name="T7" fmla="*/ 90 h 126"/>
                    <a:gd name="T8" fmla="*/ 1 w 52"/>
                    <a:gd name="T9" fmla="*/ 91 h 126"/>
                  </a:gdLst>
                  <a:ahLst/>
                  <a:cxnLst>
                    <a:cxn ang="0">
                      <a:pos x="T0" y="T1"/>
                    </a:cxn>
                    <a:cxn ang="0">
                      <a:pos x="T2" y="T3"/>
                    </a:cxn>
                    <a:cxn ang="0">
                      <a:pos x="T4" y="T5"/>
                    </a:cxn>
                    <a:cxn ang="0">
                      <a:pos x="T6" y="T7"/>
                    </a:cxn>
                    <a:cxn ang="0">
                      <a:pos x="T8" y="T9"/>
                    </a:cxn>
                  </a:cxnLst>
                  <a:rect l="0" t="0" r="r" b="b"/>
                  <a:pathLst>
                    <a:path w="52" h="126">
                      <a:moveTo>
                        <a:pt x="1" y="91"/>
                      </a:moveTo>
                      <a:cubicBezTo>
                        <a:pt x="5" y="63"/>
                        <a:pt x="10" y="35"/>
                        <a:pt x="16" y="0"/>
                      </a:cubicBezTo>
                      <a:cubicBezTo>
                        <a:pt x="52" y="47"/>
                        <a:pt x="45" y="86"/>
                        <a:pt x="23" y="126"/>
                      </a:cubicBezTo>
                      <a:cubicBezTo>
                        <a:pt x="15" y="113"/>
                        <a:pt x="7" y="101"/>
                        <a:pt x="0" y="90"/>
                      </a:cubicBezTo>
                      <a:cubicBezTo>
                        <a:pt x="0" y="89"/>
                        <a:pt x="1" y="91"/>
                        <a:pt x="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93" name="Freeform 79">
                  <a:extLst>
                    <a:ext uri="{FF2B5EF4-FFF2-40B4-BE49-F238E27FC236}">
                      <a16:creationId xmlns="" xmlns:a16="http://schemas.microsoft.com/office/drawing/2014/main" id="{D95F856E-D2EC-4F96-B37C-0A8C2ADD7F0B}"/>
                    </a:ext>
                  </a:extLst>
                </p:cNvPr>
                <p:cNvSpPr>
                  <a:spLocks/>
                </p:cNvSpPr>
                <p:nvPr/>
              </p:nvSpPr>
              <p:spPr bwMode="auto">
                <a:xfrm>
                  <a:off x="1197598" y="2114205"/>
                  <a:ext cx="43946" cy="90855"/>
                </a:xfrm>
                <a:custGeom>
                  <a:avLst/>
                  <a:gdLst>
                    <a:gd name="T0" fmla="*/ 22 w 57"/>
                    <a:gd name="T1" fmla="*/ 0 h 118"/>
                    <a:gd name="T2" fmla="*/ 36 w 57"/>
                    <a:gd name="T3" fmla="*/ 118 h 118"/>
                    <a:gd name="T4" fmla="*/ 22 w 57"/>
                    <a:gd name="T5" fmla="*/ 0 h 118"/>
                  </a:gdLst>
                  <a:ahLst/>
                  <a:cxnLst>
                    <a:cxn ang="0">
                      <a:pos x="T0" y="T1"/>
                    </a:cxn>
                    <a:cxn ang="0">
                      <a:pos x="T2" y="T3"/>
                    </a:cxn>
                    <a:cxn ang="0">
                      <a:pos x="T4" y="T5"/>
                    </a:cxn>
                  </a:cxnLst>
                  <a:rect l="0" t="0" r="r" b="b"/>
                  <a:pathLst>
                    <a:path w="57" h="118">
                      <a:moveTo>
                        <a:pt x="22" y="0"/>
                      </a:moveTo>
                      <a:cubicBezTo>
                        <a:pt x="57" y="37"/>
                        <a:pt x="54" y="76"/>
                        <a:pt x="36" y="118"/>
                      </a:cubicBezTo>
                      <a:cubicBezTo>
                        <a:pt x="0" y="82"/>
                        <a:pt x="6" y="43"/>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294" name="Freeform 81">
                  <a:extLst>
                    <a:ext uri="{FF2B5EF4-FFF2-40B4-BE49-F238E27FC236}">
                      <a16:creationId xmlns="" xmlns:a16="http://schemas.microsoft.com/office/drawing/2014/main" id="{2297848A-242E-47D5-83D9-C1BA0CE3FCD1}"/>
                    </a:ext>
                  </a:extLst>
                </p:cNvPr>
                <p:cNvSpPr>
                  <a:spLocks/>
                </p:cNvSpPr>
                <p:nvPr/>
              </p:nvSpPr>
              <p:spPr bwMode="auto">
                <a:xfrm>
                  <a:off x="1087980" y="1922126"/>
                  <a:ext cx="52340" cy="82461"/>
                </a:xfrm>
                <a:custGeom>
                  <a:avLst/>
                  <a:gdLst>
                    <a:gd name="T0" fmla="*/ 14 w 68"/>
                    <a:gd name="T1" fmla="*/ 0 h 107"/>
                    <a:gd name="T2" fmla="*/ 58 w 68"/>
                    <a:gd name="T3" fmla="*/ 107 h 107"/>
                    <a:gd name="T4" fmla="*/ 14 w 68"/>
                    <a:gd name="T5" fmla="*/ 0 h 107"/>
                  </a:gdLst>
                  <a:ahLst/>
                  <a:cxnLst>
                    <a:cxn ang="0">
                      <a:pos x="T0" y="T1"/>
                    </a:cxn>
                    <a:cxn ang="0">
                      <a:pos x="T2" y="T3"/>
                    </a:cxn>
                    <a:cxn ang="0">
                      <a:pos x="T4" y="T5"/>
                    </a:cxn>
                  </a:cxnLst>
                  <a:rect l="0" t="0" r="r" b="b"/>
                  <a:pathLst>
                    <a:path w="68" h="107">
                      <a:moveTo>
                        <a:pt x="14" y="0"/>
                      </a:moveTo>
                      <a:cubicBezTo>
                        <a:pt x="53" y="26"/>
                        <a:pt x="68" y="60"/>
                        <a:pt x="58" y="107"/>
                      </a:cubicBezTo>
                      <a:cubicBezTo>
                        <a:pt x="25" y="79"/>
                        <a:pt x="0" y="5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grpSp>
        </p:grpSp>
        <p:sp>
          <p:nvSpPr>
            <p:cNvPr id="253" name="矩形 252">
              <a:extLst>
                <a:ext uri="{FF2B5EF4-FFF2-40B4-BE49-F238E27FC236}">
                  <a16:creationId xmlns="" xmlns:a16="http://schemas.microsoft.com/office/drawing/2014/main" id="{92CDC8A3-2670-4281-A616-A4D45F0E91CC}"/>
                </a:ext>
              </a:extLst>
            </p:cNvPr>
            <p:cNvSpPr/>
            <p:nvPr/>
          </p:nvSpPr>
          <p:spPr>
            <a:xfrm>
              <a:off x="1293936" y="1618420"/>
              <a:ext cx="1857791" cy="810928"/>
            </a:xfrm>
            <a:prstGeom prst="rect">
              <a:avLst/>
            </a:prstGeom>
          </p:spPr>
          <p:txBody>
            <a:bodyPr wrap="square">
              <a:spAutoFit/>
            </a:bodyPr>
            <a:lstStyle/>
            <a:p>
              <a:pPr algn="ctr">
                <a:lnSpc>
                  <a:spcPct val="120000"/>
                </a:lnSpc>
              </a:pPr>
              <a:r>
                <a:rPr lang="zh-CN" altLang="en-US" sz="2000" dirty="0">
                  <a:gradFill flip="none" rotWithShape="1">
                    <a:gsLst>
                      <a:gs pos="0">
                        <a:schemeClr val="accent2"/>
                      </a:gs>
                      <a:gs pos="88000">
                        <a:schemeClr val="accent1"/>
                      </a:gs>
                    </a:gsLst>
                    <a:lin ang="2700000" scaled="1"/>
                    <a:tileRect/>
                  </a:gradFill>
                  <a:latin typeface="+mn-ea"/>
                  <a:cs typeface="阿里巴巴普惠体 R" panose="00020600040101010101" pitchFamily="18" charset="-122"/>
                </a:rPr>
                <a:t>你的荣誉信息放在这里</a:t>
              </a:r>
            </a:p>
          </p:txBody>
        </p:sp>
        <p:sp>
          <p:nvSpPr>
            <p:cNvPr id="254" name="梯形 253">
              <a:extLst>
                <a:ext uri="{FF2B5EF4-FFF2-40B4-BE49-F238E27FC236}">
                  <a16:creationId xmlns="" xmlns:a16="http://schemas.microsoft.com/office/drawing/2014/main" id="{AE96646E-91FF-47EB-A6DC-8A3495DF465A}"/>
                </a:ext>
              </a:extLst>
            </p:cNvPr>
            <p:cNvSpPr/>
            <p:nvPr/>
          </p:nvSpPr>
          <p:spPr>
            <a:xfrm>
              <a:off x="810885" y="2471813"/>
              <a:ext cx="2600100" cy="255611"/>
            </a:xfrm>
            <a:prstGeom prst="trapezoid">
              <a:avLst>
                <a:gd name="adj" fmla="val 187649"/>
              </a:avLst>
            </a:prstGeom>
            <a:gradFill flip="none" rotWithShape="1">
              <a:gsLst>
                <a:gs pos="0">
                  <a:schemeClr val="accent2">
                    <a:alpha val="0"/>
                  </a:schemeClr>
                </a:gs>
                <a:gs pos="100000">
                  <a:schemeClr val="accent2">
                    <a:alpha val="6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梯形 254">
              <a:extLst>
                <a:ext uri="{FF2B5EF4-FFF2-40B4-BE49-F238E27FC236}">
                  <a16:creationId xmlns="" xmlns:a16="http://schemas.microsoft.com/office/drawing/2014/main" id="{8EE81907-D153-4E1C-AFA5-35D69DC424DC}"/>
                </a:ext>
              </a:extLst>
            </p:cNvPr>
            <p:cNvSpPr/>
            <p:nvPr/>
          </p:nvSpPr>
          <p:spPr>
            <a:xfrm>
              <a:off x="491118" y="2612051"/>
              <a:ext cx="3239634" cy="255611"/>
            </a:xfrm>
            <a:prstGeom prst="trapezoid">
              <a:avLst>
                <a:gd name="adj" fmla="val 187649"/>
              </a:avLst>
            </a:prstGeom>
            <a:gradFill flip="none" rotWithShape="1">
              <a:gsLst>
                <a:gs pos="0">
                  <a:schemeClr val="accent2">
                    <a:alpha val="0"/>
                  </a:schemeClr>
                </a:gs>
                <a:gs pos="100000">
                  <a:schemeClr val="accent2">
                    <a:alpha val="6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2" name="组合 371">
            <a:extLst>
              <a:ext uri="{FF2B5EF4-FFF2-40B4-BE49-F238E27FC236}">
                <a16:creationId xmlns="" xmlns:a16="http://schemas.microsoft.com/office/drawing/2014/main" id="{5B3E7DE7-E3E6-4657-83B1-B98E98CDC9F8}"/>
              </a:ext>
            </a:extLst>
          </p:cNvPr>
          <p:cNvGrpSpPr/>
          <p:nvPr/>
        </p:nvGrpSpPr>
        <p:grpSpPr>
          <a:xfrm>
            <a:off x="660400" y="3834945"/>
            <a:ext cx="3239634" cy="1363322"/>
            <a:chOff x="491118" y="1504340"/>
            <a:chExt cx="3239634" cy="1363322"/>
          </a:xfrm>
        </p:grpSpPr>
        <p:grpSp>
          <p:nvGrpSpPr>
            <p:cNvPr id="373" name="组合 372">
              <a:extLst>
                <a:ext uri="{FF2B5EF4-FFF2-40B4-BE49-F238E27FC236}">
                  <a16:creationId xmlns="" xmlns:a16="http://schemas.microsoft.com/office/drawing/2014/main" id="{0CD5706A-3459-493F-A5E6-2C83DD7769CC}"/>
                </a:ext>
              </a:extLst>
            </p:cNvPr>
            <p:cNvGrpSpPr/>
            <p:nvPr/>
          </p:nvGrpSpPr>
          <p:grpSpPr>
            <a:xfrm>
              <a:off x="966060" y="1504340"/>
              <a:ext cx="2444925" cy="1101126"/>
              <a:chOff x="1087980" y="1383907"/>
              <a:chExt cx="2444925" cy="1101126"/>
            </a:xfrm>
          </p:grpSpPr>
          <p:grpSp>
            <p:nvGrpSpPr>
              <p:cNvPr id="377" name="组合 376">
                <a:extLst>
                  <a:ext uri="{FF2B5EF4-FFF2-40B4-BE49-F238E27FC236}">
                    <a16:creationId xmlns="" xmlns:a16="http://schemas.microsoft.com/office/drawing/2014/main" id="{B469249B-0489-40C1-B736-E40FEBD17B8A}"/>
                  </a:ext>
                </a:extLst>
              </p:cNvPr>
              <p:cNvGrpSpPr/>
              <p:nvPr/>
            </p:nvGrpSpPr>
            <p:grpSpPr>
              <a:xfrm>
                <a:off x="1087980" y="1383907"/>
                <a:ext cx="478965" cy="1101126"/>
                <a:chOff x="1087980" y="1383907"/>
                <a:chExt cx="478965" cy="1101126"/>
              </a:xfrm>
              <a:gradFill>
                <a:gsLst>
                  <a:gs pos="0">
                    <a:schemeClr val="accent2"/>
                  </a:gs>
                  <a:gs pos="88000">
                    <a:schemeClr val="accent1"/>
                  </a:gs>
                </a:gsLst>
                <a:lin ang="0" scaled="1"/>
              </a:gradFill>
            </p:grpSpPr>
            <p:sp>
              <p:nvSpPr>
                <p:cNvPr id="416" name="Freeform 11">
                  <a:extLst>
                    <a:ext uri="{FF2B5EF4-FFF2-40B4-BE49-F238E27FC236}">
                      <a16:creationId xmlns="" xmlns:a16="http://schemas.microsoft.com/office/drawing/2014/main" id="{50DC7053-C810-417A-9871-ED006C3D38B3}"/>
                    </a:ext>
                  </a:extLst>
                </p:cNvPr>
                <p:cNvSpPr>
                  <a:spLocks/>
                </p:cNvSpPr>
                <p:nvPr/>
              </p:nvSpPr>
              <p:spPr bwMode="auto">
                <a:xfrm>
                  <a:off x="1371902" y="1383907"/>
                  <a:ext cx="85423" cy="54316"/>
                </a:xfrm>
                <a:custGeom>
                  <a:avLst/>
                  <a:gdLst>
                    <a:gd name="T0" fmla="*/ 0 w 111"/>
                    <a:gd name="T1" fmla="*/ 69 h 71"/>
                    <a:gd name="T2" fmla="*/ 111 w 111"/>
                    <a:gd name="T3" fmla="*/ 2 h 71"/>
                    <a:gd name="T4" fmla="*/ 0 w 111"/>
                    <a:gd name="T5" fmla="*/ 69 h 71"/>
                  </a:gdLst>
                  <a:ahLst/>
                  <a:cxnLst>
                    <a:cxn ang="0">
                      <a:pos x="T0" y="T1"/>
                    </a:cxn>
                    <a:cxn ang="0">
                      <a:pos x="T2" y="T3"/>
                    </a:cxn>
                    <a:cxn ang="0">
                      <a:pos x="T4" y="T5"/>
                    </a:cxn>
                  </a:cxnLst>
                  <a:rect l="0" t="0" r="r" b="b"/>
                  <a:pathLst>
                    <a:path w="111" h="71">
                      <a:moveTo>
                        <a:pt x="0" y="69"/>
                      </a:moveTo>
                      <a:cubicBezTo>
                        <a:pt x="23" y="23"/>
                        <a:pt x="58" y="0"/>
                        <a:pt x="111" y="2"/>
                      </a:cubicBezTo>
                      <a:cubicBezTo>
                        <a:pt x="87" y="47"/>
                        <a:pt x="52" y="71"/>
                        <a:pt x="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17" name="Freeform 15">
                  <a:extLst>
                    <a:ext uri="{FF2B5EF4-FFF2-40B4-BE49-F238E27FC236}">
                      <a16:creationId xmlns="" xmlns:a16="http://schemas.microsoft.com/office/drawing/2014/main" id="{5BA2205F-D4AD-422F-8AD7-54E15C23411D}"/>
                    </a:ext>
                  </a:extLst>
                </p:cNvPr>
                <p:cNvSpPr>
                  <a:spLocks/>
                </p:cNvSpPr>
                <p:nvPr/>
              </p:nvSpPr>
              <p:spPr bwMode="auto">
                <a:xfrm>
                  <a:off x="1433624" y="2363563"/>
                  <a:ext cx="65179" cy="69623"/>
                </a:xfrm>
                <a:custGeom>
                  <a:avLst/>
                  <a:gdLst>
                    <a:gd name="T0" fmla="*/ 43 w 85"/>
                    <a:gd name="T1" fmla="*/ 74 h 91"/>
                    <a:gd name="T2" fmla="*/ 0 w 85"/>
                    <a:gd name="T3" fmla="*/ 0 h 91"/>
                    <a:gd name="T4" fmla="*/ 85 w 85"/>
                    <a:gd name="T5" fmla="*/ 79 h 91"/>
                    <a:gd name="T6" fmla="*/ 76 w 85"/>
                    <a:gd name="T7" fmla="*/ 91 h 91"/>
                    <a:gd name="T8" fmla="*/ 43 w 85"/>
                    <a:gd name="T9" fmla="*/ 74 h 91"/>
                  </a:gdLst>
                  <a:ahLst/>
                  <a:cxnLst>
                    <a:cxn ang="0">
                      <a:pos x="T0" y="T1"/>
                    </a:cxn>
                    <a:cxn ang="0">
                      <a:pos x="T2" y="T3"/>
                    </a:cxn>
                    <a:cxn ang="0">
                      <a:pos x="T4" y="T5"/>
                    </a:cxn>
                    <a:cxn ang="0">
                      <a:pos x="T6" y="T7"/>
                    </a:cxn>
                    <a:cxn ang="0">
                      <a:pos x="T8" y="T9"/>
                    </a:cxn>
                  </a:cxnLst>
                  <a:rect l="0" t="0" r="r" b="b"/>
                  <a:pathLst>
                    <a:path w="85" h="91">
                      <a:moveTo>
                        <a:pt x="43" y="74"/>
                      </a:moveTo>
                      <a:cubicBezTo>
                        <a:pt x="29" y="51"/>
                        <a:pt x="16" y="28"/>
                        <a:pt x="0" y="0"/>
                      </a:cubicBezTo>
                      <a:cubicBezTo>
                        <a:pt x="53" y="7"/>
                        <a:pt x="73" y="40"/>
                        <a:pt x="85" y="79"/>
                      </a:cubicBezTo>
                      <a:cubicBezTo>
                        <a:pt x="85" y="82"/>
                        <a:pt x="79" y="87"/>
                        <a:pt x="76" y="91"/>
                      </a:cubicBezTo>
                      <a:cubicBezTo>
                        <a:pt x="65" y="85"/>
                        <a:pt x="54" y="80"/>
                        <a:pt x="4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18" name="Freeform 18">
                  <a:extLst>
                    <a:ext uri="{FF2B5EF4-FFF2-40B4-BE49-F238E27FC236}">
                      <a16:creationId xmlns="" xmlns:a16="http://schemas.microsoft.com/office/drawing/2014/main" id="{B7325BEF-94BE-45A2-9409-0E59B2BEE300}"/>
                    </a:ext>
                  </a:extLst>
                </p:cNvPr>
                <p:cNvSpPr>
                  <a:spLocks/>
                </p:cNvSpPr>
                <p:nvPr/>
              </p:nvSpPr>
              <p:spPr bwMode="auto">
                <a:xfrm>
                  <a:off x="1265246" y="1440692"/>
                  <a:ext cx="49378" cy="80980"/>
                </a:xfrm>
                <a:custGeom>
                  <a:avLst/>
                  <a:gdLst>
                    <a:gd name="T0" fmla="*/ 16 w 64"/>
                    <a:gd name="T1" fmla="*/ 105 h 105"/>
                    <a:gd name="T2" fmla="*/ 21 w 64"/>
                    <a:gd name="T3" fmla="*/ 28 h 105"/>
                    <a:gd name="T4" fmla="*/ 64 w 64"/>
                    <a:gd name="T5" fmla="*/ 0 h 105"/>
                    <a:gd name="T6" fmla="*/ 41 w 64"/>
                    <a:gd name="T7" fmla="*/ 79 h 105"/>
                    <a:gd name="T8" fmla="*/ 16 w 64"/>
                    <a:gd name="T9" fmla="*/ 105 h 105"/>
                  </a:gdLst>
                  <a:ahLst/>
                  <a:cxnLst>
                    <a:cxn ang="0">
                      <a:pos x="T0" y="T1"/>
                    </a:cxn>
                    <a:cxn ang="0">
                      <a:pos x="T2" y="T3"/>
                    </a:cxn>
                    <a:cxn ang="0">
                      <a:pos x="T4" y="T5"/>
                    </a:cxn>
                    <a:cxn ang="0">
                      <a:pos x="T6" y="T7"/>
                    </a:cxn>
                    <a:cxn ang="0">
                      <a:pos x="T8" y="T9"/>
                    </a:cxn>
                  </a:cxnLst>
                  <a:rect l="0" t="0" r="r" b="b"/>
                  <a:pathLst>
                    <a:path w="64" h="105">
                      <a:moveTo>
                        <a:pt x="16" y="105"/>
                      </a:moveTo>
                      <a:cubicBezTo>
                        <a:pt x="0" y="89"/>
                        <a:pt x="2" y="48"/>
                        <a:pt x="21" y="28"/>
                      </a:cubicBezTo>
                      <a:cubicBezTo>
                        <a:pt x="31" y="17"/>
                        <a:pt x="43" y="7"/>
                        <a:pt x="64" y="0"/>
                      </a:cubicBezTo>
                      <a:cubicBezTo>
                        <a:pt x="56" y="27"/>
                        <a:pt x="48" y="53"/>
                        <a:pt x="41" y="79"/>
                      </a:cubicBezTo>
                      <a:cubicBezTo>
                        <a:pt x="32" y="87"/>
                        <a:pt x="24" y="96"/>
                        <a:pt x="16"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19" name="Freeform 19">
                  <a:extLst>
                    <a:ext uri="{FF2B5EF4-FFF2-40B4-BE49-F238E27FC236}">
                      <a16:creationId xmlns="" xmlns:a16="http://schemas.microsoft.com/office/drawing/2014/main" id="{2D0F39F0-D763-43C5-9FFA-C49281C54367}"/>
                    </a:ext>
                  </a:extLst>
                </p:cNvPr>
                <p:cNvSpPr>
                  <a:spLocks/>
                </p:cNvSpPr>
                <p:nvPr/>
              </p:nvSpPr>
              <p:spPr bwMode="auto">
                <a:xfrm>
                  <a:off x="1327462" y="1451555"/>
                  <a:ext cx="87399" cy="39008"/>
                </a:xfrm>
                <a:custGeom>
                  <a:avLst/>
                  <a:gdLst>
                    <a:gd name="T0" fmla="*/ 31 w 114"/>
                    <a:gd name="T1" fmla="*/ 0 h 51"/>
                    <a:gd name="T2" fmla="*/ 114 w 114"/>
                    <a:gd name="T3" fmla="*/ 0 h 51"/>
                    <a:gd name="T4" fmla="*/ 0 w 114"/>
                    <a:gd name="T5" fmla="*/ 24 h 51"/>
                    <a:gd name="T6" fmla="*/ 31 w 114"/>
                    <a:gd name="T7" fmla="*/ 0 h 51"/>
                  </a:gdLst>
                  <a:ahLst/>
                  <a:cxnLst>
                    <a:cxn ang="0">
                      <a:pos x="T0" y="T1"/>
                    </a:cxn>
                    <a:cxn ang="0">
                      <a:pos x="T2" y="T3"/>
                    </a:cxn>
                    <a:cxn ang="0">
                      <a:pos x="T4" y="T5"/>
                    </a:cxn>
                    <a:cxn ang="0">
                      <a:pos x="T6" y="T7"/>
                    </a:cxn>
                  </a:cxnLst>
                  <a:rect l="0" t="0" r="r" b="b"/>
                  <a:pathLst>
                    <a:path w="114" h="51">
                      <a:moveTo>
                        <a:pt x="31" y="0"/>
                      </a:moveTo>
                      <a:cubicBezTo>
                        <a:pt x="58" y="0"/>
                        <a:pt x="85" y="0"/>
                        <a:pt x="114" y="0"/>
                      </a:cubicBezTo>
                      <a:cubicBezTo>
                        <a:pt x="72" y="44"/>
                        <a:pt x="36" y="51"/>
                        <a:pt x="0" y="24"/>
                      </a:cubicBezTo>
                      <a:cubicBezTo>
                        <a:pt x="11" y="16"/>
                        <a:pt x="21" y="8"/>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20" name="Freeform 21">
                  <a:extLst>
                    <a:ext uri="{FF2B5EF4-FFF2-40B4-BE49-F238E27FC236}">
                      <a16:creationId xmlns="" xmlns:a16="http://schemas.microsoft.com/office/drawing/2014/main" id="{B5D3D4A0-BAB3-4C12-9102-86C5F834DDD8}"/>
                    </a:ext>
                  </a:extLst>
                </p:cNvPr>
                <p:cNvSpPr>
                  <a:spLocks/>
                </p:cNvSpPr>
                <p:nvPr/>
              </p:nvSpPr>
              <p:spPr bwMode="auto">
                <a:xfrm>
                  <a:off x="1226238" y="2274190"/>
                  <a:ext cx="82955" cy="56291"/>
                </a:xfrm>
                <a:custGeom>
                  <a:avLst/>
                  <a:gdLst>
                    <a:gd name="T0" fmla="*/ 108 w 108"/>
                    <a:gd name="T1" fmla="*/ 56 h 73"/>
                    <a:gd name="T2" fmla="*/ 0 w 108"/>
                    <a:gd name="T3" fmla="*/ 0 h 73"/>
                    <a:gd name="T4" fmla="*/ 77 w 108"/>
                    <a:gd name="T5" fmla="*/ 18 h 73"/>
                    <a:gd name="T6" fmla="*/ 108 w 108"/>
                    <a:gd name="T7" fmla="*/ 56 h 73"/>
                  </a:gdLst>
                  <a:ahLst/>
                  <a:cxnLst>
                    <a:cxn ang="0">
                      <a:pos x="T0" y="T1"/>
                    </a:cxn>
                    <a:cxn ang="0">
                      <a:pos x="T2" y="T3"/>
                    </a:cxn>
                    <a:cxn ang="0">
                      <a:pos x="T4" y="T5"/>
                    </a:cxn>
                    <a:cxn ang="0">
                      <a:pos x="T6" y="T7"/>
                    </a:cxn>
                  </a:cxnLst>
                  <a:rect l="0" t="0" r="r" b="b"/>
                  <a:pathLst>
                    <a:path w="108" h="73">
                      <a:moveTo>
                        <a:pt x="108" y="56"/>
                      </a:moveTo>
                      <a:cubicBezTo>
                        <a:pt x="66" y="73"/>
                        <a:pt x="35" y="58"/>
                        <a:pt x="0" y="0"/>
                      </a:cubicBezTo>
                      <a:cubicBezTo>
                        <a:pt x="28" y="6"/>
                        <a:pt x="53" y="12"/>
                        <a:pt x="77" y="18"/>
                      </a:cubicBezTo>
                      <a:cubicBezTo>
                        <a:pt x="88" y="31"/>
                        <a:pt x="98" y="43"/>
                        <a:pt x="108"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21" name="Freeform 22">
                  <a:extLst>
                    <a:ext uri="{FF2B5EF4-FFF2-40B4-BE49-F238E27FC236}">
                      <a16:creationId xmlns="" xmlns:a16="http://schemas.microsoft.com/office/drawing/2014/main" id="{A25B9147-C779-4ABE-99AA-899BCC7660AC}"/>
                    </a:ext>
                  </a:extLst>
                </p:cNvPr>
                <p:cNvSpPr>
                  <a:spLocks/>
                </p:cNvSpPr>
                <p:nvPr/>
              </p:nvSpPr>
              <p:spPr bwMode="auto">
                <a:xfrm>
                  <a:off x="1230682" y="1537472"/>
                  <a:ext cx="80980" cy="48390"/>
                </a:xfrm>
                <a:custGeom>
                  <a:avLst/>
                  <a:gdLst>
                    <a:gd name="T0" fmla="*/ 31 w 105"/>
                    <a:gd name="T1" fmla="*/ 15 h 63"/>
                    <a:gd name="T2" fmla="*/ 105 w 105"/>
                    <a:gd name="T3" fmla="*/ 0 h 63"/>
                    <a:gd name="T4" fmla="*/ 16 w 105"/>
                    <a:gd name="T5" fmla="*/ 63 h 63"/>
                    <a:gd name="T6" fmla="*/ 0 w 105"/>
                    <a:gd name="T7" fmla="*/ 53 h 63"/>
                    <a:gd name="T8" fmla="*/ 31 w 105"/>
                    <a:gd name="T9" fmla="*/ 15 h 63"/>
                  </a:gdLst>
                  <a:ahLst/>
                  <a:cxnLst>
                    <a:cxn ang="0">
                      <a:pos x="T0" y="T1"/>
                    </a:cxn>
                    <a:cxn ang="0">
                      <a:pos x="T2" y="T3"/>
                    </a:cxn>
                    <a:cxn ang="0">
                      <a:pos x="T4" y="T5"/>
                    </a:cxn>
                    <a:cxn ang="0">
                      <a:pos x="T6" y="T7"/>
                    </a:cxn>
                    <a:cxn ang="0">
                      <a:pos x="T8" y="T9"/>
                    </a:cxn>
                  </a:cxnLst>
                  <a:rect l="0" t="0" r="r" b="b"/>
                  <a:pathLst>
                    <a:path w="105" h="63">
                      <a:moveTo>
                        <a:pt x="31" y="15"/>
                      </a:moveTo>
                      <a:cubicBezTo>
                        <a:pt x="55" y="11"/>
                        <a:pt x="79" y="6"/>
                        <a:pt x="105" y="0"/>
                      </a:cubicBezTo>
                      <a:cubicBezTo>
                        <a:pt x="88" y="43"/>
                        <a:pt x="57" y="60"/>
                        <a:pt x="16" y="63"/>
                      </a:cubicBezTo>
                      <a:cubicBezTo>
                        <a:pt x="11" y="63"/>
                        <a:pt x="5" y="56"/>
                        <a:pt x="0" y="53"/>
                      </a:cubicBezTo>
                      <a:cubicBezTo>
                        <a:pt x="10" y="40"/>
                        <a:pt x="20" y="28"/>
                        <a:pt x="3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22" name="Freeform 25">
                  <a:extLst>
                    <a:ext uri="{FF2B5EF4-FFF2-40B4-BE49-F238E27FC236}">
                      <a16:creationId xmlns="" xmlns:a16="http://schemas.microsoft.com/office/drawing/2014/main" id="{0D01F3FC-5BDE-4ADB-B7BC-F7A2F03A165F}"/>
                    </a:ext>
                  </a:extLst>
                </p:cNvPr>
                <p:cNvSpPr>
                  <a:spLocks/>
                </p:cNvSpPr>
                <p:nvPr/>
              </p:nvSpPr>
              <p:spPr bwMode="auto">
                <a:xfrm>
                  <a:off x="1490903" y="2392696"/>
                  <a:ext cx="76042" cy="65179"/>
                </a:xfrm>
                <a:custGeom>
                  <a:avLst/>
                  <a:gdLst>
                    <a:gd name="T0" fmla="*/ 63 w 99"/>
                    <a:gd name="T1" fmla="*/ 72 h 85"/>
                    <a:gd name="T2" fmla="*/ 0 w 99"/>
                    <a:gd name="T3" fmla="*/ 0 h 85"/>
                    <a:gd name="T4" fmla="*/ 97 w 99"/>
                    <a:gd name="T5" fmla="*/ 85 h 85"/>
                    <a:gd name="T6" fmla="*/ 63 w 99"/>
                    <a:gd name="T7" fmla="*/ 72 h 85"/>
                  </a:gdLst>
                  <a:ahLst/>
                  <a:cxnLst>
                    <a:cxn ang="0">
                      <a:pos x="T0" y="T1"/>
                    </a:cxn>
                    <a:cxn ang="0">
                      <a:pos x="T2" y="T3"/>
                    </a:cxn>
                    <a:cxn ang="0">
                      <a:pos x="T4" y="T5"/>
                    </a:cxn>
                    <a:cxn ang="0">
                      <a:pos x="T6" y="T7"/>
                    </a:cxn>
                  </a:cxnLst>
                  <a:rect l="0" t="0" r="r" b="b"/>
                  <a:pathLst>
                    <a:path w="99" h="85">
                      <a:moveTo>
                        <a:pt x="63" y="72"/>
                      </a:moveTo>
                      <a:cubicBezTo>
                        <a:pt x="44" y="50"/>
                        <a:pt x="26" y="29"/>
                        <a:pt x="0" y="0"/>
                      </a:cubicBezTo>
                      <a:cubicBezTo>
                        <a:pt x="72" y="15"/>
                        <a:pt x="99" y="42"/>
                        <a:pt x="97" y="85"/>
                      </a:cubicBezTo>
                      <a:cubicBezTo>
                        <a:pt x="86" y="81"/>
                        <a:pt x="75" y="76"/>
                        <a:pt x="63"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23" name="Freeform 27">
                  <a:extLst>
                    <a:ext uri="{FF2B5EF4-FFF2-40B4-BE49-F238E27FC236}">
                      <a16:creationId xmlns="" xmlns:a16="http://schemas.microsoft.com/office/drawing/2014/main" id="{D0FFA24F-9EC4-494F-B017-5211BF2C0B01}"/>
                    </a:ext>
                  </a:extLst>
                </p:cNvPr>
                <p:cNvSpPr>
                  <a:spLocks/>
                </p:cNvSpPr>
                <p:nvPr/>
              </p:nvSpPr>
              <p:spPr bwMode="auto">
                <a:xfrm>
                  <a:off x="1095387" y="1767573"/>
                  <a:ext cx="46909" cy="92336"/>
                </a:xfrm>
                <a:custGeom>
                  <a:avLst/>
                  <a:gdLst>
                    <a:gd name="T0" fmla="*/ 45 w 61"/>
                    <a:gd name="T1" fmla="*/ 119 h 120"/>
                    <a:gd name="T2" fmla="*/ 20 w 61"/>
                    <a:gd name="T3" fmla="*/ 0 h 120"/>
                    <a:gd name="T4" fmla="*/ 45 w 61"/>
                    <a:gd name="T5" fmla="*/ 120 h 120"/>
                    <a:gd name="T6" fmla="*/ 45 w 61"/>
                    <a:gd name="T7" fmla="*/ 119 h 120"/>
                  </a:gdLst>
                  <a:ahLst/>
                  <a:cxnLst>
                    <a:cxn ang="0">
                      <a:pos x="T0" y="T1"/>
                    </a:cxn>
                    <a:cxn ang="0">
                      <a:pos x="T2" y="T3"/>
                    </a:cxn>
                    <a:cxn ang="0">
                      <a:pos x="T4" y="T5"/>
                    </a:cxn>
                    <a:cxn ang="0">
                      <a:pos x="T6" y="T7"/>
                    </a:cxn>
                  </a:cxnLst>
                  <a:rect l="0" t="0" r="r" b="b"/>
                  <a:pathLst>
                    <a:path w="61" h="120">
                      <a:moveTo>
                        <a:pt x="45" y="119"/>
                      </a:moveTo>
                      <a:cubicBezTo>
                        <a:pt x="10" y="85"/>
                        <a:pt x="0" y="45"/>
                        <a:pt x="20" y="0"/>
                      </a:cubicBezTo>
                      <a:cubicBezTo>
                        <a:pt x="61" y="33"/>
                        <a:pt x="53" y="76"/>
                        <a:pt x="45" y="120"/>
                      </a:cubicBezTo>
                      <a:lnTo>
                        <a:pt x="45"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24" name="Freeform 31">
                  <a:extLst>
                    <a:ext uri="{FF2B5EF4-FFF2-40B4-BE49-F238E27FC236}">
                      <a16:creationId xmlns="" xmlns:a16="http://schemas.microsoft.com/office/drawing/2014/main" id="{C6063DBB-59FD-4083-8233-2B91CA0E64EB}"/>
                    </a:ext>
                  </a:extLst>
                </p:cNvPr>
                <p:cNvSpPr>
                  <a:spLocks/>
                </p:cNvSpPr>
                <p:nvPr/>
              </p:nvSpPr>
              <p:spPr bwMode="auto">
                <a:xfrm>
                  <a:off x="1187229" y="2209505"/>
                  <a:ext cx="73573" cy="62216"/>
                </a:xfrm>
                <a:custGeom>
                  <a:avLst/>
                  <a:gdLst>
                    <a:gd name="T0" fmla="*/ 96 w 96"/>
                    <a:gd name="T1" fmla="*/ 69 h 81"/>
                    <a:gd name="T2" fmla="*/ 0 w 96"/>
                    <a:gd name="T3" fmla="*/ 0 h 81"/>
                    <a:gd name="T4" fmla="*/ 85 w 96"/>
                    <a:gd name="T5" fmla="*/ 48 h 81"/>
                    <a:gd name="T6" fmla="*/ 96 w 96"/>
                    <a:gd name="T7" fmla="*/ 69 h 81"/>
                  </a:gdLst>
                  <a:ahLst/>
                  <a:cxnLst>
                    <a:cxn ang="0">
                      <a:pos x="T0" y="T1"/>
                    </a:cxn>
                    <a:cxn ang="0">
                      <a:pos x="T2" y="T3"/>
                    </a:cxn>
                    <a:cxn ang="0">
                      <a:pos x="T4" y="T5"/>
                    </a:cxn>
                    <a:cxn ang="0">
                      <a:pos x="T6" y="T7"/>
                    </a:cxn>
                  </a:cxnLst>
                  <a:rect l="0" t="0" r="r" b="b"/>
                  <a:pathLst>
                    <a:path w="96" h="81">
                      <a:moveTo>
                        <a:pt x="96" y="69"/>
                      </a:moveTo>
                      <a:cubicBezTo>
                        <a:pt x="55" y="81"/>
                        <a:pt x="25" y="63"/>
                        <a:pt x="0" y="0"/>
                      </a:cubicBezTo>
                      <a:cubicBezTo>
                        <a:pt x="28" y="16"/>
                        <a:pt x="57" y="32"/>
                        <a:pt x="85" y="48"/>
                      </a:cubicBezTo>
                      <a:cubicBezTo>
                        <a:pt x="89" y="55"/>
                        <a:pt x="92" y="62"/>
                        <a:pt x="96"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25" name="Freeform 32">
                  <a:extLst>
                    <a:ext uri="{FF2B5EF4-FFF2-40B4-BE49-F238E27FC236}">
                      <a16:creationId xmlns="" xmlns:a16="http://schemas.microsoft.com/office/drawing/2014/main" id="{89DBD915-8FC5-4A49-8714-AA635FD5E830}"/>
                    </a:ext>
                  </a:extLst>
                </p:cNvPr>
                <p:cNvSpPr>
                  <a:spLocks/>
                </p:cNvSpPr>
                <p:nvPr/>
              </p:nvSpPr>
              <p:spPr bwMode="auto">
                <a:xfrm>
                  <a:off x="1404985" y="2420348"/>
                  <a:ext cx="86905" cy="38515"/>
                </a:xfrm>
                <a:custGeom>
                  <a:avLst/>
                  <a:gdLst>
                    <a:gd name="T0" fmla="*/ 80 w 113"/>
                    <a:gd name="T1" fmla="*/ 0 h 50"/>
                    <a:gd name="T2" fmla="*/ 113 w 113"/>
                    <a:gd name="T3" fmla="*/ 17 h 50"/>
                    <a:gd name="T4" fmla="*/ 42 w 113"/>
                    <a:gd name="T5" fmla="*/ 37 h 50"/>
                    <a:gd name="T6" fmla="*/ 0 w 113"/>
                    <a:gd name="T7" fmla="*/ 5 h 50"/>
                    <a:gd name="T8" fmla="*/ 80 w 113"/>
                    <a:gd name="T9" fmla="*/ 0 h 50"/>
                  </a:gdLst>
                  <a:ahLst/>
                  <a:cxnLst>
                    <a:cxn ang="0">
                      <a:pos x="T0" y="T1"/>
                    </a:cxn>
                    <a:cxn ang="0">
                      <a:pos x="T2" y="T3"/>
                    </a:cxn>
                    <a:cxn ang="0">
                      <a:pos x="T4" y="T5"/>
                    </a:cxn>
                    <a:cxn ang="0">
                      <a:pos x="T6" y="T7"/>
                    </a:cxn>
                    <a:cxn ang="0">
                      <a:pos x="T8" y="T9"/>
                    </a:cxn>
                  </a:cxnLst>
                  <a:rect l="0" t="0" r="r" b="b"/>
                  <a:pathLst>
                    <a:path w="113" h="50">
                      <a:moveTo>
                        <a:pt x="80" y="0"/>
                      </a:moveTo>
                      <a:cubicBezTo>
                        <a:pt x="91" y="6"/>
                        <a:pt x="102" y="11"/>
                        <a:pt x="113" y="17"/>
                      </a:cubicBezTo>
                      <a:cubicBezTo>
                        <a:pt x="98" y="50"/>
                        <a:pt x="67" y="40"/>
                        <a:pt x="42" y="37"/>
                      </a:cubicBezTo>
                      <a:cubicBezTo>
                        <a:pt x="27" y="35"/>
                        <a:pt x="13" y="22"/>
                        <a:pt x="0" y="5"/>
                      </a:cubicBezTo>
                      <a:cubicBezTo>
                        <a:pt x="26" y="3"/>
                        <a:pt x="53" y="2"/>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26" name="Freeform 33">
                  <a:extLst>
                    <a:ext uri="{FF2B5EF4-FFF2-40B4-BE49-F238E27FC236}">
                      <a16:creationId xmlns="" xmlns:a16="http://schemas.microsoft.com/office/drawing/2014/main" id="{E8682595-2720-4DF5-98EA-2B0219C035A5}"/>
                    </a:ext>
                  </a:extLst>
                </p:cNvPr>
                <p:cNvSpPr>
                  <a:spLocks/>
                </p:cNvSpPr>
                <p:nvPr/>
              </p:nvSpPr>
              <p:spPr bwMode="auto">
                <a:xfrm>
                  <a:off x="1103287" y="1992242"/>
                  <a:ext cx="52340" cy="79005"/>
                </a:xfrm>
                <a:custGeom>
                  <a:avLst/>
                  <a:gdLst>
                    <a:gd name="T0" fmla="*/ 63 w 68"/>
                    <a:gd name="T1" fmla="*/ 103 h 103"/>
                    <a:gd name="T2" fmla="*/ 0 w 68"/>
                    <a:gd name="T3" fmla="*/ 0 h 103"/>
                    <a:gd name="T4" fmla="*/ 68 w 68"/>
                    <a:gd name="T5" fmla="*/ 70 h 103"/>
                    <a:gd name="T6" fmla="*/ 63 w 68"/>
                    <a:gd name="T7" fmla="*/ 103 h 103"/>
                  </a:gdLst>
                  <a:ahLst/>
                  <a:cxnLst>
                    <a:cxn ang="0">
                      <a:pos x="T0" y="T1"/>
                    </a:cxn>
                    <a:cxn ang="0">
                      <a:pos x="T2" y="T3"/>
                    </a:cxn>
                    <a:cxn ang="0">
                      <a:pos x="T4" y="T5"/>
                    </a:cxn>
                    <a:cxn ang="0">
                      <a:pos x="T6" y="T7"/>
                    </a:cxn>
                  </a:cxnLst>
                  <a:rect l="0" t="0" r="r" b="b"/>
                  <a:pathLst>
                    <a:path w="68" h="103">
                      <a:moveTo>
                        <a:pt x="63" y="103"/>
                      </a:moveTo>
                      <a:cubicBezTo>
                        <a:pt x="17" y="87"/>
                        <a:pt x="8" y="73"/>
                        <a:pt x="0" y="0"/>
                      </a:cubicBezTo>
                      <a:cubicBezTo>
                        <a:pt x="26" y="27"/>
                        <a:pt x="47" y="49"/>
                        <a:pt x="68" y="70"/>
                      </a:cubicBezTo>
                      <a:cubicBezTo>
                        <a:pt x="66" y="81"/>
                        <a:pt x="65" y="92"/>
                        <a:pt x="6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27" name="Freeform 34">
                  <a:extLst>
                    <a:ext uri="{FF2B5EF4-FFF2-40B4-BE49-F238E27FC236}">
                      <a16:creationId xmlns="" xmlns:a16="http://schemas.microsoft.com/office/drawing/2014/main" id="{E4597244-1AE1-4208-A99E-2E5541F14478}"/>
                    </a:ext>
                  </a:extLst>
                </p:cNvPr>
                <p:cNvSpPr>
                  <a:spLocks/>
                </p:cNvSpPr>
                <p:nvPr/>
              </p:nvSpPr>
              <p:spPr bwMode="auto">
                <a:xfrm>
                  <a:off x="1335856" y="2385784"/>
                  <a:ext cx="95299" cy="37527"/>
                </a:xfrm>
                <a:custGeom>
                  <a:avLst/>
                  <a:gdLst>
                    <a:gd name="T0" fmla="*/ 124 w 124"/>
                    <a:gd name="T1" fmla="*/ 22 h 49"/>
                    <a:gd name="T2" fmla="*/ 0 w 124"/>
                    <a:gd name="T3" fmla="*/ 0 h 49"/>
                    <a:gd name="T4" fmla="*/ 87 w 124"/>
                    <a:gd name="T5" fmla="*/ 0 h 49"/>
                    <a:gd name="T6" fmla="*/ 124 w 124"/>
                    <a:gd name="T7" fmla="*/ 22 h 49"/>
                  </a:gdLst>
                  <a:ahLst/>
                  <a:cxnLst>
                    <a:cxn ang="0">
                      <a:pos x="T0" y="T1"/>
                    </a:cxn>
                    <a:cxn ang="0">
                      <a:pos x="T2" y="T3"/>
                    </a:cxn>
                    <a:cxn ang="0">
                      <a:pos x="T4" y="T5"/>
                    </a:cxn>
                    <a:cxn ang="0">
                      <a:pos x="T6" y="T7"/>
                    </a:cxn>
                  </a:cxnLst>
                  <a:rect l="0" t="0" r="r" b="b"/>
                  <a:pathLst>
                    <a:path w="124" h="49">
                      <a:moveTo>
                        <a:pt x="124" y="22"/>
                      </a:moveTo>
                      <a:cubicBezTo>
                        <a:pt x="86" y="49"/>
                        <a:pt x="56" y="45"/>
                        <a:pt x="0" y="0"/>
                      </a:cubicBezTo>
                      <a:cubicBezTo>
                        <a:pt x="33" y="0"/>
                        <a:pt x="60" y="0"/>
                        <a:pt x="87" y="0"/>
                      </a:cubicBezTo>
                      <a:cubicBezTo>
                        <a:pt x="99" y="7"/>
                        <a:pt x="112" y="15"/>
                        <a:pt x="1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28" name="Freeform 35">
                  <a:extLst>
                    <a:ext uri="{FF2B5EF4-FFF2-40B4-BE49-F238E27FC236}">
                      <a16:creationId xmlns="" xmlns:a16="http://schemas.microsoft.com/office/drawing/2014/main" id="{31B4B943-B0DC-422A-AB16-54806473C64A}"/>
                    </a:ext>
                  </a:extLst>
                </p:cNvPr>
                <p:cNvSpPr>
                  <a:spLocks/>
                </p:cNvSpPr>
                <p:nvPr/>
              </p:nvSpPr>
              <p:spPr bwMode="auto">
                <a:xfrm>
                  <a:off x="1375853" y="2325543"/>
                  <a:ext cx="59747" cy="77029"/>
                </a:xfrm>
                <a:custGeom>
                  <a:avLst/>
                  <a:gdLst>
                    <a:gd name="T0" fmla="*/ 72 w 78"/>
                    <a:gd name="T1" fmla="*/ 100 h 100"/>
                    <a:gd name="T2" fmla="*/ 35 w 78"/>
                    <a:gd name="T3" fmla="*/ 78 h 100"/>
                    <a:gd name="T4" fmla="*/ 0 w 78"/>
                    <a:gd name="T5" fmla="*/ 0 h 100"/>
                    <a:gd name="T6" fmla="*/ 72 w 78"/>
                    <a:gd name="T7" fmla="*/ 100 h 100"/>
                  </a:gdLst>
                  <a:ahLst/>
                  <a:cxnLst>
                    <a:cxn ang="0">
                      <a:pos x="T0" y="T1"/>
                    </a:cxn>
                    <a:cxn ang="0">
                      <a:pos x="T2" y="T3"/>
                    </a:cxn>
                    <a:cxn ang="0">
                      <a:pos x="T4" y="T5"/>
                    </a:cxn>
                    <a:cxn ang="0">
                      <a:pos x="T6" y="T7"/>
                    </a:cxn>
                  </a:cxnLst>
                  <a:rect l="0" t="0" r="r" b="b"/>
                  <a:pathLst>
                    <a:path w="78" h="100">
                      <a:moveTo>
                        <a:pt x="72" y="100"/>
                      </a:moveTo>
                      <a:cubicBezTo>
                        <a:pt x="60" y="93"/>
                        <a:pt x="47" y="85"/>
                        <a:pt x="35" y="78"/>
                      </a:cubicBezTo>
                      <a:cubicBezTo>
                        <a:pt x="24" y="53"/>
                        <a:pt x="13" y="29"/>
                        <a:pt x="0" y="0"/>
                      </a:cubicBezTo>
                      <a:cubicBezTo>
                        <a:pt x="60" y="23"/>
                        <a:pt x="78" y="51"/>
                        <a:pt x="7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29" name="Freeform 36">
                  <a:extLst>
                    <a:ext uri="{FF2B5EF4-FFF2-40B4-BE49-F238E27FC236}">
                      <a16:creationId xmlns="" xmlns:a16="http://schemas.microsoft.com/office/drawing/2014/main" id="{CB108390-DAD4-4BD6-9D74-27198A58A523}"/>
                    </a:ext>
                  </a:extLst>
                </p:cNvPr>
                <p:cNvSpPr>
                  <a:spLocks/>
                </p:cNvSpPr>
                <p:nvPr/>
              </p:nvSpPr>
              <p:spPr bwMode="auto">
                <a:xfrm>
                  <a:off x="1313143" y="1393783"/>
                  <a:ext cx="64191" cy="76042"/>
                </a:xfrm>
                <a:custGeom>
                  <a:avLst/>
                  <a:gdLst>
                    <a:gd name="T0" fmla="*/ 50 w 84"/>
                    <a:gd name="T1" fmla="*/ 75 h 99"/>
                    <a:gd name="T2" fmla="*/ 19 w 84"/>
                    <a:gd name="T3" fmla="*/ 99 h 99"/>
                    <a:gd name="T4" fmla="*/ 38 w 84"/>
                    <a:gd name="T5" fmla="*/ 22 h 99"/>
                    <a:gd name="T6" fmla="*/ 84 w 84"/>
                    <a:gd name="T7" fmla="*/ 0 h 99"/>
                    <a:gd name="T8" fmla="*/ 50 w 84"/>
                    <a:gd name="T9" fmla="*/ 75 h 99"/>
                  </a:gdLst>
                  <a:ahLst/>
                  <a:cxnLst>
                    <a:cxn ang="0">
                      <a:pos x="T0" y="T1"/>
                    </a:cxn>
                    <a:cxn ang="0">
                      <a:pos x="T2" y="T3"/>
                    </a:cxn>
                    <a:cxn ang="0">
                      <a:pos x="T4" y="T5"/>
                    </a:cxn>
                    <a:cxn ang="0">
                      <a:pos x="T6" y="T7"/>
                    </a:cxn>
                    <a:cxn ang="0">
                      <a:pos x="T8" y="T9"/>
                    </a:cxn>
                  </a:cxnLst>
                  <a:rect l="0" t="0" r="r" b="b"/>
                  <a:pathLst>
                    <a:path w="84" h="99">
                      <a:moveTo>
                        <a:pt x="50" y="75"/>
                      </a:moveTo>
                      <a:cubicBezTo>
                        <a:pt x="40" y="83"/>
                        <a:pt x="30" y="91"/>
                        <a:pt x="19" y="99"/>
                      </a:cubicBezTo>
                      <a:cubicBezTo>
                        <a:pt x="0" y="67"/>
                        <a:pt x="20" y="44"/>
                        <a:pt x="38" y="22"/>
                      </a:cubicBezTo>
                      <a:cubicBezTo>
                        <a:pt x="48" y="11"/>
                        <a:pt x="64" y="4"/>
                        <a:pt x="84" y="0"/>
                      </a:cubicBezTo>
                      <a:cubicBezTo>
                        <a:pt x="73" y="25"/>
                        <a:pt x="62" y="50"/>
                        <a:pt x="5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30" name="Freeform 37">
                  <a:extLst>
                    <a:ext uri="{FF2B5EF4-FFF2-40B4-BE49-F238E27FC236}">
                      <a16:creationId xmlns="" xmlns:a16="http://schemas.microsoft.com/office/drawing/2014/main" id="{0DFC7158-AA2A-47C0-8688-CC7A35BDA974}"/>
                    </a:ext>
                  </a:extLst>
                </p:cNvPr>
                <p:cNvSpPr>
                  <a:spLocks/>
                </p:cNvSpPr>
                <p:nvPr/>
              </p:nvSpPr>
              <p:spPr bwMode="auto">
                <a:xfrm>
                  <a:off x="1128470" y="1917682"/>
                  <a:ext cx="54809" cy="84930"/>
                </a:xfrm>
                <a:custGeom>
                  <a:avLst/>
                  <a:gdLst>
                    <a:gd name="T0" fmla="*/ 23 w 71"/>
                    <a:gd name="T1" fmla="*/ 111 h 111"/>
                    <a:gd name="T2" fmla="*/ 52 w 71"/>
                    <a:gd name="T3" fmla="*/ 0 h 111"/>
                    <a:gd name="T4" fmla="*/ 23 w 71"/>
                    <a:gd name="T5" fmla="*/ 111 h 111"/>
                  </a:gdLst>
                  <a:ahLst/>
                  <a:cxnLst>
                    <a:cxn ang="0">
                      <a:pos x="T0" y="T1"/>
                    </a:cxn>
                    <a:cxn ang="0">
                      <a:pos x="T2" y="T3"/>
                    </a:cxn>
                    <a:cxn ang="0">
                      <a:pos x="T4" y="T5"/>
                    </a:cxn>
                  </a:cxnLst>
                  <a:rect l="0" t="0" r="r" b="b"/>
                  <a:pathLst>
                    <a:path w="71" h="111">
                      <a:moveTo>
                        <a:pt x="23" y="111"/>
                      </a:moveTo>
                      <a:cubicBezTo>
                        <a:pt x="0" y="63"/>
                        <a:pt x="24" y="31"/>
                        <a:pt x="52" y="0"/>
                      </a:cubicBezTo>
                      <a:cubicBezTo>
                        <a:pt x="71" y="46"/>
                        <a:pt x="68" y="57"/>
                        <a:pt x="2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31" name="Freeform 38">
                  <a:extLst>
                    <a:ext uri="{FF2B5EF4-FFF2-40B4-BE49-F238E27FC236}">
                      <a16:creationId xmlns="" xmlns:a16="http://schemas.microsoft.com/office/drawing/2014/main" id="{C1F5561D-5CB1-484E-A087-D801AAECA729}"/>
                    </a:ext>
                  </a:extLst>
                </p:cNvPr>
                <p:cNvSpPr>
                  <a:spLocks/>
                </p:cNvSpPr>
                <p:nvPr/>
              </p:nvSpPr>
              <p:spPr bwMode="auto">
                <a:xfrm>
                  <a:off x="1277591" y="1488588"/>
                  <a:ext cx="85423" cy="44440"/>
                </a:xfrm>
                <a:custGeom>
                  <a:avLst/>
                  <a:gdLst>
                    <a:gd name="T0" fmla="*/ 0 w 111"/>
                    <a:gd name="T1" fmla="*/ 43 h 58"/>
                    <a:gd name="T2" fmla="*/ 25 w 111"/>
                    <a:gd name="T3" fmla="*/ 17 h 58"/>
                    <a:gd name="T4" fmla="*/ 111 w 111"/>
                    <a:gd name="T5" fmla="*/ 0 h 58"/>
                    <a:gd name="T6" fmla="*/ 5 w 111"/>
                    <a:gd name="T7" fmla="*/ 53 h 58"/>
                    <a:gd name="T8" fmla="*/ 0 w 111"/>
                    <a:gd name="T9" fmla="*/ 43 h 58"/>
                  </a:gdLst>
                  <a:ahLst/>
                  <a:cxnLst>
                    <a:cxn ang="0">
                      <a:pos x="T0" y="T1"/>
                    </a:cxn>
                    <a:cxn ang="0">
                      <a:pos x="T2" y="T3"/>
                    </a:cxn>
                    <a:cxn ang="0">
                      <a:pos x="T4" y="T5"/>
                    </a:cxn>
                    <a:cxn ang="0">
                      <a:pos x="T6" y="T7"/>
                    </a:cxn>
                    <a:cxn ang="0">
                      <a:pos x="T8" y="T9"/>
                    </a:cxn>
                  </a:cxnLst>
                  <a:rect l="0" t="0" r="r" b="b"/>
                  <a:pathLst>
                    <a:path w="111" h="58">
                      <a:moveTo>
                        <a:pt x="0" y="43"/>
                      </a:moveTo>
                      <a:cubicBezTo>
                        <a:pt x="8" y="34"/>
                        <a:pt x="16" y="25"/>
                        <a:pt x="25" y="17"/>
                      </a:cubicBezTo>
                      <a:cubicBezTo>
                        <a:pt x="51" y="12"/>
                        <a:pt x="77" y="6"/>
                        <a:pt x="111" y="0"/>
                      </a:cubicBezTo>
                      <a:cubicBezTo>
                        <a:pt x="83" y="47"/>
                        <a:pt x="47" y="58"/>
                        <a:pt x="5" y="53"/>
                      </a:cubicBezTo>
                      <a:cubicBezTo>
                        <a:pt x="3" y="53"/>
                        <a:pt x="2" y="46"/>
                        <a:pt x="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32" name="Freeform 41">
                  <a:extLst>
                    <a:ext uri="{FF2B5EF4-FFF2-40B4-BE49-F238E27FC236}">
                      <a16:creationId xmlns="" xmlns:a16="http://schemas.microsoft.com/office/drawing/2014/main" id="{0DB776B5-A320-4612-B2EE-5E63BB05A9ED}"/>
                    </a:ext>
                  </a:extLst>
                </p:cNvPr>
                <p:cNvSpPr>
                  <a:spLocks/>
                </p:cNvSpPr>
                <p:nvPr/>
              </p:nvSpPr>
              <p:spPr bwMode="auto">
                <a:xfrm>
                  <a:off x="1175379" y="1556236"/>
                  <a:ext cx="34071" cy="86905"/>
                </a:xfrm>
                <a:custGeom>
                  <a:avLst/>
                  <a:gdLst>
                    <a:gd name="T0" fmla="*/ 32 w 44"/>
                    <a:gd name="T1" fmla="*/ 100 h 113"/>
                    <a:gd name="T2" fmla="*/ 14 w 44"/>
                    <a:gd name="T3" fmla="*/ 113 h 113"/>
                    <a:gd name="T4" fmla="*/ 44 w 44"/>
                    <a:gd name="T5" fmla="*/ 0 h 113"/>
                    <a:gd name="T6" fmla="*/ 39 w 44"/>
                    <a:gd name="T7" fmla="*/ 88 h 113"/>
                    <a:gd name="T8" fmla="*/ 32 w 44"/>
                    <a:gd name="T9" fmla="*/ 100 h 113"/>
                  </a:gdLst>
                  <a:ahLst/>
                  <a:cxnLst>
                    <a:cxn ang="0">
                      <a:pos x="T0" y="T1"/>
                    </a:cxn>
                    <a:cxn ang="0">
                      <a:pos x="T2" y="T3"/>
                    </a:cxn>
                    <a:cxn ang="0">
                      <a:pos x="T4" y="T5"/>
                    </a:cxn>
                    <a:cxn ang="0">
                      <a:pos x="T6" y="T7"/>
                    </a:cxn>
                    <a:cxn ang="0">
                      <a:pos x="T8" y="T9"/>
                    </a:cxn>
                  </a:cxnLst>
                  <a:rect l="0" t="0" r="r" b="b"/>
                  <a:pathLst>
                    <a:path w="44" h="113">
                      <a:moveTo>
                        <a:pt x="32" y="100"/>
                      </a:moveTo>
                      <a:cubicBezTo>
                        <a:pt x="26" y="104"/>
                        <a:pt x="20" y="108"/>
                        <a:pt x="14" y="113"/>
                      </a:cubicBezTo>
                      <a:cubicBezTo>
                        <a:pt x="0" y="47"/>
                        <a:pt x="0" y="47"/>
                        <a:pt x="44" y="0"/>
                      </a:cubicBezTo>
                      <a:cubicBezTo>
                        <a:pt x="43" y="29"/>
                        <a:pt x="41" y="59"/>
                        <a:pt x="39" y="88"/>
                      </a:cubicBezTo>
                      <a:cubicBezTo>
                        <a:pt x="36" y="92"/>
                        <a:pt x="34" y="96"/>
                        <a:pt x="3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33" name="Freeform 42">
                  <a:extLst>
                    <a:ext uri="{FF2B5EF4-FFF2-40B4-BE49-F238E27FC236}">
                      <a16:creationId xmlns="" xmlns:a16="http://schemas.microsoft.com/office/drawing/2014/main" id="{3D3F4092-1C9C-473B-80D7-70F47D4BA54C}"/>
                    </a:ext>
                  </a:extLst>
                </p:cNvPr>
                <p:cNvSpPr>
                  <a:spLocks/>
                </p:cNvSpPr>
                <p:nvPr/>
              </p:nvSpPr>
              <p:spPr bwMode="auto">
                <a:xfrm>
                  <a:off x="1468189" y="2448000"/>
                  <a:ext cx="97274" cy="37033"/>
                </a:xfrm>
                <a:custGeom>
                  <a:avLst/>
                  <a:gdLst>
                    <a:gd name="T0" fmla="*/ 93 w 127"/>
                    <a:gd name="T1" fmla="*/ 0 h 48"/>
                    <a:gd name="T2" fmla="*/ 127 w 127"/>
                    <a:gd name="T3" fmla="*/ 13 h 48"/>
                    <a:gd name="T4" fmla="*/ 0 w 127"/>
                    <a:gd name="T5" fmla="*/ 14 h 48"/>
                    <a:gd name="T6" fmla="*/ 93 w 127"/>
                    <a:gd name="T7" fmla="*/ 0 h 48"/>
                  </a:gdLst>
                  <a:ahLst/>
                  <a:cxnLst>
                    <a:cxn ang="0">
                      <a:pos x="T0" y="T1"/>
                    </a:cxn>
                    <a:cxn ang="0">
                      <a:pos x="T2" y="T3"/>
                    </a:cxn>
                    <a:cxn ang="0">
                      <a:pos x="T4" y="T5"/>
                    </a:cxn>
                    <a:cxn ang="0">
                      <a:pos x="T6" y="T7"/>
                    </a:cxn>
                  </a:cxnLst>
                  <a:rect l="0" t="0" r="r" b="b"/>
                  <a:pathLst>
                    <a:path w="127" h="48">
                      <a:moveTo>
                        <a:pt x="93" y="0"/>
                      </a:moveTo>
                      <a:cubicBezTo>
                        <a:pt x="105" y="4"/>
                        <a:pt x="116" y="9"/>
                        <a:pt x="127" y="13"/>
                      </a:cubicBezTo>
                      <a:cubicBezTo>
                        <a:pt x="94" y="46"/>
                        <a:pt x="61" y="48"/>
                        <a:pt x="0" y="14"/>
                      </a:cubicBezTo>
                      <a:cubicBezTo>
                        <a:pt x="38" y="8"/>
                        <a:pt x="65" y="4"/>
                        <a:pt x="9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34" name="Freeform 43">
                  <a:extLst>
                    <a:ext uri="{FF2B5EF4-FFF2-40B4-BE49-F238E27FC236}">
                      <a16:creationId xmlns="" xmlns:a16="http://schemas.microsoft.com/office/drawing/2014/main" id="{6FAF0B95-AF94-42DA-AB2E-4B5DAE093E97}"/>
                    </a:ext>
                  </a:extLst>
                </p:cNvPr>
                <p:cNvSpPr>
                  <a:spLocks/>
                </p:cNvSpPr>
                <p:nvPr/>
              </p:nvSpPr>
              <p:spPr bwMode="auto">
                <a:xfrm>
                  <a:off x="1160071" y="1653017"/>
                  <a:ext cx="73079" cy="64685"/>
                </a:xfrm>
                <a:custGeom>
                  <a:avLst/>
                  <a:gdLst>
                    <a:gd name="T0" fmla="*/ 0 w 95"/>
                    <a:gd name="T1" fmla="*/ 84 h 84"/>
                    <a:gd name="T2" fmla="*/ 95 w 95"/>
                    <a:gd name="T3" fmla="*/ 0 h 84"/>
                    <a:gd name="T4" fmla="*/ 1 w 95"/>
                    <a:gd name="T5" fmla="*/ 83 h 84"/>
                    <a:gd name="T6" fmla="*/ 0 w 95"/>
                    <a:gd name="T7" fmla="*/ 84 h 84"/>
                  </a:gdLst>
                  <a:ahLst/>
                  <a:cxnLst>
                    <a:cxn ang="0">
                      <a:pos x="T0" y="T1"/>
                    </a:cxn>
                    <a:cxn ang="0">
                      <a:pos x="T2" y="T3"/>
                    </a:cxn>
                    <a:cxn ang="0">
                      <a:pos x="T4" y="T5"/>
                    </a:cxn>
                    <a:cxn ang="0">
                      <a:pos x="T6" y="T7"/>
                    </a:cxn>
                  </a:cxnLst>
                  <a:rect l="0" t="0" r="r" b="b"/>
                  <a:pathLst>
                    <a:path w="95" h="84">
                      <a:moveTo>
                        <a:pt x="0" y="84"/>
                      </a:moveTo>
                      <a:cubicBezTo>
                        <a:pt x="50" y="13"/>
                        <a:pt x="50" y="13"/>
                        <a:pt x="95" y="0"/>
                      </a:cubicBezTo>
                      <a:cubicBezTo>
                        <a:pt x="83" y="52"/>
                        <a:pt x="50" y="76"/>
                        <a:pt x="1" y="83"/>
                      </a:cubicBezTo>
                      <a:lnTo>
                        <a:pt x="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35" name="Freeform 45">
                  <a:extLst>
                    <a:ext uri="{FF2B5EF4-FFF2-40B4-BE49-F238E27FC236}">
                      <a16:creationId xmlns="" xmlns:a16="http://schemas.microsoft.com/office/drawing/2014/main" id="{70D72FF6-B372-40FB-A2D2-C0AB9756F44E}"/>
                    </a:ext>
                  </a:extLst>
                </p:cNvPr>
                <p:cNvSpPr>
                  <a:spLocks/>
                </p:cNvSpPr>
                <p:nvPr/>
              </p:nvSpPr>
              <p:spPr bwMode="auto">
                <a:xfrm>
                  <a:off x="1322031" y="2281103"/>
                  <a:ext cx="52340" cy="87893"/>
                </a:xfrm>
                <a:custGeom>
                  <a:avLst/>
                  <a:gdLst>
                    <a:gd name="T0" fmla="*/ 68 w 68"/>
                    <a:gd name="T1" fmla="*/ 114 h 114"/>
                    <a:gd name="T2" fmla="*/ 11 w 68"/>
                    <a:gd name="T3" fmla="*/ 0 h 114"/>
                    <a:gd name="T4" fmla="*/ 68 w 68"/>
                    <a:gd name="T5" fmla="*/ 114 h 114"/>
                  </a:gdLst>
                  <a:ahLst/>
                  <a:cxnLst>
                    <a:cxn ang="0">
                      <a:pos x="T0" y="T1"/>
                    </a:cxn>
                    <a:cxn ang="0">
                      <a:pos x="T2" y="T3"/>
                    </a:cxn>
                    <a:cxn ang="0">
                      <a:pos x="T4" y="T5"/>
                    </a:cxn>
                  </a:cxnLst>
                  <a:rect l="0" t="0" r="r" b="b"/>
                  <a:pathLst>
                    <a:path w="68" h="114">
                      <a:moveTo>
                        <a:pt x="68" y="114"/>
                      </a:moveTo>
                      <a:cubicBezTo>
                        <a:pt x="35" y="84"/>
                        <a:pt x="0" y="53"/>
                        <a:pt x="11" y="0"/>
                      </a:cubicBezTo>
                      <a:cubicBezTo>
                        <a:pt x="62" y="23"/>
                        <a:pt x="66" y="68"/>
                        <a:pt x="68"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36" name="Freeform 46">
                  <a:extLst>
                    <a:ext uri="{FF2B5EF4-FFF2-40B4-BE49-F238E27FC236}">
                      <a16:creationId xmlns="" xmlns:a16="http://schemas.microsoft.com/office/drawing/2014/main" id="{E6C65988-CCEB-4201-ADCE-7CED34C9F62A}"/>
                    </a:ext>
                  </a:extLst>
                </p:cNvPr>
                <p:cNvSpPr>
                  <a:spLocks/>
                </p:cNvSpPr>
                <p:nvPr/>
              </p:nvSpPr>
              <p:spPr bwMode="auto">
                <a:xfrm>
                  <a:off x="1118594" y="1691531"/>
                  <a:ext cx="38515" cy="91349"/>
                </a:xfrm>
                <a:custGeom>
                  <a:avLst/>
                  <a:gdLst>
                    <a:gd name="T0" fmla="*/ 33 w 50"/>
                    <a:gd name="T1" fmla="*/ 118 h 119"/>
                    <a:gd name="T2" fmla="*/ 3 w 50"/>
                    <a:gd name="T3" fmla="*/ 43 h 119"/>
                    <a:gd name="T4" fmla="*/ 16 w 50"/>
                    <a:gd name="T5" fmla="*/ 0 h 119"/>
                    <a:gd name="T6" fmla="*/ 32 w 50"/>
                    <a:gd name="T7" fmla="*/ 119 h 119"/>
                    <a:gd name="T8" fmla="*/ 33 w 50"/>
                    <a:gd name="T9" fmla="*/ 118 h 119"/>
                  </a:gdLst>
                  <a:ahLst/>
                  <a:cxnLst>
                    <a:cxn ang="0">
                      <a:pos x="T0" y="T1"/>
                    </a:cxn>
                    <a:cxn ang="0">
                      <a:pos x="T2" y="T3"/>
                    </a:cxn>
                    <a:cxn ang="0">
                      <a:pos x="T4" y="T5"/>
                    </a:cxn>
                    <a:cxn ang="0">
                      <a:pos x="T6" y="T7"/>
                    </a:cxn>
                    <a:cxn ang="0">
                      <a:pos x="T8" y="T9"/>
                    </a:cxn>
                  </a:cxnLst>
                  <a:rect l="0" t="0" r="r" b="b"/>
                  <a:pathLst>
                    <a:path w="50" h="119">
                      <a:moveTo>
                        <a:pt x="33" y="118"/>
                      </a:moveTo>
                      <a:cubicBezTo>
                        <a:pt x="23" y="93"/>
                        <a:pt x="10" y="69"/>
                        <a:pt x="3" y="43"/>
                      </a:cubicBezTo>
                      <a:cubicBezTo>
                        <a:pt x="0" y="31"/>
                        <a:pt x="11" y="16"/>
                        <a:pt x="16" y="0"/>
                      </a:cubicBezTo>
                      <a:cubicBezTo>
                        <a:pt x="50" y="38"/>
                        <a:pt x="43" y="79"/>
                        <a:pt x="32" y="119"/>
                      </a:cubicBezTo>
                      <a:lnTo>
                        <a:pt x="33"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37" name="Freeform 51">
                  <a:extLst>
                    <a:ext uri="{FF2B5EF4-FFF2-40B4-BE49-F238E27FC236}">
                      <a16:creationId xmlns="" xmlns:a16="http://schemas.microsoft.com/office/drawing/2014/main" id="{CE330CD1-5FF5-435A-AD85-4EBD8A6F3AD8}"/>
                    </a:ext>
                  </a:extLst>
                </p:cNvPr>
                <p:cNvSpPr>
                  <a:spLocks/>
                </p:cNvSpPr>
                <p:nvPr/>
              </p:nvSpPr>
              <p:spPr bwMode="auto">
                <a:xfrm>
                  <a:off x="1151677" y="1983848"/>
                  <a:ext cx="40490" cy="87399"/>
                </a:xfrm>
                <a:custGeom>
                  <a:avLst/>
                  <a:gdLst>
                    <a:gd name="T0" fmla="*/ 0 w 53"/>
                    <a:gd name="T1" fmla="*/ 114 h 114"/>
                    <a:gd name="T2" fmla="*/ 5 w 53"/>
                    <a:gd name="T3" fmla="*/ 81 h 114"/>
                    <a:gd name="T4" fmla="*/ 24 w 53"/>
                    <a:gd name="T5" fmla="*/ 0 h 114"/>
                    <a:gd name="T6" fmla="*/ 0 w 53"/>
                    <a:gd name="T7" fmla="*/ 114 h 114"/>
                  </a:gdLst>
                  <a:ahLst/>
                  <a:cxnLst>
                    <a:cxn ang="0">
                      <a:pos x="T0" y="T1"/>
                    </a:cxn>
                    <a:cxn ang="0">
                      <a:pos x="T2" y="T3"/>
                    </a:cxn>
                    <a:cxn ang="0">
                      <a:pos x="T4" y="T5"/>
                    </a:cxn>
                    <a:cxn ang="0">
                      <a:pos x="T6" y="T7"/>
                    </a:cxn>
                  </a:cxnLst>
                  <a:rect l="0" t="0" r="r" b="b"/>
                  <a:pathLst>
                    <a:path w="53" h="114">
                      <a:moveTo>
                        <a:pt x="0" y="114"/>
                      </a:moveTo>
                      <a:cubicBezTo>
                        <a:pt x="2" y="103"/>
                        <a:pt x="3" y="92"/>
                        <a:pt x="5" y="81"/>
                      </a:cubicBezTo>
                      <a:cubicBezTo>
                        <a:pt x="11" y="54"/>
                        <a:pt x="18" y="27"/>
                        <a:pt x="24" y="0"/>
                      </a:cubicBezTo>
                      <a:cubicBezTo>
                        <a:pt x="53" y="67"/>
                        <a:pt x="40" y="110"/>
                        <a:pt x="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38" name="Freeform 52">
                  <a:extLst>
                    <a:ext uri="{FF2B5EF4-FFF2-40B4-BE49-F238E27FC236}">
                      <a16:creationId xmlns="" xmlns:a16="http://schemas.microsoft.com/office/drawing/2014/main" id="{91D38ADD-CE29-4897-837D-E5E60A9F3CF6}"/>
                    </a:ext>
                  </a:extLst>
                </p:cNvPr>
                <p:cNvSpPr>
                  <a:spLocks/>
                </p:cNvSpPr>
                <p:nvPr/>
              </p:nvSpPr>
              <p:spPr bwMode="auto">
                <a:xfrm>
                  <a:off x="1280553" y="2332455"/>
                  <a:ext cx="93818" cy="43452"/>
                </a:xfrm>
                <a:custGeom>
                  <a:avLst/>
                  <a:gdLst>
                    <a:gd name="T0" fmla="*/ 122 w 122"/>
                    <a:gd name="T1" fmla="*/ 47 h 56"/>
                    <a:gd name="T2" fmla="*/ 0 w 122"/>
                    <a:gd name="T3" fmla="*/ 5 h 56"/>
                    <a:gd name="T4" fmla="*/ 96 w 122"/>
                    <a:gd name="T5" fmla="*/ 32 h 56"/>
                    <a:gd name="T6" fmla="*/ 122 w 122"/>
                    <a:gd name="T7" fmla="*/ 47 h 56"/>
                    <a:gd name="T8" fmla="*/ 122 w 122"/>
                    <a:gd name="T9" fmla="*/ 47 h 56"/>
                  </a:gdLst>
                  <a:ahLst/>
                  <a:cxnLst>
                    <a:cxn ang="0">
                      <a:pos x="T0" y="T1"/>
                    </a:cxn>
                    <a:cxn ang="0">
                      <a:pos x="T2" y="T3"/>
                    </a:cxn>
                    <a:cxn ang="0">
                      <a:pos x="T4" y="T5"/>
                    </a:cxn>
                    <a:cxn ang="0">
                      <a:pos x="T6" y="T7"/>
                    </a:cxn>
                    <a:cxn ang="0">
                      <a:pos x="T8" y="T9"/>
                    </a:cxn>
                  </a:cxnLst>
                  <a:rect l="0" t="0" r="r" b="b"/>
                  <a:pathLst>
                    <a:path w="122" h="56">
                      <a:moveTo>
                        <a:pt x="122" y="47"/>
                      </a:moveTo>
                      <a:cubicBezTo>
                        <a:pt x="75" y="56"/>
                        <a:pt x="31" y="54"/>
                        <a:pt x="0" y="5"/>
                      </a:cubicBezTo>
                      <a:cubicBezTo>
                        <a:pt x="38" y="1"/>
                        <a:pt x="71" y="0"/>
                        <a:pt x="96" y="32"/>
                      </a:cubicBezTo>
                      <a:cubicBezTo>
                        <a:pt x="102" y="39"/>
                        <a:pt x="113" y="42"/>
                        <a:pt x="122" y="47"/>
                      </a:cubicBezTo>
                      <a:cubicBezTo>
                        <a:pt x="122" y="47"/>
                        <a:pt x="122" y="47"/>
                        <a:pt x="12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39" name="Freeform 55">
                  <a:extLst>
                    <a:ext uri="{FF2B5EF4-FFF2-40B4-BE49-F238E27FC236}">
                      <a16:creationId xmlns="" xmlns:a16="http://schemas.microsoft.com/office/drawing/2014/main" id="{6D803A7A-9988-4C2B-AECA-B9FB19ACEE0C}"/>
                    </a:ext>
                  </a:extLst>
                </p:cNvPr>
                <p:cNvSpPr>
                  <a:spLocks/>
                </p:cNvSpPr>
                <p:nvPr/>
              </p:nvSpPr>
              <p:spPr bwMode="auto">
                <a:xfrm>
                  <a:off x="1196117" y="1585369"/>
                  <a:ext cx="70117" cy="64685"/>
                </a:xfrm>
                <a:custGeom>
                  <a:avLst/>
                  <a:gdLst>
                    <a:gd name="T0" fmla="*/ 5 w 91"/>
                    <a:gd name="T1" fmla="*/ 62 h 84"/>
                    <a:gd name="T2" fmla="*/ 12 w 91"/>
                    <a:gd name="T3" fmla="*/ 50 h 84"/>
                    <a:gd name="T4" fmla="*/ 91 w 91"/>
                    <a:gd name="T5" fmla="*/ 0 h 84"/>
                    <a:gd name="T6" fmla="*/ 0 w 91"/>
                    <a:gd name="T7" fmla="*/ 84 h 84"/>
                    <a:gd name="T8" fmla="*/ 5 w 91"/>
                    <a:gd name="T9" fmla="*/ 62 h 84"/>
                  </a:gdLst>
                  <a:ahLst/>
                  <a:cxnLst>
                    <a:cxn ang="0">
                      <a:pos x="T0" y="T1"/>
                    </a:cxn>
                    <a:cxn ang="0">
                      <a:pos x="T2" y="T3"/>
                    </a:cxn>
                    <a:cxn ang="0">
                      <a:pos x="T4" y="T5"/>
                    </a:cxn>
                    <a:cxn ang="0">
                      <a:pos x="T6" y="T7"/>
                    </a:cxn>
                    <a:cxn ang="0">
                      <a:pos x="T8" y="T9"/>
                    </a:cxn>
                  </a:cxnLst>
                  <a:rect l="0" t="0" r="r" b="b"/>
                  <a:pathLst>
                    <a:path w="91" h="84">
                      <a:moveTo>
                        <a:pt x="5" y="62"/>
                      </a:moveTo>
                      <a:cubicBezTo>
                        <a:pt x="7" y="58"/>
                        <a:pt x="9" y="54"/>
                        <a:pt x="12" y="50"/>
                      </a:cubicBezTo>
                      <a:cubicBezTo>
                        <a:pt x="36" y="35"/>
                        <a:pt x="61" y="19"/>
                        <a:pt x="91" y="0"/>
                      </a:cubicBezTo>
                      <a:cubicBezTo>
                        <a:pt x="76" y="60"/>
                        <a:pt x="68" y="67"/>
                        <a:pt x="0" y="84"/>
                      </a:cubicBezTo>
                      <a:cubicBezTo>
                        <a:pt x="2" y="77"/>
                        <a:pt x="3" y="70"/>
                        <a:pt x="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40" name="Freeform 58">
                  <a:extLst>
                    <a:ext uri="{FF2B5EF4-FFF2-40B4-BE49-F238E27FC236}">
                      <a16:creationId xmlns="" xmlns:a16="http://schemas.microsoft.com/office/drawing/2014/main" id="{0B4B8A4A-FE13-41AC-925E-CCFF5B1A7310}"/>
                    </a:ext>
                  </a:extLst>
                </p:cNvPr>
                <p:cNvSpPr>
                  <a:spLocks/>
                </p:cNvSpPr>
                <p:nvPr/>
              </p:nvSpPr>
              <p:spPr bwMode="auto">
                <a:xfrm>
                  <a:off x="1119581" y="2068284"/>
                  <a:ext cx="61229" cy="74560"/>
                </a:xfrm>
                <a:custGeom>
                  <a:avLst/>
                  <a:gdLst>
                    <a:gd name="T0" fmla="*/ 71 w 80"/>
                    <a:gd name="T1" fmla="*/ 59 h 97"/>
                    <a:gd name="T2" fmla="*/ 80 w 80"/>
                    <a:gd name="T3" fmla="*/ 97 h 97"/>
                    <a:gd name="T4" fmla="*/ 0 w 80"/>
                    <a:gd name="T5" fmla="*/ 0 h 97"/>
                    <a:gd name="T6" fmla="*/ 72 w 80"/>
                    <a:gd name="T7" fmla="*/ 61 h 97"/>
                    <a:gd name="T8" fmla="*/ 71 w 80"/>
                    <a:gd name="T9" fmla="*/ 59 h 97"/>
                  </a:gdLst>
                  <a:ahLst/>
                  <a:cxnLst>
                    <a:cxn ang="0">
                      <a:pos x="T0" y="T1"/>
                    </a:cxn>
                    <a:cxn ang="0">
                      <a:pos x="T2" y="T3"/>
                    </a:cxn>
                    <a:cxn ang="0">
                      <a:pos x="T4" y="T5"/>
                    </a:cxn>
                    <a:cxn ang="0">
                      <a:pos x="T6" y="T7"/>
                    </a:cxn>
                    <a:cxn ang="0">
                      <a:pos x="T8" y="T9"/>
                    </a:cxn>
                  </a:cxnLst>
                  <a:rect l="0" t="0" r="r" b="b"/>
                  <a:pathLst>
                    <a:path w="80" h="97">
                      <a:moveTo>
                        <a:pt x="71" y="59"/>
                      </a:moveTo>
                      <a:cubicBezTo>
                        <a:pt x="74" y="72"/>
                        <a:pt x="77" y="84"/>
                        <a:pt x="80" y="97"/>
                      </a:cubicBezTo>
                      <a:cubicBezTo>
                        <a:pt x="26" y="83"/>
                        <a:pt x="16" y="71"/>
                        <a:pt x="0" y="0"/>
                      </a:cubicBezTo>
                      <a:cubicBezTo>
                        <a:pt x="29" y="24"/>
                        <a:pt x="51" y="43"/>
                        <a:pt x="72" y="61"/>
                      </a:cubicBezTo>
                      <a:lnTo>
                        <a:pt x="7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41" name="Freeform 60">
                  <a:extLst>
                    <a:ext uri="{FF2B5EF4-FFF2-40B4-BE49-F238E27FC236}">
                      <a16:creationId xmlns="" xmlns:a16="http://schemas.microsoft.com/office/drawing/2014/main" id="{F1165C3C-CFEE-448B-B24A-9DE6E16DFD57}"/>
                    </a:ext>
                  </a:extLst>
                </p:cNvPr>
                <p:cNvSpPr>
                  <a:spLocks/>
                </p:cNvSpPr>
                <p:nvPr/>
              </p:nvSpPr>
              <p:spPr bwMode="auto">
                <a:xfrm>
                  <a:off x="1238582" y="2178890"/>
                  <a:ext cx="36540" cy="83942"/>
                </a:xfrm>
                <a:custGeom>
                  <a:avLst/>
                  <a:gdLst>
                    <a:gd name="T0" fmla="*/ 29 w 48"/>
                    <a:gd name="T1" fmla="*/ 109 h 109"/>
                    <a:gd name="T2" fmla="*/ 18 w 48"/>
                    <a:gd name="T3" fmla="*/ 88 h 109"/>
                    <a:gd name="T4" fmla="*/ 0 w 48"/>
                    <a:gd name="T5" fmla="*/ 0 h 109"/>
                    <a:gd name="T6" fmla="*/ 43 w 48"/>
                    <a:gd name="T7" fmla="*/ 102 h 109"/>
                    <a:gd name="T8" fmla="*/ 29 w 48"/>
                    <a:gd name="T9" fmla="*/ 109 h 109"/>
                  </a:gdLst>
                  <a:ahLst/>
                  <a:cxnLst>
                    <a:cxn ang="0">
                      <a:pos x="T0" y="T1"/>
                    </a:cxn>
                    <a:cxn ang="0">
                      <a:pos x="T2" y="T3"/>
                    </a:cxn>
                    <a:cxn ang="0">
                      <a:pos x="T4" y="T5"/>
                    </a:cxn>
                    <a:cxn ang="0">
                      <a:pos x="T6" y="T7"/>
                    </a:cxn>
                    <a:cxn ang="0">
                      <a:pos x="T8" y="T9"/>
                    </a:cxn>
                  </a:cxnLst>
                  <a:rect l="0" t="0" r="r" b="b"/>
                  <a:pathLst>
                    <a:path w="48" h="109">
                      <a:moveTo>
                        <a:pt x="29" y="109"/>
                      </a:moveTo>
                      <a:cubicBezTo>
                        <a:pt x="25" y="102"/>
                        <a:pt x="22" y="95"/>
                        <a:pt x="18" y="88"/>
                      </a:cubicBezTo>
                      <a:cubicBezTo>
                        <a:pt x="12" y="59"/>
                        <a:pt x="6" y="29"/>
                        <a:pt x="0" y="0"/>
                      </a:cubicBezTo>
                      <a:cubicBezTo>
                        <a:pt x="48" y="24"/>
                        <a:pt x="48" y="62"/>
                        <a:pt x="43" y="102"/>
                      </a:cubicBezTo>
                      <a:cubicBezTo>
                        <a:pt x="43" y="105"/>
                        <a:pt x="34" y="107"/>
                        <a:pt x="2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42" name="Freeform 62">
                  <a:extLst>
                    <a:ext uri="{FF2B5EF4-FFF2-40B4-BE49-F238E27FC236}">
                      <a16:creationId xmlns="" xmlns:a16="http://schemas.microsoft.com/office/drawing/2014/main" id="{D56AAE97-4A4E-4441-B829-FD9EB5BE41A2}"/>
                    </a:ext>
                  </a:extLst>
                </p:cNvPr>
                <p:cNvSpPr>
                  <a:spLocks/>
                </p:cNvSpPr>
                <p:nvPr/>
              </p:nvSpPr>
              <p:spPr bwMode="auto">
                <a:xfrm>
                  <a:off x="1132420" y="1849046"/>
                  <a:ext cx="49871" cy="83942"/>
                </a:xfrm>
                <a:custGeom>
                  <a:avLst/>
                  <a:gdLst>
                    <a:gd name="T0" fmla="*/ 65 w 65"/>
                    <a:gd name="T1" fmla="*/ 5 h 109"/>
                    <a:gd name="T2" fmla="*/ 20 w 65"/>
                    <a:gd name="T3" fmla="*/ 109 h 109"/>
                    <a:gd name="T4" fmla="*/ 54 w 65"/>
                    <a:gd name="T5" fmla="*/ 0 h 109"/>
                    <a:gd name="T6" fmla="*/ 65 w 65"/>
                    <a:gd name="T7" fmla="*/ 5 h 109"/>
                  </a:gdLst>
                  <a:ahLst/>
                  <a:cxnLst>
                    <a:cxn ang="0">
                      <a:pos x="T0" y="T1"/>
                    </a:cxn>
                    <a:cxn ang="0">
                      <a:pos x="T2" y="T3"/>
                    </a:cxn>
                    <a:cxn ang="0">
                      <a:pos x="T4" y="T5"/>
                    </a:cxn>
                    <a:cxn ang="0">
                      <a:pos x="T6" y="T7"/>
                    </a:cxn>
                  </a:cxnLst>
                  <a:rect l="0" t="0" r="r" b="b"/>
                  <a:pathLst>
                    <a:path w="65" h="109">
                      <a:moveTo>
                        <a:pt x="65" y="5"/>
                      </a:moveTo>
                      <a:cubicBezTo>
                        <a:pt x="50" y="40"/>
                        <a:pt x="35" y="74"/>
                        <a:pt x="20" y="109"/>
                      </a:cubicBezTo>
                      <a:cubicBezTo>
                        <a:pt x="0" y="51"/>
                        <a:pt x="8" y="31"/>
                        <a:pt x="54" y="0"/>
                      </a:cubicBezTo>
                      <a:cubicBezTo>
                        <a:pt x="58" y="2"/>
                        <a:pt x="61" y="3"/>
                        <a:pt x="6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43" name="Freeform 64">
                  <a:extLst>
                    <a:ext uri="{FF2B5EF4-FFF2-40B4-BE49-F238E27FC236}">
                      <a16:creationId xmlns="" xmlns:a16="http://schemas.microsoft.com/office/drawing/2014/main" id="{34B3F681-15CA-47DF-9F1D-D9F1E093D145}"/>
                    </a:ext>
                  </a:extLst>
                </p:cNvPr>
                <p:cNvSpPr>
                  <a:spLocks/>
                </p:cNvSpPr>
                <p:nvPr/>
              </p:nvSpPr>
              <p:spPr bwMode="auto">
                <a:xfrm>
                  <a:off x="1143283" y="1714245"/>
                  <a:ext cx="59747" cy="69623"/>
                </a:xfrm>
                <a:custGeom>
                  <a:avLst/>
                  <a:gdLst>
                    <a:gd name="T0" fmla="*/ 0 w 78"/>
                    <a:gd name="T1" fmla="*/ 89 h 90"/>
                    <a:gd name="T2" fmla="*/ 78 w 78"/>
                    <a:gd name="T3" fmla="*/ 0 h 90"/>
                    <a:gd name="T4" fmla="*/ 1 w 78"/>
                    <a:gd name="T5" fmla="*/ 88 h 90"/>
                    <a:gd name="T6" fmla="*/ 0 w 78"/>
                    <a:gd name="T7" fmla="*/ 89 h 90"/>
                  </a:gdLst>
                  <a:ahLst/>
                  <a:cxnLst>
                    <a:cxn ang="0">
                      <a:pos x="T0" y="T1"/>
                    </a:cxn>
                    <a:cxn ang="0">
                      <a:pos x="T2" y="T3"/>
                    </a:cxn>
                    <a:cxn ang="0">
                      <a:pos x="T4" y="T5"/>
                    </a:cxn>
                    <a:cxn ang="0">
                      <a:pos x="T6" y="T7"/>
                    </a:cxn>
                  </a:cxnLst>
                  <a:rect l="0" t="0" r="r" b="b"/>
                  <a:pathLst>
                    <a:path w="78" h="90">
                      <a:moveTo>
                        <a:pt x="0" y="89"/>
                      </a:moveTo>
                      <a:cubicBezTo>
                        <a:pt x="17" y="51"/>
                        <a:pt x="31" y="11"/>
                        <a:pt x="78" y="0"/>
                      </a:cubicBezTo>
                      <a:cubicBezTo>
                        <a:pt x="70" y="59"/>
                        <a:pt x="43" y="90"/>
                        <a:pt x="1" y="88"/>
                      </a:cubicBezTo>
                      <a:cubicBezTo>
                        <a:pt x="1" y="88"/>
                        <a:pt x="0" y="89"/>
                        <a:pt x="0"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44" name="Freeform 69">
                  <a:extLst>
                    <a:ext uri="{FF2B5EF4-FFF2-40B4-BE49-F238E27FC236}">
                      <a16:creationId xmlns="" xmlns:a16="http://schemas.microsoft.com/office/drawing/2014/main" id="{92F95667-C18D-447C-9DEA-E6BC32030070}"/>
                    </a:ext>
                  </a:extLst>
                </p:cNvPr>
                <p:cNvSpPr>
                  <a:spLocks/>
                </p:cNvSpPr>
                <p:nvPr/>
              </p:nvSpPr>
              <p:spPr bwMode="auto">
                <a:xfrm>
                  <a:off x="1138839" y="1620921"/>
                  <a:ext cx="47403" cy="96781"/>
                </a:xfrm>
                <a:custGeom>
                  <a:avLst/>
                  <a:gdLst>
                    <a:gd name="T0" fmla="*/ 29 w 62"/>
                    <a:gd name="T1" fmla="*/ 125 h 126"/>
                    <a:gd name="T2" fmla="*/ 35 w 62"/>
                    <a:gd name="T3" fmla="*/ 0 h 126"/>
                    <a:gd name="T4" fmla="*/ 28 w 62"/>
                    <a:gd name="T5" fmla="*/ 126 h 126"/>
                    <a:gd name="T6" fmla="*/ 29 w 62"/>
                    <a:gd name="T7" fmla="*/ 125 h 126"/>
                  </a:gdLst>
                  <a:ahLst/>
                  <a:cxnLst>
                    <a:cxn ang="0">
                      <a:pos x="T0" y="T1"/>
                    </a:cxn>
                    <a:cxn ang="0">
                      <a:pos x="T2" y="T3"/>
                    </a:cxn>
                    <a:cxn ang="0">
                      <a:pos x="T4" y="T5"/>
                    </a:cxn>
                    <a:cxn ang="0">
                      <a:pos x="T6" y="T7"/>
                    </a:cxn>
                  </a:cxnLst>
                  <a:rect l="0" t="0" r="r" b="b"/>
                  <a:pathLst>
                    <a:path w="62" h="126">
                      <a:moveTo>
                        <a:pt x="29" y="125"/>
                      </a:moveTo>
                      <a:cubicBezTo>
                        <a:pt x="3" y="82"/>
                        <a:pt x="0" y="41"/>
                        <a:pt x="35" y="0"/>
                      </a:cubicBezTo>
                      <a:cubicBezTo>
                        <a:pt x="62" y="44"/>
                        <a:pt x="44" y="85"/>
                        <a:pt x="28" y="126"/>
                      </a:cubicBezTo>
                      <a:cubicBezTo>
                        <a:pt x="28" y="126"/>
                        <a:pt x="29" y="125"/>
                        <a:pt x="2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45" name="Freeform 70">
                  <a:extLst>
                    <a:ext uri="{FF2B5EF4-FFF2-40B4-BE49-F238E27FC236}">
                      <a16:creationId xmlns="" xmlns:a16="http://schemas.microsoft.com/office/drawing/2014/main" id="{EFBEAF52-F373-49E5-9E8D-D30B3D74AEA0}"/>
                    </a:ext>
                  </a:extLst>
                </p:cNvPr>
                <p:cNvSpPr>
                  <a:spLocks/>
                </p:cNvSpPr>
                <p:nvPr/>
              </p:nvSpPr>
              <p:spPr bwMode="auto">
                <a:xfrm>
                  <a:off x="1217844" y="1489082"/>
                  <a:ext cx="36540" cy="89374"/>
                </a:xfrm>
                <a:custGeom>
                  <a:avLst/>
                  <a:gdLst>
                    <a:gd name="T0" fmla="*/ 48 w 48"/>
                    <a:gd name="T1" fmla="*/ 78 h 116"/>
                    <a:gd name="T2" fmla="*/ 17 w 48"/>
                    <a:gd name="T3" fmla="*/ 116 h 116"/>
                    <a:gd name="T4" fmla="*/ 16 w 48"/>
                    <a:gd name="T5" fmla="*/ 38 h 116"/>
                    <a:gd name="T6" fmla="*/ 48 w 48"/>
                    <a:gd name="T7" fmla="*/ 0 h 116"/>
                    <a:gd name="T8" fmla="*/ 48 w 48"/>
                    <a:gd name="T9" fmla="*/ 78 h 116"/>
                  </a:gdLst>
                  <a:ahLst/>
                  <a:cxnLst>
                    <a:cxn ang="0">
                      <a:pos x="T0" y="T1"/>
                    </a:cxn>
                    <a:cxn ang="0">
                      <a:pos x="T2" y="T3"/>
                    </a:cxn>
                    <a:cxn ang="0">
                      <a:pos x="T4" y="T5"/>
                    </a:cxn>
                    <a:cxn ang="0">
                      <a:pos x="T6" y="T7"/>
                    </a:cxn>
                    <a:cxn ang="0">
                      <a:pos x="T8" y="T9"/>
                    </a:cxn>
                  </a:cxnLst>
                  <a:rect l="0" t="0" r="r" b="b"/>
                  <a:pathLst>
                    <a:path w="48" h="116">
                      <a:moveTo>
                        <a:pt x="48" y="78"/>
                      </a:moveTo>
                      <a:cubicBezTo>
                        <a:pt x="37" y="91"/>
                        <a:pt x="27" y="103"/>
                        <a:pt x="17" y="116"/>
                      </a:cubicBezTo>
                      <a:cubicBezTo>
                        <a:pt x="1" y="98"/>
                        <a:pt x="0" y="60"/>
                        <a:pt x="16" y="38"/>
                      </a:cubicBezTo>
                      <a:cubicBezTo>
                        <a:pt x="23" y="27"/>
                        <a:pt x="32" y="18"/>
                        <a:pt x="48" y="0"/>
                      </a:cubicBezTo>
                      <a:cubicBezTo>
                        <a:pt x="48" y="32"/>
                        <a:pt x="48" y="55"/>
                        <a:pt x="4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46" name="Freeform 71">
                  <a:extLst>
                    <a:ext uri="{FF2B5EF4-FFF2-40B4-BE49-F238E27FC236}">
                      <a16:creationId xmlns="" xmlns:a16="http://schemas.microsoft.com/office/drawing/2014/main" id="{E49C6E80-9926-4A9D-82A4-0B13F8B0FC34}"/>
                    </a:ext>
                  </a:extLst>
                </p:cNvPr>
                <p:cNvSpPr>
                  <a:spLocks/>
                </p:cNvSpPr>
                <p:nvPr/>
              </p:nvSpPr>
              <p:spPr bwMode="auto">
                <a:xfrm>
                  <a:off x="1129951" y="1780411"/>
                  <a:ext cx="56291" cy="79498"/>
                </a:xfrm>
                <a:custGeom>
                  <a:avLst/>
                  <a:gdLst>
                    <a:gd name="T0" fmla="*/ 0 w 73"/>
                    <a:gd name="T1" fmla="*/ 103 h 103"/>
                    <a:gd name="T2" fmla="*/ 73 w 73"/>
                    <a:gd name="T3" fmla="*/ 0 h 103"/>
                    <a:gd name="T4" fmla="*/ 0 w 73"/>
                    <a:gd name="T5" fmla="*/ 102 h 103"/>
                    <a:gd name="T6" fmla="*/ 0 w 73"/>
                    <a:gd name="T7" fmla="*/ 103 h 103"/>
                  </a:gdLst>
                  <a:ahLst/>
                  <a:cxnLst>
                    <a:cxn ang="0">
                      <a:pos x="T0" y="T1"/>
                    </a:cxn>
                    <a:cxn ang="0">
                      <a:pos x="T2" y="T3"/>
                    </a:cxn>
                    <a:cxn ang="0">
                      <a:pos x="T4" y="T5"/>
                    </a:cxn>
                    <a:cxn ang="0">
                      <a:pos x="T6" y="T7"/>
                    </a:cxn>
                  </a:cxnLst>
                  <a:rect l="0" t="0" r="r" b="b"/>
                  <a:pathLst>
                    <a:path w="73" h="103">
                      <a:moveTo>
                        <a:pt x="0" y="103"/>
                      </a:moveTo>
                      <a:cubicBezTo>
                        <a:pt x="15" y="62"/>
                        <a:pt x="23" y="17"/>
                        <a:pt x="73" y="0"/>
                      </a:cubicBezTo>
                      <a:cubicBezTo>
                        <a:pt x="71" y="51"/>
                        <a:pt x="52" y="88"/>
                        <a:pt x="0" y="102"/>
                      </a:cubicBezTo>
                      <a:cubicBezTo>
                        <a:pt x="0" y="102"/>
                        <a:pt x="0" y="103"/>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47" name="Freeform 72">
                  <a:extLst>
                    <a:ext uri="{FF2B5EF4-FFF2-40B4-BE49-F238E27FC236}">
                      <a16:creationId xmlns="" xmlns:a16="http://schemas.microsoft.com/office/drawing/2014/main" id="{F0B7EA06-85BF-4E6B-B0EE-D301CA3282F8}"/>
                    </a:ext>
                  </a:extLst>
                </p:cNvPr>
                <p:cNvSpPr>
                  <a:spLocks/>
                </p:cNvSpPr>
                <p:nvPr/>
              </p:nvSpPr>
              <p:spPr bwMode="auto">
                <a:xfrm>
                  <a:off x="1147727" y="2146795"/>
                  <a:ext cx="64685" cy="61229"/>
                </a:xfrm>
                <a:custGeom>
                  <a:avLst/>
                  <a:gdLst>
                    <a:gd name="T0" fmla="*/ 0 w 84"/>
                    <a:gd name="T1" fmla="*/ 0 h 80"/>
                    <a:gd name="T2" fmla="*/ 84 w 84"/>
                    <a:gd name="T3" fmla="*/ 80 h 80"/>
                    <a:gd name="T4" fmla="*/ 0 w 84"/>
                    <a:gd name="T5" fmla="*/ 0 h 80"/>
                  </a:gdLst>
                  <a:ahLst/>
                  <a:cxnLst>
                    <a:cxn ang="0">
                      <a:pos x="T0" y="T1"/>
                    </a:cxn>
                    <a:cxn ang="0">
                      <a:pos x="T2" y="T3"/>
                    </a:cxn>
                    <a:cxn ang="0">
                      <a:pos x="T4" y="T5"/>
                    </a:cxn>
                  </a:cxnLst>
                  <a:rect l="0" t="0" r="r" b="b"/>
                  <a:pathLst>
                    <a:path w="84" h="80">
                      <a:moveTo>
                        <a:pt x="0" y="0"/>
                      </a:moveTo>
                      <a:cubicBezTo>
                        <a:pt x="43" y="13"/>
                        <a:pt x="78" y="30"/>
                        <a:pt x="84" y="80"/>
                      </a:cubicBezTo>
                      <a:cubicBezTo>
                        <a:pt x="36" y="74"/>
                        <a:pt x="12" y="4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48" name="Freeform 75">
                  <a:extLst>
                    <a:ext uri="{FF2B5EF4-FFF2-40B4-BE49-F238E27FC236}">
                      <a16:creationId xmlns="" xmlns:a16="http://schemas.microsoft.com/office/drawing/2014/main" id="{C0D3D55F-1DB5-4550-8666-C824DC04B92D}"/>
                    </a:ext>
                  </a:extLst>
                </p:cNvPr>
                <p:cNvSpPr>
                  <a:spLocks/>
                </p:cNvSpPr>
                <p:nvPr/>
              </p:nvSpPr>
              <p:spPr bwMode="auto">
                <a:xfrm>
                  <a:off x="1282035" y="2228762"/>
                  <a:ext cx="43946" cy="88386"/>
                </a:xfrm>
                <a:custGeom>
                  <a:avLst/>
                  <a:gdLst>
                    <a:gd name="T0" fmla="*/ 35 w 57"/>
                    <a:gd name="T1" fmla="*/ 115 h 115"/>
                    <a:gd name="T2" fmla="*/ 4 w 57"/>
                    <a:gd name="T3" fmla="*/ 77 h 115"/>
                    <a:gd name="T4" fmla="*/ 0 w 57"/>
                    <a:gd name="T5" fmla="*/ 0 h 115"/>
                    <a:gd name="T6" fmla="*/ 35 w 57"/>
                    <a:gd name="T7" fmla="*/ 115 h 115"/>
                  </a:gdLst>
                  <a:ahLst/>
                  <a:cxnLst>
                    <a:cxn ang="0">
                      <a:pos x="T0" y="T1"/>
                    </a:cxn>
                    <a:cxn ang="0">
                      <a:pos x="T2" y="T3"/>
                    </a:cxn>
                    <a:cxn ang="0">
                      <a:pos x="T4" y="T5"/>
                    </a:cxn>
                    <a:cxn ang="0">
                      <a:pos x="T6" y="T7"/>
                    </a:cxn>
                  </a:cxnLst>
                  <a:rect l="0" t="0" r="r" b="b"/>
                  <a:pathLst>
                    <a:path w="57" h="115">
                      <a:moveTo>
                        <a:pt x="35" y="115"/>
                      </a:moveTo>
                      <a:cubicBezTo>
                        <a:pt x="25" y="102"/>
                        <a:pt x="15" y="90"/>
                        <a:pt x="4" y="77"/>
                      </a:cubicBezTo>
                      <a:cubicBezTo>
                        <a:pt x="3" y="53"/>
                        <a:pt x="2" y="28"/>
                        <a:pt x="0" y="0"/>
                      </a:cubicBezTo>
                      <a:cubicBezTo>
                        <a:pt x="49" y="42"/>
                        <a:pt x="57" y="73"/>
                        <a:pt x="35"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49" name="Freeform 76">
                  <a:extLst>
                    <a:ext uri="{FF2B5EF4-FFF2-40B4-BE49-F238E27FC236}">
                      <a16:creationId xmlns="" xmlns:a16="http://schemas.microsoft.com/office/drawing/2014/main" id="{9E5DBDE2-A972-49DC-8486-8E755632E816}"/>
                    </a:ext>
                  </a:extLst>
                </p:cNvPr>
                <p:cNvSpPr>
                  <a:spLocks/>
                </p:cNvSpPr>
                <p:nvPr/>
              </p:nvSpPr>
              <p:spPr bwMode="auto">
                <a:xfrm>
                  <a:off x="1090942" y="1843615"/>
                  <a:ext cx="49871" cy="85423"/>
                </a:xfrm>
                <a:custGeom>
                  <a:avLst/>
                  <a:gdLst>
                    <a:gd name="T0" fmla="*/ 45 w 65"/>
                    <a:gd name="T1" fmla="*/ 111 h 111"/>
                    <a:gd name="T2" fmla="*/ 10 w 65"/>
                    <a:gd name="T3" fmla="*/ 0 h 111"/>
                    <a:gd name="T4" fmla="*/ 45 w 65"/>
                    <a:gd name="T5" fmla="*/ 111 h 111"/>
                  </a:gdLst>
                  <a:ahLst/>
                  <a:cxnLst>
                    <a:cxn ang="0">
                      <a:pos x="T0" y="T1"/>
                    </a:cxn>
                    <a:cxn ang="0">
                      <a:pos x="T2" y="T3"/>
                    </a:cxn>
                    <a:cxn ang="0">
                      <a:pos x="T4" y="T5"/>
                    </a:cxn>
                  </a:cxnLst>
                  <a:rect l="0" t="0" r="r" b="b"/>
                  <a:pathLst>
                    <a:path w="65" h="111">
                      <a:moveTo>
                        <a:pt x="45" y="111"/>
                      </a:moveTo>
                      <a:cubicBezTo>
                        <a:pt x="9" y="82"/>
                        <a:pt x="0" y="46"/>
                        <a:pt x="10" y="0"/>
                      </a:cubicBezTo>
                      <a:cubicBezTo>
                        <a:pt x="44" y="31"/>
                        <a:pt x="65" y="64"/>
                        <a:pt x="45"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50" name="Freeform 78">
                  <a:extLst>
                    <a:ext uri="{FF2B5EF4-FFF2-40B4-BE49-F238E27FC236}">
                      <a16:creationId xmlns="" xmlns:a16="http://schemas.microsoft.com/office/drawing/2014/main" id="{CD4EDF96-1DC6-487F-9BD1-6511B75D044E}"/>
                    </a:ext>
                  </a:extLst>
                </p:cNvPr>
                <p:cNvSpPr>
                  <a:spLocks/>
                </p:cNvSpPr>
                <p:nvPr/>
              </p:nvSpPr>
              <p:spPr bwMode="auto">
                <a:xfrm>
                  <a:off x="1173897" y="2045077"/>
                  <a:ext cx="39996" cy="96781"/>
                </a:xfrm>
                <a:custGeom>
                  <a:avLst/>
                  <a:gdLst>
                    <a:gd name="T0" fmla="*/ 1 w 52"/>
                    <a:gd name="T1" fmla="*/ 91 h 126"/>
                    <a:gd name="T2" fmla="*/ 16 w 52"/>
                    <a:gd name="T3" fmla="*/ 0 h 126"/>
                    <a:gd name="T4" fmla="*/ 23 w 52"/>
                    <a:gd name="T5" fmla="*/ 126 h 126"/>
                    <a:gd name="T6" fmla="*/ 0 w 52"/>
                    <a:gd name="T7" fmla="*/ 90 h 126"/>
                    <a:gd name="T8" fmla="*/ 1 w 52"/>
                    <a:gd name="T9" fmla="*/ 91 h 126"/>
                  </a:gdLst>
                  <a:ahLst/>
                  <a:cxnLst>
                    <a:cxn ang="0">
                      <a:pos x="T0" y="T1"/>
                    </a:cxn>
                    <a:cxn ang="0">
                      <a:pos x="T2" y="T3"/>
                    </a:cxn>
                    <a:cxn ang="0">
                      <a:pos x="T4" y="T5"/>
                    </a:cxn>
                    <a:cxn ang="0">
                      <a:pos x="T6" y="T7"/>
                    </a:cxn>
                    <a:cxn ang="0">
                      <a:pos x="T8" y="T9"/>
                    </a:cxn>
                  </a:cxnLst>
                  <a:rect l="0" t="0" r="r" b="b"/>
                  <a:pathLst>
                    <a:path w="52" h="126">
                      <a:moveTo>
                        <a:pt x="1" y="91"/>
                      </a:moveTo>
                      <a:cubicBezTo>
                        <a:pt x="5" y="63"/>
                        <a:pt x="10" y="35"/>
                        <a:pt x="16" y="0"/>
                      </a:cubicBezTo>
                      <a:cubicBezTo>
                        <a:pt x="52" y="47"/>
                        <a:pt x="45" y="86"/>
                        <a:pt x="23" y="126"/>
                      </a:cubicBezTo>
                      <a:cubicBezTo>
                        <a:pt x="15" y="113"/>
                        <a:pt x="7" y="101"/>
                        <a:pt x="0" y="90"/>
                      </a:cubicBezTo>
                      <a:cubicBezTo>
                        <a:pt x="0" y="89"/>
                        <a:pt x="1" y="91"/>
                        <a:pt x="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51" name="Freeform 79">
                  <a:extLst>
                    <a:ext uri="{FF2B5EF4-FFF2-40B4-BE49-F238E27FC236}">
                      <a16:creationId xmlns="" xmlns:a16="http://schemas.microsoft.com/office/drawing/2014/main" id="{9A096349-37A9-44CB-9A8C-B15FA54737D1}"/>
                    </a:ext>
                  </a:extLst>
                </p:cNvPr>
                <p:cNvSpPr>
                  <a:spLocks/>
                </p:cNvSpPr>
                <p:nvPr/>
              </p:nvSpPr>
              <p:spPr bwMode="auto">
                <a:xfrm>
                  <a:off x="1197598" y="2114205"/>
                  <a:ext cx="43946" cy="90855"/>
                </a:xfrm>
                <a:custGeom>
                  <a:avLst/>
                  <a:gdLst>
                    <a:gd name="T0" fmla="*/ 22 w 57"/>
                    <a:gd name="T1" fmla="*/ 0 h 118"/>
                    <a:gd name="T2" fmla="*/ 36 w 57"/>
                    <a:gd name="T3" fmla="*/ 118 h 118"/>
                    <a:gd name="T4" fmla="*/ 22 w 57"/>
                    <a:gd name="T5" fmla="*/ 0 h 118"/>
                  </a:gdLst>
                  <a:ahLst/>
                  <a:cxnLst>
                    <a:cxn ang="0">
                      <a:pos x="T0" y="T1"/>
                    </a:cxn>
                    <a:cxn ang="0">
                      <a:pos x="T2" y="T3"/>
                    </a:cxn>
                    <a:cxn ang="0">
                      <a:pos x="T4" y="T5"/>
                    </a:cxn>
                  </a:cxnLst>
                  <a:rect l="0" t="0" r="r" b="b"/>
                  <a:pathLst>
                    <a:path w="57" h="118">
                      <a:moveTo>
                        <a:pt x="22" y="0"/>
                      </a:moveTo>
                      <a:cubicBezTo>
                        <a:pt x="57" y="37"/>
                        <a:pt x="54" y="76"/>
                        <a:pt x="36" y="118"/>
                      </a:cubicBezTo>
                      <a:cubicBezTo>
                        <a:pt x="0" y="82"/>
                        <a:pt x="6" y="43"/>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52" name="Freeform 81">
                  <a:extLst>
                    <a:ext uri="{FF2B5EF4-FFF2-40B4-BE49-F238E27FC236}">
                      <a16:creationId xmlns="" xmlns:a16="http://schemas.microsoft.com/office/drawing/2014/main" id="{65DBA538-C0D0-405F-BA18-A47ADBF90428}"/>
                    </a:ext>
                  </a:extLst>
                </p:cNvPr>
                <p:cNvSpPr>
                  <a:spLocks/>
                </p:cNvSpPr>
                <p:nvPr/>
              </p:nvSpPr>
              <p:spPr bwMode="auto">
                <a:xfrm>
                  <a:off x="1087980" y="1922126"/>
                  <a:ext cx="52340" cy="82461"/>
                </a:xfrm>
                <a:custGeom>
                  <a:avLst/>
                  <a:gdLst>
                    <a:gd name="T0" fmla="*/ 14 w 68"/>
                    <a:gd name="T1" fmla="*/ 0 h 107"/>
                    <a:gd name="T2" fmla="*/ 58 w 68"/>
                    <a:gd name="T3" fmla="*/ 107 h 107"/>
                    <a:gd name="T4" fmla="*/ 14 w 68"/>
                    <a:gd name="T5" fmla="*/ 0 h 107"/>
                  </a:gdLst>
                  <a:ahLst/>
                  <a:cxnLst>
                    <a:cxn ang="0">
                      <a:pos x="T0" y="T1"/>
                    </a:cxn>
                    <a:cxn ang="0">
                      <a:pos x="T2" y="T3"/>
                    </a:cxn>
                    <a:cxn ang="0">
                      <a:pos x="T4" y="T5"/>
                    </a:cxn>
                  </a:cxnLst>
                  <a:rect l="0" t="0" r="r" b="b"/>
                  <a:pathLst>
                    <a:path w="68" h="107">
                      <a:moveTo>
                        <a:pt x="14" y="0"/>
                      </a:moveTo>
                      <a:cubicBezTo>
                        <a:pt x="53" y="26"/>
                        <a:pt x="68" y="60"/>
                        <a:pt x="58" y="107"/>
                      </a:cubicBezTo>
                      <a:cubicBezTo>
                        <a:pt x="25" y="79"/>
                        <a:pt x="0" y="5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grpSp>
          <p:grpSp>
            <p:nvGrpSpPr>
              <p:cNvPr id="378" name="组合 377">
                <a:extLst>
                  <a:ext uri="{FF2B5EF4-FFF2-40B4-BE49-F238E27FC236}">
                    <a16:creationId xmlns="" xmlns:a16="http://schemas.microsoft.com/office/drawing/2014/main" id="{B9D4C23B-F5D4-45A3-9577-DD2E6FAD9DC1}"/>
                  </a:ext>
                </a:extLst>
              </p:cNvPr>
              <p:cNvGrpSpPr/>
              <p:nvPr/>
            </p:nvGrpSpPr>
            <p:grpSpPr>
              <a:xfrm flipH="1">
                <a:off x="3053940" y="1383907"/>
                <a:ext cx="478965" cy="1101126"/>
                <a:chOff x="1087980" y="1383907"/>
                <a:chExt cx="478965" cy="1101126"/>
              </a:xfrm>
              <a:gradFill>
                <a:gsLst>
                  <a:gs pos="0">
                    <a:schemeClr val="accent2"/>
                  </a:gs>
                  <a:gs pos="88000">
                    <a:schemeClr val="accent1"/>
                  </a:gs>
                </a:gsLst>
                <a:lin ang="0" scaled="1"/>
              </a:gradFill>
            </p:grpSpPr>
            <p:sp>
              <p:nvSpPr>
                <p:cNvPr id="379" name="Freeform 11">
                  <a:extLst>
                    <a:ext uri="{FF2B5EF4-FFF2-40B4-BE49-F238E27FC236}">
                      <a16:creationId xmlns="" xmlns:a16="http://schemas.microsoft.com/office/drawing/2014/main" id="{C951EC91-3E0B-457E-AF5F-D9310357D9D2}"/>
                    </a:ext>
                  </a:extLst>
                </p:cNvPr>
                <p:cNvSpPr>
                  <a:spLocks/>
                </p:cNvSpPr>
                <p:nvPr/>
              </p:nvSpPr>
              <p:spPr bwMode="auto">
                <a:xfrm>
                  <a:off x="1371902" y="1383907"/>
                  <a:ext cx="85423" cy="54316"/>
                </a:xfrm>
                <a:custGeom>
                  <a:avLst/>
                  <a:gdLst>
                    <a:gd name="T0" fmla="*/ 0 w 111"/>
                    <a:gd name="T1" fmla="*/ 69 h 71"/>
                    <a:gd name="T2" fmla="*/ 111 w 111"/>
                    <a:gd name="T3" fmla="*/ 2 h 71"/>
                    <a:gd name="T4" fmla="*/ 0 w 111"/>
                    <a:gd name="T5" fmla="*/ 69 h 71"/>
                  </a:gdLst>
                  <a:ahLst/>
                  <a:cxnLst>
                    <a:cxn ang="0">
                      <a:pos x="T0" y="T1"/>
                    </a:cxn>
                    <a:cxn ang="0">
                      <a:pos x="T2" y="T3"/>
                    </a:cxn>
                    <a:cxn ang="0">
                      <a:pos x="T4" y="T5"/>
                    </a:cxn>
                  </a:cxnLst>
                  <a:rect l="0" t="0" r="r" b="b"/>
                  <a:pathLst>
                    <a:path w="111" h="71">
                      <a:moveTo>
                        <a:pt x="0" y="69"/>
                      </a:moveTo>
                      <a:cubicBezTo>
                        <a:pt x="23" y="23"/>
                        <a:pt x="58" y="0"/>
                        <a:pt x="111" y="2"/>
                      </a:cubicBezTo>
                      <a:cubicBezTo>
                        <a:pt x="87" y="47"/>
                        <a:pt x="52" y="71"/>
                        <a:pt x="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80" name="Freeform 15">
                  <a:extLst>
                    <a:ext uri="{FF2B5EF4-FFF2-40B4-BE49-F238E27FC236}">
                      <a16:creationId xmlns="" xmlns:a16="http://schemas.microsoft.com/office/drawing/2014/main" id="{0ECDBFE4-86D7-4C52-958E-FF24DE782682}"/>
                    </a:ext>
                  </a:extLst>
                </p:cNvPr>
                <p:cNvSpPr>
                  <a:spLocks/>
                </p:cNvSpPr>
                <p:nvPr/>
              </p:nvSpPr>
              <p:spPr bwMode="auto">
                <a:xfrm>
                  <a:off x="1433624" y="2363563"/>
                  <a:ext cx="65179" cy="69623"/>
                </a:xfrm>
                <a:custGeom>
                  <a:avLst/>
                  <a:gdLst>
                    <a:gd name="T0" fmla="*/ 43 w 85"/>
                    <a:gd name="T1" fmla="*/ 74 h 91"/>
                    <a:gd name="T2" fmla="*/ 0 w 85"/>
                    <a:gd name="T3" fmla="*/ 0 h 91"/>
                    <a:gd name="T4" fmla="*/ 85 w 85"/>
                    <a:gd name="T5" fmla="*/ 79 h 91"/>
                    <a:gd name="T6" fmla="*/ 76 w 85"/>
                    <a:gd name="T7" fmla="*/ 91 h 91"/>
                    <a:gd name="T8" fmla="*/ 43 w 85"/>
                    <a:gd name="T9" fmla="*/ 74 h 91"/>
                  </a:gdLst>
                  <a:ahLst/>
                  <a:cxnLst>
                    <a:cxn ang="0">
                      <a:pos x="T0" y="T1"/>
                    </a:cxn>
                    <a:cxn ang="0">
                      <a:pos x="T2" y="T3"/>
                    </a:cxn>
                    <a:cxn ang="0">
                      <a:pos x="T4" y="T5"/>
                    </a:cxn>
                    <a:cxn ang="0">
                      <a:pos x="T6" y="T7"/>
                    </a:cxn>
                    <a:cxn ang="0">
                      <a:pos x="T8" y="T9"/>
                    </a:cxn>
                  </a:cxnLst>
                  <a:rect l="0" t="0" r="r" b="b"/>
                  <a:pathLst>
                    <a:path w="85" h="91">
                      <a:moveTo>
                        <a:pt x="43" y="74"/>
                      </a:moveTo>
                      <a:cubicBezTo>
                        <a:pt x="29" y="51"/>
                        <a:pt x="16" y="28"/>
                        <a:pt x="0" y="0"/>
                      </a:cubicBezTo>
                      <a:cubicBezTo>
                        <a:pt x="53" y="7"/>
                        <a:pt x="73" y="40"/>
                        <a:pt x="85" y="79"/>
                      </a:cubicBezTo>
                      <a:cubicBezTo>
                        <a:pt x="85" y="82"/>
                        <a:pt x="79" y="87"/>
                        <a:pt x="76" y="91"/>
                      </a:cubicBezTo>
                      <a:cubicBezTo>
                        <a:pt x="65" y="85"/>
                        <a:pt x="54" y="80"/>
                        <a:pt x="4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81" name="Freeform 18">
                  <a:extLst>
                    <a:ext uri="{FF2B5EF4-FFF2-40B4-BE49-F238E27FC236}">
                      <a16:creationId xmlns="" xmlns:a16="http://schemas.microsoft.com/office/drawing/2014/main" id="{28B3700D-A153-40DA-A9AD-AEB6F05F28AE}"/>
                    </a:ext>
                  </a:extLst>
                </p:cNvPr>
                <p:cNvSpPr>
                  <a:spLocks/>
                </p:cNvSpPr>
                <p:nvPr/>
              </p:nvSpPr>
              <p:spPr bwMode="auto">
                <a:xfrm>
                  <a:off x="1265246" y="1440692"/>
                  <a:ext cx="49378" cy="80980"/>
                </a:xfrm>
                <a:custGeom>
                  <a:avLst/>
                  <a:gdLst>
                    <a:gd name="T0" fmla="*/ 16 w 64"/>
                    <a:gd name="T1" fmla="*/ 105 h 105"/>
                    <a:gd name="T2" fmla="*/ 21 w 64"/>
                    <a:gd name="T3" fmla="*/ 28 h 105"/>
                    <a:gd name="T4" fmla="*/ 64 w 64"/>
                    <a:gd name="T5" fmla="*/ 0 h 105"/>
                    <a:gd name="T6" fmla="*/ 41 w 64"/>
                    <a:gd name="T7" fmla="*/ 79 h 105"/>
                    <a:gd name="T8" fmla="*/ 16 w 64"/>
                    <a:gd name="T9" fmla="*/ 105 h 105"/>
                  </a:gdLst>
                  <a:ahLst/>
                  <a:cxnLst>
                    <a:cxn ang="0">
                      <a:pos x="T0" y="T1"/>
                    </a:cxn>
                    <a:cxn ang="0">
                      <a:pos x="T2" y="T3"/>
                    </a:cxn>
                    <a:cxn ang="0">
                      <a:pos x="T4" y="T5"/>
                    </a:cxn>
                    <a:cxn ang="0">
                      <a:pos x="T6" y="T7"/>
                    </a:cxn>
                    <a:cxn ang="0">
                      <a:pos x="T8" y="T9"/>
                    </a:cxn>
                  </a:cxnLst>
                  <a:rect l="0" t="0" r="r" b="b"/>
                  <a:pathLst>
                    <a:path w="64" h="105">
                      <a:moveTo>
                        <a:pt x="16" y="105"/>
                      </a:moveTo>
                      <a:cubicBezTo>
                        <a:pt x="0" y="89"/>
                        <a:pt x="2" y="48"/>
                        <a:pt x="21" y="28"/>
                      </a:cubicBezTo>
                      <a:cubicBezTo>
                        <a:pt x="31" y="17"/>
                        <a:pt x="43" y="7"/>
                        <a:pt x="64" y="0"/>
                      </a:cubicBezTo>
                      <a:cubicBezTo>
                        <a:pt x="56" y="27"/>
                        <a:pt x="48" y="53"/>
                        <a:pt x="41" y="79"/>
                      </a:cubicBezTo>
                      <a:cubicBezTo>
                        <a:pt x="32" y="87"/>
                        <a:pt x="24" y="96"/>
                        <a:pt x="16"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82" name="Freeform 19">
                  <a:extLst>
                    <a:ext uri="{FF2B5EF4-FFF2-40B4-BE49-F238E27FC236}">
                      <a16:creationId xmlns="" xmlns:a16="http://schemas.microsoft.com/office/drawing/2014/main" id="{CB2CE824-C80D-486C-85D9-92C00101A608}"/>
                    </a:ext>
                  </a:extLst>
                </p:cNvPr>
                <p:cNvSpPr>
                  <a:spLocks/>
                </p:cNvSpPr>
                <p:nvPr/>
              </p:nvSpPr>
              <p:spPr bwMode="auto">
                <a:xfrm>
                  <a:off x="1327462" y="1451555"/>
                  <a:ext cx="87399" cy="39008"/>
                </a:xfrm>
                <a:custGeom>
                  <a:avLst/>
                  <a:gdLst>
                    <a:gd name="T0" fmla="*/ 31 w 114"/>
                    <a:gd name="T1" fmla="*/ 0 h 51"/>
                    <a:gd name="T2" fmla="*/ 114 w 114"/>
                    <a:gd name="T3" fmla="*/ 0 h 51"/>
                    <a:gd name="T4" fmla="*/ 0 w 114"/>
                    <a:gd name="T5" fmla="*/ 24 h 51"/>
                    <a:gd name="T6" fmla="*/ 31 w 114"/>
                    <a:gd name="T7" fmla="*/ 0 h 51"/>
                  </a:gdLst>
                  <a:ahLst/>
                  <a:cxnLst>
                    <a:cxn ang="0">
                      <a:pos x="T0" y="T1"/>
                    </a:cxn>
                    <a:cxn ang="0">
                      <a:pos x="T2" y="T3"/>
                    </a:cxn>
                    <a:cxn ang="0">
                      <a:pos x="T4" y="T5"/>
                    </a:cxn>
                    <a:cxn ang="0">
                      <a:pos x="T6" y="T7"/>
                    </a:cxn>
                  </a:cxnLst>
                  <a:rect l="0" t="0" r="r" b="b"/>
                  <a:pathLst>
                    <a:path w="114" h="51">
                      <a:moveTo>
                        <a:pt x="31" y="0"/>
                      </a:moveTo>
                      <a:cubicBezTo>
                        <a:pt x="58" y="0"/>
                        <a:pt x="85" y="0"/>
                        <a:pt x="114" y="0"/>
                      </a:cubicBezTo>
                      <a:cubicBezTo>
                        <a:pt x="72" y="44"/>
                        <a:pt x="36" y="51"/>
                        <a:pt x="0" y="24"/>
                      </a:cubicBezTo>
                      <a:cubicBezTo>
                        <a:pt x="11" y="16"/>
                        <a:pt x="21" y="8"/>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83" name="Freeform 21">
                  <a:extLst>
                    <a:ext uri="{FF2B5EF4-FFF2-40B4-BE49-F238E27FC236}">
                      <a16:creationId xmlns="" xmlns:a16="http://schemas.microsoft.com/office/drawing/2014/main" id="{9D9D4E29-AFF1-4669-8092-C553B55748A4}"/>
                    </a:ext>
                  </a:extLst>
                </p:cNvPr>
                <p:cNvSpPr>
                  <a:spLocks/>
                </p:cNvSpPr>
                <p:nvPr/>
              </p:nvSpPr>
              <p:spPr bwMode="auto">
                <a:xfrm>
                  <a:off x="1226238" y="2274190"/>
                  <a:ext cx="82955" cy="56291"/>
                </a:xfrm>
                <a:custGeom>
                  <a:avLst/>
                  <a:gdLst>
                    <a:gd name="T0" fmla="*/ 108 w 108"/>
                    <a:gd name="T1" fmla="*/ 56 h 73"/>
                    <a:gd name="T2" fmla="*/ 0 w 108"/>
                    <a:gd name="T3" fmla="*/ 0 h 73"/>
                    <a:gd name="T4" fmla="*/ 77 w 108"/>
                    <a:gd name="T5" fmla="*/ 18 h 73"/>
                    <a:gd name="T6" fmla="*/ 108 w 108"/>
                    <a:gd name="T7" fmla="*/ 56 h 73"/>
                  </a:gdLst>
                  <a:ahLst/>
                  <a:cxnLst>
                    <a:cxn ang="0">
                      <a:pos x="T0" y="T1"/>
                    </a:cxn>
                    <a:cxn ang="0">
                      <a:pos x="T2" y="T3"/>
                    </a:cxn>
                    <a:cxn ang="0">
                      <a:pos x="T4" y="T5"/>
                    </a:cxn>
                    <a:cxn ang="0">
                      <a:pos x="T6" y="T7"/>
                    </a:cxn>
                  </a:cxnLst>
                  <a:rect l="0" t="0" r="r" b="b"/>
                  <a:pathLst>
                    <a:path w="108" h="73">
                      <a:moveTo>
                        <a:pt x="108" y="56"/>
                      </a:moveTo>
                      <a:cubicBezTo>
                        <a:pt x="66" y="73"/>
                        <a:pt x="35" y="58"/>
                        <a:pt x="0" y="0"/>
                      </a:cubicBezTo>
                      <a:cubicBezTo>
                        <a:pt x="28" y="6"/>
                        <a:pt x="53" y="12"/>
                        <a:pt x="77" y="18"/>
                      </a:cubicBezTo>
                      <a:cubicBezTo>
                        <a:pt x="88" y="31"/>
                        <a:pt x="98" y="43"/>
                        <a:pt x="108"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84" name="Freeform 22">
                  <a:extLst>
                    <a:ext uri="{FF2B5EF4-FFF2-40B4-BE49-F238E27FC236}">
                      <a16:creationId xmlns="" xmlns:a16="http://schemas.microsoft.com/office/drawing/2014/main" id="{7300BEB4-1B28-4AAB-B705-AE7F81341029}"/>
                    </a:ext>
                  </a:extLst>
                </p:cNvPr>
                <p:cNvSpPr>
                  <a:spLocks/>
                </p:cNvSpPr>
                <p:nvPr/>
              </p:nvSpPr>
              <p:spPr bwMode="auto">
                <a:xfrm>
                  <a:off x="1230682" y="1537472"/>
                  <a:ext cx="80980" cy="48390"/>
                </a:xfrm>
                <a:custGeom>
                  <a:avLst/>
                  <a:gdLst>
                    <a:gd name="T0" fmla="*/ 31 w 105"/>
                    <a:gd name="T1" fmla="*/ 15 h 63"/>
                    <a:gd name="T2" fmla="*/ 105 w 105"/>
                    <a:gd name="T3" fmla="*/ 0 h 63"/>
                    <a:gd name="T4" fmla="*/ 16 w 105"/>
                    <a:gd name="T5" fmla="*/ 63 h 63"/>
                    <a:gd name="T6" fmla="*/ 0 w 105"/>
                    <a:gd name="T7" fmla="*/ 53 h 63"/>
                    <a:gd name="T8" fmla="*/ 31 w 105"/>
                    <a:gd name="T9" fmla="*/ 15 h 63"/>
                  </a:gdLst>
                  <a:ahLst/>
                  <a:cxnLst>
                    <a:cxn ang="0">
                      <a:pos x="T0" y="T1"/>
                    </a:cxn>
                    <a:cxn ang="0">
                      <a:pos x="T2" y="T3"/>
                    </a:cxn>
                    <a:cxn ang="0">
                      <a:pos x="T4" y="T5"/>
                    </a:cxn>
                    <a:cxn ang="0">
                      <a:pos x="T6" y="T7"/>
                    </a:cxn>
                    <a:cxn ang="0">
                      <a:pos x="T8" y="T9"/>
                    </a:cxn>
                  </a:cxnLst>
                  <a:rect l="0" t="0" r="r" b="b"/>
                  <a:pathLst>
                    <a:path w="105" h="63">
                      <a:moveTo>
                        <a:pt x="31" y="15"/>
                      </a:moveTo>
                      <a:cubicBezTo>
                        <a:pt x="55" y="11"/>
                        <a:pt x="79" y="6"/>
                        <a:pt x="105" y="0"/>
                      </a:cubicBezTo>
                      <a:cubicBezTo>
                        <a:pt x="88" y="43"/>
                        <a:pt x="57" y="60"/>
                        <a:pt x="16" y="63"/>
                      </a:cubicBezTo>
                      <a:cubicBezTo>
                        <a:pt x="11" y="63"/>
                        <a:pt x="5" y="56"/>
                        <a:pt x="0" y="53"/>
                      </a:cubicBezTo>
                      <a:cubicBezTo>
                        <a:pt x="10" y="40"/>
                        <a:pt x="20" y="28"/>
                        <a:pt x="3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85" name="Freeform 25">
                  <a:extLst>
                    <a:ext uri="{FF2B5EF4-FFF2-40B4-BE49-F238E27FC236}">
                      <a16:creationId xmlns="" xmlns:a16="http://schemas.microsoft.com/office/drawing/2014/main" id="{77D1965C-D99E-427E-A655-AFF59C95E1FC}"/>
                    </a:ext>
                  </a:extLst>
                </p:cNvPr>
                <p:cNvSpPr>
                  <a:spLocks/>
                </p:cNvSpPr>
                <p:nvPr/>
              </p:nvSpPr>
              <p:spPr bwMode="auto">
                <a:xfrm>
                  <a:off x="1490903" y="2392696"/>
                  <a:ext cx="76042" cy="65179"/>
                </a:xfrm>
                <a:custGeom>
                  <a:avLst/>
                  <a:gdLst>
                    <a:gd name="T0" fmla="*/ 63 w 99"/>
                    <a:gd name="T1" fmla="*/ 72 h 85"/>
                    <a:gd name="T2" fmla="*/ 0 w 99"/>
                    <a:gd name="T3" fmla="*/ 0 h 85"/>
                    <a:gd name="T4" fmla="*/ 97 w 99"/>
                    <a:gd name="T5" fmla="*/ 85 h 85"/>
                    <a:gd name="T6" fmla="*/ 63 w 99"/>
                    <a:gd name="T7" fmla="*/ 72 h 85"/>
                  </a:gdLst>
                  <a:ahLst/>
                  <a:cxnLst>
                    <a:cxn ang="0">
                      <a:pos x="T0" y="T1"/>
                    </a:cxn>
                    <a:cxn ang="0">
                      <a:pos x="T2" y="T3"/>
                    </a:cxn>
                    <a:cxn ang="0">
                      <a:pos x="T4" y="T5"/>
                    </a:cxn>
                    <a:cxn ang="0">
                      <a:pos x="T6" y="T7"/>
                    </a:cxn>
                  </a:cxnLst>
                  <a:rect l="0" t="0" r="r" b="b"/>
                  <a:pathLst>
                    <a:path w="99" h="85">
                      <a:moveTo>
                        <a:pt x="63" y="72"/>
                      </a:moveTo>
                      <a:cubicBezTo>
                        <a:pt x="44" y="50"/>
                        <a:pt x="26" y="29"/>
                        <a:pt x="0" y="0"/>
                      </a:cubicBezTo>
                      <a:cubicBezTo>
                        <a:pt x="72" y="15"/>
                        <a:pt x="99" y="42"/>
                        <a:pt x="97" y="85"/>
                      </a:cubicBezTo>
                      <a:cubicBezTo>
                        <a:pt x="86" y="81"/>
                        <a:pt x="75" y="76"/>
                        <a:pt x="63"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86" name="Freeform 27">
                  <a:extLst>
                    <a:ext uri="{FF2B5EF4-FFF2-40B4-BE49-F238E27FC236}">
                      <a16:creationId xmlns="" xmlns:a16="http://schemas.microsoft.com/office/drawing/2014/main" id="{4BFC35E9-FE85-4BB7-877C-E09188E679B1}"/>
                    </a:ext>
                  </a:extLst>
                </p:cNvPr>
                <p:cNvSpPr>
                  <a:spLocks/>
                </p:cNvSpPr>
                <p:nvPr/>
              </p:nvSpPr>
              <p:spPr bwMode="auto">
                <a:xfrm>
                  <a:off x="1095387" y="1767573"/>
                  <a:ext cx="46909" cy="92336"/>
                </a:xfrm>
                <a:custGeom>
                  <a:avLst/>
                  <a:gdLst>
                    <a:gd name="T0" fmla="*/ 45 w 61"/>
                    <a:gd name="T1" fmla="*/ 119 h 120"/>
                    <a:gd name="T2" fmla="*/ 20 w 61"/>
                    <a:gd name="T3" fmla="*/ 0 h 120"/>
                    <a:gd name="T4" fmla="*/ 45 w 61"/>
                    <a:gd name="T5" fmla="*/ 120 h 120"/>
                    <a:gd name="T6" fmla="*/ 45 w 61"/>
                    <a:gd name="T7" fmla="*/ 119 h 120"/>
                  </a:gdLst>
                  <a:ahLst/>
                  <a:cxnLst>
                    <a:cxn ang="0">
                      <a:pos x="T0" y="T1"/>
                    </a:cxn>
                    <a:cxn ang="0">
                      <a:pos x="T2" y="T3"/>
                    </a:cxn>
                    <a:cxn ang="0">
                      <a:pos x="T4" y="T5"/>
                    </a:cxn>
                    <a:cxn ang="0">
                      <a:pos x="T6" y="T7"/>
                    </a:cxn>
                  </a:cxnLst>
                  <a:rect l="0" t="0" r="r" b="b"/>
                  <a:pathLst>
                    <a:path w="61" h="120">
                      <a:moveTo>
                        <a:pt x="45" y="119"/>
                      </a:moveTo>
                      <a:cubicBezTo>
                        <a:pt x="10" y="85"/>
                        <a:pt x="0" y="45"/>
                        <a:pt x="20" y="0"/>
                      </a:cubicBezTo>
                      <a:cubicBezTo>
                        <a:pt x="61" y="33"/>
                        <a:pt x="53" y="76"/>
                        <a:pt x="45" y="120"/>
                      </a:cubicBezTo>
                      <a:lnTo>
                        <a:pt x="45"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87" name="Freeform 31">
                  <a:extLst>
                    <a:ext uri="{FF2B5EF4-FFF2-40B4-BE49-F238E27FC236}">
                      <a16:creationId xmlns="" xmlns:a16="http://schemas.microsoft.com/office/drawing/2014/main" id="{4567C106-DDB7-4BEB-BF0F-1E5DB657F152}"/>
                    </a:ext>
                  </a:extLst>
                </p:cNvPr>
                <p:cNvSpPr>
                  <a:spLocks/>
                </p:cNvSpPr>
                <p:nvPr/>
              </p:nvSpPr>
              <p:spPr bwMode="auto">
                <a:xfrm>
                  <a:off x="1187229" y="2209505"/>
                  <a:ext cx="73573" cy="62216"/>
                </a:xfrm>
                <a:custGeom>
                  <a:avLst/>
                  <a:gdLst>
                    <a:gd name="T0" fmla="*/ 96 w 96"/>
                    <a:gd name="T1" fmla="*/ 69 h 81"/>
                    <a:gd name="T2" fmla="*/ 0 w 96"/>
                    <a:gd name="T3" fmla="*/ 0 h 81"/>
                    <a:gd name="T4" fmla="*/ 85 w 96"/>
                    <a:gd name="T5" fmla="*/ 48 h 81"/>
                    <a:gd name="T6" fmla="*/ 96 w 96"/>
                    <a:gd name="T7" fmla="*/ 69 h 81"/>
                  </a:gdLst>
                  <a:ahLst/>
                  <a:cxnLst>
                    <a:cxn ang="0">
                      <a:pos x="T0" y="T1"/>
                    </a:cxn>
                    <a:cxn ang="0">
                      <a:pos x="T2" y="T3"/>
                    </a:cxn>
                    <a:cxn ang="0">
                      <a:pos x="T4" y="T5"/>
                    </a:cxn>
                    <a:cxn ang="0">
                      <a:pos x="T6" y="T7"/>
                    </a:cxn>
                  </a:cxnLst>
                  <a:rect l="0" t="0" r="r" b="b"/>
                  <a:pathLst>
                    <a:path w="96" h="81">
                      <a:moveTo>
                        <a:pt x="96" y="69"/>
                      </a:moveTo>
                      <a:cubicBezTo>
                        <a:pt x="55" y="81"/>
                        <a:pt x="25" y="63"/>
                        <a:pt x="0" y="0"/>
                      </a:cubicBezTo>
                      <a:cubicBezTo>
                        <a:pt x="28" y="16"/>
                        <a:pt x="57" y="32"/>
                        <a:pt x="85" y="48"/>
                      </a:cubicBezTo>
                      <a:cubicBezTo>
                        <a:pt x="89" y="55"/>
                        <a:pt x="92" y="62"/>
                        <a:pt x="96"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88" name="Freeform 32">
                  <a:extLst>
                    <a:ext uri="{FF2B5EF4-FFF2-40B4-BE49-F238E27FC236}">
                      <a16:creationId xmlns="" xmlns:a16="http://schemas.microsoft.com/office/drawing/2014/main" id="{16E82515-BEB0-40D3-BCDD-E592A65CEDA3}"/>
                    </a:ext>
                  </a:extLst>
                </p:cNvPr>
                <p:cNvSpPr>
                  <a:spLocks/>
                </p:cNvSpPr>
                <p:nvPr/>
              </p:nvSpPr>
              <p:spPr bwMode="auto">
                <a:xfrm>
                  <a:off x="1404985" y="2420348"/>
                  <a:ext cx="86905" cy="38515"/>
                </a:xfrm>
                <a:custGeom>
                  <a:avLst/>
                  <a:gdLst>
                    <a:gd name="T0" fmla="*/ 80 w 113"/>
                    <a:gd name="T1" fmla="*/ 0 h 50"/>
                    <a:gd name="T2" fmla="*/ 113 w 113"/>
                    <a:gd name="T3" fmla="*/ 17 h 50"/>
                    <a:gd name="T4" fmla="*/ 42 w 113"/>
                    <a:gd name="T5" fmla="*/ 37 h 50"/>
                    <a:gd name="T6" fmla="*/ 0 w 113"/>
                    <a:gd name="T7" fmla="*/ 5 h 50"/>
                    <a:gd name="T8" fmla="*/ 80 w 113"/>
                    <a:gd name="T9" fmla="*/ 0 h 50"/>
                  </a:gdLst>
                  <a:ahLst/>
                  <a:cxnLst>
                    <a:cxn ang="0">
                      <a:pos x="T0" y="T1"/>
                    </a:cxn>
                    <a:cxn ang="0">
                      <a:pos x="T2" y="T3"/>
                    </a:cxn>
                    <a:cxn ang="0">
                      <a:pos x="T4" y="T5"/>
                    </a:cxn>
                    <a:cxn ang="0">
                      <a:pos x="T6" y="T7"/>
                    </a:cxn>
                    <a:cxn ang="0">
                      <a:pos x="T8" y="T9"/>
                    </a:cxn>
                  </a:cxnLst>
                  <a:rect l="0" t="0" r="r" b="b"/>
                  <a:pathLst>
                    <a:path w="113" h="50">
                      <a:moveTo>
                        <a:pt x="80" y="0"/>
                      </a:moveTo>
                      <a:cubicBezTo>
                        <a:pt x="91" y="6"/>
                        <a:pt x="102" y="11"/>
                        <a:pt x="113" y="17"/>
                      </a:cubicBezTo>
                      <a:cubicBezTo>
                        <a:pt x="98" y="50"/>
                        <a:pt x="67" y="40"/>
                        <a:pt x="42" y="37"/>
                      </a:cubicBezTo>
                      <a:cubicBezTo>
                        <a:pt x="27" y="35"/>
                        <a:pt x="13" y="22"/>
                        <a:pt x="0" y="5"/>
                      </a:cubicBezTo>
                      <a:cubicBezTo>
                        <a:pt x="26" y="3"/>
                        <a:pt x="53" y="2"/>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89" name="Freeform 33">
                  <a:extLst>
                    <a:ext uri="{FF2B5EF4-FFF2-40B4-BE49-F238E27FC236}">
                      <a16:creationId xmlns="" xmlns:a16="http://schemas.microsoft.com/office/drawing/2014/main" id="{96CFC118-97F5-4494-B585-86C328CD3609}"/>
                    </a:ext>
                  </a:extLst>
                </p:cNvPr>
                <p:cNvSpPr>
                  <a:spLocks/>
                </p:cNvSpPr>
                <p:nvPr/>
              </p:nvSpPr>
              <p:spPr bwMode="auto">
                <a:xfrm>
                  <a:off x="1103287" y="1992242"/>
                  <a:ext cx="52340" cy="79005"/>
                </a:xfrm>
                <a:custGeom>
                  <a:avLst/>
                  <a:gdLst>
                    <a:gd name="T0" fmla="*/ 63 w 68"/>
                    <a:gd name="T1" fmla="*/ 103 h 103"/>
                    <a:gd name="T2" fmla="*/ 0 w 68"/>
                    <a:gd name="T3" fmla="*/ 0 h 103"/>
                    <a:gd name="T4" fmla="*/ 68 w 68"/>
                    <a:gd name="T5" fmla="*/ 70 h 103"/>
                    <a:gd name="T6" fmla="*/ 63 w 68"/>
                    <a:gd name="T7" fmla="*/ 103 h 103"/>
                  </a:gdLst>
                  <a:ahLst/>
                  <a:cxnLst>
                    <a:cxn ang="0">
                      <a:pos x="T0" y="T1"/>
                    </a:cxn>
                    <a:cxn ang="0">
                      <a:pos x="T2" y="T3"/>
                    </a:cxn>
                    <a:cxn ang="0">
                      <a:pos x="T4" y="T5"/>
                    </a:cxn>
                    <a:cxn ang="0">
                      <a:pos x="T6" y="T7"/>
                    </a:cxn>
                  </a:cxnLst>
                  <a:rect l="0" t="0" r="r" b="b"/>
                  <a:pathLst>
                    <a:path w="68" h="103">
                      <a:moveTo>
                        <a:pt x="63" y="103"/>
                      </a:moveTo>
                      <a:cubicBezTo>
                        <a:pt x="17" y="87"/>
                        <a:pt x="8" y="73"/>
                        <a:pt x="0" y="0"/>
                      </a:cubicBezTo>
                      <a:cubicBezTo>
                        <a:pt x="26" y="27"/>
                        <a:pt x="47" y="49"/>
                        <a:pt x="68" y="70"/>
                      </a:cubicBezTo>
                      <a:cubicBezTo>
                        <a:pt x="66" y="81"/>
                        <a:pt x="65" y="92"/>
                        <a:pt x="6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90" name="Freeform 34">
                  <a:extLst>
                    <a:ext uri="{FF2B5EF4-FFF2-40B4-BE49-F238E27FC236}">
                      <a16:creationId xmlns="" xmlns:a16="http://schemas.microsoft.com/office/drawing/2014/main" id="{BAF11898-4DBA-49AC-8C5B-D0B4E2668BCE}"/>
                    </a:ext>
                  </a:extLst>
                </p:cNvPr>
                <p:cNvSpPr>
                  <a:spLocks/>
                </p:cNvSpPr>
                <p:nvPr/>
              </p:nvSpPr>
              <p:spPr bwMode="auto">
                <a:xfrm>
                  <a:off x="1335856" y="2385784"/>
                  <a:ext cx="95299" cy="37527"/>
                </a:xfrm>
                <a:custGeom>
                  <a:avLst/>
                  <a:gdLst>
                    <a:gd name="T0" fmla="*/ 124 w 124"/>
                    <a:gd name="T1" fmla="*/ 22 h 49"/>
                    <a:gd name="T2" fmla="*/ 0 w 124"/>
                    <a:gd name="T3" fmla="*/ 0 h 49"/>
                    <a:gd name="T4" fmla="*/ 87 w 124"/>
                    <a:gd name="T5" fmla="*/ 0 h 49"/>
                    <a:gd name="T6" fmla="*/ 124 w 124"/>
                    <a:gd name="T7" fmla="*/ 22 h 49"/>
                  </a:gdLst>
                  <a:ahLst/>
                  <a:cxnLst>
                    <a:cxn ang="0">
                      <a:pos x="T0" y="T1"/>
                    </a:cxn>
                    <a:cxn ang="0">
                      <a:pos x="T2" y="T3"/>
                    </a:cxn>
                    <a:cxn ang="0">
                      <a:pos x="T4" y="T5"/>
                    </a:cxn>
                    <a:cxn ang="0">
                      <a:pos x="T6" y="T7"/>
                    </a:cxn>
                  </a:cxnLst>
                  <a:rect l="0" t="0" r="r" b="b"/>
                  <a:pathLst>
                    <a:path w="124" h="49">
                      <a:moveTo>
                        <a:pt x="124" y="22"/>
                      </a:moveTo>
                      <a:cubicBezTo>
                        <a:pt x="86" y="49"/>
                        <a:pt x="56" y="45"/>
                        <a:pt x="0" y="0"/>
                      </a:cubicBezTo>
                      <a:cubicBezTo>
                        <a:pt x="33" y="0"/>
                        <a:pt x="60" y="0"/>
                        <a:pt x="87" y="0"/>
                      </a:cubicBezTo>
                      <a:cubicBezTo>
                        <a:pt x="99" y="7"/>
                        <a:pt x="112" y="15"/>
                        <a:pt x="1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91" name="Freeform 35">
                  <a:extLst>
                    <a:ext uri="{FF2B5EF4-FFF2-40B4-BE49-F238E27FC236}">
                      <a16:creationId xmlns="" xmlns:a16="http://schemas.microsoft.com/office/drawing/2014/main" id="{6281010A-8789-46A6-9722-A25AF6CC69FF}"/>
                    </a:ext>
                  </a:extLst>
                </p:cNvPr>
                <p:cNvSpPr>
                  <a:spLocks/>
                </p:cNvSpPr>
                <p:nvPr/>
              </p:nvSpPr>
              <p:spPr bwMode="auto">
                <a:xfrm>
                  <a:off x="1375853" y="2325543"/>
                  <a:ext cx="59747" cy="77029"/>
                </a:xfrm>
                <a:custGeom>
                  <a:avLst/>
                  <a:gdLst>
                    <a:gd name="T0" fmla="*/ 72 w 78"/>
                    <a:gd name="T1" fmla="*/ 100 h 100"/>
                    <a:gd name="T2" fmla="*/ 35 w 78"/>
                    <a:gd name="T3" fmla="*/ 78 h 100"/>
                    <a:gd name="T4" fmla="*/ 0 w 78"/>
                    <a:gd name="T5" fmla="*/ 0 h 100"/>
                    <a:gd name="T6" fmla="*/ 72 w 78"/>
                    <a:gd name="T7" fmla="*/ 100 h 100"/>
                  </a:gdLst>
                  <a:ahLst/>
                  <a:cxnLst>
                    <a:cxn ang="0">
                      <a:pos x="T0" y="T1"/>
                    </a:cxn>
                    <a:cxn ang="0">
                      <a:pos x="T2" y="T3"/>
                    </a:cxn>
                    <a:cxn ang="0">
                      <a:pos x="T4" y="T5"/>
                    </a:cxn>
                    <a:cxn ang="0">
                      <a:pos x="T6" y="T7"/>
                    </a:cxn>
                  </a:cxnLst>
                  <a:rect l="0" t="0" r="r" b="b"/>
                  <a:pathLst>
                    <a:path w="78" h="100">
                      <a:moveTo>
                        <a:pt x="72" y="100"/>
                      </a:moveTo>
                      <a:cubicBezTo>
                        <a:pt x="60" y="93"/>
                        <a:pt x="47" y="85"/>
                        <a:pt x="35" y="78"/>
                      </a:cubicBezTo>
                      <a:cubicBezTo>
                        <a:pt x="24" y="53"/>
                        <a:pt x="13" y="29"/>
                        <a:pt x="0" y="0"/>
                      </a:cubicBezTo>
                      <a:cubicBezTo>
                        <a:pt x="60" y="23"/>
                        <a:pt x="78" y="51"/>
                        <a:pt x="7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92" name="Freeform 36">
                  <a:extLst>
                    <a:ext uri="{FF2B5EF4-FFF2-40B4-BE49-F238E27FC236}">
                      <a16:creationId xmlns="" xmlns:a16="http://schemas.microsoft.com/office/drawing/2014/main" id="{D65A367D-D671-46E0-89C3-8E9502AA3CF0}"/>
                    </a:ext>
                  </a:extLst>
                </p:cNvPr>
                <p:cNvSpPr>
                  <a:spLocks/>
                </p:cNvSpPr>
                <p:nvPr/>
              </p:nvSpPr>
              <p:spPr bwMode="auto">
                <a:xfrm>
                  <a:off x="1313143" y="1393783"/>
                  <a:ext cx="64191" cy="76042"/>
                </a:xfrm>
                <a:custGeom>
                  <a:avLst/>
                  <a:gdLst>
                    <a:gd name="T0" fmla="*/ 50 w 84"/>
                    <a:gd name="T1" fmla="*/ 75 h 99"/>
                    <a:gd name="T2" fmla="*/ 19 w 84"/>
                    <a:gd name="T3" fmla="*/ 99 h 99"/>
                    <a:gd name="T4" fmla="*/ 38 w 84"/>
                    <a:gd name="T5" fmla="*/ 22 h 99"/>
                    <a:gd name="T6" fmla="*/ 84 w 84"/>
                    <a:gd name="T7" fmla="*/ 0 h 99"/>
                    <a:gd name="T8" fmla="*/ 50 w 84"/>
                    <a:gd name="T9" fmla="*/ 75 h 99"/>
                  </a:gdLst>
                  <a:ahLst/>
                  <a:cxnLst>
                    <a:cxn ang="0">
                      <a:pos x="T0" y="T1"/>
                    </a:cxn>
                    <a:cxn ang="0">
                      <a:pos x="T2" y="T3"/>
                    </a:cxn>
                    <a:cxn ang="0">
                      <a:pos x="T4" y="T5"/>
                    </a:cxn>
                    <a:cxn ang="0">
                      <a:pos x="T6" y="T7"/>
                    </a:cxn>
                    <a:cxn ang="0">
                      <a:pos x="T8" y="T9"/>
                    </a:cxn>
                  </a:cxnLst>
                  <a:rect l="0" t="0" r="r" b="b"/>
                  <a:pathLst>
                    <a:path w="84" h="99">
                      <a:moveTo>
                        <a:pt x="50" y="75"/>
                      </a:moveTo>
                      <a:cubicBezTo>
                        <a:pt x="40" y="83"/>
                        <a:pt x="30" y="91"/>
                        <a:pt x="19" y="99"/>
                      </a:cubicBezTo>
                      <a:cubicBezTo>
                        <a:pt x="0" y="67"/>
                        <a:pt x="20" y="44"/>
                        <a:pt x="38" y="22"/>
                      </a:cubicBezTo>
                      <a:cubicBezTo>
                        <a:pt x="48" y="11"/>
                        <a:pt x="64" y="4"/>
                        <a:pt x="84" y="0"/>
                      </a:cubicBezTo>
                      <a:cubicBezTo>
                        <a:pt x="73" y="25"/>
                        <a:pt x="62" y="50"/>
                        <a:pt x="5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93" name="Freeform 37">
                  <a:extLst>
                    <a:ext uri="{FF2B5EF4-FFF2-40B4-BE49-F238E27FC236}">
                      <a16:creationId xmlns="" xmlns:a16="http://schemas.microsoft.com/office/drawing/2014/main" id="{3C9E5BCF-3966-43BA-B604-B6ED25837B9C}"/>
                    </a:ext>
                  </a:extLst>
                </p:cNvPr>
                <p:cNvSpPr>
                  <a:spLocks/>
                </p:cNvSpPr>
                <p:nvPr/>
              </p:nvSpPr>
              <p:spPr bwMode="auto">
                <a:xfrm>
                  <a:off x="1128470" y="1917682"/>
                  <a:ext cx="54809" cy="84930"/>
                </a:xfrm>
                <a:custGeom>
                  <a:avLst/>
                  <a:gdLst>
                    <a:gd name="T0" fmla="*/ 23 w 71"/>
                    <a:gd name="T1" fmla="*/ 111 h 111"/>
                    <a:gd name="T2" fmla="*/ 52 w 71"/>
                    <a:gd name="T3" fmla="*/ 0 h 111"/>
                    <a:gd name="T4" fmla="*/ 23 w 71"/>
                    <a:gd name="T5" fmla="*/ 111 h 111"/>
                  </a:gdLst>
                  <a:ahLst/>
                  <a:cxnLst>
                    <a:cxn ang="0">
                      <a:pos x="T0" y="T1"/>
                    </a:cxn>
                    <a:cxn ang="0">
                      <a:pos x="T2" y="T3"/>
                    </a:cxn>
                    <a:cxn ang="0">
                      <a:pos x="T4" y="T5"/>
                    </a:cxn>
                  </a:cxnLst>
                  <a:rect l="0" t="0" r="r" b="b"/>
                  <a:pathLst>
                    <a:path w="71" h="111">
                      <a:moveTo>
                        <a:pt x="23" y="111"/>
                      </a:moveTo>
                      <a:cubicBezTo>
                        <a:pt x="0" y="63"/>
                        <a:pt x="24" y="31"/>
                        <a:pt x="52" y="0"/>
                      </a:cubicBezTo>
                      <a:cubicBezTo>
                        <a:pt x="71" y="46"/>
                        <a:pt x="68" y="57"/>
                        <a:pt x="2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94" name="Freeform 38">
                  <a:extLst>
                    <a:ext uri="{FF2B5EF4-FFF2-40B4-BE49-F238E27FC236}">
                      <a16:creationId xmlns="" xmlns:a16="http://schemas.microsoft.com/office/drawing/2014/main" id="{CBEBC3AC-C4B3-4BF8-A865-0D74F111DB15}"/>
                    </a:ext>
                  </a:extLst>
                </p:cNvPr>
                <p:cNvSpPr>
                  <a:spLocks/>
                </p:cNvSpPr>
                <p:nvPr/>
              </p:nvSpPr>
              <p:spPr bwMode="auto">
                <a:xfrm>
                  <a:off x="1277591" y="1488588"/>
                  <a:ext cx="85423" cy="44440"/>
                </a:xfrm>
                <a:custGeom>
                  <a:avLst/>
                  <a:gdLst>
                    <a:gd name="T0" fmla="*/ 0 w 111"/>
                    <a:gd name="T1" fmla="*/ 43 h 58"/>
                    <a:gd name="T2" fmla="*/ 25 w 111"/>
                    <a:gd name="T3" fmla="*/ 17 h 58"/>
                    <a:gd name="T4" fmla="*/ 111 w 111"/>
                    <a:gd name="T5" fmla="*/ 0 h 58"/>
                    <a:gd name="T6" fmla="*/ 5 w 111"/>
                    <a:gd name="T7" fmla="*/ 53 h 58"/>
                    <a:gd name="T8" fmla="*/ 0 w 111"/>
                    <a:gd name="T9" fmla="*/ 43 h 58"/>
                  </a:gdLst>
                  <a:ahLst/>
                  <a:cxnLst>
                    <a:cxn ang="0">
                      <a:pos x="T0" y="T1"/>
                    </a:cxn>
                    <a:cxn ang="0">
                      <a:pos x="T2" y="T3"/>
                    </a:cxn>
                    <a:cxn ang="0">
                      <a:pos x="T4" y="T5"/>
                    </a:cxn>
                    <a:cxn ang="0">
                      <a:pos x="T6" y="T7"/>
                    </a:cxn>
                    <a:cxn ang="0">
                      <a:pos x="T8" y="T9"/>
                    </a:cxn>
                  </a:cxnLst>
                  <a:rect l="0" t="0" r="r" b="b"/>
                  <a:pathLst>
                    <a:path w="111" h="58">
                      <a:moveTo>
                        <a:pt x="0" y="43"/>
                      </a:moveTo>
                      <a:cubicBezTo>
                        <a:pt x="8" y="34"/>
                        <a:pt x="16" y="25"/>
                        <a:pt x="25" y="17"/>
                      </a:cubicBezTo>
                      <a:cubicBezTo>
                        <a:pt x="51" y="12"/>
                        <a:pt x="77" y="6"/>
                        <a:pt x="111" y="0"/>
                      </a:cubicBezTo>
                      <a:cubicBezTo>
                        <a:pt x="83" y="47"/>
                        <a:pt x="47" y="58"/>
                        <a:pt x="5" y="53"/>
                      </a:cubicBezTo>
                      <a:cubicBezTo>
                        <a:pt x="3" y="53"/>
                        <a:pt x="2" y="46"/>
                        <a:pt x="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95" name="Freeform 41">
                  <a:extLst>
                    <a:ext uri="{FF2B5EF4-FFF2-40B4-BE49-F238E27FC236}">
                      <a16:creationId xmlns="" xmlns:a16="http://schemas.microsoft.com/office/drawing/2014/main" id="{69E4BFA1-F7F0-4375-A0AA-462D4FAB40A0}"/>
                    </a:ext>
                  </a:extLst>
                </p:cNvPr>
                <p:cNvSpPr>
                  <a:spLocks/>
                </p:cNvSpPr>
                <p:nvPr/>
              </p:nvSpPr>
              <p:spPr bwMode="auto">
                <a:xfrm>
                  <a:off x="1175379" y="1556236"/>
                  <a:ext cx="34071" cy="86905"/>
                </a:xfrm>
                <a:custGeom>
                  <a:avLst/>
                  <a:gdLst>
                    <a:gd name="T0" fmla="*/ 32 w 44"/>
                    <a:gd name="T1" fmla="*/ 100 h 113"/>
                    <a:gd name="T2" fmla="*/ 14 w 44"/>
                    <a:gd name="T3" fmla="*/ 113 h 113"/>
                    <a:gd name="T4" fmla="*/ 44 w 44"/>
                    <a:gd name="T5" fmla="*/ 0 h 113"/>
                    <a:gd name="T6" fmla="*/ 39 w 44"/>
                    <a:gd name="T7" fmla="*/ 88 h 113"/>
                    <a:gd name="T8" fmla="*/ 32 w 44"/>
                    <a:gd name="T9" fmla="*/ 100 h 113"/>
                  </a:gdLst>
                  <a:ahLst/>
                  <a:cxnLst>
                    <a:cxn ang="0">
                      <a:pos x="T0" y="T1"/>
                    </a:cxn>
                    <a:cxn ang="0">
                      <a:pos x="T2" y="T3"/>
                    </a:cxn>
                    <a:cxn ang="0">
                      <a:pos x="T4" y="T5"/>
                    </a:cxn>
                    <a:cxn ang="0">
                      <a:pos x="T6" y="T7"/>
                    </a:cxn>
                    <a:cxn ang="0">
                      <a:pos x="T8" y="T9"/>
                    </a:cxn>
                  </a:cxnLst>
                  <a:rect l="0" t="0" r="r" b="b"/>
                  <a:pathLst>
                    <a:path w="44" h="113">
                      <a:moveTo>
                        <a:pt x="32" y="100"/>
                      </a:moveTo>
                      <a:cubicBezTo>
                        <a:pt x="26" y="104"/>
                        <a:pt x="20" y="108"/>
                        <a:pt x="14" y="113"/>
                      </a:cubicBezTo>
                      <a:cubicBezTo>
                        <a:pt x="0" y="47"/>
                        <a:pt x="0" y="47"/>
                        <a:pt x="44" y="0"/>
                      </a:cubicBezTo>
                      <a:cubicBezTo>
                        <a:pt x="43" y="29"/>
                        <a:pt x="41" y="59"/>
                        <a:pt x="39" y="88"/>
                      </a:cubicBezTo>
                      <a:cubicBezTo>
                        <a:pt x="36" y="92"/>
                        <a:pt x="34" y="96"/>
                        <a:pt x="3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96" name="Freeform 42">
                  <a:extLst>
                    <a:ext uri="{FF2B5EF4-FFF2-40B4-BE49-F238E27FC236}">
                      <a16:creationId xmlns="" xmlns:a16="http://schemas.microsoft.com/office/drawing/2014/main" id="{7AD72D4B-6DC7-4510-A70E-8828C123E40F}"/>
                    </a:ext>
                  </a:extLst>
                </p:cNvPr>
                <p:cNvSpPr>
                  <a:spLocks/>
                </p:cNvSpPr>
                <p:nvPr/>
              </p:nvSpPr>
              <p:spPr bwMode="auto">
                <a:xfrm>
                  <a:off x="1468189" y="2448000"/>
                  <a:ext cx="97274" cy="37033"/>
                </a:xfrm>
                <a:custGeom>
                  <a:avLst/>
                  <a:gdLst>
                    <a:gd name="T0" fmla="*/ 93 w 127"/>
                    <a:gd name="T1" fmla="*/ 0 h 48"/>
                    <a:gd name="T2" fmla="*/ 127 w 127"/>
                    <a:gd name="T3" fmla="*/ 13 h 48"/>
                    <a:gd name="T4" fmla="*/ 0 w 127"/>
                    <a:gd name="T5" fmla="*/ 14 h 48"/>
                    <a:gd name="T6" fmla="*/ 93 w 127"/>
                    <a:gd name="T7" fmla="*/ 0 h 48"/>
                  </a:gdLst>
                  <a:ahLst/>
                  <a:cxnLst>
                    <a:cxn ang="0">
                      <a:pos x="T0" y="T1"/>
                    </a:cxn>
                    <a:cxn ang="0">
                      <a:pos x="T2" y="T3"/>
                    </a:cxn>
                    <a:cxn ang="0">
                      <a:pos x="T4" y="T5"/>
                    </a:cxn>
                    <a:cxn ang="0">
                      <a:pos x="T6" y="T7"/>
                    </a:cxn>
                  </a:cxnLst>
                  <a:rect l="0" t="0" r="r" b="b"/>
                  <a:pathLst>
                    <a:path w="127" h="48">
                      <a:moveTo>
                        <a:pt x="93" y="0"/>
                      </a:moveTo>
                      <a:cubicBezTo>
                        <a:pt x="105" y="4"/>
                        <a:pt x="116" y="9"/>
                        <a:pt x="127" y="13"/>
                      </a:cubicBezTo>
                      <a:cubicBezTo>
                        <a:pt x="94" y="46"/>
                        <a:pt x="61" y="48"/>
                        <a:pt x="0" y="14"/>
                      </a:cubicBezTo>
                      <a:cubicBezTo>
                        <a:pt x="38" y="8"/>
                        <a:pt x="65" y="4"/>
                        <a:pt x="9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97" name="Freeform 43">
                  <a:extLst>
                    <a:ext uri="{FF2B5EF4-FFF2-40B4-BE49-F238E27FC236}">
                      <a16:creationId xmlns="" xmlns:a16="http://schemas.microsoft.com/office/drawing/2014/main" id="{526A6353-EAF5-4DE6-A033-3BEFD7A23292}"/>
                    </a:ext>
                  </a:extLst>
                </p:cNvPr>
                <p:cNvSpPr>
                  <a:spLocks/>
                </p:cNvSpPr>
                <p:nvPr/>
              </p:nvSpPr>
              <p:spPr bwMode="auto">
                <a:xfrm>
                  <a:off x="1160071" y="1653017"/>
                  <a:ext cx="73079" cy="64685"/>
                </a:xfrm>
                <a:custGeom>
                  <a:avLst/>
                  <a:gdLst>
                    <a:gd name="T0" fmla="*/ 0 w 95"/>
                    <a:gd name="T1" fmla="*/ 84 h 84"/>
                    <a:gd name="T2" fmla="*/ 95 w 95"/>
                    <a:gd name="T3" fmla="*/ 0 h 84"/>
                    <a:gd name="T4" fmla="*/ 1 w 95"/>
                    <a:gd name="T5" fmla="*/ 83 h 84"/>
                    <a:gd name="T6" fmla="*/ 0 w 95"/>
                    <a:gd name="T7" fmla="*/ 84 h 84"/>
                  </a:gdLst>
                  <a:ahLst/>
                  <a:cxnLst>
                    <a:cxn ang="0">
                      <a:pos x="T0" y="T1"/>
                    </a:cxn>
                    <a:cxn ang="0">
                      <a:pos x="T2" y="T3"/>
                    </a:cxn>
                    <a:cxn ang="0">
                      <a:pos x="T4" y="T5"/>
                    </a:cxn>
                    <a:cxn ang="0">
                      <a:pos x="T6" y="T7"/>
                    </a:cxn>
                  </a:cxnLst>
                  <a:rect l="0" t="0" r="r" b="b"/>
                  <a:pathLst>
                    <a:path w="95" h="84">
                      <a:moveTo>
                        <a:pt x="0" y="84"/>
                      </a:moveTo>
                      <a:cubicBezTo>
                        <a:pt x="50" y="13"/>
                        <a:pt x="50" y="13"/>
                        <a:pt x="95" y="0"/>
                      </a:cubicBezTo>
                      <a:cubicBezTo>
                        <a:pt x="83" y="52"/>
                        <a:pt x="50" y="76"/>
                        <a:pt x="1" y="83"/>
                      </a:cubicBezTo>
                      <a:lnTo>
                        <a:pt x="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98" name="Freeform 45">
                  <a:extLst>
                    <a:ext uri="{FF2B5EF4-FFF2-40B4-BE49-F238E27FC236}">
                      <a16:creationId xmlns="" xmlns:a16="http://schemas.microsoft.com/office/drawing/2014/main" id="{615D72CA-81E0-4376-B36C-120C3AE346BD}"/>
                    </a:ext>
                  </a:extLst>
                </p:cNvPr>
                <p:cNvSpPr>
                  <a:spLocks/>
                </p:cNvSpPr>
                <p:nvPr/>
              </p:nvSpPr>
              <p:spPr bwMode="auto">
                <a:xfrm>
                  <a:off x="1322031" y="2281103"/>
                  <a:ext cx="52340" cy="87893"/>
                </a:xfrm>
                <a:custGeom>
                  <a:avLst/>
                  <a:gdLst>
                    <a:gd name="T0" fmla="*/ 68 w 68"/>
                    <a:gd name="T1" fmla="*/ 114 h 114"/>
                    <a:gd name="T2" fmla="*/ 11 w 68"/>
                    <a:gd name="T3" fmla="*/ 0 h 114"/>
                    <a:gd name="T4" fmla="*/ 68 w 68"/>
                    <a:gd name="T5" fmla="*/ 114 h 114"/>
                  </a:gdLst>
                  <a:ahLst/>
                  <a:cxnLst>
                    <a:cxn ang="0">
                      <a:pos x="T0" y="T1"/>
                    </a:cxn>
                    <a:cxn ang="0">
                      <a:pos x="T2" y="T3"/>
                    </a:cxn>
                    <a:cxn ang="0">
                      <a:pos x="T4" y="T5"/>
                    </a:cxn>
                  </a:cxnLst>
                  <a:rect l="0" t="0" r="r" b="b"/>
                  <a:pathLst>
                    <a:path w="68" h="114">
                      <a:moveTo>
                        <a:pt x="68" y="114"/>
                      </a:moveTo>
                      <a:cubicBezTo>
                        <a:pt x="35" y="84"/>
                        <a:pt x="0" y="53"/>
                        <a:pt x="11" y="0"/>
                      </a:cubicBezTo>
                      <a:cubicBezTo>
                        <a:pt x="62" y="23"/>
                        <a:pt x="66" y="68"/>
                        <a:pt x="68"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399" name="Freeform 46">
                  <a:extLst>
                    <a:ext uri="{FF2B5EF4-FFF2-40B4-BE49-F238E27FC236}">
                      <a16:creationId xmlns="" xmlns:a16="http://schemas.microsoft.com/office/drawing/2014/main" id="{4713B1E8-CB39-481C-8FAB-4D9D7AFA722B}"/>
                    </a:ext>
                  </a:extLst>
                </p:cNvPr>
                <p:cNvSpPr>
                  <a:spLocks/>
                </p:cNvSpPr>
                <p:nvPr/>
              </p:nvSpPr>
              <p:spPr bwMode="auto">
                <a:xfrm>
                  <a:off x="1118594" y="1691531"/>
                  <a:ext cx="38515" cy="91349"/>
                </a:xfrm>
                <a:custGeom>
                  <a:avLst/>
                  <a:gdLst>
                    <a:gd name="T0" fmla="*/ 33 w 50"/>
                    <a:gd name="T1" fmla="*/ 118 h 119"/>
                    <a:gd name="T2" fmla="*/ 3 w 50"/>
                    <a:gd name="T3" fmla="*/ 43 h 119"/>
                    <a:gd name="T4" fmla="*/ 16 w 50"/>
                    <a:gd name="T5" fmla="*/ 0 h 119"/>
                    <a:gd name="T6" fmla="*/ 32 w 50"/>
                    <a:gd name="T7" fmla="*/ 119 h 119"/>
                    <a:gd name="T8" fmla="*/ 33 w 50"/>
                    <a:gd name="T9" fmla="*/ 118 h 119"/>
                  </a:gdLst>
                  <a:ahLst/>
                  <a:cxnLst>
                    <a:cxn ang="0">
                      <a:pos x="T0" y="T1"/>
                    </a:cxn>
                    <a:cxn ang="0">
                      <a:pos x="T2" y="T3"/>
                    </a:cxn>
                    <a:cxn ang="0">
                      <a:pos x="T4" y="T5"/>
                    </a:cxn>
                    <a:cxn ang="0">
                      <a:pos x="T6" y="T7"/>
                    </a:cxn>
                    <a:cxn ang="0">
                      <a:pos x="T8" y="T9"/>
                    </a:cxn>
                  </a:cxnLst>
                  <a:rect l="0" t="0" r="r" b="b"/>
                  <a:pathLst>
                    <a:path w="50" h="119">
                      <a:moveTo>
                        <a:pt x="33" y="118"/>
                      </a:moveTo>
                      <a:cubicBezTo>
                        <a:pt x="23" y="93"/>
                        <a:pt x="10" y="69"/>
                        <a:pt x="3" y="43"/>
                      </a:cubicBezTo>
                      <a:cubicBezTo>
                        <a:pt x="0" y="31"/>
                        <a:pt x="11" y="16"/>
                        <a:pt x="16" y="0"/>
                      </a:cubicBezTo>
                      <a:cubicBezTo>
                        <a:pt x="50" y="38"/>
                        <a:pt x="43" y="79"/>
                        <a:pt x="32" y="119"/>
                      </a:cubicBezTo>
                      <a:lnTo>
                        <a:pt x="33"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00" name="Freeform 51">
                  <a:extLst>
                    <a:ext uri="{FF2B5EF4-FFF2-40B4-BE49-F238E27FC236}">
                      <a16:creationId xmlns="" xmlns:a16="http://schemas.microsoft.com/office/drawing/2014/main" id="{09F1C44C-CD0D-4EE1-973F-1D98864EBB44}"/>
                    </a:ext>
                  </a:extLst>
                </p:cNvPr>
                <p:cNvSpPr>
                  <a:spLocks/>
                </p:cNvSpPr>
                <p:nvPr/>
              </p:nvSpPr>
              <p:spPr bwMode="auto">
                <a:xfrm>
                  <a:off x="1151677" y="1983848"/>
                  <a:ext cx="40490" cy="87399"/>
                </a:xfrm>
                <a:custGeom>
                  <a:avLst/>
                  <a:gdLst>
                    <a:gd name="T0" fmla="*/ 0 w 53"/>
                    <a:gd name="T1" fmla="*/ 114 h 114"/>
                    <a:gd name="T2" fmla="*/ 5 w 53"/>
                    <a:gd name="T3" fmla="*/ 81 h 114"/>
                    <a:gd name="T4" fmla="*/ 24 w 53"/>
                    <a:gd name="T5" fmla="*/ 0 h 114"/>
                    <a:gd name="T6" fmla="*/ 0 w 53"/>
                    <a:gd name="T7" fmla="*/ 114 h 114"/>
                  </a:gdLst>
                  <a:ahLst/>
                  <a:cxnLst>
                    <a:cxn ang="0">
                      <a:pos x="T0" y="T1"/>
                    </a:cxn>
                    <a:cxn ang="0">
                      <a:pos x="T2" y="T3"/>
                    </a:cxn>
                    <a:cxn ang="0">
                      <a:pos x="T4" y="T5"/>
                    </a:cxn>
                    <a:cxn ang="0">
                      <a:pos x="T6" y="T7"/>
                    </a:cxn>
                  </a:cxnLst>
                  <a:rect l="0" t="0" r="r" b="b"/>
                  <a:pathLst>
                    <a:path w="53" h="114">
                      <a:moveTo>
                        <a:pt x="0" y="114"/>
                      </a:moveTo>
                      <a:cubicBezTo>
                        <a:pt x="2" y="103"/>
                        <a:pt x="3" y="92"/>
                        <a:pt x="5" y="81"/>
                      </a:cubicBezTo>
                      <a:cubicBezTo>
                        <a:pt x="11" y="54"/>
                        <a:pt x="18" y="27"/>
                        <a:pt x="24" y="0"/>
                      </a:cubicBezTo>
                      <a:cubicBezTo>
                        <a:pt x="53" y="67"/>
                        <a:pt x="40" y="110"/>
                        <a:pt x="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01" name="Freeform 52">
                  <a:extLst>
                    <a:ext uri="{FF2B5EF4-FFF2-40B4-BE49-F238E27FC236}">
                      <a16:creationId xmlns="" xmlns:a16="http://schemas.microsoft.com/office/drawing/2014/main" id="{F687A799-A48B-47E5-99B9-5D9B9CC07B49}"/>
                    </a:ext>
                  </a:extLst>
                </p:cNvPr>
                <p:cNvSpPr>
                  <a:spLocks/>
                </p:cNvSpPr>
                <p:nvPr/>
              </p:nvSpPr>
              <p:spPr bwMode="auto">
                <a:xfrm>
                  <a:off x="1280553" y="2332455"/>
                  <a:ext cx="93818" cy="43452"/>
                </a:xfrm>
                <a:custGeom>
                  <a:avLst/>
                  <a:gdLst>
                    <a:gd name="T0" fmla="*/ 122 w 122"/>
                    <a:gd name="T1" fmla="*/ 47 h 56"/>
                    <a:gd name="T2" fmla="*/ 0 w 122"/>
                    <a:gd name="T3" fmla="*/ 5 h 56"/>
                    <a:gd name="T4" fmla="*/ 96 w 122"/>
                    <a:gd name="T5" fmla="*/ 32 h 56"/>
                    <a:gd name="T6" fmla="*/ 122 w 122"/>
                    <a:gd name="T7" fmla="*/ 47 h 56"/>
                    <a:gd name="T8" fmla="*/ 122 w 122"/>
                    <a:gd name="T9" fmla="*/ 47 h 56"/>
                  </a:gdLst>
                  <a:ahLst/>
                  <a:cxnLst>
                    <a:cxn ang="0">
                      <a:pos x="T0" y="T1"/>
                    </a:cxn>
                    <a:cxn ang="0">
                      <a:pos x="T2" y="T3"/>
                    </a:cxn>
                    <a:cxn ang="0">
                      <a:pos x="T4" y="T5"/>
                    </a:cxn>
                    <a:cxn ang="0">
                      <a:pos x="T6" y="T7"/>
                    </a:cxn>
                    <a:cxn ang="0">
                      <a:pos x="T8" y="T9"/>
                    </a:cxn>
                  </a:cxnLst>
                  <a:rect l="0" t="0" r="r" b="b"/>
                  <a:pathLst>
                    <a:path w="122" h="56">
                      <a:moveTo>
                        <a:pt x="122" y="47"/>
                      </a:moveTo>
                      <a:cubicBezTo>
                        <a:pt x="75" y="56"/>
                        <a:pt x="31" y="54"/>
                        <a:pt x="0" y="5"/>
                      </a:cubicBezTo>
                      <a:cubicBezTo>
                        <a:pt x="38" y="1"/>
                        <a:pt x="71" y="0"/>
                        <a:pt x="96" y="32"/>
                      </a:cubicBezTo>
                      <a:cubicBezTo>
                        <a:pt x="102" y="39"/>
                        <a:pt x="113" y="42"/>
                        <a:pt x="122" y="47"/>
                      </a:cubicBezTo>
                      <a:cubicBezTo>
                        <a:pt x="122" y="47"/>
                        <a:pt x="122" y="47"/>
                        <a:pt x="12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02" name="Freeform 55">
                  <a:extLst>
                    <a:ext uri="{FF2B5EF4-FFF2-40B4-BE49-F238E27FC236}">
                      <a16:creationId xmlns="" xmlns:a16="http://schemas.microsoft.com/office/drawing/2014/main" id="{30AAF271-2D0E-4797-ABF6-F4193BEA9DCB}"/>
                    </a:ext>
                  </a:extLst>
                </p:cNvPr>
                <p:cNvSpPr>
                  <a:spLocks/>
                </p:cNvSpPr>
                <p:nvPr/>
              </p:nvSpPr>
              <p:spPr bwMode="auto">
                <a:xfrm>
                  <a:off x="1196117" y="1585369"/>
                  <a:ext cx="70117" cy="64685"/>
                </a:xfrm>
                <a:custGeom>
                  <a:avLst/>
                  <a:gdLst>
                    <a:gd name="T0" fmla="*/ 5 w 91"/>
                    <a:gd name="T1" fmla="*/ 62 h 84"/>
                    <a:gd name="T2" fmla="*/ 12 w 91"/>
                    <a:gd name="T3" fmla="*/ 50 h 84"/>
                    <a:gd name="T4" fmla="*/ 91 w 91"/>
                    <a:gd name="T5" fmla="*/ 0 h 84"/>
                    <a:gd name="T6" fmla="*/ 0 w 91"/>
                    <a:gd name="T7" fmla="*/ 84 h 84"/>
                    <a:gd name="T8" fmla="*/ 5 w 91"/>
                    <a:gd name="T9" fmla="*/ 62 h 84"/>
                  </a:gdLst>
                  <a:ahLst/>
                  <a:cxnLst>
                    <a:cxn ang="0">
                      <a:pos x="T0" y="T1"/>
                    </a:cxn>
                    <a:cxn ang="0">
                      <a:pos x="T2" y="T3"/>
                    </a:cxn>
                    <a:cxn ang="0">
                      <a:pos x="T4" y="T5"/>
                    </a:cxn>
                    <a:cxn ang="0">
                      <a:pos x="T6" y="T7"/>
                    </a:cxn>
                    <a:cxn ang="0">
                      <a:pos x="T8" y="T9"/>
                    </a:cxn>
                  </a:cxnLst>
                  <a:rect l="0" t="0" r="r" b="b"/>
                  <a:pathLst>
                    <a:path w="91" h="84">
                      <a:moveTo>
                        <a:pt x="5" y="62"/>
                      </a:moveTo>
                      <a:cubicBezTo>
                        <a:pt x="7" y="58"/>
                        <a:pt x="9" y="54"/>
                        <a:pt x="12" y="50"/>
                      </a:cubicBezTo>
                      <a:cubicBezTo>
                        <a:pt x="36" y="35"/>
                        <a:pt x="61" y="19"/>
                        <a:pt x="91" y="0"/>
                      </a:cubicBezTo>
                      <a:cubicBezTo>
                        <a:pt x="76" y="60"/>
                        <a:pt x="68" y="67"/>
                        <a:pt x="0" y="84"/>
                      </a:cubicBezTo>
                      <a:cubicBezTo>
                        <a:pt x="2" y="77"/>
                        <a:pt x="3" y="70"/>
                        <a:pt x="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03" name="Freeform 58">
                  <a:extLst>
                    <a:ext uri="{FF2B5EF4-FFF2-40B4-BE49-F238E27FC236}">
                      <a16:creationId xmlns="" xmlns:a16="http://schemas.microsoft.com/office/drawing/2014/main" id="{FF045419-708D-4746-BF4D-CC5D9851FB1C}"/>
                    </a:ext>
                  </a:extLst>
                </p:cNvPr>
                <p:cNvSpPr>
                  <a:spLocks/>
                </p:cNvSpPr>
                <p:nvPr/>
              </p:nvSpPr>
              <p:spPr bwMode="auto">
                <a:xfrm>
                  <a:off x="1119581" y="2068284"/>
                  <a:ext cx="61229" cy="74560"/>
                </a:xfrm>
                <a:custGeom>
                  <a:avLst/>
                  <a:gdLst>
                    <a:gd name="T0" fmla="*/ 71 w 80"/>
                    <a:gd name="T1" fmla="*/ 59 h 97"/>
                    <a:gd name="T2" fmla="*/ 80 w 80"/>
                    <a:gd name="T3" fmla="*/ 97 h 97"/>
                    <a:gd name="T4" fmla="*/ 0 w 80"/>
                    <a:gd name="T5" fmla="*/ 0 h 97"/>
                    <a:gd name="T6" fmla="*/ 72 w 80"/>
                    <a:gd name="T7" fmla="*/ 61 h 97"/>
                    <a:gd name="T8" fmla="*/ 71 w 80"/>
                    <a:gd name="T9" fmla="*/ 59 h 97"/>
                  </a:gdLst>
                  <a:ahLst/>
                  <a:cxnLst>
                    <a:cxn ang="0">
                      <a:pos x="T0" y="T1"/>
                    </a:cxn>
                    <a:cxn ang="0">
                      <a:pos x="T2" y="T3"/>
                    </a:cxn>
                    <a:cxn ang="0">
                      <a:pos x="T4" y="T5"/>
                    </a:cxn>
                    <a:cxn ang="0">
                      <a:pos x="T6" y="T7"/>
                    </a:cxn>
                    <a:cxn ang="0">
                      <a:pos x="T8" y="T9"/>
                    </a:cxn>
                  </a:cxnLst>
                  <a:rect l="0" t="0" r="r" b="b"/>
                  <a:pathLst>
                    <a:path w="80" h="97">
                      <a:moveTo>
                        <a:pt x="71" y="59"/>
                      </a:moveTo>
                      <a:cubicBezTo>
                        <a:pt x="74" y="72"/>
                        <a:pt x="77" y="84"/>
                        <a:pt x="80" y="97"/>
                      </a:cubicBezTo>
                      <a:cubicBezTo>
                        <a:pt x="26" y="83"/>
                        <a:pt x="16" y="71"/>
                        <a:pt x="0" y="0"/>
                      </a:cubicBezTo>
                      <a:cubicBezTo>
                        <a:pt x="29" y="24"/>
                        <a:pt x="51" y="43"/>
                        <a:pt x="72" y="61"/>
                      </a:cubicBezTo>
                      <a:lnTo>
                        <a:pt x="7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04" name="Freeform 60">
                  <a:extLst>
                    <a:ext uri="{FF2B5EF4-FFF2-40B4-BE49-F238E27FC236}">
                      <a16:creationId xmlns="" xmlns:a16="http://schemas.microsoft.com/office/drawing/2014/main" id="{95B7EE8B-DFAE-42A2-8D4B-4D00AFA64462}"/>
                    </a:ext>
                  </a:extLst>
                </p:cNvPr>
                <p:cNvSpPr>
                  <a:spLocks/>
                </p:cNvSpPr>
                <p:nvPr/>
              </p:nvSpPr>
              <p:spPr bwMode="auto">
                <a:xfrm>
                  <a:off x="1238582" y="2178890"/>
                  <a:ext cx="36540" cy="83942"/>
                </a:xfrm>
                <a:custGeom>
                  <a:avLst/>
                  <a:gdLst>
                    <a:gd name="T0" fmla="*/ 29 w 48"/>
                    <a:gd name="T1" fmla="*/ 109 h 109"/>
                    <a:gd name="T2" fmla="*/ 18 w 48"/>
                    <a:gd name="T3" fmla="*/ 88 h 109"/>
                    <a:gd name="T4" fmla="*/ 0 w 48"/>
                    <a:gd name="T5" fmla="*/ 0 h 109"/>
                    <a:gd name="T6" fmla="*/ 43 w 48"/>
                    <a:gd name="T7" fmla="*/ 102 h 109"/>
                    <a:gd name="T8" fmla="*/ 29 w 48"/>
                    <a:gd name="T9" fmla="*/ 109 h 109"/>
                  </a:gdLst>
                  <a:ahLst/>
                  <a:cxnLst>
                    <a:cxn ang="0">
                      <a:pos x="T0" y="T1"/>
                    </a:cxn>
                    <a:cxn ang="0">
                      <a:pos x="T2" y="T3"/>
                    </a:cxn>
                    <a:cxn ang="0">
                      <a:pos x="T4" y="T5"/>
                    </a:cxn>
                    <a:cxn ang="0">
                      <a:pos x="T6" y="T7"/>
                    </a:cxn>
                    <a:cxn ang="0">
                      <a:pos x="T8" y="T9"/>
                    </a:cxn>
                  </a:cxnLst>
                  <a:rect l="0" t="0" r="r" b="b"/>
                  <a:pathLst>
                    <a:path w="48" h="109">
                      <a:moveTo>
                        <a:pt x="29" y="109"/>
                      </a:moveTo>
                      <a:cubicBezTo>
                        <a:pt x="25" y="102"/>
                        <a:pt x="22" y="95"/>
                        <a:pt x="18" y="88"/>
                      </a:cubicBezTo>
                      <a:cubicBezTo>
                        <a:pt x="12" y="59"/>
                        <a:pt x="6" y="29"/>
                        <a:pt x="0" y="0"/>
                      </a:cubicBezTo>
                      <a:cubicBezTo>
                        <a:pt x="48" y="24"/>
                        <a:pt x="48" y="62"/>
                        <a:pt x="43" y="102"/>
                      </a:cubicBezTo>
                      <a:cubicBezTo>
                        <a:pt x="43" y="105"/>
                        <a:pt x="34" y="107"/>
                        <a:pt x="2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05" name="Freeform 62">
                  <a:extLst>
                    <a:ext uri="{FF2B5EF4-FFF2-40B4-BE49-F238E27FC236}">
                      <a16:creationId xmlns="" xmlns:a16="http://schemas.microsoft.com/office/drawing/2014/main" id="{547A1E3C-369F-4457-8DA9-0314522972BB}"/>
                    </a:ext>
                  </a:extLst>
                </p:cNvPr>
                <p:cNvSpPr>
                  <a:spLocks/>
                </p:cNvSpPr>
                <p:nvPr/>
              </p:nvSpPr>
              <p:spPr bwMode="auto">
                <a:xfrm>
                  <a:off x="1132420" y="1849046"/>
                  <a:ext cx="49871" cy="83942"/>
                </a:xfrm>
                <a:custGeom>
                  <a:avLst/>
                  <a:gdLst>
                    <a:gd name="T0" fmla="*/ 65 w 65"/>
                    <a:gd name="T1" fmla="*/ 5 h 109"/>
                    <a:gd name="T2" fmla="*/ 20 w 65"/>
                    <a:gd name="T3" fmla="*/ 109 h 109"/>
                    <a:gd name="T4" fmla="*/ 54 w 65"/>
                    <a:gd name="T5" fmla="*/ 0 h 109"/>
                    <a:gd name="T6" fmla="*/ 65 w 65"/>
                    <a:gd name="T7" fmla="*/ 5 h 109"/>
                  </a:gdLst>
                  <a:ahLst/>
                  <a:cxnLst>
                    <a:cxn ang="0">
                      <a:pos x="T0" y="T1"/>
                    </a:cxn>
                    <a:cxn ang="0">
                      <a:pos x="T2" y="T3"/>
                    </a:cxn>
                    <a:cxn ang="0">
                      <a:pos x="T4" y="T5"/>
                    </a:cxn>
                    <a:cxn ang="0">
                      <a:pos x="T6" y="T7"/>
                    </a:cxn>
                  </a:cxnLst>
                  <a:rect l="0" t="0" r="r" b="b"/>
                  <a:pathLst>
                    <a:path w="65" h="109">
                      <a:moveTo>
                        <a:pt x="65" y="5"/>
                      </a:moveTo>
                      <a:cubicBezTo>
                        <a:pt x="50" y="40"/>
                        <a:pt x="35" y="74"/>
                        <a:pt x="20" y="109"/>
                      </a:cubicBezTo>
                      <a:cubicBezTo>
                        <a:pt x="0" y="51"/>
                        <a:pt x="8" y="31"/>
                        <a:pt x="54" y="0"/>
                      </a:cubicBezTo>
                      <a:cubicBezTo>
                        <a:pt x="58" y="2"/>
                        <a:pt x="61" y="3"/>
                        <a:pt x="6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06" name="Freeform 64">
                  <a:extLst>
                    <a:ext uri="{FF2B5EF4-FFF2-40B4-BE49-F238E27FC236}">
                      <a16:creationId xmlns="" xmlns:a16="http://schemas.microsoft.com/office/drawing/2014/main" id="{408ED9EF-6185-44CB-8C16-16E7DFECE988}"/>
                    </a:ext>
                  </a:extLst>
                </p:cNvPr>
                <p:cNvSpPr>
                  <a:spLocks/>
                </p:cNvSpPr>
                <p:nvPr/>
              </p:nvSpPr>
              <p:spPr bwMode="auto">
                <a:xfrm>
                  <a:off x="1143283" y="1714245"/>
                  <a:ext cx="59747" cy="69623"/>
                </a:xfrm>
                <a:custGeom>
                  <a:avLst/>
                  <a:gdLst>
                    <a:gd name="T0" fmla="*/ 0 w 78"/>
                    <a:gd name="T1" fmla="*/ 89 h 90"/>
                    <a:gd name="T2" fmla="*/ 78 w 78"/>
                    <a:gd name="T3" fmla="*/ 0 h 90"/>
                    <a:gd name="T4" fmla="*/ 1 w 78"/>
                    <a:gd name="T5" fmla="*/ 88 h 90"/>
                    <a:gd name="T6" fmla="*/ 0 w 78"/>
                    <a:gd name="T7" fmla="*/ 89 h 90"/>
                  </a:gdLst>
                  <a:ahLst/>
                  <a:cxnLst>
                    <a:cxn ang="0">
                      <a:pos x="T0" y="T1"/>
                    </a:cxn>
                    <a:cxn ang="0">
                      <a:pos x="T2" y="T3"/>
                    </a:cxn>
                    <a:cxn ang="0">
                      <a:pos x="T4" y="T5"/>
                    </a:cxn>
                    <a:cxn ang="0">
                      <a:pos x="T6" y="T7"/>
                    </a:cxn>
                  </a:cxnLst>
                  <a:rect l="0" t="0" r="r" b="b"/>
                  <a:pathLst>
                    <a:path w="78" h="90">
                      <a:moveTo>
                        <a:pt x="0" y="89"/>
                      </a:moveTo>
                      <a:cubicBezTo>
                        <a:pt x="17" y="51"/>
                        <a:pt x="31" y="11"/>
                        <a:pt x="78" y="0"/>
                      </a:cubicBezTo>
                      <a:cubicBezTo>
                        <a:pt x="70" y="59"/>
                        <a:pt x="43" y="90"/>
                        <a:pt x="1" y="88"/>
                      </a:cubicBezTo>
                      <a:cubicBezTo>
                        <a:pt x="1" y="88"/>
                        <a:pt x="0" y="89"/>
                        <a:pt x="0"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07" name="Freeform 69">
                  <a:extLst>
                    <a:ext uri="{FF2B5EF4-FFF2-40B4-BE49-F238E27FC236}">
                      <a16:creationId xmlns="" xmlns:a16="http://schemas.microsoft.com/office/drawing/2014/main" id="{16483979-3089-4682-A9C1-F74C30849B0D}"/>
                    </a:ext>
                  </a:extLst>
                </p:cNvPr>
                <p:cNvSpPr>
                  <a:spLocks/>
                </p:cNvSpPr>
                <p:nvPr/>
              </p:nvSpPr>
              <p:spPr bwMode="auto">
                <a:xfrm>
                  <a:off x="1138839" y="1620921"/>
                  <a:ext cx="47403" cy="96781"/>
                </a:xfrm>
                <a:custGeom>
                  <a:avLst/>
                  <a:gdLst>
                    <a:gd name="T0" fmla="*/ 29 w 62"/>
                    <a:gd name="T1" fmla="*/ 125 h 126"/>
                    <a:gd name="T2" fmla="*/ 35 w 62"/>
                    <a:gd name="T3" fmla="*/ 0 h 126"/>
                    <a:gd name="T4" fmla="*/ 28 w 62"/>
                    <a:gd name="T5" fmla="*/ 126 h 126"/>
                    <a:gd name="T6" fmla="*/ 29 w 62"/>
                    <a:gd name="T7" fmla="*/ 125 h 126"/>
                  </a:gdLst>
                  <a:ahLst/>
                  <a:cxnLst>
                    <a:cxn ang="0">
                      <a:pos x="T0" y="T1"/>
                    </a:cxn>
                    <a:cxn ang="0">
                      <a:pos x="T2" y="T3"/>
                    </a:cxn>
                    <a:cxn ang="0">
                      <a:pos x="T4" y="T5"/>
                    </a:cxn>
                    <a:cxn ang="0">
                      <a:pos x="T6" y="T7"/>
                    </a:cxn>
                  </a:cxnLst>
                  <a:rect l="0" t="0" r="r" b="b"/>
                  <a:pathLst>
                    <a:path w="62" h="126">
                      <a:moveTo>
                        <a:pt x="29" y="125"/>
                      </a:moveTo>
                      <a:cubicBezTo>
                        <a:pt x="3" y="82"/>
                        <a:pt x="0" y="41"/>
                        <a:pt x="35" y="0"/>
                      </a:cubicBezTo>
                      <a:cubicBezTo>
                        <a:pt x="62" y="44"/>
                        <a:pt x="44" y="85"/>
                        <a:pt x="28" y="126"/>
                      </a:cubicBezTo>
                      <a:cubicBezTo>
                        <a:pt x="28" y="126"/>
                        <a:pt x="29" y="125"/>
                        <a:pt x="2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08" name="Freeform 70">
                  <a:extLst>
                    <a:ext uri="{FF2B5EF4-FFF2-40B4-BE49-F238E27FC236}">
                      <a16:creationId xmlns="" xmlns:a16="http://schemas.microsoft.com/office/drawing/2014/main" id="{3F607816-1012-4D42-B53A-BAA504393BFD}"/>
                    </a:ext>
                  </a:extLst>
                </p:cNvPr>
                <p:cNvSpPr>
                  <a:spLocks/>
                </p:cNvSpPr>
                <p:nvPr/>
              </p:nvSpPr>
              <p:spPr bwMode="auto">
                <a:xfrm>
                  <a:off x="1217844" y="1489082"/>
                  <a:ext cx="36540" cy="89374"/>
                </a:xfrm>
                <a:custGeom>
                  <a:avLst/>
                  <a:gdLst>
                    <a:gd name="T0" fmla="*/ 48 w 48"/>
                    <a:gd name="T1" fmla="*/ 78 h 116"/>
                    <a:gd name="T2" fmla="*/ 17 w 48"/>
                    <a:gd name="T3" fmla="*/ 116 h 116"/>
                    <a:gd name="T4" fmla="*/ 16 w 48"/>
                    <a:gd name="T5" fmla="*/ 38 h 116"/>
                    <a:gd name="T6" fmla="*/ 48 w 48"/>
                    <a:gd name="T7" fmla="*/ 0 h 116"/>
                    <a:gd name="T8" fmla="*/ 48 w 48"/>
                    <a:gd name="T9" fmla="*/ 78 h 116"/>
                  </a:gdLst>
                  <a:ahLst/>
                  <a:cxnLst>
                    <a:cxn ang="0">
                      <a:pos x="T0" y="T1"/>
                    </a:cxn>
                    <a:cxn ang="0">
                      <a:pos x="T2" y="T3"/>
                    </a:cxn>
                    <a:cxn ang="0">
                      <a:pos x="T4" y="T5"/>
                    </a:cxn>
                    <a:cxn ang="0">
                      <a:pos x="T6" y="T7"/>
                    </a:cxn>
                    <a:cxn ang="0">
                      <a:pos x="T8" y="T9"/>
                    </a:cxn>
                  </a:cxnLst>
                  <a:rect l="0" t="0" r="r" b="b"/>
                  <a:pathLst>
                    <a:path w="48" h="116">
                      <a:moveTo>
                        <a:pt x="48" y="78"/>
                      </a:moveTo>
                      <a:cubicBezTo>
                        <a:pt x="37" y="91"/>
                        <a:pt x="27" y="103"/>
                        <a:pt x="17" y="116"/>
                      </a:cubicBezTo>
                      <a:cubicBezTo>
                        <a:pt x="1" y="98"/>
                        <a:pt x="0" y="60"/>
                        <a:pt x="16" y="38"/>
                      </a:cubicBezTo>
                      <a:cubicBezTo>
                        <a:pt x="23" y="27"/>
                        <a:pt x="32" y="18"/>
                        <a:pt x="48" y="0"/>
                      </a:cubicBezTo>
                      <a:cubicBezTo>
                        <a:pt x="48" y="32"/>
                        <a:pt x="48" y="55"/>
                        <a:pt x="4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09" name="Freeform 71">
                  <a:extLst>
                    <a:ext uri="{FF2B5EF4-FFF2-40B4-BE49-F238E27FC236}">
                      <a16:creationId xmlns="" xmlns:a16="http://schemas.microsoft.com/office/drawing/2014/main" id="{4908BFED-AD03-4443-B715-053565652BFD}"/>
                    </a:ext>
                  </a:extLst>
                </p:cNvPr>
                <p:cNvSpPr>
                  <a:spLocks/>
                </p:cNvSpPr>
                <p:nvPr/>
              </p:nvSpPr>
              <p:spPr bwMode="auto">
                <a:xfrm>
                  <a:off x="1129951" y="1780411"/>
                  <a:ext cx="56291" cy="79498"/>
                </a:xfrm>
                <a:custGeom>
                  <a:avLst/>
                  <a:gdLst>
                    <a:gd name="T0" fmla="*/ 0 w 73"/>
                    <a:gd name="T1" fmla="*/ 103 h 103"/>
                    <a:gd name="T2" fmla="*/ 73 w 73"/>
                    <a:gd name="T3" fmla="*/ 0 h 103"/>
                    <a:gd name="T4" fmla="*/ 0 w 73"/>
                    <a:gd name="T5" fmla="*/ 102 h 103"/>
                    <a:gd name="T6" fmla="*/ 0 w 73"/>
                    <a:gd name="T7" fmla="*/ 103 h 103"/>
                  </a:gdLst>
                  <a:ahLst/>
                  <a:cxnLst>
                    <a:cxn ang="0">
                      <a:pos x="T0" y="T1"/>
                    </a:cxn>
                    <a:cxn ang="0">
                      <a:pos x="T2" y="T3"/>
                    </a:cxn>
                    <a:cxn ang="0">
                      <a:pos x="T4" y="T5"/>
                    </a:cxn>
                    <a:cxn ang="0">
                      <a:pos x="T6" y="T7"/>
                    </a:cxn>
                  </a:cxnLst>
                  <a:rect l="0" t="0" r="r" b="b"/>
                  <a:pathLst>
                    <a:path w="73" h="103">
                      <a:moveTo>
                        <a:pt x="0" y="103"/>
                      </a:moveTo>
                      <a:cubicBezTo>
                        <a:pt x="15" y="62"/>
                        <a:pt x="23" y="17"/>
                        <a:pt x="73" y="0"/>
                      </a:cubicBezTo>
                      <a:cubicBezTo>
                        <a:pt x="71" y="51"/>
                        <a:pt x="52" y="88"/>
                        <a:pt x="0" y="102"/>
                      </a:cubicBezTo>
                      <a:cubicBezTo>
                        <a:pt x="0" y="102"/>
                        <a:pt x="0" y="103"/>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10" name="Freeform 72">
                  <a:extLst>
                    <a:ext uri="{FF2B5EF4-FFF2-40B4-BE49-F238E27FC236}">
                      <a16:creationId xmlns="" xmlns:a16="http://schemas.microsoft.com/office/drawing/2014/main" id="{390D2279-CDCD-4813-9A07-E13A4E30E5E8}"/>
                    </a:ext>
                  </a:extLst>
                </p:cNvPr>
                <p:cNvSpPr>
                  <a:spLocks/>
                </p:cNvSpPr>
                <p:nvPr/>
              </p:nvSpPr>
              <p:spPr bwMode="auto">
                <a:xfrm>
                  <a:off x="1147727" y="2146795"/>
                  <a:ext cx="64685" cy="61229"/>
                </a:xfrm>
                <a:custGeom>
                  <a:avLst/>
                  <a:gdLst>
                    <a:gd name="T0" fmla="*/ 0 w 84"/>
                    <a:gd name="T1" fmla="*/ 0 h 80"/>
                    <a:gd name="T2" fmla="*/ 84 w 84"/>
                    <a:gd name="T3" fmla="*/ 80 h 80"/>
                    <a:gd name="T4" fmla="*/ 0 w 84"/>
                    <a:gd name="T5" fmla="*/ 0 h 80"/>
                  </a:gdLst>
                  <a:ahLst/>
                  <a:cxnLst>
                    <a:cxn ang="0">
                      <a:pos x="T0" y="T1"/>
                    </a:cxn>
                    <a:cxn ang="0">
                      <a:pos x="T2" y="T3"/>
                    </a:cxn>
                    <a:cxn ang="0">
                      <a:pos x="T4" y="T5"/>
                    </a:cxn>
                  </a:cxnLst>
                  <a:rect l="0" t="0" r="r" b="b"/>
                  <a:pathLst>
                    <a:path w="84" h="80">
                      <a:moveTo>
                        <a:pt x="0" y="0"/>
                      </a:moveTo>
                      <a:cubicBezTo>
                        <a:pt x="43" y="13"/>
                        <a:pt x="78" y="30"/>
                        <a:pt x="84" y="80"/>
                      </a:cubicBezTo>
                      <a:cubicBezTo>
                        <a:pt x="36" y="74"/>
                        <a:pt x="12" y="4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11" name="Freeform 75">
                  <a:extLst>
                    <a:ext uri="{FF2B5EF4-FFF2-40B4-BE49-F238E27FC236}">
                      <a16:creationId xmlns="" xmlns:a16="http://schemas.microsoft.com/office/drawing/2014/main" id="{87112460-ABBF-43BE-B4FD-F9BA863E4A11}"/>
                    </a:ext>
                  </a:extLst>
                </p:cNvPr>
                <p:cNvSpPr>
                  <a:spLocks/>
                </p:cNvSpPr>
                <p:nvPr/>
              </p:nvSpPr>
              <p:spPr bwMode="auto">
                <a:xfrm>
                  <a:off x="1282035" y="2228762"/>
                  <a:ext cx="43946" cy="88386"/>
                </a:xfrm>
                <a:custGeom>
                  <a:avLst/>
                  <a:gdLst>
                    <a:gd name="T0" fmla="*/ 35 w 57"/>
                    <a:gd name="T1" fmla="*/ 115 h 115"/>
                    <a:gd name="T2" fmla="*/ 4 w 57"/>
                    <a:gd name="T3" fmla="*/ 77 h 115"/>
                    <a:gd name="T4" fmla="*/ 0 w 57"/>
                    <a:gd name="T5" fmla="*/ 0 h 115"/>
                    <a:gd name="T6" fmla="*/ 35 w 57"/>
                    <a:gd name="T7" fmla="*/ 115 h 115"/>
                  </a:gdLst>
                  <a:ahLst/>
                  <a:cxnLst>
                    <a:cxn ang="0">
                      <a:pos x="T0" y="T1"/>
                    </a:cxn>
                    <a:cxn ang="0">
                      <a:pos x="T2" y="T3"/>
                    </a:cxn>
                    <a:cxn ang="0">
                      <a:pos x="T4" y="T5"/>
                    </a:cxn>
                    <a:cxn ang="0">
                      <a:pos x="T6" y="T7"/>
                    </a:cxn>
                  </a:cxnLst>
                  <a:rect l="0" t="0" r="r" b="b"/>
                  <a:pathLst>
                    <a:path w="57" h="115">
                      <a:moveTo>
                        <a:pt x="35" y="115"/>
                      </a:moveTo>
                      <a:cubicBezTo>
                        <a:pt x="25" y="102"/>
                        <a:pt x="15" y="90"/>
                        <a:pt x="4" y="77"/>
                      </a:cubicBezTo>
                      <a:cubicBezTo>
                        <a:pt x="3" y="53"/>
                        <a:pt x="2" y="28"/>
                        <a:pt x="0" y="0"/>
                      </a:cubicBezTo>
                      <a:cubicBezTo>
                        <a:pt x="49" y="42"/>
                        <a:pt x="57" y="73"/>
                        <a:pt x="35"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12" name="Freeform 76">
                  <a:extLst>
                    <a:ext uri="{FF2B5EF4-FFF2-40B4-BE49-F238E27FC236}">
                      <a16:creationId xmlns="" xmlns:a16="http://schemas.microsoft.com/office/drawing/2014/main" id="{9AFC46A3-22B6-4E5D-B1C8-BF3AFC190D1E}"/>
                    </a:ext>
                  </a:extLst>
                </p:cNvPr>
                <p:cNvSpPr>
                  <a:spLocks/>
                </p:cNvSpPr>
                <p:nvPr/>
              </p:nvSpPr>
              <p:spPr bwMode="auto">
                <a:xfrm>
                  <a:off x="1090942" y="1843615"/>
                  <a:ext cx="49871" cy="85423"/>
                </a:xfrm>
                <a:custGeom>
                  <a:avLst/>
                  <a:gdLst>
                    <a:gd name="T0" fmla="*/ 45 w 65"/>
                    <a:gd name="T1" fmla="*/ 111 h 111"/>
                    <a:gd name="T2" fmla="*/ 10 w 65"/>
                    <a:gd name="T3" fmla="*/ 0 h 111"/>
                    <a:gd name="T4" fmla="*/ 45 w 65"/>
                    <a:gd name="T5" fmla="*/ 111 h 111"/>
                  </a:gdLst>
                  <a:ahLst/>
                  <a:cxnLst>
                    <a:cxn ang="0">
                      <a:pos x="T0" y="T1"/>
                    </a:cxn>
                    <a:cxn ang="0">
                      <a:pos x="T2" y="T3"/>
                    </a:cxn>
                    <a:cxn ang="0">
                      <a:pos x="T4" y="T5"/>
                    </a:cxn>
                  </a:cxnLst>
                  <a:rect l="0" t="0" r="r" b="b"/>
                  <a:pathLst>
                    <a:path w="65" h="111">
                      <a:moveTo>
                        <a:pt x="45" y="111"/>
                      </a:moveTo>
                      <a:cubicBezTo>
                        <a:pt x="9" y="82"/>
                        <a:pt x="0" y="46"/>
                        <a:pt x="10" y="0"/>
                      </a:cubicBezTo>
                      <a:cubicBezTo>
                        <a:pt x="44" y="31"/>
                        <a:pt x="65" y="64"/>
                        <a:pt x="45"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13" name="Freeform 78">
                  <a:extLst>
                    <a:ext uri="{FF2B5EF4-FFF2-40B4-BE49-F238E27FC236}">
                      <a16:creationId xmlns="" xmlns:a16="http://schemas.microsoft.com/office/drawing/2014/main" id="{37843BEE-8786-45C6-B526-C47802C368F4}"/>
                    </a:ext>
                  </a:extLst>
                </p:cNvPr>
                <p:cNvSpPr>
                  <a:spLocks/>
                </p:cNvSpPr>
                <p:nvPr/>
              </p:nvSpPr>
              <p:spPr bwMode="auto">
                <a:xfrm>
                  <a:off x="1173897" y="2045077"/>
                  <a:ext cx="39996" cy="96781"/>
                </a:xfrm>
                <a:custGeom>
                  <a:avLst/>
                  <a:gdLst>
                    <a:gd name="T0" fmla="*/ 1 w 52"/>
                    <a:gd name="T1" fmla="*/ 91 h 126"/>
                    <a:gd name="T2" fmla="*/ 16 w 52"/>
                    <a:gd name="T3" fmla="*/ 0 h 126"/>
                    <a:gd name="T4" fmla="*/ 23 w 52"/>
                    <a:gd name="T5" fmla="*/ 126 h 126"/>
                    <a:gd name="T6" fmla="*/ 0 w 52"/>
                    <a:gd name="T7" fmla="*/ 90 h 126"/>
                    <a:gd name="T8" fmla="*/ 1 w 52"/>
                    <a:gd name="T9" fmla="*/ 91 h 126"/>
                  </a:gdLst>
                  <a:ahLst/>
                  <a:cxnLst>
                    <a:cxn ang="0">
                      <a:pos x="T0" y="T1"/>
                    </a:cxn>
                    <a:cxn ang="0">
                      <a:pos x="T2" y="T3"/>
                    </a:cxn>
                    <a:cxn ang="0">
                      <a:pos x="T4" y="T5"/>
                    </a:cxn>
                    <a:cxn ang="0">
                      <a:pos x="T6" y="T7"/>
                    </a:cxn>
                    <a:cxn ang="0">
                      <a:pos x="T8" y="T9"/>
                    </a:cxn>
                  </a:cxnLst>
                  <a:rect l="0" t="0" r="r" b="b"/>
                  <a:pathLst>
                    <a:path w="52" h="126">
                      <a:moveTo>
                        <a:pt x="1" y="91"/>
                      </a:moveTo>
                      <a:cubicBezTo>
                        <a:pt x="5" y="63"/>
                        <a:pt x="10" y="35"/>
                        <a:pt x="16" y="0"/>
                      </a:cubicBezTo>
                      <a:cubicBezTo>
                        <a:pt x="52" y="47"/>
                        <a:pt x="45" y="86"/>
                        <a:pt x="23" y="126"/>
                      </a:cubicBezTo>
                      <a:cubicBezTo>
                        <a:pt x="15" y="113"/>
                        <a:pt x="7" y="101"/>
                        <a:pt x="0" y="90"/>
                      </a:cubicBezTo>
                      <a:cubicBezTo>
                        <a:pt x="0" y="89"/>
                        <a:pt x="1" y="91"/>
                        <a:pt x="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14" name="Freeform 79">
                  <a:extLst>
                    <a:ext uri="{FF2B5EF4-FFF2-40B4-BE49-F238E27FC236}">
                      <a16:creationId xmlns="" xmlns:a16="http://schemas.microsoft.com/office/drawing/2014/main" id="{213204EF-5EC1-4CAE-AE90-0C6BCE20154C}"/>
                    </a:ext>
                  </a:extLst>
                </p:cNvPr>
                <p:cNvSpPr>
                  <a:spLocks/>
                </p:cNvSpPr>
                <p:nvPr/>
              </p:nvSpPr>
              <p:spPr bwMode="auto">
                <a:xfrm>
                  <a:off x="1197598" y="2114205"/>
                  <a:ext cx="43946" cy="90855"/>
                </a:xfrm>
                <a:custGeom>
                  <a:avLst/>
                  <a:gdLst>
                    <a:gd name="T0" fmla="*/ 22 w 57"/>
                    <a:gd name="T1" fmla="*/ 0 h 118"/>
                    <a:gd name="T2" fmla="*/ 36 w 57"/>
                    <a:gd name="T3" fmla="*/ 118 h 118"/>
                    <a:gd name="T4" fmla="*/ 22 w 57"/>
                    <a:gd name="T5" fmla="*/ 0 h 118"/>
                  </a:gdLst>
                  <a:ahLst/>
                  <a:cxnLst>
                    <a:cxn ang="0">
                      <a:pos x="T0" y="T1"/>
                    </a:cxn>
                    <a:cxn ang="0">
                      <a:pos x="T2" y="T3"/>
                    </a:cxn>
                    <a:cxn ang="0">
                      <a:pos x="T4" y="T5"/>
                    </a:cxn>
                  </a:cxnLst>
                  <a:rect l="0" t="0" r="r" b="b"/>
                  <a:pathLst>
                    <a:path w="57" h="118">
                      <a:moveTo>
                        <a:pt x="22" y="0"/>
                      </a:moveTo>
                      <a:cubicBezTo>
                        <a:pt x="57" y="37"/>
                        <a:pt x="54" y="76"/>
                        <a:pt x="36" y="118"/>
                      </a:cubicBezTo>
                      <a:cubicBezTo>
                        <a:pt x="0" y="82"/>
                        <a:pt x="6" y="43"/>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15" name="Freeform 81">
                  <a:extLst>
                    <a:ext uri="{FF2B5EF4-FFF2-40B4-BE49-F238E27FC236}">
                      <a16:creationId xmlns="" xmlns:a16="http://schemas.microsoft.com/office/drawing/2014/main" id="{73D17EEF-46D0-4D06-8D05-DCCB423F4C4A}"/>
                    </a:ext>
                  </a:extLst>
                </p:cNvPr>
                <p:cNvSpPr>
                  <a:spLocks/>
                </p:cNvSpPr>
                <p:nvPr/>
              </p:nvSpPr>
              <p:spPr bwMode="auto">
                <a:xfrm>
                  <a:off x="1087980" y="1922126"/>
                  <a:ext cx="52340" cy="82461"/>
                </a:xfrm>
                <a:custGeom>
                  <a:avLst/>
                  <a:gdLst>
                    <a:gd name="T0" fmla="*/ 14 w 68"/>
                    <a:gd name="T1" fmla="*/ 0 h 107"/>
                    <a:gd name="T2" fmla="*/ 58 w 68"/>
                    <a:gd name="T3" fmla="*/ 107 h 107"/>
                    <a:gd name="T4" fmla="*/ 14 w 68"/>
                    <a:gd name="T5" fmla="*/ 0 h 107"/>
                  </a:gdLst>
                  <a:ahLst/>
                  <a:cxnLst>
                    <a:cxn ang="0">
                      <a:pos x="T0" y="T1"/>
                    </a:cxn>
                    <a:cxn ang="0">
                      <a:pos x="T2" y="T3"/>
                    </a:cxn>
                    <a:cxn ang="0">
                      <a:pos x="T4" y="T5"/>
                    </a:cxn>
                  </a:cxnLst>
                  <a:rect l="0" t="0" r="r" b="b"/>
                  <a:pathLst>
                    <a:path w="68" h="107">
                      <a:moveTo>
                        <a:pt x="14" y="0"/>
                      </a:moveTo>
                      <a:cubicBezTo>
                        <a:pt x="53" y="26"/>
                        <a:pt x="68" y="60"/>
                        <a:pt x="58" y="107"/>
                      </a:cubicBezTo>
                      <a:cubicBezTo>
                        <a:pt x="25" y="79"/>
                        <a:pt x="0" y="5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grpSp>
        </p:grpSp>
        <p:sp>
          <p:nvSpPr>
            <p:cNvPr id="374" name="矩形 373">
              <a:extLst>
                <a:ext uri="{FF2B5EF4-FFF2-40B4-BE49-F238E27FC236}">
                  <a16:creationId xmlns="" xmlns:a16="http://schemas.microsoft.com/office/drawing/2014/main" id="{E7A1EA7B-79DE-43C9-BC5B-2F3F59B4D0B3}"/>
                </a:ext>
              </a:extLst>
            </p:cNvPr>
            <p:cNvSpPr/>
            <p:nvPr/>
          </p:nvSpPr>
          <p:spPr>
            <a:xfrm>
              <a:off x="1293936" y="1618420"/>
              <a:ext cx="1857791" cy="810928"/>
            </a:xfrm>
            <a:prstGeom prst="rect">
              <a:avLst/>
            </a:prstGeom>
          </p:spPr>
          <p:txBody>
            <a:bodyPr wrap="square">
              <a:spAutoFit/>
            </a:bodyPr>
            <a:lstStyle/>
            <a:p>
              <a:pPr algn="ctr">
                <a:lnSpc>
                  <a:spcPct val="120000"/>
                </a:lnSpc>
              </a:pPr>
              <a:r>
                <a:rPr lang="zh-CN" altLang="en-US" sz="2000" dirty="0">
                  <a:gradFill flip="none" rotWithShape="1">
                    <a:gsLst>
                      <a:gs pos="0">
                        <a:schemeClr val="accent2"/>
                      </a:gs>
                      <a:gs pos="88000">
                        <a:schemeClr val="accent1"/>
                      </a:gs>
                    </a:gsLst>
                    <a:lin ang="2700000" scaled="1"/>
                    <a:tileRect/>
                  </a:gradFill>
                  <a:latin typeface="+mn-ea"/>
                  <a:cs typeface="阿里巴巴普惠体 R" panose="00020600040101010101" pitchFamily="18" charset="-122"/>
                </a:rPr>
                <a:t>你的荣誉信息放在这里</a:t>
              </a:r>
            </a:p>
          </p:txBody>
        </p:sp>
        <p:sp>
          <p:nvSpPr>
            <p:cNvPr id="375" name="梯形 374">
              <a:extLst>
                <a:ext uri="{FF2B5EF4-FFF2-40B4-BE49-F238E27FC236}">
                  <a16:creationId xmlns="" xmlns:a16="http://schemas.microsoft.com/office/drawing/2014/main" id="{F727DEEF-3F24-496A-B61D-B23E794990C1}"/>
                </a:ext>
              </a:extLst>
            </p:cNvPr>
            <p:cNvSpPr/>
            <p:nvPr/>
          </p:nvSpPr>
          <p:spPr>
            <a:xfrm>
              <a:off x="810885" y="2471813"/>
              <a:ext cx="2600100" cy="255611"/>
            </a:xfrm>
            <a:prstGeom prst="trapezoid">
              <a:avLst>
                <a:gd name="adj" fmla="val 187649"/>
              </a:avLst>
            </a:prstGeom>
            <a:gradFill flip="none" rotWithShape="1">
              <a:gsLst>
                <a:gs pos="0">
                  <a:schemeClr val="accent2">
                    <a:alpha val="0"/>
                  </a:schemeClr>
                </a:gs>
                <a:gs pos="100000">
                  <a:schemeClr val="accent2">
                    <a:alpha val="6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梯形 375">
              <a:extLst>
                <a:ext uri="{FF2B5EF4-FFF2-40B4-BE49-F238E27FC236}">
                  <a16:creationId xmlns="" xmlns:a16="http://schemas.microsoft.com/office/drawing/2014/main" id="{B535AA52-3AAB-4CEC-930D-907C11EAE84F}"/>
                </a:ext>
              </a:extLst>
            </p:cNvPr>
            <p:cNvSpPr/>
            <p:nvPr/>
          </p:nvSpPr>
          <p:spPr>
            <a:xfrm>
              <a:off x="491118" y="2612051"/>
              <a:ext cx="3239634" cy="255611"/>
            </a:xfrm>
            <a:prstGeom prst="trapezoid">
              <a:avLst>
                <a:gd name="adj" fmla="val 187649"/>
              </a:avLst>
            </a:prstGeom>
            <a:gradFill flip="none" rotWithShape="1">
              <a:gsLst>
                <a:gs pos="0">
                  <a:schemeClr val="accent2">
                    <a:alpha val="0"/>
                  </a:schemeClr>
                </a:gs>
                <a:gs pos="100000">
                  <a:schemeClr val="accent2">
                    <a:alpha val="6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3" name="组合 452">
            <a:extLst>
              <a:ext uri="{FF2B5EF4-FFF2-40B4-BE49-F238E27FC236}">
                <a16:creationId xmlns="" xmlns:a16="http://schemas.microsoft.com/office/drawing/2014/main" id="{414F01E3-BAB8-4877-A176-044307A9C9D4}"/>
              </a:ext>
            </a:extLst>
          </p:cNvPr>
          <p:cNvGrpSpPr/>
          <p:nvPr/>
        </p:nvGrpSpPr>
        <p:grpSpPr>
          <a:xfrm>
            <a:off x="4469833" y="3834945"/>
            <a:ext cx="3239634" cy="1363322"/>
            <a:chOff x="491118" y="1504340"/>
            <a:chExt cx="3239634" cy="1363322"/>
          </a:xfrm>
        </p:grpSpPr>
        <p:grpSp>
          <p:nvGrpSpPr>
            <p:cNvPr id="454" name="组合 453">
              <a:extLst>
                <a:ext uri="{FF2B5EF4-FFF2-40B4-BE49-F238E27FC236}">
                  <a16:creationId xmlns="" xmlns:a16="http://schemas.microsoft.com/office/drawing/2014/main" id="{4B403887-65AF-4C2D-810C-6D8116FEC0BB}"/>
                </a:ext>
              </a:extLst>
            </p:cNvPr>
            <p:cNvGrpSpPr/>
            <p:nvPr/>
          </p:nvGrpSpPr>
          <p:grpSpPr>
            <a:xfrm>
              <a:off x="966060" y="1504340"/>
              <a:ext cx="2444925" cy="1101126"/>
              <a:chOff x="1087980" y="1383907"/>
              <a:chExt cx="2444925" cy="1101126"/>
            </a:xfrm>
          </p:grpSpPr>
          <p:grpSp>
            <p:nvGrpSpPr>
              <p:cNvPr id="458" name="组合 457">
                <a:extLst>
                  <a:ext uri="{FF2B5EF4-FFF2-40B4-BE49-F238E27FC236}">
                    <a16:creationId xmlns="" xmlns:a16="http://schemas.microsoft.com/office/drawing/2014/main" id="{F61E0B6B-83BB-48A3-AEFF-D3BA7FE92160}"/>
                  </a:ext>
                </a:extLst>
              </p:cNvPr>
              <p:cNvGrpSpPr/>
              <p:nvPr/>
            </p:nvGrpSpPr>
            <p:grpSpPr>
              <a:xfrm>
                <a:off x="1087980" y="1383907"/>
                <a:ext cx="478965" cy="1101126"/>
                <a:chOff x="1087980" y="1383907"/>
                <a:chExt cx="478965" cy="1101126"/>
              </a:xfrm>
              <a:gradFill>
                <a:gsLst>
                  <a:gs pos="0">
                    <a:schemeClr val="accent2"/>
                  </a:gs>
                  <a:gs pos="88000">
                    <a:schemeClr val="accent1"/>
                  </a:gs>
                </a:gsLst>
                <a:lin ang="0" scaled="1"/>
              </a:gradFill>
            </p:grpSpPr>
            <p:sp>
              <p:nvSpPr>
                <p:cNvPr id="497" name="Freeform 11">
                  <a:extLst>
                    <a:ext uri="{FF2B5EF4-FFF2-40B4-BE49-F238E27FC236}">
                      <a16:creationId xmlns="" xmlns:a16="http://schemas.microsoft.com/office/drawing/2014/main" id="{EB525978-495F-4710-B197-F0A42B76B9C5}"/>
                    </a:ext>
                  </a:extLst>
                </p:cNvPr>
                <p:cNvSpPr>
                  <a:spLocks/>
                </p:cNvSpPr>
                <p:nvPr/>
              </p:nvSpPr>
              <p:spPr bwMode="auto">
                <a:xfrm>
                  <a:off x="1371902" y="1383907"/>
                  <a:ext cx="85423" cy="54316"/>
                </a:xfrm>
                <a:custGeom>
                  <a:avLst/>
                  <a:gdLst>
                    <a:gd name="T0" fmla="*/ 0 w 111"/>
                    <a:gd name="T1" fmla="*/ 69 h 71"/>
                    <a:gd name="T2" fmla="*/ 111 w 111"/>
                    <a:gd name="T3" fmla="*/ 2 h 71"/>
                    <a:gd name="T4" fmla="*/ 0 w 111"/>
                    <a:gd name="T5" fmla="*/ 69 h 71"/>
                  </a:gdLst>
                  <a:ahLst/>
                  <a:cxnLst>
                    <a:cxn ang="0">
                      <a:pos x="T0" y="T1"/>
                    </a:cxn>
                    <a:cxn ang="0">
                      <a:pos x="T2" y="T3"/>
                    </a:cxn>
                    <a:cxn ang="0">
                      <a:pos x="T4" y="T5"/>
                    </a:cxn>
                  </a:cxnLst>
                  <a:rect l="0" t="0" r="r" b="b"/>
                  <a:pathLst>
                    <a:path w="111" h="71">
                      <a:moveTo>
                        <a:pt x="0" y="69"/>
                      </a:moveTo>
                      <a:cubicBezTo>
                        <a:pt x="23" y="23"/>
                        <a:pt x="58" y="0"/>
                        <a:pt x="111" y="2"/>
                      </a:cubicBezTo>
                      <a:cubicBezTo>
                        <a:pt x="87" y="47"/>
                        <a:pt x="52" y="71"/>
                        <a:pt x="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98" name="Freeform 15">
                  <a:extLst>
                    <a:ext uri="{FF2B5EF4-FFF2-40B4-BE49-F238E27FC236}">
                      <a16:creationId xmlns="" xmlns:a16="http://schemas.microsoft.com/office/drawing/2014/main" id="{743D2480-B598-4A9A-8CFD-4DE0778A5C90}"/>
                    </a:ext>
                  </a:extLst>
                </p:cNvPr>
                <p:cNvSpPr>
                  <a:spLocks/>
                </p:cNvSpPr>
                <p:nvPr/>
              </p:nvSpPr>
              <p:spPr bwMode="auto">
                <a:xfrm>
                  <a:off x="1433624" y="2363563"/>
                  <a:ext cx="65179" cy="69623"/>
                </a:xfrm>
                <a:custGeom>
                  <a:avLst/>
                  <a:gdLst>
                    <a:gd name="T0" fmla="*/ 43 w 85"/>
                    <a:gd name="T1" fmla="*/ 74 h 91"/>
                    <a:gd name="T2" fmla="*/ 0 w 85"/>
                    <a:gd name="T3" fmla="*/ 0 h 91"/>
                    <a:gd name="T4" fmla="*/ 85 w 85"/>
                    <a:gd name="T5" fmla="*/ 79 h 91"/>
                    <a:gd name="T6" fmla="*/ 76 w 85"/>
                    <a:gd name="T7" fmla="*/ 91 h 91"/>
                    <a:gd name="T8" fmla="*/ 43 w 85"/>
                    <a:gd name="T9" fmla="*/ 74 h 91"/>
                  </a:gdLst>
                  <a:ahLst/>
                  <a:cxnLst>
                    <a:cxn ang="0">
                      <a:pos x="T0" y="T1"/>
                    </a:cxn>
                    <a:cxn ang="0">
                      <a:pos x="T2" y="T3"/>
                    </a:cxn>
                    <a:cxn ang="0">
                      <a:pos x="T4" y="T5"/>
                    </a:cxn>
                    <a:cxn ang="0">
                      <a:pos x="T6" y="T7"/>
                    </a:cxn>
                    <a:cxn ang="0">
                      <a:pos x="T8" y="T9"/>
                    </a:cxn>
                  </a:cxnLst>
                  <a:rect l="0" t="0" r="r" b="b"/>
                  <a:pathLst>
                    <a:path w="85" h="91">
                      <a:moveTo>
                        <a:pt x="43" y="74"/>
                      </a:moveTo>
                      <a:cubicBezTo>
                        <a:pt x="29" y="51"/>
                        <a:pt x="16" y="28"/>
                        <a:pt x="0" y="0"/>
                      </a:cubicBezTo>
                      <a:cubicBezTo>
                        <a:pt x="53" y="7"/>
                        <a:pt x="73" y="40"/>
                        <a:pt x="85" y="79"/>
                      </a:cubicBezTo>
                      <a:cubicBezTo>
                        <a:pt x="85" y="82"/>
                        <a:pt x="79" y="87"/>
                        <a:pt x="76" y="91"/>
                      </a:cubicBezTo>
                      <a:cubicBezTo>
                        <a:pt x="65" y="85"/>
                        <a:pt x="54" y="80"/>
                        <a:pt x="4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99" name="Freeform 18">
                  <a:extLst>
                    <a:ext uri="{FF2B5EF4-FFF2-40B4-BE49-F238E27FC236}">
                      <a16:creationId xmlns="" xmlns:a16="http://schemas.microsoft.com/office/drawing/2014/main" id="{1367634D-52D2-46E9-9CDA-928C6C26F26D}"/>
                    </a:ext>
                  </a:extLst>
                </p:cNvPr>
                <p:cNvSpPr>
                  <a:spLocks/>
                </p:cNvSpPr>
                <p:nvPr/>
              </p:nvSpPr>
              <p:spPr bwMode="auto">
                <a:xfrm>
                  <a:off x="1265246" y="1440692"/>
                  <a:ext cx="49378" cy="80980"/>
                </a:xfrm>
                <a:custGeom>
                  <a:avLst/>
                  <a:gdLst>
                    <a:gd name="T0" fmla="*/ 16 w 64"/>
                    <a:gd name="T1" fmla="*/ 105 h 105"/>
                    <a:gd name="T2" fmla="*/ 21 w 64"/>
                    <a:gd name="T3" fmla="*/ 28 h 105"/>
                    <a:gd name="T4" fmla="*/ 64 w 64"/>
                    <a:gd name="T5" fmla="*/ 0 h 105"/>
                    <a:gd name="T6" fmla="*/ 41 w 64"/>
                    <a:gd name="T7" fmla="*/ 79 h 105"/>
                    <a:gd name="T8" fmla="*/ 16 w 64"/>
                    <a:gd name="T9" fmla="*/ 105 h 105"/>
                  </a:gdLst>
                  <a:ahLst/>
                  <a:cxnLst>
                    <a:cxn ang="0">
                      <a:pos x="T0" y="T1"/>
                    </a:cxn>
                    <a:cxn ang="0">
                      <a:pos x="T2" y="T3"/>
                    </a:cxn>
                    <a:cxn ang="0">
                      <a:pos x="T4" y="T5"/>
                    </a:cxn>
                    <a:cxn ang="0">
                      <a:pos x="T6" y="T7"/>
                    </a:cxn>
                    <a:cxn ang="0">
                      <a:pos x="T8" y="T9"/>
                    </a:cxn>
                  </a:cxnLst>
                  <a:rect l="0" t="0" r="r" b="b"/>
                  <a:pathLst>
                    <a:path w="64" h="105">
                      <a:moveTo>
                        <a:pt x="16" y="105"/>
                      </a:moveTo>
                      <a:cubicBezTo>
                        <a:pt x="0" y="89"/>
                        <a:pt x="2" y="48"/>
                        <a:pt x="21" y="28"/>
                      </a:cubicBezTo>
                      <a:cubicBezTo>
                        <a:pt x="31" y="17"/>
                        <a:pt x="43" y="7"/>
                        <a:pt x="64" y="0"/>
                      </a:cubicBezTo>
                      <a:cubicBezTo>
                        <a:pt x="56" y="27"/>
                        <a:pt x="48" y="53"/>
                        <a:pt x="41" y="79"/>
                      </a:cubicBezTo>
                      <a:cubicBezTo>
                        <a:pt x="32" y="87"/>
                        <a:pt x="24" y="96"/>
                        <a:pt x="16"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00" name="Freeform 19">
                  <a:extLst>
                    <a:ext uri="{FF2B5EF4-FFF2-40B4-BE49-F238E27FC236}">
                      <a16:creationId xmlns="" xmlns:a16="http://schemas.microsoft.com/office/drawing/2014/main" id="{6A1ABE39-95AB-448F-B176-8D49E6D9FF07}"/>
                    </a:ext>
                  </a:extLst>
                </p:cNvPr>
                <p:cNvSpPr>
                  <a:spLocks/>
                </p:cNvSpPr>
                <p:nvPr/>
              </p:nvSpPr>
              <p:spPr bwMode="auto">
                <a:xfrm>
                  <a:off x="1327462" y="1451555"/>
                  <a:ext cx="87399" cy="39008"/>
                </a:xfrm>
                <a:custGeom>
                  <a:avLst/>
                  <a:gdLst>
                    <a:gd name="T0" fmla="*/ 31 w 114"/>
                    <a:gd name="T1" fmla="*/ 0 h 51"/>
                    <a:gd name="T2" fmla="*/ 114 w 114"/>
                    <a:gd name="T3" fmla="*/ 0 h 51"/>
                    <a:gd name="T4" fmla="*/ 0 w 114"/>
                    <a:gd name="T5" fmla="*/ 24 h 51"/>
                    <a:gd name="T6" fmla="*/ 31 w 114"/>
                    <a:gd name="T7" fmla="*/ 0 h 51"/>
                  </a:gdLst>
                  <a:ahLst/>
                  <a:cxnLst>
                    <a:cxn ang="0">
                      <a:pos x="T0" y="T1"/>
                    </a:cxn>
                    <a:cxn ang="0">
                      <a:pos x="T2" y="T3"/>
                    </a:cxn>
                    <a:cxn ang="0">
                      <a:pos x="T4" y="T5"/>
                    </a:cxn>
                    <a:cxn ang="0">
                      <a:pos x="T6" y="T7"/>
                    </a:cxn>
                  </a:cxnLst>
                  <a:rect l="0" t="0" r="r" b="b"/>
                  <a:pathLst>
                    <a:path w="114" h="51">
                      <a:moveTo>
                        <a:pt x="31" y="0"/>
                      </a:moveTo>
                      <a:cubicBezTo>
                        <a:pt x="58" y="0"/>
                        <a:pt x="85" y="0"/>
                        <a:pt x="114" y="0"/>
                      </a:cubicBezTo>
                      <a:cubicBezTo>
                        <a:pt x="72" y="44"/>
                        <a:pt x="36" y="51"/>
                        <a:pt x="0" y="24"/>
                      </a:cubicBezTo>
                      <a:cubicBezTo>
                        <a:pt x="11" y="16"/>
                        <a:pt x="21" y="8"/>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01" name="Freeform 21">
                  <a:extLst>
                    <a:ext uri="{FF2B5EF4-FFF2-40B4-BE49-F238E27FC236}">
                      <a16:creationId xmlns="" xmlns:a16="http://schemas.microsoft.com/office/drawing/2014/main" id="{4E790538-FCCE-4192-BD1B-C7D81F728B49}"/>
                    </a:ext>
                  </a:extLst>
                </p:cNvPr>
                <p:cNvSpPr>
                  <a:spLocks/>
                </p:cNvSpPr>
                <p:nvPr/>
              </p:nvSpPr>
              <p:spPr bwMode="auto">
                <a:xfrm>
                  <a:off x="1226238" y="2274190"/>
                  <a:ext cx="82955" cy="56291"/>
                </a:xfrm>
                <a:custGeom>
                  <a:avLst/>
                  <a:gdLst>
                    <a:gd name="T0" fmla="*/ 108 w 108"/>
                    <a:gd name="T1" fmla="*/ 56 h 73"/>
                    <a:gd name="T2" fmla="*/ 0 w 108"/>
                    <a:gd name="T3" fmla="*/ 0 h 73"/>
                    <a:gd name="T4" fmla="*/ 77 w 108"/>
                    <a:gd name="T5" fmla="*/ 18 h 73"/>
                    <a:gd name="T6" fmla="*/ 108 w 108"/>
                    <a:gd name="T7" fmla="*/ 56 h 73"/>
                  </a:gdLst>
                  <a:ahLst/>
                  <a:cxnLst>
                    <a:cxn ang="0">
                      <a:pos x="T0" y="T1"/>
                    </a:cxn>
                    <a:cxn ang="0">
                      <a:pos x="T2" y="T3"/>
                    </a:cxn>
                    <a:cxn ang="0">
                      <a:pos x="T4" y="T5"/>
                    </a:cxn>
                    <a:cxn ang="0">
                      <a:pos x="T6" y="T7"/>
                    </a:cxn>
                  </a:cxnLst>
                  <a:rect l="0" t="0" r="r" b="b"/>
                  <a:pathLst>
                    <a:path w="108" h="73">
                      <a:moveTo>
                        <a:pt x="108" y="56"/>
                      </a:moveTo>
                      <a:cubicBezTo>
                        <a:pt x="66" y="73"/>
                        <a:pt x="35" y="58"/>
                        <a:pt x="0" y="0"/>
                      </a:cubicBezTo>
                      <a:cubicBezTo>
                        <a:pt x="28" y="6"/>
                        <a:pt x="53" y="12"/>
                        <a:pt x="77" y="18"/>
                      </a:cubicBezTo>
                      <a:cubicBezTo>
                        <a:pt x="88" y="31"/>
                        <a:pt x="98" y="43"/>
                        <a:pt x="108"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02" name="Freeform 22">
                  <a:extLst>
                    <a:ext uri="{FF2B5EF4-FFF2-40B4-BE49-F238E27FC236}">
                      <a16:creationId xmlns="" xmlns:a16="http://schemas.microsoft.com/office/drawing/2014/main" id="{D6A1407A-56F8-4DDD-B657-923D8F169836}"/>
                    </a:ext>
                  </a:extLst>
                </p:cNvPr>
                <p:cNvSpPr>
                  <a:spLocks/>
                </p:cNvSpPr>
                <p:nvPr/>
              </p:nvSpPr>
              <p:spPr bwMode="auto">
                <a:xfrm>
                  <a:off x="1230682" y="1537472"/>
                  <a:ext cx="80980" cy="48390"/>
                </a:xfrm>
                <a:custGeom>
                  <a:avLst/>
                  <a:gdLst>
                    <a:gd name="T0" fmla="*/ 31 w 105"/>
                    <a:gd name="T1" fmla="*/ 15 h 63"/>
                    <a:gd name="T2" fmla="*/ 105 w 105"/>
                    <a:gd name="T3" fmla="*/ 0 h 63"/>
                    <a:gd name="T4" fmla="*/ 16 w 105"/>
                    <a:gd name="T5" fmla="*/ 63 h 63"/>
                    <a:gd name="T6" fmla="*/ 0 w 105"/>
                    <a:gd name="T7" fmla="*/ 53 h 63"/>
                    <a:gd name="T8" fmla="*/ 31 w 105"/>
                    <a:gd name="T9" fmla="*/ 15 h 63"/>
                  </a:gdLst>
                  <a:ahLst/>
                  <a:cxnLst>
                    <a:cxn ang="0">
                      <a:pos x="T0" y="T1"/>
                    </a:cxn>
                    <a:cxn ang="0">
                      <a:pos x="T2" y="T3"/>
                    </a:cxn>
                    <a:cxn ang="0">
                      <a:pos x="T4" y="T5"/>
                    </a:cxn>
                    <a:cxn ang="0">
                      <a:pos x="T6" y="T7"/>
                    </a:cxn>
                    <a:cxn ang="0">
                      <a:pos x="T8" y="T9"/>
                    </a:cxn>
                  </a:cxnLst>
                  <a:rect l="0" t="0" r="r" b="b"/>
                  <a:pathLst>
                    <a:path w="105" h="63">
                      <a:moveTo>
                        <a:pt x="31" y="15"/>
                      </a:moveTo>
                      <a:cubicBezTo>
                        <a:pt x="55" y="11"/>
                        <a:pt x="79" y="6"/>
                        <a:pt x="105" y="0"/>
                      </a:cubicBezTo>
                      <a:cubicBezTo>
                        <a:pt x="88" y="43"/>
                        <a:pt x="57" y="60"/>
                        <a:pt x="16" y="63"/>
                      </a:cubicBezTo>
                      <a:cubicBezTo>
                        <a:pt x="11" y="63"/>
                        <a:pt x="5" y="56"/>
                        <a:pt x="0" y="53"/>
                      </a:cubicBezTo>
                      <a:cubicBezTo>
                        <a:pt x="10" y="40"/>
                        <a:pt x="20" y="28"/>
                        <a:pt x="3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03" name="Freeform 25">
                  <a:extLst>
                    <a:ext uri="{FF2B5EF4-FFF2-40B4-BE49-F238E27FC236}">
                      <a16:creationId xmlns="" xmlns:a16="http://schemas.microsoft.com/office/drawing/2014/main" id="{7C21FFA6-2842-4361-A0F5-293F6AF5A166}"/>
                    </a:ext>
                  </a:extLst>
                </p:cNvPr>
                <p:cNvSpPr>
                  <a:spLocks/>
                </p:cNvSpPr>
                <p:nvPr/>
              </p:nvSpPr>
              <p:spPr bwMode="auto">
                <a:xfrm>
                  <a:off x="1490903" y="2392696"/>
                  <a:ext cx="76042" cy="65179"/>
                </a:xfrm>
                <a:custGeom>
                  <a:avLst/>
                  <a:gdLst>
                    <a:gd name="T0" fmla="*/ 63 w 99"/>
                    <a:gd name="T1" fmla="*/ 72 h 85"/>
                    <a:gd name="T2" fmla="*/ 0 w 99"/>
                    <a:gd name="T3" fmla="*/ 0 h 85"/>
                    <a:gd name="T4" fmla="*/ 97 w 99"/>
                    <a:gd name="T5" fmla="*/ 85 h 85"/>
                    <a:gd name="T6" fmla="*/ 63 w 99"/>
                    <a:gd name="T7" fmla="*/ 72 h 85"/>
                  </a:gdLst>
                  <a:ahLst/>
                  <a:cxnLst>
                    <a:cxn ang="0">
                      <a:pos x="T0" y="T1"/>
                    </a:cxn>
                    <a:cxn ang="0">
                      <a:pos x="T2" y="T3"/>
                    </a:cxn>
                    <a:cxn ang="0">
                      <a:pos x="T4" y="T5"/>
                    </a:cxn>
                    <a:cxn ang="0">
                      <a:pos x="T6" y="T7"/>
                    </a:cxn>
                  </a:cxnLst>
                  <a:rect l="0" t="0" r="r" b="b"/>
                  <a:pathLst>
                    <a:path w="99" h="85">
                      <a:moveTo>
                        <a:pt x="63" y="72"/>
                      </a:moveTo>
                      <a:cubicBezTo>
                        <a:pt x="44" y="50"/>
                        <a:pt x="26" y="29"/>
                        <a:pt x="0" y="0"/>
                      </a:cubicBezTo>
                      <a:cubicBezTo>
                        <a:pt x="72" y="15"/>
                        <a:pt x="99" y="42"/>
                        <a:pt x="97" y="85"/>
                      </a:cubicBezTo>
                      <a:cubicBezTo>
                        <a:pt x="86" y="81"/>
                        <a:pt x="75" y="76"/>
                        <a:pt x="63"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04" name="Freeform 27">
                  <a:extLst>
                    <a:ext uri="{FF2B5EF4-FFF2-40B4-BE49-F238E27FC236}">
                      <a16:creationId xmlns="" xmlns:a16="http://schemas.microsoft.com/office/drawing/2014/main" id="{ED7C08CE-6362-4AED-9C88-7BF73BD9C154}"/>
                    </a:ext>
                  </a:extLst>
                </p:cNvPr>
                <p:cNvSpPr>
                  <a:spLocks/>
                </p:cNvSpPr>
                <p:nvPr/>
              </p:nvSpPr>
              <p:spPr bwMode="auto">
                <a:xfrm>
                  <a:off x="1095387" y="1767573"/>
                  <a:ext cx="46909" cy="92336"/>
                </a:xfrm>
                <a:custGeom>
                  <a:avLst/>
                  <a:gdLst>
                    <a:gd name="T0" fmla="*/ 45 w 61"/>
                    <a:gd name="T1" fmla="*/ 119 h 120"/>
                    <a:gd name="T2" fmla="*/ 20 w 61"/>
                    <a:gd name="T3" fmla="*/ 0 h 120"/>
                    <a:gd name="T4" fmla="*/ 45 w 61"/>
                    <a:gd name="T5" fmla="*/ 120 h 120"/>
                    <a:gd name="T6" fmla="*/ 45 w 61"/>
                    <a:gd name="T7" fmla="*/ 119 h 120"/>
                  </a:gdLst>
                  <a:ahLst/>
                  <a:cxnLst>
                    <a:cxn ang="0">
                      <a:pos x="T0" y="T1"/>
                    </a:cxn>
                    <a:cxn ang="0">
                      <a:pos x="T2" y="T3"/>
                    </a:cxn>
                    <a:cxn ang="0">
                      <a:pos x="T4" y="T5"/>
                    </a:cxn>
                    <a:cxn ang="0">
                      <a:pos x="T6" y="T7"/>
                    </a:cxn>
                  </a:cxnLst>
                  <a:rect l="0" t="0" r="r" b="b"/>
                  <a:pathLst>
                    <a:path w="61" h="120">
                      <a:moveTo>
                        <a:pt x="45" y="119"/>
                      </a:moveTo>
                      <a:cubicBezTo>
                        <a:pt x="10" y="85"/>
                        <a:pt x="0" y="45"/>
                        <a:pt x="20" y="0"/>
                      </a:cubicBezTo>
                      <a:cubicBezTo>
                        <a:pt x="61" y="33"/>
                        <a:pt x="53" y="76"/>
                        <a:pt x="45" y="120"/>
                      </a:cubicBezTo>
                      <a:lnTo>
                        <a:pt x="45"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05" name="Freeform 31">
                  <a:extLst>
                    <a:ext uri="{FF2B5EF4-FFF2-40B4-BE49-F238E27FC236}">
                      <a16:creationId xmlns="" xmlns:a16="http://schemas.microsoft.com/office/drawing/2014/main" id="{8D9E6FFB-933B-4D2D-8677-2671E5DBA8E6}"/>
                    </a:ext>
                  </a:extLst>
                </p:cNvPr>
                <p:cNvSpPr>
                  <a:spLocks/>
                </p:cNvSpPr>
                <p:nvPr/>
              </p:nvSpPr>
              <p:spPr bwMode="auto">
                <a:xfrm>
                  <a:off x="1187229" y="2209505"/>
                  <a:ext cx="73573" cy="62216"/>
                </a:xfrm>
                <a:custGeom>
                  <a:avLst/>
                  <a:gdLst>
                    <a:gd name="T0" fmla="*/ 96 w 96"/>
                    <a:gd name="T1" fmla="*/ 69 h 81"/>
                    <a:gd name="T2" fmla="*/ 0 w 96"/>
                    <a:gd name="T3" fmla="*/ 0 h 81"/>
                    <a:gd name="T4" fmla="*/ 85 w 96"/>
                    <a:gd name="T5" fmla="*/ 48 h 81"/>
                    <a:gd name="T6" fmla="*/ 96 w 96"/>
                    <a:gd name="T7" fmla="*/ 69 h 81"/>
                  </a:gdLst>
                  <a:ahLst/>
                  <a:cxnLst>
                    <a:cxn ang="0">
                      <a:pos x="T0" y="T1"/>
                    </a:cxn>
                    <a:cxn ang="0">
                      <a:pos x="T2" y="T3"/>
                    </a:cxn>
                    <a:cxn ang="0">
                      <a:pos x="T4" y="T5"/>
                    </a:cxn>
                    <a:cxn ang="0">
                      <a:pos x="T6" y="T7"/>
                    </a:cxn>
                  </a:cxnLst>
                  <a:rect l="0" t="0" r="r" b="b"/>
                  <a:pathLst>
                    <a:path w="96" h="81">
                      <a:moveTo>
                        <a:pt x="96" y="69"/>
                      </a:moveTo>
                      <a:cubicBezTo>
                        <a:pt x="55" y="81"/>
                        <a:pt x="25" y="63"/>
                        <a:pt x="0" y="0"/>
                      </a:cubicBezTo>
                      <a:cubicBezTo>
                        <a:pt x="28" y="16"/>
                        <a:pt x="57" y="32"/>
                        <a:pt x="85" y="48"/>
                      </a:cubicBezTo>
                      <a:cubicBezTo>
                        <a:pt x="89" y="55"/>
                        <a:pt x="92" y="62"/>
                        <a:pt x="96"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06" name="Freeform 32">
                  <a:extLst>
                    <a:ext uri="{FF2B5EF4-FFF2-40B4-BE49-F238E27FC236}">
                      <a16:creationId xmlns="" xmlns:a16="http://schemas.microsoft.com/office/drawing/2014/main" id="{3E5A7DD7-AD4C-4F1E-96D3-1C80CE60469E}"/>
                    </a:ext>
                  </a:extLst>
                </p:cNvPr>
                <p:cNvSpPr>
                  <a:spLocks/>
                </p:cNvSpPr>
                <p:nvPr/>
              </p:nvSpPr>
              <p:spPr bwMode="auto">
                <a:xfrm>
                  <a:off x="1404985" y="2420348"/>
                  <a:ext cx="86905" cy="38515"/>
                </a:xfrm>
                <a:custGeom>
                  <a:avLst/>
                  <a:gdLst>
                    <a:gd name="T0" fmla="*/ 80 w 113"/>
                    <a:gd name="T1" fmla="*/ 0 h 50"/>
                    <a:gd name="T2" fmla="*/ 113 w 113"/>
                    <a:gd name="T3" fmla="*/ 17 h 50"/>
                    <a:gd name="T4" fmla="*/ 42 w 113"/>
                    <a:gd name="T5" fmla="*/ 37 h 50"/>
                    <a:gd name="T6" fmla="*/ 0 w 113"/>
                    <a:gd name="T7" fmla="*/ 5 h 50"/>
                    <a:gd name="T8" fmla="*/ 80 w 113"/>
                    <a:gd name="T9" fmla="*/ 0 h 50"/>
                  </a:gdLst>
                  <a:ahLst/>
                  <a:cxnLst>
                    <a:cxn ang="0">
                      <a:pos x="T0" y="T1"/>
                    </a:cxn>
                    <a:cxn ang="0">
                      <a:pos x="T2" y="T3"/>
                    </a:cxn>
                    <a:cxn ang="0">
                      <a:pos x="T4" y="T5"/>
                    </a:cxn>
                    <a:cxn ang="0">
                      <a:pos x="T6" y="T7"/>
                    </a:cxn>
                    <a:cxn ang="0">
                      <a:pos x="T8" y="T9"/>
                    </a:cxn>
                  </a:cxnLst>
                  <a:rect l="0" t="0" r="r" b="b"/>
                  <a:pathLst>
                    <a:path w="113" h="50">
                      <a:moveTo>
                        <a:pt x="80" y="0"/>
                      </a:moveTo>
                      <a:cubicBezTo>
                        <a:pt x="91" y="6"/>
                        <a:pt x="102" y="11"/>
                        <a:pt x="113" y="17"/>
                      </a:cubicBezTo>
                      <a:cubicBezTo>
                        <a:pt x="98" y="50"/>
                        <a:pt x="67" y="40"/>
                        <a:pt x="42" y="37"/>
                      </a:cubicBezTo>
                      <a:cubicBezTo>
                        <a:pt x="27" y="35"/>
                        <a:pt x="13" y="22"/>
                        <a:pt x="0" y="5"/>
                      </a:cubicBezTo>
                      <a:cubicBezTo>
                        <a:pt x="26" y="3"/>
                        <a:pt x="53" y="2"/>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07" name="Freeform 33">
                  <a:extLst>
                    <a:ext uri="{FF2B5EF4-FFF2-40B4-BE49-F238E27FC236}">
                      <a16:creationId xmlns="" xmlns:a16="http://schemas.microsoft.com/office/drawing/2014/main" id="{C87E37B4-F1EC-428C-8954-8E5A812356A8}"/>
                    </a:ext>
                  </a:extLst>
                </p:cNvPr>
                <p:cNvSpPr>
                  <a:spLocks/>
                </p:cNvSpPr>
                <p:nvPr/>
              </p:nvSpPr>
              <p:spPr bwMode="auto">
                <a:xfrm>
                  <a:off x="1103287" y="1992242"/>
                  <a:ext cx="52340" cy="79005"/>
                </a:xfrm>
                <a:custGeom>
                  <a:avLst/>
                  <a:gdLst>
                    <a:gd name="T0" fmla="*/ 63 w 68"/>
                    <a:gd name="T1" fmla="*/ 103 h 103"/>
                    <a:gd name="T2" fmla="*/ 0 w 68"/>
                    <a:gd name="T3" fmla="*/ 0 h 103"/>
                    <a:gd name="T4" fmla="*/ 68 w 68"/>
                    <a:gd name="T5" fmla="*/ 70 h 103"/>
                    <a:gd name="T6" fmla="*/ 63 w 68"/>
                    <a:gd name="T7" fmla="*/ 103 h 103"/>
                  </a:gdLst>
                  <a:ahLst/>
                  <a:cxnLst>
                    <a:cxn ang="0">
                      <a:pos x="T0" y="T1"/>
                    </a:cxn>
                    <a:cxn ang="0">
                      <a:pos x="T2" y="T3"/>
                    </a:cxn>
                    <a:cxn ang="0">
                      <a:pos x="T4" y="T5"/>
                    </a:cxn>
                    <a:cxn ang="0">
                      <a:pos x="T6" y="T7"/>
                    </a:cxn>
                  </a:cxnLst>
                  <a:rect l="0" t="0" r="r" b="b"/>
                  <a:pathLst>
                    <a:path w="68" h="103">
                      <a:moveTo>
                        <a:pt x="63" y="103"/>
                      </a:moveTo>
                      <a:cubicBezTo>
                        <a:pt x="17" y="87"/>
                        <a:pt x="8" y="73"/>
                        <a:pt x="0" y="0"/>
                      </a:cubicBezTo>
                      <a:cubicBezTo>
                        <a:pt x="26" y="27"/>
                        <a:pt x="47" y="49"/>
                        <a:pt x="68" y="70"/>
                      </a:cubicBezTo>
                      <a:cubicBezTo>
                        <a:pt x="66" y="81"/>
                        <a:pt x="65" y="92"/>
                        <a:pt x="6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08" name="Freeform 34">
                  <a:extLst>
                    <a:ext uri="{FF2B5EF4-FFF2-40B4-BE49-F238E27FC236}">
                      <a16:creationId xmlns="" xmlns:a16="http://schemas.microsoft.com/office/drawing/2014/main" id="{80A30C97-1385-44F8-9BE0-0BF9AFE83770}"/>
                    </a:ext>
                  </a:extLst>
                </p:cNvPr>
                <p:cNvSpPr>
                  <a:spLocks/>
                </p:cNvSpPr>
                <p:nvPr/>
              </p:nvSpPr>
              <p:spPr bwMode="auto">
                <a:xfrm>
                  <a:off x="1335856" y="2385784"/>
                  <a:ext cx="95299" cy="37527"/>
                </a:xfrm>
                <a:custGeom>
                  <a:avLst/>
                  <a:gdLst>
                    <a:gd name="T0" fmla="*/ 124 w 124"/>
                    <a:gd name="T1" fmla="*/ 22 h 49"/>
                    <a:gd name="T2" fmla="*/ 0 w 124"/>
                    <a:gd name="T3" fmla="*/ 0 h 49"/>
                    <a:gd name="T4" fmla="*/ 87 w 124"/>
                    <a:gd name="T5" fmla="*/ 0 h 49"/>
                    <a:gd name="T6" fmla="*/ 124 w 124"/>
                    <a:gd name="T7" fmla="*/ 22 h 49"/>
                  </a:gdLst>
                  <a:ahLst/>
                  <a:cxnLst>
                    <a:cxn ang="0">
                      <a:pos x="T0" y="T1"/>
                    </a:cxn>
                    <a:cxn ang="0">
                      <a:pos x="T2" y="T3"/>
                    </a:cxn>
                    <a:cxn ang="0">
                      <a:pos x="T4" y="T5"/>
                    </a:cxn>
                    <a:cxn ang="0">
                      <a:pos x="T6" y="T7"/>
                    </a:cxn>
                  </a:cxnLst>
                  <a:rect l="0" t="0" r="r" b="b"/>
                  <a:pathLst>
                    <a:path w="124" h="49">
                      <a:moveTo>
                        <a:pt x="124" y="22"/>
                      </a:moveTo>
                      <a:cubicBezTo>
                        <a:pt x="86" y="49"/>
                        <a:pt x="56" y="45"/>
                        <a:pt x="0" y="0"/>
                      </a:cubicBezTo>
                      <a:cubicBezTo>
                        <a:pt x="33" y="0"/>
                        <a:pt x="60" y="0"/>
                        <a:pt x="87" y="0"/>
                      </a:cubicBezTo>
                      <a:cubicBezTo>
                        <a:pt x="99" y="7"/>
                        <a:pt x="112" y="15"/>
                        <a:pt x="1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09" name="Freeform 35">
                  <a:extLst>
                    <a:ext uri="{FF2B5EF4-FFF2-40B4-BE49-F238E27FC236}">
                      <a16:creationId xmlns="" xmlns:a16="http://schemas.microsoft.com/office/drawing/2014/main" id="{ED126210-A351-4112-8B8B-CB9745F99BC0}"/>
                    </a:ext>
                  </a:extLst>
                </p:cNvPr>
                <p:cNvSpPr>
                  <a:spLocks/>
                </p:cNvSpPr>
                <p:nvPr/>
              </p:nvSpPr>
              <p:spPr bwMode="auto">
                <a:xfrm>
                  <a:off x="1375853" y="2325543"/>
                  <a:ext cx="59747" cy="77029"/>
                </a:xfrm>
                <a:custGeom>
                  <a:avLst/>
                  <a:gdLst>
                    <a:gd name="T0" fmla="*/ 72 w 78"/>
                    <a:gd name="T1" fmla="*/ 100 h 100"/>
                    <a:gd name="T2" fmla="*/ 35 w 78"/>
                    <a:gd name="T3" fmla="*/ 78 h 100"/>
                    <a:gd name="T4" fmla="*/ 0 w 78"/>
                    <a:gd name="T5" fmla="*/ 0 h 100"/>
                    <a:gd name="T6" fmla="*/ 72 w 78"/>
                    <a:gd name="T7" fmla="*/ 100 h 100"/>
                  </a:gdLst>
                  <a:ahLst/>
                  <a:cxnLst>
                    <a:cxn ang="0">
                      <a:pos x="T0" y="T1"/>
                    </a:cxn>
                    <a:cxn ang="0">
                      <a:pos x="T2" y="T3"/>
                    </a:cxn>
                    <a:cxn ang="0">
                      <a:pos x="T4" y="T5"/>
                    </a:cxn>
                    <a:cxn ang="0">
                      <a:pos x="T6" y="T7"/>
                    </a:cxn>
                  </a:cxnLst>
                  <a:rect l="0" t="0" r="r" b="b"/>
                  <a:pathLst>
                    <a:path w="78" h="100">
                      <a:moveTo>
                        <a:pt x="72" y="100"/>
                      </a:moveTo>
                      <a:cubicBezTo>
                        <a:pt x="60" y="93"/>
                        <a:pt x="47" y="85"/>
                        <a:pt x="35" y="78"/>
                      </a:cubicBezTo>
                      <a:cubicBezTo>
                        <a:pt x="24" y="53"/>
                        <a:pt x="13" y="29"/>
                        <a:pt x="0" y="0"/>
                      </a:cubicBezTo>
                      <a:cubicBezTo>
                        <a:pt x="60" y="23"/>
                        <a:pt x="78" y="51"/>
                        <a:pt x="7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10" name="Freeform 36">
                  <a:extLst>
                    <a:ext uri="{FF2B5EF4-FFF2-40B4-BE49-F238E27FC236}">
                      <a16:creationId xmlns="" xmlns:a16="http://schemas.microsoft.com/office/drawing/2014/main" id="{8115874B-CE54-4F55-B3EC-FBAAE4D2EC4C}"/>
                    </a:ext>
                  </a:extLst>
                </p:cNvPr>
                <p:cNvSpPr>
                  <a:spLocks/>
                </p:cNvSpPr>
                <p:nvPr/>
              </p:nvSpPr>
              <p:spPr bwMode="auto">
                <a:xfrm>
                  <a:off x="1313143" y="1393783"/>
                  <a:ext cx="64191" cy="76042"/>
                </a:xfrm>
                <a:custGeom>
                  <a:avLst/>
                  <a:gdLst>
                    <a:gd name="T0" fmla="*/ 50 w 84"/>
                    <a:gd name="T1" fmla="*/ 75 h 99"/>
                    <a:gd name="T2" fmla="*/ 19 w 84"/>
                    <a:gd name="T3" fmla="*/ 99 h 99"/>
                    <a:gd name="T4" fmla="*/ 38 w 84"/>
                    <a:gd name="T5" fmla="*/ 22 h 99"/>
                    <a:gd name="T6" fmla="*/ 84 w 84"/>
                    <a:gd name="T7" fmla="*/ 0 h 99"/>
                    <a:gd name="T8" fmla="*/ 50 w 84"/>
                    <a:gd name="T9" fmla="*/ 75 h 99"/>
                  </a:gdLst>
                  <a:ahLst/>
                  <a:cxnLst>
                    <a:cxn ang="0">
                      <a:pos x="T0" y="T1"/>
                    </a:cxn>
                    <a:cxn ang="0">
                      <a:pos x="T2" y="T3"/>
                    </a:cxn>
                    <a:cxn ang="0">
                      <a:pos x="T4" y="T5"/>
                    </a:cxn>
                    <a:cxn ang="0">
                      <a:pos x="T6" y="T7"/>
                    </a:cxn>
                    <a:cxn ang="0">
                      <a:pos x="T8" y="T9"/>
                    </a:cxn>
                  </a:cxnLst>
                  <a:rect l="0" t="0" r="r" b="b"/>
                  <a:pathLst>
                    <a:path w="84" h="99">
                      <a:moveTo>
                        <a:pt x="50" y="75"/>
                      </a:moveTo>
                      <a:cubicBezTo>
                        <a:pt x="40" y="83"/>
                        <a:pt x="30" y="91"/>
                        <a:pt x="19" y="99"/>
                      </a:cubicBezTo>
                      <a:cubicBezTo>
                        <a:pt x="0" y="67"/>
                        <a:pt x="20" y="44"/>
                        <a:pt x="38" y="22"/>
                      </a:cubicBezTo>
                      <a:cubicBezTo>
                        <a:pt x="48" y="11"/>
                        <a:pt x="64" y="4"/>
                        <a:pt x="84" y="0"/>
                      </a:cubicBezTo>
                      <a:cubicBezTo>
                        <a:pt x="73" y="25"/>
                        <a:pt x="62" y="50"/>
                        <a:pt x="5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11" name="Freeform 37">
                  <a:extLst>
                    <a:ext uri="{FF2B5EF4-FFF2-40B4-BE49-F238E27FC236}">
                      <a16:creationId xmlns="" xmlns:a16="http://schemas.microsoft.com/office/drawing/2014/main" id="{A603AC77-1A81-4BB7-B073-822D66A9F321}"/>
                    </a:ext>
                  </a:extLst>
                </p:cNvPr>
                <p:cNvSpPr>
                  <a:spLocks/>
                </p:cNvSpPr>
                <p:nvPr/>
              </p:nvSpPr>
              <p:spPr bwMode="auto">
                <a:xfrm>
                  <a:off x="1128470" y="1917682"/>
                  <a:ext cx="54809" cy="84930"/>
                </a:xfrm>
                <a:custGeom>
                  <a:avLst/>
                  <a:gdLst>
                    <a:gd name="T0" fmla="*/ 23 w 71"/>
                    <a:gd name="T1" fmla="*/ 111 h 111"/>
                    <a:gd name="T2" fmla="*/ 52 w 71"/>
                    <a:gd name="T3" fmla="*/ 0 h 111"/>
                    <a:gd name="T4" fmla="*/ 23 w 71"/>
                    <a:gd name="T5" fmla="*/ 111 h 111"/>
                  </a:gdLst>
                  <a:ahLst/>
                  <a:cxnLst>
                    <a:cxn ang="0">
                      <a:pos x="T0" y="T1"/>
                    </a:cxn>
                    <a:cxn ang="0">
                      <a:pos x="T2" y="T3"/>
                    </a:cxn>
                    <a:cxn ang="0">
                      <a:pos x="T4" y="T5"/>
                    </a:cxn>
                  </a:cxnLst>
                  <a:rect l="0" t="0" r="r" b="b"/>
                  <a:pathLst>
                    <a:path w="71" h="111">
                      <a:moveTo>
                        <a:pt x="23" y="111"/>
                      </a:moveTo>
                      <a:cubicBezTo>
                        <a:pt x="0" y="63"/>
                        <a:pt x="24" y="31"/>
                        <a:pt x="52" y="0"/>
                      </a:cubicBezTo>
                      <a:cubicBezTo>
                        <a:pt x="71" y="46"/>
                        <a:pt x="68" y="57"/>
                        <a:pt x="2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12" name="Freeform 38">
                  <a:extLst>
                    <a:ext uri="{FF2B5EF4-FFF2-40B4-BE49-F238E27FC236}">
                      <a16:creationId xmlns="" xmlns:a16="http://schemas.microsoft.com/office/drawing/2014/main" id="{B9CE3CDD-11B3-4824-85ED-6C10E8A04C72}"/>
                    </a:ext>
                  </a:extLst>
                </p:cNvPr>
                <p:cNvSpPr>
                  <a:spLocks/>
                </p:cNvSpPr>
                <p:nvPr/>
              </p:nvSpPr>
              <p:spPr bwMode="auto">
                <a:xfrm>
                  <a:off x="1277591" y="1488588"/>
                  <a:ext cx="85423" cy="44440"/>
                </a:xfrm>
                <a:custGeom>
                  <a:avLst/>
                  <a:gdLst>
                    <a:gd name="T0" fmla="*/ 0 w 111"/>
                    <a:gd name="T1" fmla="*/ 43 h 58"/>
                    <a:gd name="T2" fmla="*/ 25 w 111"/>
                    <a:gd name="T3" fmla="*/ 17 h 58"/>
                    <a:gd name="T4" fmla="*/ 111 w 111"/>
                    <a:gd name="T5" fmla="*/ 0 h 58"/>
                    <a:gd name="T6" fmla="*/ 5 w 111"/>
                    <a:gd name="T7" fmla="*/ 53 h 58"/>
                    <a:gd name="T8" fmla="*/ 0 w 111"/>
                    <a:gd name="T9" fmla="*/ 43 h 58"/>
                  </a:gdLst>
                  <a:ahLst/>
                  <a:cxnLst>
                    <a:cxn ang="0">
                      <a:pos x="T0" y="T1"/>
                    </a:cxn>
                    <a:cxn ang="0">
                      <a:pos x="T2" y="T3"/>
                    </a:cxn>
                    <a:cxn ang="0">
                      <a:pos x="T4" y="T5"/>
                    </a:cxn>
                    <a:cxn ang="0">
                      <a:pos x="T6" y="T7"/>
                    </a:cxn>
                    <a:cxn ang="0">
                      <a:pos x="T8" y="T9"/>
                    </a:cxn>
                  </a:cxnLst>
                  <a:rect l="0" t="0" r="r" b="b"/>
                  <a:pathLst>
                    <a:path w="111" h="58">
                      <a:moveTo>
                        <a:pt x="0" y="43"/>
                      </a:moveTo>
                      <a:cubicBezTo>
                        <a:pt x="8" y="34"/>
                        <a:pt x="16" y="25"/>
                        <a:pt x="25" y="17"/>
                      </a:cubicBezTo>
                      <a:cubicBezTo>
                        <a:pt x="51" y="12"/>
                        <a:pt x="77" y="6"/>
                        <a:pt x="111" y="0"/>
                      </a:cubicBezTo>
                      <a:cubicBezTo>
                        <a:pt x="83" y="47"/>
                        <a:pt x="47" y="58"/>
                        <a:pt x="5" y="53"/>
                      </a:cubicBezTo>
                      <a:cubicBezTo>
                        <a:pt x="3" y="53"/>
                        <a:pt x="2" y="46"/>
                        <a:pt x="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13" name="Freeform 41">
                  <a:extLst>
                    <a:ext uri="{FF2B5EF4-FFF2-40B4-BE49-F238E27FC236}">
                      <a16:creationId xmlns="" xmlns:a16="http://schemas.microsoft.com/office/drawing/2014/main" id="{1546A8F7-235F-4867-B521-8A23D4FDA7C6}"/>
                    </a:ext>
                  </a:extLst>
                </p:cNvPr>
                <p:cNvSpPr>
                  <a:spLocks/>
                </p:cNvSpPr>
                <p:nvPr/>
              </p:nvSpPr>
              <p:spPr bwMode="auto">
                <a:xfrm>
                  <a:off x="1175379" y="1556236"/>
                  <a:ext cx="34071" cy="86905"/>
                </a:xfrm>
                <a:custGeom>
                  <a:avLst/>
                  <a:gdLst>
                    <a:gd name="T0" fmla="*/ 32 w 44"/>
                    <a:gd name="T1" fmla="*/ 100 h 113"/>
                    <a:gd name="T2" fmla="*/ 14 w 44"/>
                    <a:gd name="T3" fmla="*/ 113 h 113"/>
                    <a:gd name="T4" fmla="*/ 44 w 44"/>
                    <a:gd name="T5" fmla="*/ 0 h 113"/>
                    <a:gd name="T6" fmla="*/ 39 w 44"/>
                    <a:gd name="T7" fmla="*/ 88 h 113"/>
                    <a:gd name="T8" fmla="*/ 32 w 44"/>
                    <a:gd name="T9" fmla="*/ 100 h 113"/>
                  </a:gdLst>
                  <a:ahLst/>
                  <a:cxnLst>
                    <a:cxn ang="0">
                      <a:pos x="T0" y="T1"/>
                    </a:cxn>
                    <a:cxn ang="0">
                      <a:pos x="T2" y="T3"/>
                    </a:cxn>
                    <a:cxn ang="0">
                      <a:pos x="T4" y="T5"/>
                    </a:cxn>
                    <a:cxn ang="0">
                      <a:pos x="T6" y="T7"/>
                    </a:cxn>
                    <a:cxn ang="0">
                      <a:pos x="T8" y="T9"/>
                    </a:cxn>
                  </a:cxnLst>
                  <a:rect l="0" t="0" r="r" b="b"/>
                  <a:pathLst>
                    <a:path w="44" h="113">
                      <a:moveTo>
                        <a:pt x="32" y="100"/>
                      </a:moveTo>
                      <a:cubicBezTo>
                        <a:pt x="26" y="104"/>
                        <a:pt x="20" y="108"/>
                        <a:pt x="14" y="113"/>
                      </a:cubicBezTo>
                      <a:cubicBezTo>
                        <a:pt x="0" y="47"/>
                        <a:pt x="0" y="47"/>
                        <a:pt x="44" y="0"/>
                      </a:cubicBezTo>
                      <a:cubicBezTo>
                        <a:pt x="43" y="29"/>
                        <a:pt x="41" y="59"/>
                        <a:pt x="39" y="88"/>
                      </a:cubicBezTo>
                      <a:cubicBezTo>
                        <a:pt x="36" y="92"/>
                        <a:pt x="34" y="96"/>
                        <a:pt x="3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14" name="Freeform 42">
                  <a:extLst>
                    <a:ext uri="{FF2B5EF4-FFF2-40B4-BE49-F238E27FC236}">
                      <a16:creationId xmlns="" xmlns:a16="http://schemas.microsoft.com/office/drawing/2014/main" id="{39FC0092-7E9D-4850-9705-C300D921B662}"/>
                    </a:ext>
                  </a:extLst>
                </p:cNvPr>
                <p:cNvSpPr>
                  <a:spLocks/>
                </p:cNvSpPr>
                <p:nvPr/>
              </p:nvSpPr>
              <p:spPr bwMode="auto">
                <a:xfrm>
                  <a:off x="1468189" y="2448000"/>
                  <a:ext cx="97274" cy="37033"/>
                </a:xfrm>
                <a:custGeom>
                  <a:avLst/>
                  <a:gdLst>
                    <a:gd name="T0" fmla="*/ 93 w 127"/>
                    <a:gd name="T1" fmla="*/ 0 h 48"/>
                    <a:gd name="T2" fmla="*/ 127 w 127"/>
                    <a:gd name="T3" fmla="*/ 13 h 48"/>
                    <a:gd name="T4" fmla="*/ 0 w 127"/>
                    <a:gd name="T5" fmla="*/ 14 h 48"/>
                    <a:gd name="T6" fmla="*/ 93 w 127"/>
                    <a:gd name="T7" fmla="*/ 0 h 48"/>
                  </a:gdLst>
                  <a:ahLst/>
                  <a:cxnLst>
                    <a:cxn ang="0">
                      <a:pos x="T0" y="T1"/>
                    </a:cxn>
                    <a:cxn ang="0">
                      <a:pos x="T2" y="T3"/>
                    </a:cxn>
                    <a:cxn ang="0">
                      <a:pos x="T4" y="T5"/>
                    </a:cxn>
                    <a:cxn ang="0">
                      <a:pos x="T6" y="T7"/>
                    </a:cxn>
                  </a:cxnLst>
                  <a:rect l="0" t="0" r="r" b="b"/>
                  <a:pathLst>
                    <a:path w="127" h="48">
                      <a:moveTo>
                        <a:pt x="93" y="0"/>
                      </a:moveTo>
                      <a:cubicBezTo>
                        <a:pt x="105" y="4"/>
                        <a:pt x="116" y="9"/>
                        <a:pt x="127" y="13"/>
                      </a:cubicBezTo>
                      <a:cubicBezTo>
                        <a:pt x="94" y="46"/>
                        <a:pt x="61" y="48"/>
                        <a:pt x="0" y="14"/>
                      </a:cubicBezTo>
                      <a:cubicBezTo>
                        <a:pt x="38" y="8"/>
                        <a:pt x="65" y="4"/>
                        <a:pt x="9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15" name="Freeform 43">
                  <a:extLst>
                    <a:ext uri="{FF2B5EF4-FFF2-40B4-BE49-F238E27FC236}">
                      <a16:creationId xmlns="" xmlns:a16="http://schemas.microsoft.com/office/drawing/2014/main" id="{5750F01A-711E-4C27-BC81-F346E35B4141}"/>
                    </a:ext>
                  </a:extLst>
                </p:cNvPr>
                <p:cNvSpPr>
                  <a:spLocks/>
                </p:cNvSpPr>
                <p:nvPr/>
              </p:nvSpPr>
              <p:spPr bwMode="auto">
                <a:xfrm>
                  <a:off x="1160071" y="1653017"/>
                  <a:ext cx="73079" cy="64685"/>
                </a:xfrm>
                <a:custGeom>
                  <a:avLst/>
                  <a:gdLst>
                    <a:gd name="T0" fmla="*/ 0 w 95"/>
                    <a:gd name="T1" fmla="*/ 84 h 84"/>
                    <a:gd name="T2" fmla="*/ 95 w 95"/>
                    <a:gd name="T3" fmla="*/ 0 h 84"/>
                    <a:gd name="T4" fmla="*/ 1 w 95"/>
                    <a:gd name="T5" fmla="*/ 83 h 84"/>
                    <a:gd name="T6" fmla="*/ 0 w 95"/>
                    <a:gd name="T7" fmla="*/ 84 h 84"/>
                  </a:gdLst>
                  <a:ahLst/>
                  <a:cxnLst>
                    <a:cxn ang="0">
                      <a:pos x="T0" y="T1"/>
                    </a:cxn>
                    <a:cxn ang="0">
                      <a:pos x="T2" y="T3"/>
                    </a:cxn>
                    <a:cxn ang="0">
                      <a:pos x="T4" y="T5"/>
                    </a:cxn>
                    <a:cxn ang="0">
                      <a:pos x="T6" y="T7"/>
                    </a:cxn>
                  </a:cxnLst>
                  <a:rect l="0" t="0" r="r" b="b"/>
                  <a:pathLst>
                    <a:path w="95" h="84">
                      <a:moveTo>
                        <a:pt x="0" y="84"/>
                      </a:moveTo>
                      <a:cubicBezTo>
                        <a:pt x="50" y="13"/>
                        <a:pt x="50" y="13"/>
                        <a:pt x="95" y="0"/>
                      </a:cubicBezTo>
                      <a:cubicBezTo>
                        <a:pt x="83" y="52"/>
                        <a:pt x="50" y="76"/>
                        <a:pt x="1" y="83"/>
                      </a:cubicBezTo>
                      <a:lnTo>
                        <a:pt x="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16" name="Freeform 45">
                  <a:extLst>
                    <a:ext uri="{FF2B5EF4-FFF2-40B4-BE49-F238E27FC236}">
                      <a16:creationId xmlns="" xmlns:a16="http://schemas.microsoft.com/office/drawing/2014/main" id="{37F0472D-A51B-489B-90DF-42D34ACAFEBA}"/>
                    </a:ext>
                  </a:extLst>
                </p:cNvPr>
                <p:cNvSpPr>
                  <a:spLocks/>
                </p:cNvSpPr>
                <p:nvPr/>
              </p:nvSpPr>
              <p:spPr bwMode="auto">
                <a:xfrm>
                  <a:off x="1322031" y="2281103"/>
                  <a:ext cx="52340" cy="87893"/>
                </a:xfrm>
                <a:custGeom>
                  <a:avLst/>
                  <a:gdLst>
                    <a:gd name="T0" fmla="*/ 68 w 68"/>
                    <a:gd name="T1" fmla="*/ 114 h 114"/>
                    <a:gd name="T2" fmla="*/ 11 w 68"/>
                    <a:gd name="T3" fmla="*/ 0 h 114"/>
                    <a:gd name="T4" fmla="*/ 68 w 68"/>
                    <a:gd name="T5" fmla="*/ 114 h 114"/>
                  </a:gdLst>
                  <a:ahLst/>
                  <a:cxnLst>
                    <a:cxn ang="0">
                      <a:pos x="T0" y="T1"/>
                    </a:cxn>
                    <a:cxn ang="0">
                      <a:pos x="T2" y="T3"/>
                    </a:cxn>
                    <a:cxn ang="0">
                      <a:pos x="T4" y="T5"/>
                    </a:cxn>
                  </a:cxnLst>
                  <a:rect l="0" t="0" r="r" b="b"/>
                  <a:pathLst>
                    <a:path w="68" h="114">
                      <a:moveTo>
                        <a:pt x="68" y="114"/>
                      </a:moveTo>
                      <a:cubicBezTo>
                        <a:pt x="35" y="84"/>
                        <a:pt x="0" y="53"/>
                        <a:pt x="11" y="0"/>
                      </a:cubicBezTo>
                      <a:cubicBezTo>
                        <a:pt x="62" y="23"/>
                        <a:pt x="66" y="68"/>
                        <a:pt x="68"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17" name="Freeform 46">
                  <a:extLst>
                    <a:ext uri="{FF2B5EF4-FFF2-40B4-BE49-F238E27FC236}">
                      <a16:creationId xmlns="" xmlns:a16="http://schemas.microsoft.com/office/drawing/2014/main" id="{057528F5-F737-417E-AD78-391259F903D0}"/>
                    </a:ext>
                  </a:extLst>
                </p:cNvPr>
                <p:cNvSpPr>
                  <a:spLocks/>
                </p:cNvSpPr>
                <p:nvPr/>
              </p:nvSpPr>
              <p:spPr bwMode="auto">
                <a:xfrm>
                  <a:off x="1118594" y="1691531"/>
                  <a:ext cx="38515" cy="91349"/>
                </a:xfrm>
                <a:custGeom>
                  <a:avLst/>
                  <a:gdLst>
                    <a:gd name="T0" fmla="*/ 33 w 50"/>
                    <a:gd name="T1" fmla="*/ 118 h 119"/>
                    <a:gd name="T2" fmla="*/ 3 w 50"/>
                    <a:gd name="T3" fmla="*/ 43 h 119"/>
                    <a:gd name="T4" fmla="*/ 16 w 50"/>
                    <a:gd name="T5" fmla="*/ 0 h 119"/>
                    <a:gd name="T6" fmla="*/ 32 w 50"/>
                    <a:gd name="T7" fmla="*/ 119 h 119"/>
                    <a:gd name="T8" fmla="*/ 33 w 50"/>
                    <a:gd name="T9" fmla="*/ 118 h 119"/>
                  </a:gdLst>
                  <a:ahLst/>
                  <a:cxnLst>
                    <a:cxn ang="0">
                      <a:pos x="T0" y="T1"/>
                    </a:cxn>
                    <a:cxn ang="0">
                      <a:pos x="T2" y="T3"/>
                    </a:cxn>
                    <a:cxn ang="0">
                      <a:pos x="T4" y="T5"/>
                    </a:cxn>
                    <a:cxn ang="0">
                      <a:pos x="T6" y="T7"/>
                    </a:cxn>
                    <a:cxn ang="0">
                      <a:pos x="T8" y="T9"/>
                    </a:cxn>
                  </a:cxnLst>
                  <a:rect l="0" t="0" r="r" b="b"/>
                  <a:pathLst>
                    <a:path w="50" h="119">
                      <a:moveTo>
                        <a:pt x="33" y="118"/>
                      </a:moveTo>
                      <a:cubicBezTo>
                        <a:pt x="23" y="93"/>
                        <a:pt x="10" y="69"/>
                        <a:pt x="3" y="43"/>
                      </a:cubicBezTo>
                      <a:cubicBezTo>
                        <a:pt x="0" y="31"/>
                        <a:pt x="11" y="16"/>
                        <a:pt x="16" y="0"/>
                      </a:cubicBezTo>
                      <a:cubicBezTo>
                        <a:pt x="50" y="38"/>
                        <a:pt x="43" y="79"/>
                        <a:pt x="32" y="119"/>
                      </a:cubicBezTo>
                      <a:lnTo>
                        <a:pt x="33"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18" name="Freeform 51">
                  <a:extLst>
                    <a:ext uri="{FF2B5EF4-FFF2-40B4-BE49-F238E27FC236}">
                      <a16:creationId xmlns="" xmlns:a16="http://schemas.microsoft.com/office/drawing/2014/main" id="{3112C08F-4CC5-426D-A4D2-A776DAEE67EF}"/>
                    </a:ext>
                  </a:extLst>
                </p:cNvPr>
                <p:cNvSpPr>
                  <a:spLocks/>
                </p:cNvSpPr>
                <p:nvPr/>
              </p:nvSpPr>
              <p:spPr bwMode="auto">
                <a:xfrm>
                  <a:off x="1151677" y="1983848"/>
                  <a:ext cx="40490" cy="87399"/>
                </a:xfrm>
                <a:custGeom>
                  <a:avLst/>
                  <a:gdLst>
                    <a:gd name="T0" fmla="*/ 0 w 53"/>
                    <a:gd name="T1" fmla="*/ 114 h 114"/>
                    <a:gd name="T2" fmla="*/ 5 w 53"/>
                    <a:gd name="T3" fmla="*/ 81 h 114"/>
                    <a:gd name="T4" fmla="*/ 24 w 53"/>
                    <a:gd name="T5" fmla="*/ 0 h 114"/>
                    <a:gd name="T6" fmla="*/ 0 w 53"/>
                    <a:gd name="T7" fmla="*/ 114 h 114"/>
                  </a:gdLst>
                  <a:ahLst/>
                  <a:cxnLst>
                    <a:cxn ang="0">
                      <a:pos x="T0" y="T1"/>
                    </a:cxn>
                    <a:cxn ang="0">
                      <a:pos x="T2" y="T3"/>
                    </a:cxn>
                    <a:cxn ang="0">
                      <a:pos x="T4" y="T5"/>
                    </a:cxn>
                    <a:cxn ang="0">
                      <a:pos x="T6" y="T7"/>
                    </a:cxn>
                  </a:cxnLst>
                  <a:rect l="0" t="0" r="r" b="b"/>
                  <a:pathLst>
                    <a:path w="53" h="114">
                      <a:moveTo>
                        <a:pt x="0" y="114"/>
                      </a:moveTo>
                      <a:cubicBezTo>
                        <a:pt x="2" y="103"/>
                        <a:pt x="3" y="92"/>
                        <a:pt x="5" y="81"/>
                      </a:cubicBezTo>
                      <a:cubicBezTo>
                        <a:pt x="11" y="54"/>
                        <a:pt x="18" y="27"/>
                        <a:pt x="24" y="0"/>
                      </a:cubicBezTo>
                      <a:cubicBezTo>
                        <a:pt x="53" y="67"/>
                        <a:pt x="40" y="110"/>
                        <a:pt x="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19" name="Freeform 52">
                  <a:extLst>
                    <a:ext uri="{FF2B5EF4-FFF2-40B4-BE49-F238E27FC236}">
                      <a16:creationId xmlns="" xmlns:a16="http://schemas.microsoft.com/office/drawing/2014/main" id="{6C135540-4784-417C-8008-73870F5CADAB}"/>
                    </a:ext>
                  </a:extLst>
                </p:cNvPr>
                <p:cNvSpPr>
                  <a:spLocks/>
                </p:cNvSpPr>
                <p:nvPr/>
              </p:nvSpPr>
              <p:spPr bwMode="auto">
                <a:xfrm>
                  <a:off x="1280553" y="2332455"/>
                  <a:ext cx="93818" cy="43452"/>
                </a:xfrm>
                <a:custGeom>
                  <a:avLst/>
                  <a:gdLst>
                    <a:gd name="T0" fmla="*/ 122 w 122"/>
                    <a:gd name="T1" fmla="*/ 47 h 56"/>
                    <a:gd name="T2" fmla="*/ 0 w 122"/>
                    <a:gd name="T3" fmla="*/ 5 h 56"/>
                    <a:gd name="T4" fmla="*/ 96 w 122"/>
                    <a:gd name="T5" fmla="*/ 32 h 56"/>
                    <a:gd name="T6" fmla="*/ 122 w 122"/>
                    <a:gd name="T7" fmla="*/ 47 h 56"/>
                    <a:gd name="T8" fmla="*/ 122 w 122"/>
                    <a:gd name="T9" fmla="*/ 47 h 56"/>
                  </a:gdLst>
                  <a:ahLst/>
                  <a:cxnLst>
                    <a:cxn ang="0">
                      <a:pos x="T0" y="T1"/>
                    </a:cxn>
                    <a:cxn ang="0">
                      <a:pos x="T2" y="T3"/>
                    </a:cxn>
                    <a:cxn ang="0">
                      <a:pos x="T4" y="T5"/>
                    </a:cxn>
                    <a:cxn ang="0">
                      <a:pos x="T6" y="T7"/>
                    </a:cxn>
                    <a:cxn ang="0">
                      <a:pos x="T8" y="T9"/>
                    </a:cxn>
                  </a:cxnLst>
                  <a:rect l="0" t="0" r="r" b="b"/>
                  <a:pathLst>
                    <a:path w="122" h="56">
                      <a:moveTo>
                        <a:pt x="122" y="47"/>
                      </a:moveTo>
                      <a:cubicBezTo>
                        <a:pt x="75" y="56"/>
                        <a:pt x="31" y="54"/>
                        <a:pt x="0" y="5"/>
                      </a:cubicBezTo>
                      <a:cubicBezTo>
                        <a:pt x="38" y="1"/>
                        <a:pt x="71" y="0"/>
                        <a:pt x="96" y="32"/>
                      </a:cubicBezTo>
                      <a:cubicBezTo>
                        <a:pt x="102" y="39"/>
                        <a:pt x="113" y="42"/>
                        <a:pt x="122" y="47"/>
                      </a:cubicBezTo>
                      <a:cubicBezTo>
                        <a:pt x="122" y="47"/>
                        <a:pt x="122" y="47"/>
                        <a:pt x="12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20" name="Freeform 55">
                  <a:extLst>
                    <a:ext uri="{FF2B5EF4-FFF2-40B4-BE49-F238E27FC236}">
                      <a16:creationId xmlns="" xmlns:a16="http://schemas.microsoft.com/office/drawing/2014/main" id="{600773C5-8BF8-4752-8CA4-F8AE6BAD9D2F}"/>
                    </a:ext>
                  </a:extLst>
                </p:cNvPr>
                <p:cNvSpPr>
                  <a:spLocks/>
                </p:cNvSpPr>
                <p:nvPr/>
              </p:nvSpPr>
              <p:spPr bwMode="auto">
                <a:xfrm>
                  <a:off x="1196117" y="1585369"/>
                  <a:ext cx="70117" cy="64685"/>
                </a:xfrm>
                <a:custGeom>
                  <a:avLst/>
                  <a:gdLst>
                    <a:gd name="T0" fmla="*/ 5 w 91"/>
                    <a:gd name="T1" fmla="*/ 62 h 84"/>
                    <a:gd name="T2" fmla="*/ 12 w 91"/>
                    <a:gd name="T3" fmla="*/ 50 h 84"/>
                    <a:gd name="T4" fmla="*/ 91 w 91"/>
                    <a:gd name="T5" fmla="*/ 0 h 84"/>
                    <a:gd name="T6" fmla="*/ 0 w 91"/>
                    <a:gd name="T7" fmla="*/ 84 h 84"/>
                    <a:gd name="T8" fmla="*/ 5 w 91"/>
                    <a:gd name="T9" fmla="*/ 62 h 84"/>
                  </a:gdLst>
                  <a:ahLst/>
                  <a:cxnLst>
                    <a:cxn ang="0">
                      <a:pos x="T0" y="T1"/>
                    </a:cxn>
                    <a:cxn ang="0">
                      <a:pos x="T2" y="T3"/>
                    </a:cxn>
                    <a:cxn ang="0">
                      <a:pos x="T4" y="T5"/>
                    </a:cxn>
                    <a:cxn ang="0">
                      <a:pos x="T6" y="T7"/>
                    </a:cxn>
                    <a:cxn ang="0">
                      <a:pos x="T8" y="T9"/>
                    </a:cxn>
                  </a:cxnLst>
                  <a:rect l="0" t="0" r="r" b="b"/>
                  <a:pathLst>
                    <a:path w="91" h="84">
                      <a:moveTo>
                        <a:pt x="5" y="62"/>
                      </a:moveTo>
                      <a:cubicBezTo>
                        <a:pt x="7" y="58"/>
                        <a:pt x="9" y="54"/>
                        <a:pt x="12" y="50"/>
                      </a:cubicBezTo>
                      <a:cubicBezTo>
                        <a:pt x="36" y="35"/>
                        <a:pt x="61" y="19"/>
                        <a:pt x="91" y="0"/>
                      </a:cubicBezTo>
                      <a:cubicBezTo>
                        <a:pt x="76" y="60"/>
                        <a:pt x="68" y="67"/>
                        <a:pt x="0" y="84"/>
                      </a:cubicBezTo>
                      <a:cubicBezTo>
                        <a:pt x="2" y="77"/>
                        <a:pt x="3" y="70"/>
                        <a:pt x="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21" name="Freeform 58">
                  <a:extLst>
                    <a:ext uri="{FF2B5EF4-FFF2-40B4-BE49-F238E27FC236}">
                      <a16:creationId xmlns="" xmlns:a16="http://schemas.microsoft.com/office/drawing/2014/main" id="{1B93E6CA-9744-4D3A-AF15-F5AEEFFB6713}"/>
                    </a:ext>
                  </a:extLst>
                </p:cNvPr>
                <p:cNvSpPr>
                  <a:spLocks/>
                </p:cNvSpPr>
                <p:nvPr/>
              </p:nvSpPr>
              <p:spPr bwMode="auto">
                <a:xfrm>
                  <a:off x="1119581" y="2068284"/>
                  <a:ext cx="61229" cy="74560"/>
                </a:xfrm>
                <a:custGeom>
                  <a:avLst/>
                  <a:gdLst>
                    <a:gd name="T0" fmla="*/ 71 w 80"/>
                    <a:gd name="T1" fmla="*/ 59 h 97"/>
                    <a:gd name="T2" fmla="*/ 80 w 80"/>
                    <a:gd name="T3" fmla="*/ 97 h 97"/>
                    <a:gd name="T4" fmla="*/ 0 w 80"/>
                    <a:gd name="T5" fmla="*/ 0 h 97"/>
                    <a:gd name="T6" fmla="*/ 72 w 80"/>
                    <a:gd name="T7" fmla="*/ 61 h 97"/>
                    <a:gd name="T8" fmla="*/ 71 w 80"/>
                    <a:gd name="T9" fmla="*/ 59 h 97"/>
                  </a:gdLst>
                  <a:ahLst/>
                  <a:cxnLst>
                    <a:cxn ang="0">
                      <a:pos x="T0" y="T1"/>
                    </a:cxn>
                    <a:cxn ang="0">
                      <a:pos x="T2" y="T3"/>
                    </a:cxn>
                    <a:cxn ang="0">
                      <a:pos x="T4" y="T5"/>
                    </a:cxn>
                    <a:cxn ang="0">
                      <a:pos x="T6" y="T7"/>
                    </a:cxn>
                    <a:cxn ang="0">
                      <a:pos x="T8" y="T9"/>
                    </a:cxn>
                  </a:cxnLst>
                  <a:rect l="0" t="0" r="r" b="b"/>
                  <a:pathLst>
                    <a:path w="80" h="97">
                      <a:moveTo>
                        <a:pt x="71" y="59"/>
                      </a:moveTo>
                      <a:cubicBezTo>
                        <a:pt x="74" y="72"/>
                        <a:pt x="77" y="84"/>
                        <a:pt x="80" y="97"/>
                      </a:cubicBezTo>
                      <a:cubicBezTo>
                        <a:pt x="26" y="83"/>
                        <a:pt x="16" y="71"/>
                        <a:pt x="0" y="0"/>
                      </a:cubicBezTo>
                      <a:cubicBezTo>
                        <a:pt x="29" y="24"/>
                        <a:pt x="51" y="43"/>
                        <a:pt x="72" y="61"/>
                      </a:cubicBezTo>
                      <a:lnTo>
                        <a:pt x="7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22" name="Freeform 60">
                  <a:extLst>
                    <a:ext uri="{FF2B5EF4-FFF2-40B4-BE49-F238E27FC236}">
                      <a16:creationId xmlns="" xmlns:a16="http://schemas.microsoft.com/office/drawing/2014/main" id="{F4DA5210-39F4-4601-9115-E8CE8DB10CC5}"/>
                    </a:ext>
                  </a:extLst>
                </p:cNvPr>
                <p:cNvSpPr>
                  <a:spLocks/>
                </p:cNvSpPr>
                <p:nvPr/>
              </p:nvSpPr>
              <p:spPr bwMode="auto">
                <a:xfrm>
                  <a:off x="1238582" y="2178890"/>
                  <a:ext cx="36540" cy="83942"/>
                </a:xfrm>
                <a:custGeom>
                  <a:avLst/>
                  <a:gdLst>
                    <a:gd name="T0" fmla="*/ 29 w 48"/>
                    <a:gd name="T1" fmla="*/ 109 h 109"/>
                    <a:gd name="T2" fmla="*/ 18 w 48"/>
                    <a:gd name="T3" fmla="*/ 88 h 109"/>
                    <a:gd name="T4" fmla="*/ 0 w 48"/>
                    <a:gd name="T5" fmla="*/ 0 h 109"/>
                    <a:gd name="T6" fmla="*/ 43 w 48"/>
                    <a:gd name="T7" fmla="*/ 102 h 109"/>
                    <a:gd name="T8" fmla="*/ 29 w 48"/>
                    <a:gd name="T9" fmla="*/ 109 h 109"/>
                  </a:gdLst>
                  <a:ahLst/>
                  <a:cxnLst>
                    <a:cxn ang="0">
                      <a:pos x="T0" y="T1"/>
                    </a:cxn>
                    <a:cxn ang="0">
                      <a:pos x="T2" y="T3"/>
                    </a:cxn>
                    <a:cxn ang="0">
                      <a:pos x="T4" y="T5"/>
                    </a:cxn>
                    <a:cxn ang="0">
                      <a:pos x="T6" y="T7"/>
                    </a:cxn>
                    <a:cxn ang="0">
                      <a:pos x="T8" y="T9"/>
                    </a:cxn>
                  </a:cxnLst>
                  <a:rect l="0" t="0" r="r" b="b"/>
                  <a:pathLst>
                    <a:path w="48" h="109">
                      <a:moveTo>
                        <a:pt x="29" y="109"/>
                      </a:moveTo>
                      <a:cubicBezTo>
                        <a:pt x="25" y="102"/>
                        <a:pt x="22" y="95"/>
                        <a:pt x="18" y="88"/>
                      </a:cubicBezTo>
                      <a:cubicBezTo>
                        <a:pt x="12" y="59"/>
                        <a:pt x="6" y="29"/>
                        <a:pt x="0" y="0"/>
                      </a:cubicBezTo>
                      <a:cubicBezTo>
                        <a:pt x="48" y="24"/>
                        <a:pt x="48" y="62"/>
                        <a:pt x="43" y="102"/>
                      </a:cubicBezTo>
                      <a:cubicBezTo>
                        <a:pt x="43" y="105"/>
                        <a:pt x="34" y="107"/>
                        <a:pt x="2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23" name="Freeform 62">
                  <a:extLst>
                    <a:ext uri="{FF2B5EF4-FFF2-40B4-BE49-F238E27FC236}">
                      <a16:creationId xmlns="" xmlns:a16="http://schemas.microsoft.com/office/drawing/2014/main" id="{E8469892-5F96-4EEB-BD8F-579ADA379BDC}"/>
                    </a:ext>
                  </a:extLst>
                </p:cNvPr>
                <p:cNvSpPr>
                  <a:spLocks/>
                </p:cNvSpPr>
                <p:nvPr/>
              </p:nvSpPr>
              <p:spPr bwMode="auto">
                <a:xfrm>
                  <a:off x="1132420" y="1849046"/>
                  <a:ext cx="49871" cy="83942"/>
                </a:xfrm>
                <a:custGeom>
                  <a:avLst/>
                  <a:gdLst>
                    <a:gd name="T0" fmla="*/ 65 w 65"/>
                    <a:gd name="T1" fmla="*/ 5 h 109"/>
                    <a:gd name="T2" fmla="*/ 20 w 65"/>
                    <a:gd name="T3" fmla="*/ 109 h 109"/>
                    <a:gd name="T4" fmla="*/ 54 w 65"/>
                    <a:gd name="T5" fmla="*/ 0 h 109"/>
                    <a:gd name="T6" fmla="*/ 65 w 65"/>
                    <a:gd name="T7" fmla="*/ 5 h 109"/>
                  </a:gdLst>
                  <a:ahLst/>
                  <a:cxnLst>
                    <a:cxn ang="0">
                      <a:pos x="T0" y="T1"/>
                    </a:cxn>
                    <a:cxn ang="0">
                      <a:pos x="T2" y="T3"/>
                    </a:cxn>
                    <a:cxn ang="0">
                      <a:pos x="T4" y="T5"/>
                    </a:cxn>
                    <a:cxn ang="0">
                      <a:pos x="T6" y="T7"/>
                    </a:cxn>
                  </a:cxnLst>
                  <a:rect l="0" t="0" r="r" b="b"/>
                  <a:pathLst>
                    <a:path w="65" h="109">
                      <a:moveTo>
                        <a:pt x="65" y="5"/>
                      </a:moveTo>
                      <a:cubicBezTo>
                        <a:pt x="50" y="40"/>
                        <a:pt x="35" y="74"/>
                        <a:pt x="20" y="109"/>
                      </a:cubicBezTo>
                      <a:cubicBezTo>
                        <a:pt x="0" y="51"/>
                        <a:pt x="8" y="31"/>
                        <a:pt x="54" y="0"/>
                      </a:cubicBezTo>
                      <a:cubicBezTo>
                        <a:pt x="58" y="2"/>
                        <a:pt x="61" y="3"/>
                        <a:pt x="6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24" name="Freeform 64">
                  <a:extLst>
                    <a:ext uri="{FF2B5EF4-FFF2-40B4-BE49-F238E27FC236}">
                      <a16:creationId xmlns="" xmlns:a16="http://schemas.microsoft.com/office/drawing/2014/main" id="{2A5983F9-20CD-488D-92D0-D4D610DB69AC}"/>
                    </a:ext>
                  </a:extLst>
                </p:cNvPr>
                <p:cNvSpPr>
                  <a:spLocks/>
                </p:cNvSpPr>
                <p:nvPr/>
              </p:nvSpPr>
              <p:spPr bwMode="auto">
                <a:xfrm>
                  <a:off x="1143283" y="1714245"/>
                  <a:ext cx="59747" cy="69623"/>
                </a:xfrm>
                <a:custGeom>
                  <a:avLst/>
                  <a:gdLst>
                    <a:gd name="T0" fmla="*/ 0 w 78"/>
                    <a:gd name="T1" fmla="*/ 89 h 90"/>
                    <a:gd name="T2" fmla="*/ 78 w 78"/>
                    <a:gd name="T3" fmla="*/ 0 h 90"/>
                    <a:gd name="T4" fmla="*/ 1 w 78"/>
                    <a:gd name="T5" fmla="*/ 88 h 90"/>
                    <a:gd name="T6" fmla="*/ 0 w 78"/>
                    <a:gd name="T7" fmla="*/ 89 h 90"/>
                  </a:gdLst>
                  <a:ahLst/>
                  <a:cxnLst>
                    <a:cxn ang="0">
                      <a:pos x="T0" y="T1"/>
                    </a:cxn>
                    <a:cxn ang="0">
                      <a:pos x="T2" y="T3"/>
                    </a:cxn>
                    <a:cxn ang="0">
                      <a:pos x="T4" y="T5"/>
                    </a:cxn>
                    <a:cxn ang="0">
                      <a:pos x="T6" y="T7"/>
                    </a:cxn>
                  </a:cxnLst>
                  <a:rect l="0" t="0" r="r" b="b"/>
                  <a:pathLst>
                    <a:path w="78" h="90">
                      <a:moveTo>
                        <a:pt x="0" y="89"/>
                      </a:moveTo>
                      <a:cubicBezTo>
                        <a:pt x="17" y="51"/>
                        <a:pt x="31" y="11"/>
                        <a:pt x="78" y="0"/>
                      </a:cubicBezTo>
                      <a:cubicBezTo>
                        <a:pt x="70" y="59"/>
                        <a:pt x="43" y="90"/>
                        <a:pt x="1" y="88"/>
                      </a:cubicBezTo>
                      <a:cubicBezTo>
                        <a:pt x="1" y="88"/>
                        <a:pt x="0" y="89"/>
                        <a:pt x="0"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25" name="Freeform 69">
                  <a:extLst>
                    <a:ext uri="{FF2B5EF4-FFF2-40B4-BE49-F238E27FC236}">
                      <a16:creationId xmlns="" xmlns:a16="http://schemas.microsoft.com/office/drawing/2014/main" id="{6F422C24-8162-4A9D-A739-9603AB749BDC}"/>
                    </a:ext>
                  </a:extLst>
                </p:cNvPr>
                <p:cNvSpPr>
                  <a:spLocks/>
                </p:cNvSpPr>
                <p:nvPr/>
              </p:nvSpPr>
              <p:spPr bwMode="auto">
                <a:xfrm>
                  <a:off x="1138839" y="1620921"/>
                  <a:ext cx="47403" cy="96781"/>
                </a:xfrm>
                <a:custGeom>
                  <a:avLst/>
                  <a:gdLst>
                    <a:gd name="T0" fmla="*/ 29 w 62"/>
                    <a:gd name="T1" fmla="*/ 125 h 126"/>
                    <a:gd name="T2" fmla="*/ 35 w 62"/>
                    <a:gd name="T3" fmla="*/ 0 h 126"/>
                    <a:gd name="T4" fmla="*/ 28 w 62"/>
                    <a:gd name="T5" fmla="*/ 126 h 126"/>
                    <a:gd name="T6" fmla="*/ 29 w 62"/>
                    <a:gd name="T7" fmla="*/ 125 h 126"/>
                  </a:gdLst>
                  <a:ahLst/>
                  <a:cxnLst>
                    <a:cxn ang="0">
                      <a:pos x="T0" y="T1"/>
                    </a:cxn>
                    <a:cxn ang="0">
                      <a:pos x="T2" y="T3"/>
                    </a:cxn>
                    <a:cxn ang="0">
                      <a:pos x="T4" y="T5"/>
                    </a:cxn>
                    <a:cxn ang="0">
                      <a:pos x="T6" y="T7"/>
                    </a:cxn>
                  </a:cxnLst>
                  <a:rect l="0" t="0" r="r" b="b"/>
                  <a:pathLst>
                    <a:path w="62" h="126">
                      <a:moveTo>
                        <a:pt x="29" y="125"/>
                      </a:moveTo>
                      <a:cubicBezTo>
                        <a:pt x="3" y="82"/>
                        <a:pt x="0" y="41"/>
                        <a:pt x="35" y="0"/>
                      </a:cubicBezTo>
                      <a:cubicBezTo>
                        <a:pt x="62" y="44"/>
                        <a:pt x="44" y="85"/>
                        <a:pt x="28" y="126"/>
                      </a:cubicBezTo>
                      <a:cubicBezTo>
                        <a:pt x="28" y="126"/>
                        <a:pt x="29" y="125"/>
                        <a:pt x="2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26" name="Freeform 70">
                  <a:extLst>
                    <a:ext uri="{FF2B5EF4-FFF2-40B4-BE49-F238E27FC236}">
                      <a16:creationId xmlns="" xmlns:a16="http://schemas.microsoft.com/office/drawing/2014/main" id="{D758E474-BF1B-4B72-BEA5-22B6C0874ACB}"/>
                    </a:ext>
                  </a:extLst>
                </p:cNvPr>
                <p:cNvSpPr>
                  <a:spLocks/>
                </p:cNvSpPr>
                <p:nvPr/>
              </p:nvSpPr>
              <p:spPr bwMode="auto">
                <a:xfrm>
                  <a:off x="1217844" y="1489082"/>
                  <a:ext cx="36540" cy="89374"/>
                </a:xfrm>
                <a:custGeom>
                  <a:avLst/>
                  <a:gdLst>
                    <a:gd name="T0" fmla="*/ 48 w 48"/>
                    <a:gd name="T1" fmla="*/ 78 h 116"/>
                    <a:gd name="T2" fmla="*/ 17 w 48"/>
                    <a:gd name="T3" fmla="*/ 116 h 116"/>
                    <a:gd name="T4" fmla="*/ 16 w 48"/>
                    <a:gd name="T5" fmla="*/ 38 h 116"/>
                    <a:gd name="T6" fmla="*/ 48 w 48"/>
                    <a:gd name="T7" fmla="*/ 0 h 116"/>
                    <a:gd name="T8" fmla="*/ 48 w 48"/>
                    <a:gd name="T9" fmla="*/ 78 h 116"/>
                  </a:gdLst>
                  <a:ahLst/>
                  <a:cxnLst>
                    <a:cxn ang="0">
                      <a:pos x="T0" y="T1"/>
                    </a:cxn>
                    <a:cxn ang="0">
                      <a:pos x="T2" y="T3"/>
                    </a:cxn>
                    <a:cxn ang="0">
                      <a:pos x="T4" y="T5"/>
                    </a:cxn>
                    <a:cxn ang="0">
                      <a:pos x="T6" y="T7"/>
                    </a:cxn>
                    <a:cxn ang="0">
                      <a:pos x="T8" y="T9"/>
                    </a:cxn>
                  </a:cxnLst>
                  <a:rect l="0" t="0" r="r" b="b"/>
                  <a:pathLst>
                    <a:path w="48" h="116">
                      <a:moveTo>
                        <a:pt x="48" y="78"/>
                      </a:moveTo>
                      <a:cubicBezTo>
                        <a:pt x="37" y="91"/>
                        <a:pt x="27" y="103"/>
                        <a:pt x="17" y="116"/>
                      </a:cubicBezTo>
                      <a:cubicBezTo>
                        <a:pt x="1" y="98"/>
                        <a:pt x="0" y="60"/>
                        <a:pt x="16" y="38"/>
                      </a:cubicBezTo>
                      <a:cubicBezTo>
                        <a:pt x="23" y="27"/>
                        <a:pt x="32" y="18"/>
                        <a:pt x="48" y="0"/>
                      </a:cubicBezTo>
                      <a:cubicBezTo>
                        <a:pt x="48" y="32"/>
                        <a:pt x="48" y="55"/>
                        <a:pt x="4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27" name="Freeform 71">
                  <a:extLst>
                    <a:ext uri="{FF2B5EF4-FFF2-40B4-BE49-F238E27FC236}">
                      <a16:creationId xmlns="" xmlns:a16="http://schemas.microsoft.com/office/drawing/2014/main" id="{98E39464-D636-4262-AAFA-2AEB0ECB37D0}"/>
                    </a:ext>
                  </a:extLst>
                </p:cNvPr>
                <p:cNvSpPr>
                  <a:spLocks/>
                </p:cNvSpPr>
                <p:nvPr/>
              </p:nvSpPr>
              <p:spPr bwMode="auto">
                <a:xfrm>
                  <a:off x="1129951" y="1780411"/>
                  <a:ext cx="56291" cy="79498"/>
                </a:xfrm>
                <a:custGeom>
                  <a:avLst/>
                  <a:gdLst>
                    <a:gd name="T0" fmla="*/ 0 w 73"/>
                    <a:gd name="T1" fmla="*/ 103 h 103"/>
                    <a:gd name="T2" fmla="*/ 73 w 73"/>
                    <a:gd name="T3" fmla="*/ 0 h 103"/>
                    <a:gd name="T4" fmla="*/ 0 w 73"/>
                    <a:gd name="T5" fmla="*/ 102 h 103"/>
                    <a:gd name="T6" fmla="*/ 0 w 73"/>
                    <a:gd name="T7" fmla="*/ 103 h 103"/>
                  </a:gdLst>
                  <a:ahLst/>
                  <a:cxnLst>
                    <a:cxn ang="0">
                      <a:pos x="T0" y="T1"/>
                    </a:cxn>
                    <a:cxn ang="0">
                      <a:pos x="T2" y="T3"/>
                    </a:cxn>
                    <a:cxn ang="0">
                      <a:pos x="T4" y="T5"/>
                    </a:cxn>
                    <a:cxn ang="0">
                      <a:pos x="T6" y="T7"/>
                    </a:cxn>
                  </a:cxnLst>
                  <a:rect l="0" t="0" r="r" b="b"/>
                  <a:pathLst>
                    <a:path w="73" h="103">
                      <a:moveTo>
                        <a:pt x="0" y="103"/>
                      </a:moveTo>
                      <a:cubicBezTo>
                        <a:pt x="15" y="62"/>
                        <a:pt x="23" y="17"/>
                        <a:pt x="73" y="0"/>
                      </a:cubicBezTo>
                      <a:cubicBezTo>
                        <a:pt x="71" y="51"/>
                        <a:pt x="52" y="88"/>
                        <a:pt x="0" y="102"/>
                      </a:cubicBezTo>
                      <a:cubicBezTo>
                        <a:pt x="0" y="102"/>
                        <a:pt x="0" y="103"/>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28" name="Freeform 72">
                  <a:extLst>
                    <a:ext uri="{FF2B5EF4-FFF2-40B4-BE49-F238E27FC236}">
                      <a16:creationId xmlns="" xmlns:a16="http://schemas.microsoft.com/office/drawing/2014/main" id="{762D4D22-9B4A-40FD-9B91-B4BDE3E16332}"/>
                    </a:ext>
                  </a:extLst>
                </p:cNvPr>
                <p:cNvSpPr>
                  <a:spLocks/>
                </p:cNvSpPr>
                <p:nvPr/>
              </p:nvSpPr>
              <p:spPr bwMode="auto">
                <a:xfrm>
                  <a:off x="1147727" y="2146795"/>
                  <a:ext cx="64685" cy="61229"/>
                </a:xfrm>
                <a:custGeom>
                  <a:avLst/>
                  <a:gdLst>
                    <a:gd name="T0" fmla="*/ 0 w 84"/>
                    <a:gd name="T1" fmla="*/ 0 h 80"/>
                    <a:gd name="T2" fmla="*/ 84 w 84"/>
                    <a:gd name="T3" fmla="*/ 80 h 80"/>
                    <a:gd name="T4" fmla="*/ 0 w 84"/>
                    <a:gd name="T5" fmla="*/ 0 h 80"/>
                  </a:gdLst>
                  <a:ahLst/>
                  <a:cxnLst>
                    <a:cxn ang="0">
                      <a:pos x="T0" y="T1"/>
                    </a:cxn>
                    <a:cxn ang="0">
                      <a:pos x="T2" y="T3"/>
                    </a:cxn>
                    <a:cxn ang="0">
                      <a:pos x="T4" y="T5"/>
                    </a:cxn>
                  </a:cxnLst>
                  <a:rect l="0" t="0" r="r" b="b"/>
                  <a:pathLst>
                    <a:path w="84" h="80">
                      <a:moveTo>
                        <a:pt x="0" y="0"/>
                      </a:moveTo>
                      <a:cubicBezTo>
                        <a:pt x="43" y="13"/>
                        <a:pt x="78" y="30"/>
                        <a:pt x="84" y="80"/>
                      </a:cubicBezTo>
                      <a:cubicBezTo>
                        <a:pt x="36" y="74"/>
                        <a:pt x="12" y="4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29" name="Freeform 75">
                  <a:extLst>
                    <a:ext uri="{FF2B5EF4-FFF2-40B4-BE49-F238E27FC236}">
                      <a16:creationId xmlns="" xmlns:a16="http://schemas.microsoft.com/office/drawing/2014/main" id="{E1630B8F-9659-408F-8291-6DC1BC51D22A}"/>
                    </a:ext>
                  </a:extLst>
                </p:cNvPr>
                <p:cNvSpPr>
                  <a:spLocks/>
                </p:cNvSpPr>
                <p:nvPr/>
              </p:nvSpPr>
              <p:spPr bwMode="auto">
                <a:xfrm>
                  <a:off x="1282035" y="2228762"/>
                  <a:ext cx="43946" cy="88386"/>
                </a:xfrm>
                <a:custGeom>
                  <a:avLst/>
                  <a:gdLst>
                    <a:gd name="T0" fmla="*/ 35 w 57"/>
                    <a:gd name="T1" fmla="*/ 115 h 115"/>
                    <a:gd name="T2" fmla="*/ 4 w 57"/>
                    <a:gd name="T3" fmla="*/ 77 h 115"/>
                    <a:gd name="T4" fmla="*/ 0 w 57"/>
                    <a:gd name="T5" fmla="*/ 0 h 115"/>
                    <a:gd name="T6" fmla="*/ 35 w 57"/>
                    <a:gd name="T7" fmla="*/ 115 h 115"/>
                  </a:gdLst>
                  <a:ahLst/>
                  <a:cxnLst>
                    <a:cxn ang="0">
                      <a:pos x="T0" y="T1"/>
                    </a:cxn>
                    <a:cxn ang="0">
                      <a:pos x="T2" y="T3"/>
                    </a:cxn>
                    <a:cxn ang="0">
                      <a:pos x="T4" y="T5"/>
                    </a:cxn>
                    <a:cxn ang="0">
                      <a:pos x="T6" y="T7"/>
                    </a:cxn>
                  </a:cxnLst>
                  <a:rect l="0" t="0" r="r" b="b"/>
                  <a:pathLst>
                    <a:path w="57" h="115">
                      <a:moveTo>
                        <a:pt x="35" y="115"/>
                      </a:moveTo>
                      <a:cubicBezTo>
                        <a:pt x="25" y="102"/>
                        <a:pt x="15" y="90"/>
                        <a:pt x="4" y="77"/>
                      </a:cubicBezTo>
                      <a:cubicBezTo>
                        <a:pt x="3" y="53"/>
                        <a:pt x="2" y="28"/>
                        <a:pt x="0" y="0"/>
                      </a:cubicBezTo>
                      <a:cubicBezTo>
                        <a:pt x="49" y="42"/>
                        <a:pt x="57" y="73"/>
                        <a:pt x="35"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30" name="Freeform 76">
                  <a:extLst>
                    <a:ext uri="{FF2B5EF4-FFF2-40B4-BE49-F238E27FC236}">
                      <a16:creationId xmlns="" xmlns:a16="http://schemas.microsoft.com/office/drawing/2014/main" id="{48F8DA8D-DE22-422C-BC97-5611A0B3CA31}"/>
                    </a:ext>
                  </a:extLst>
                </p:cNvPr>
                <p:cNvSpPr>
                  <a:spLocks/>
                </p:cNvSpPr>
                <p:nvPr/>
              </p:nvSpPr>
              <p:spPr bwMode="auto">
                <a:xfrm>
                  <a:off x="1090942" y="1843615"/>
                  <a:ext cx="49871" cy="85423"/>
                </a:xfrm>
                <a:custGeom>
                  <a:avLst/>
                  <a:gdLst>
                    <a:gd name="T0" fmla="*/ 45 w 65"/>
                    <a:gd name="T1" fmla="*/ 111 h 111"/>
                    <a:gd name="T2" fmla="*/ 10 w 65"/>
                    <a:gd name="T3" fmla="*/ 0 h 111"/>
                    <a:gd name="T4" fmla="*/ 45 w 65"/>
                    <a:gd name="T5" fmla="*/ 111 h 111"/>
                  </a:gdLst>
                  <a:ahLst/>
                  <a:cxnLst>
                    <a:cxn ang="0">
                      <a:pos x="T0" y="T1"/>
                    </a:cxn>
                    <a:cxn ang="0">
                      <a:pos x="T2" y="T3"/>
                    </a:cxn>
                    <a:cxn ang="0">
                      <a:pos x="T4" y="T5"/>
                    </a:cxn>
                  </a:cxnLst>
                  <a:rect l="0" t="0" r="r" b="b"/>
                  <a:pathLst>
                    <a:path w="65" h="111">
                      <a:moveTo>
                        <a:pt x="45" y="111"/>
                      </a:moveTo>
                      <a:cubicBezTo>
                        <a:pt x="9" y="82"/>
                        <a:pt x="0" y="46"/>
                        <a:pt x="10" y="0"/>
                      </a:cubicBezTo>
                      <a:cubicBezTo>
                        <a:pt x="44" y="31"/>
                        <a:pt x="65" y="64"/>
                        <a:pt x="45"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31" name="Freeform 78">
                  <a:extLst>
                    <a:ext uri="{FF2B5EF4-FFF2-40B4-BE49-F238E27FC236}">
                      <a16:creationId xmlns="" xmlns:a16="http://schemas.microsoft.com/office/drawing/2014/main" id="{09EF035C-E9D8-4F7F-8EC0-D2F7797C78CA}"/>
                    </a:ext>
                  </a:extLst>
                </p:cNvPr>
                <p:cNvSpPr>
                  <a:spLocks/>
                </p:cNvSpPr>
                <p:nvPr/>
              </p:nvSpPr>
              <p:spPr bwMode="auto">
                <a:xfrm>
                  <a:off x="1173897" y="2045077"/>
                  <a:ext cx="39996" cy="96781"/>
                </a:xfrm>
                <a:custGeom>
                  <a:avLst/>
                  <a:gdLst>
                    <a:gd name="T0" fmla="*/ 1 w 52"/>
                    <a:gd name="T1" fmla="*/ 91 h 126"/>
                    <a:gd name="T2" fmla="*/ 16 w 52"/>
                    <a:gd name="T3" fmla="*/ 0 h 126"/>
                    <a:gd name="T4" fmla="*/ 23 w 52"/>
                    <a:gd name="T5" fmla="*/ 126 h 126"/>
                    <a:gd name="T6" fmla="*/ 0 w 52"/>
                    <a:gd name="T7" fmla="*/ 90 h 126"/>
                    <a:gd name="T8" fmla="*/ 1 w 52"/>
                    <a:gd name="T9" fmla="*/ 91 h 126"/>
                  </a:gdLst>
                  <a:ahLst/>
                  <a:cxnLst>
                    <a:cxn ang="0">
                      <a:pos x="T0" y="T1"/>
                    </a:cxn>
                    <a:cxn ang="0">
                      <a:pos x="T2" y="T3"/>
                    </a:cxn>
                    <a:cxn ang="0">
                      <a:pos x="T4" y="T5"/>
                    </a:cxn>
                    <a:cxn ang="0">
                      <a:pos x="T6" y="T7"/>
                    </a:cxn>
                    <a:cxn ang="0">
                      <a:pos x="T8" y="T9"/>
                    </a:cxn>
                  </a:cxnLst>
                  <a:rect l="0" t="0" r="r" b="b"/>
                  <a:pathLst>
                    <a:path w="52" h="126">
                      <a:moveTo>
                        <a:pt x="1" y="91"/>
                      </a:moveTo>
                      <a:cubicBezTo>
                        <a:pt x="5" y="63"/>
                        <a:pt x="10" y="35"/>
                        <a:pt x="16" y="0"/>
                      </a:cubicBezTo>
                      <a:cubicBezTo>
                        <a:pt x="52" y="47"/>
                        <a:pt x="45" y="86"/>
                        <a:pt x="23" y="126"/>
                      </a:cubicBezTo>
                      <a:cubicBezTo>
                        <a:pt x="15" y="113"/>
                        <a:pt x="7" y="101"/>
                        <a:pt x="0" y="90"/>
                      </a:cubicBezTo>
                      <a:cubicBezTo>
                        <a:pt x="0" y="89"/>
                        <a:pt x="1" y="91"/>
                        <a:pt x="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32" name="Freeform 79">
                  <a:extLst>
                    <a:ext uri="{FF2B5EF4-FFF2-40B4-BE49-F238E27FC236}">
                      <a16:creationId xmlns="" xmlns:a16="http://schemas.microsoft.com/office/drawing/2014/main" id="{85202205-927D-441E-83D7-4C82A1239817}"/>
                    </a:ext>
                  </a:extLst>
                </p:cNvPr>
                <p:cNvSpPr>
                  <a:spLocks/>
                </p:cNvSpPr>
                <p:nvPr/>
              </p:nvSpPr>
              <p:spPr bwMode="auto">
                <a:xfrm>
                  <a:off x="1197598" y="2114205"/>
                  <a:ext cx="43946" cy="90855"/>
                </a:xfrm>
                <a:custGeom>
                  <a:avLst/>
                  <a:gdLst>
                    <a:gd name="T0" fmla="*/ 22 w 57"/>
                    <a:gd name="T1" fmla="*/ 0 h 118"/>
                    <a:gd name="T2" fmla="*/ 36 w 57"/>
                    <a:gd name="T3" fmla="*/ 118 h 118"/>
                    <a:gd name="T4" fmla="*/ 22 w 57"/>
                    <a:gd name="T5" fmla="*/ 0 h 118"/>
                  </a:gdLst>
                  <a:ahLst/>
                  <a:cxnLst>
                    <a:cxn ang="0">
                      <a:pos x="T0" y="T1"/>
                    </a:cxn>
                    <a:cxn ang="0">
                      <a:pos x="T2" y="T3"/>
                    </a:cxn>
                    <a:cxn ang="0">
                      <a:pos x="T4" y="T5"/>
                    </a:cxn>
                  </a:cxnLst>
                  <a:rect l="0" t="0" r="r" b="b"/>
                  <a:pathLst>
                    <a:path w="57" h="118">
                      <a:moveTo>
                        <a:pt x="22" y="0"/>
                      </a:moveTo>
                      <a:cubicBezTo>
                        <a:pt x="57" y="37"/>
                        <a:pt x="54" y="76"/>
                        <a:pt x="36" y="118"/>
                      </a:cubicBezTo>
                      <a:cubicBezTo>
                        <a:pt x="0" y="82"/>
                        <a:pt x="6" y="43"/>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33" name="Freeform 81">
                  <a:extLst>
                    <a:ext uri="{FF2B5EF4-FFF2-40B4-BE49-F238E27FC236}">
                      <a16:creationId xmlns="" xmlns:a16="http://schemas.microsoft.com/office/drawing/2014/main" id="{65DD57F3-4487-46CD-ABE0-2FC57246E193}"/>
                    </a:ext>
                  </a:extLst>
                </p:cNvPr>
                <p:cNvSpPr>
                  <a:spLocks/>
                </p:cNvSpPr>
                <p:nvPr/>
              </p:nvSpPr>
              <p:spPr bwMode="auto">
                <a:xfrm>
                  <a:off x="1087980" y="1922126"/>
                  <a:ext cx="52340" cy="82461"/>
                </a:xfrm>
                <a:custGeom>
                  <a:avLst/>
                  <a:gdLst>
                    <a:gd name="T0" fmla="*/ 14 w 68"/>
                    <a:gd name="T1" fmla="*/ 0 h 107"/>
                    <a:gd name="T2" fmla="*/ 58 w 68"/>
                    <a:gd name="T3" fmla="*/ 107 h 107"/>
                    <a:gd name="T4" fmla="*/ 14 w 68"/>
                    <a:gd name="T5" fmla="*/ 0 h 107"/>
                  </a:gdLst>
                  <a:ahLst/>
                  <a:cxnLst>
                    <a:cxn ang="0">
                      <a:pos x="T0" y="T1"/>
                    </a:cxn>
                    <a:cxn ang="0">
                      <a:pos x="T2" y="T3"/>
                    </a:cxn>
                    <a:cxn ang="0">
                      <a:pos x="T4" y="T5"/>
                    </a:cxn>
                  </a:cxnLst>
                  <a:rect l="0" t="0" r="r" b="b"/>
                  <a:pathLst>
                    <a:path w="68" h="107">
                      <a:moveTo>
                        <a:pt x="14" y="0"/>
                      </a:moveTo>
                      <a:cubicBezTo>
                        <a:pt x="53" y="26"/>
                        <a:pt x="68" y="60"/>
                        <a:pt x="58" y="107"/>
                      </a:cubicBezTo>
                      <a:cubicBezTo>
                        <a:pt x="25" y="79"/>
                        <a:pt x="0" y="5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grpSp>
          <p:grpSp>
            <p:nvGrpSpPr>
              <p:cNvPr id="459" name="组合 458">
                <a:extLst>
                  <a:ext uri="{FF2B5EF4-FFF2-40B4-BE49-F238E27FC236}">
                    <a16:creationId xmlns="" xmlns:a16="http://schemas.microsoft.com/office/drawing/2014/main" id="{252D90F9-4CDB-450F-969F-4A8DF358D9AF}"/>
                  </a:ext>
                </a:extLst>
              </p:cNvPr>
              <p:cNvGrpSpPr/>
              <p:nvPr/>
            </p:nvGrpSpPr>
            <p:grpSpPr>
              <a:xfrm flipH="1">
                <a:off x="3053940" y="1383907"/>
                <a:ext cx="478965" cy="1101126"/>
                <a:chOff x="1087980" y="1383907"/>
                <a:chExt cx="478965" cy="1101126"/>
              </a:xfrm>
              <a:gradFill>
                <a:gsLst>
                  <a:gs pos="0">
                    <a:schemeClr val="accent2"/>
                  </a:gs>
                  <a:gs pos="88000">
                    <a:schemeClr val="accent1"/>
                  </a:gs>
                </a:gsLst>
                <a:lin ang="0" scaled="1"/>
              </a:gradFill>
            </p:grpSpPr>
            <p:sp>
              <p:nvSpPr>
                <p:cNvPr id="460" name="Freeform 11">
                  <a:extLst>
                    <a:ext uri="{FF2B5EF4-FFF2-40B4-BE49-F238E27FC236}">
                      <a16:creationId xmlns="" xmlns:a16="http://schemas.microsoft.com/office/drawing/2014/main" id="{EEF30821-14DF-46E0-81FA-B7824A53E047}"/>
                    </a:ext>
                  </a:extLst>
                </p:cNvPr>
                <p:cNvSpPr>
                  <a:spLocks/>
                </p:cNvSpPr>
                <p:nvPr/>
              </p:nvSpPr>
              <p:spPr bwMode="auto">
                <a:xfrm>
                  <a:off x="1371902" y="1383907"/>
                  <a:ext cx="85423" cy="54316"/>
                </a:xfrm>
                <a:custGeom>
                  <a:avLst/>
                  <a:gdLst>
                    <a:gd name="T0" fmla="*/ 0 w 111"/>
                    <a:gd name="T1" fmla="*/ 69 h 71"/>
                    <a:gd name="T2" fmla="*/ 111 w 111"/>
                    <a:gd name="T3" fmla="*/ 2 h 71"/>
                    <a:gd name="T4" fmla="*/ 0 w 111"/>
                    <a:gd name="T5" fmla="*/ 69 h 71"/>
                  </a:gdLst>
                  <a:ahLst/>
                  <a:cxnLst>
                    <a:cxn ang="0">
                      <a:pos x="T0" y="T1"/>
                    </a:cxn>
                    <a:cxn ang="0">
                      <a:pos x="T2" y="T3"/>
                    </a:cxn>
                    <a:cxn ang="0">
                      <a:pos x="T4" y="T5"/>
                    </a:cxn>
                  </a:cxnLst>
                  <a:rect l="0" t="0" r="r" b="b"/>
                  <a:pathLst>
                    <a:path w="111" h="71">
                      <a:moveTo>
                        <a:pt x="0" y="69"/>
                      </a:moveTo>
                      <a:cubicBezTo>
                        <a:pt x="23" y="23"/>
                        <a:pt x="58" y="0"/>
                        <a:pt x="111" y="2"/>
                      </a:cubicBezTo>
                      <a:cubicBezTo>
                        <a:pt x="87" y="47"/>
                        <a:pt x="52" y="71"/>
                        <a:pt x="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61" name="Freeform 15">
                  <a:extLst>
                    <a:ext uri="{FF2B5EF4-FFF2-40B4-BE49-F238E27FC236}">
                      <a16:creationId xmlns="" xmlns:a16="http://schemas.microsoft.com/office/drawing/2014/main" id="{094EDA74-CC2B-44EA-8B20-D104761F4A06}"/>
                    </a:ext>
                  </a:extLst>
                </p:cNvPr>
                <p:cNvSpPr>
                  <a:spLocks/>
                </p:cNvSpPr>
                <p:nvPr/>
              </p:nvSpPr>
              <p:spPr bwMode="auto">
                <a:xfrm>
                  <a:off x="1433624" y="2363563"/>
                  <a:ext cx="65179" cy="69623"/>
                </a:xfrm>
                <a:custGeom>
                  <a:avLst/>
                  <a:gdLst>
                    <a:gd name="T0" fmla="*/ 43 w 85"/>
                    <a:gd name="T1" fmla="*/ 74 h 91"/>
                    <a:gd name="T2" fmla="*/ 0 w 85"/>
                    <a:gd name="T3" fmla="*/ 0 h 91"/>
                    <a:gd name="T4" fmla="*/ 85 w 85"/>
                    <a:gd name="T5" fmla="*/ 79 h 91"/>
                    <a:gd name="T6" fmla="*/ 76 w 85"/>
                    <a:gd name="T7" fmla="*/ 91 h 91"/>
                    <a:gd name="T8" fmla="*/ 43 w 85"/>
                    <a:gd name="T9" fmla="*/ 74 h 91"/>
                  </a:gdLst>
                  <a:ahLst/>
                  <a:cxnLst>
                    <a:cxn ang="0">
                      <a:pos x="T0" y="T1"/>
                    </a:cxn>
                    <a:cxn ang="0">
                      <a:pos x="T2" y="T3"/>
                    </a:cxn>
                    <a:cxn ang="0">
                      <a:pos x="T4" y="T5"/>
                    </a:cxn>
                    <a:cxn ang="0">
                      <a:pos x="T6" y="T7"/>
                    </a:cxn>
                    <a:cxn ang="0">
                      <a:pos x="T8" y="T9"/>
                    </a:cxn>
                  </a:cxnLst>
                  <a:rect l="0" t="0" r="r" b="b"/>
                  <a:pathLst>
                    <a:path w="85" h="91">
                      <a:moveTo>
                        <a:pt x="43" y="74"/>
                      </a:moveTo>
                      <a:cubicBezTo>
                        <a:pt x="29" y="51"/>
                        <a:pt x="16" y="28"/>
                        <a:pt x="0" y="0"/>
                      </a:cubicBezTo>
                      <a:cubicBezTo>
                        <a:pt x="53" y="7"/>
                        <a:pt x="73" y="40"/>
                        <a:pt x="85" y="79"/>
                      </a:cubicBezTo>
                      <a:cubicBezTo>
                        <a:pt x="85" y="82"/>
                        <a:pt x="79" y="87"/>
                        <a:pt x="76" y="91"/>
                      </a:cubicBezTo>
                      <a:cubicBezTo>
                        <a:pt x="65" y="85"/>
                        <a:pt x="54" y="80"/>
                        <a:pt x="4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62" name="Freeform 18">
                  <a:extLst>
                    <a:ext uri="{FF2B5EF4-FFF2-40B4-BE49-F238E27FC236}">
                      <a16:creationId xmlns="" xmlns:a16="http://schemas.microsoft.com/office/drawing/2014/main" id="{9A947F2C-79CA-486B-A55D-A571F1C835D1}"/>
                    </a:ext>
                  </a:extLst>
                </p:cNvPr>
                <p:cNvSpPr>
                  <a:spLocks/>
                </p:cNvSpPr>
                <p:nvPr/>
              </p:nvSpPr>
              <p:spPr bwMode="auto">
                <a:xfrm>
                  <a:off x="1265246" y="1440692"/>
                  <a:ext cx="49378" cy="80980"/>
                </a:xfrm>
                <a:custGeom>
                  <a:avLst/>
                  <a:gdLst>
                    <a:gd name="T0" fmla="*/ 16 w 64"/>
                    <a:gd name="T1" fmla="*/ 105 h 105"/>
                    <a:gd name="T2" fmla="*/ 21 w 64"/>
                    <a:gd name="T3" fmla="*/ 28 h 105"/>
                    <a:gd name="T4" fmla="*/ 64 w 64"/>
                    <a:gd name="T5" fmla="*/ 0 h 105"/>
                    <a:gd name="T6" fmla="*/ 41 w 64"/>
                    <a:gd name="T7" fmla="*/ 79 h 105"/>
                    <a:gd name="T8" fmla="*/ 16 w 64"/>
                    <a:gd name="T9" fmla="*/ 105 h 105"/>
                  </a:gdLst>
                  <a:ahLst/>
                  <a:cxnLst>
                    <a:cxn ang="0">
                      <a:pos x="T0" y="T1"/>
                    </a:cxn>
                    <a:cxn ang="0">
                      <a:pos x="T2" y="T3"/>
                    </a:cxn>
                    <a:cxn ang="0">
                      <a:pos x="T4" y="T5"/>
                    </a:cxn>
                    <a:cxn ang="0">
                      <a:pos x="T6" y="T7"/>
                    </a:cxn>
                    <a:cxn ang="0">
                      <a:pos x="T8" y="T9"/>
                    </a:cxn>
                  </a:cxnLst>
                  <a:rect l="0" t="0" r="r" b="b"/>
                  <a:pathLst>
                    <a:path w="64" h="105">
                      <a:moveTo>
                        <a:pt x="16" y="105"/>
                      </a:moveTo>
                      <a:cubicBezTo>
                        <a:pt x="0" y="89"/>
                        <a:pt x="2" y="48"/>
                        <a:pt x="21" y="28"/>
                      </a:cubicBezTo>
                      <a:cubicBezTo>
                        <a:pt x="31" y="17"/>
                        <a:pt x="43" y="7"/>
                        <a:pt x="64" y="0"/>
                      </a:cubicBezTo>
                      <a:cubicBezTo>
                        <a:pt x="56" y="27"/>
                        <a:pt x="48" y="53"/>
                        <a:pt x="41" y="79"/>
                      </a:cubicBezTo>
                      <a:cubicBezTo>
                        <a:pt x="32" y="87"/>
                        <a:pt x="24" y="96"/>
                        <a:pt x="16"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63" name="Freeform 19">
                  <a:extLst>
                    <a:ext uri="{FF2B5EF4-FFF2-40B4-BE49-F238E27FC236}">
                      <a16:creationId xmlns="" xmlns:a16="http://schemas.microsoft.com/office/drawing/2014/main" id="{B51B2239-7B38-4CA5-9379-FE60D8870354}"/>
                    </a:ext>
                  </a:extLst>
                </p:cNvPr>
                <p:cNvSpPr>
                  <a:spLocks/>
                </p:cNvSpPr>
                <p:nvPr/>
              </p:nvSpPr>
              <p:spPr bwMode="auto">
                <a:xfrm>
                  <a:off x="1327462" y="1451555"/>
                  <a:ext cx="87399" cy="39008"/>
                </a:xfrm>
                <a:custGeom>
                  <a:avLst/>
                  <a:gdLst>
                    <a:gd name="T0" fmla="*/ 31 w 114"/>
                    <a:gd name="T1" fmla="*/ 0 h 51"/>
                    <a:gd name="T2" fmla="*/ 114 w 114"/>
                    <a:gd name="T3" fmla="*/ 0 h 51"/>
                    <a:gd name="T4" fmla="*/ 0 w 114"/>
                    <a:gd name="T5" fmla="*/ 24 h 51"/>
                    <a:gd name="T6" fmla="*/ 31 w 114"/>
                    <a:gd name="T7" fmla="*/ 0 h 51"/>
                  </a:gdLst>
                  <a:ahLst/>
                  <a:cxnLst>
                    <a:cxn ang="0">
                      <a:pos x="T0" y="T1"/>
                    </a:cxn>
                    <a:cxn ang="0">
                      <a:pos x="T2" y="T3"/>
                    </a:cxn>
                    <a:cxn ang="0">
                      <a:pos x="T4" y="T5"/>
                    </a:cxn>
                    <a:cxn ang="0">
                      <a:pos x="T6" y="T7"/>
                    </a:cxn>
                  </a:cxnLst>
                  <a:rect l="0" t="0" r="r" b="b"/>
                  <a:pathLst>
                    <a:path w="114" h="51">
                      <a:moveTo>
                        <a:pt x="31" y="0"/>
                      </a:moveTo>
                      <a:cubicBezTo>
                        <a:pt x="58" y="0"/>
                        <a:pt x="85" y="0"/>
                        <a:pt x="114" y="0"/>
                      </a:cubicBezTo>
                      <a:cubicBezTo>
                        <a:pt x="72" y="44"/>
                        <a:pt x="36" y="51"/>
                        <a:pt x="0" y="24"/>
                      </a:cubicBezTo>
                      <a:cubicBezTo>
                        <a:pt x="11" y="16"/>
                        <a:pt x="21" y="8"/>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64" name="Freeform 21">
                  <a:extLst>
                    <a:ext uri="{FF2B5EF4-FFF2-40B4-BE49-F238E27FC236}">
                      <a16:creationId xmlns="" xmlns:a16="http://schemas.microsoft.com/office/drawing/2014/main" id="{A8BA7EC4-E5C3-48D1-B577-6AB776B7220F}"/>
                    </a:ext>
                  </a:extLst>
                </p:cNvPr>
                <p:cNvSpPr>
                  <a:spLocks/>
                </p:cNvSpPr>
                <p:nvPr/>
              </p:nvSpPr>
              <p:spPr bwMode="auto">
                <a:xfrm>
                  <a:off x="1226238" y="2274190"/>
                  <a:ext cx="82955" cy="56291"/>
                </a:xfrm>
                <a:custGeom>
                  <a:avLst/>
                  <a:gdLst>
                    <a:gd name="T0" fmla="*/ 108 w 108"/>
                    <a:gd name="T1" fmla="*/ 56 h 73"/>
                    <a:gd name="T2" fmla="*/ 0 w 108"/>
                    <a:gd name="T3" fmla="*/ 0 h 73"/>
                    <a:gd name="T4" fmla="*/ 77 w 108"/>
                    <a:gd name="T5" fmla="*/ 18 h 73"/>
                    <a:gd name="T6" fmla="*/ 108 w 108"/>
                    <a:gd name="T7" fmla="*/ 56 h 73"/>
                  </a:gdLst>
                  <a:ahLst/>
                  <a:cxnLst>
                    <a:cxn ang="0">
                      <a:pos x="T0" y="T1"/>
                    </a:cxn>
                    <a:cxn ang="0">
                      <a:pos x="T2" y="T3"/>
                    </a:cxn>
                    <a:cxn ang="0">
                      <a:pos x="T4" y="T5"/>
                    </a:cxn>
                    <a:cxn ang="0">
                      <a:pos x="T6" y="T7"/>
                    </a:cxn>
                  </a:cxnLst>
                  <a:rect l="0" t="0" r="r" b="b"/>
                  <a:pathLst>
                    <a:path w="108" h="73">
                      <a:moveTo>
                        <a:pt x="108" y="56"/>
                      </a:moveTo>
                      <a:cubicBezTo>
                        <a:pt x="66" y="73"/>
                        <a:pt x="35" y="58"/>
                        <a:pt x="0" y="0"/>
                      </a:cubicBezTo>
                      <a:cubicBezTo>
                        <a:pt x="28" y="6"/>
                        <a:pt x="53" y="12"/>
                        <a:pt x="77" y="18"/>
                      </a:cubicBezTo>
                      <a:cubicBezTo>
                        <a:pt x="88" y="31"/>
                        <a:pt x="98" y="43"/>
                        <a:pt x="108"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65" name="Freeform 22">
                  <a:extLst>
                    <a:ext uri="{FF2B5EF4-FFF2-40B4-BE49-F238E27FC236}">
                      <a16:creationId xmlns="" xmlns:a16="http://schemas.microsoft.com/office/drawing/2014/main" id="{739A58EF-4529-44B1-A8E3-E8DE9CE54388}"/>
                    </a:ext>
                  </a:extLst>
                </p:cNvPr>
                <p:cNvSpPr>
                  <a:spLocks/>
                </p:cNvSpPr>
                <p:nvPr/>
              </p:nvSpPr>
              <p:spPr bwMode="auto">
                <a:xfrm>
                  <a:off x="1230682" y="1537472"/>
                  <a:ext cx="80980" cy="48390"/>
                </a:xfrm>
                <a:custGeom>
                  <a:avLst/>
                  <a:gdLst>
                    <a:gd name="T0" fmla="*/ 31 w 105"/>
                    <a:gd name="T1" fmla="*/ 15 h 63"/>
                    <a:gd name="T2" fmla="*/ 105 w 105"/>
                    <a:gd name="T3" fmla="*/ 0 h 63"/>
                    <a:gd name="T4" fmla="*/ 16 w 105"/>
                    <a:gd name="T5" fmla="*/ 63 h 63"/>
                    <a:gd name="T6" fmla="*/ 0 w 105"/>
                    <a:gd name="T7" fmla="*/ 53 h 63"/>
                    <a:gd name="T8" fmla="*/ 31 w 105"/>
                    <a:gd name="T9" fmla="*/ 15 h 63"/>
                  </a:gdLst>
                  <a:ahLst/>
                  <a:cxnLst>
                    <a:cxn ang="0">
                      <a:pos x="T0" y="T1"/>
                    </a:cxn>
                    <a:cxn ang="0">
                      <a:pos x="T2" y="T3"/>
                    </a:cxn>
                    <a:cxn ang="0">
                      <a:pos x="T4" y="T5"/>
                    </a:cxn>
                    <a:cxn ang="0">
                      <a:pos x="T6" y="T7"/>
                    </a:cxn>
                    <a:cxn ang="0">
                      <a:pos x="T8" y="T9"/>
                    </a:cxn>
                  </a:cxnLst>
                  <a:rect l="0" t="0" r="r" b="b"/>
                  <a:pathLst>
                    <a:path w="105" h="63">
                      <a:moveTo>
                        <a:pt x="31" y="15"/>
                      </a:moveTo>
                      <a:cubicBezTo>
                        <a:pt x="55" y="11"/>
                        <a:pt x="79" y="6"/>
                        <a:pt x="105" y="0"/>
                      </a:cubicBezTo>
                      <a:cubicBezTo>
                        <a:pt x="88" y="43"/>
                        <a:pt x="57" y="60"/>
                        <a:pt x="16" y="63"/>
                      </a:cubicBezTo>
                      <a:cubicBezTo>
                        <a:pt x="11" y="63"/>
                        <a:pt x="5" y="56"/>
                        <a:pt x="0" y="53"/>
                      </a:cubicBezTo>
                      <a:cubicBezTo>
                        <a:pt x="10" y="40"/>
                        <a:pt x="20" y="28"/>
                        <a:pt x="3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66" name="Freeform 25">
                  <a:extLst>
                    <a:ext uri="{FF2B5EF4-FFF2-40B4-BE49-F238E27FC236}">
                      <a16:creationId xmlns="" xmlns:a16="http://schemas.microsoft.com/office/drawing/2014/main" id="{38A5702C-33F6-408E-8D67-583024C9AD7C}"/>
                    </a:ext>
                  </a:extLst>
                </p:cNvPr>
                <p:cNvSpPr>
                  <a:spLocks/>
                </p:cNvSpPr>
                <p:nvPr/>
              </p:nvSpPr>
              <p:spPr bwMode="auto">
                <a:xfrm>
                  <a:off x="1490903" y="2392696"/>
                  <a:ext cx="76042" cy="65179"/>
                </a:xfrm>
                <a:custGeom>
                  <a:avLst/>
                  <a:gdLst>
                    <a:gd name="T0" fmla="*/ 63 w 99"/>
                    <a:gd name="T1" fmla="*/ 72 h 85"/>
                    <a:gd name="T2" fmla="*/ 0 w 99"/>
                    <a:gd name="T3" fmla="*/ 0 h 85"/>
                    <a:gd name="T4" fmla="*/ 97 w 99"/>
                    <a:gd name="T5" fmla="*/ 85 h 85"/>
                    <a:gd name="T6" fmla="*/ 63 w 99"/>
                    <a:gd name="T7" fmla="*/ 72 h 85"/>
                  </a:gdLst>
                  <a:ahLst/>
                  <a:cxnLst>
                    <a:cxn ang="0">
                      <a:pos x="T0" y="T1"/>
                    </a:cxn>
                    <a:cxn ang="0">
                      <a:pos x="T2" y="T3"/>
                    </a:cxn>
                    <a:cxn ang="0">
                      <a:pos x="T4" y="T5"/>
                    </a:cxn>
                    <a:cxn ang="0">
                      <a:pos x="T6" y="T7"/>
                    </a:cxn>
                  </a:cxnLst>
                  <a:rect l="0" t="0" r="r" b="b"/>
                  <a:pathLst>
                    <a:path w="99" h="85">
                      <a:moveTo>
                        <a:pt x="63" y="72"/>
                      </a:moveTo>
                      <a:cubicBezTo>
                        <a:pt x="44" y="50"/>
                        <a:pt x="26" y="29"/>
                        <a:pt x="0" y="0"/>
                      </a:cubicBezTo>
                      <a:cubicBezTo>
                        <a:pt x="72" y="15"/>
                        <a:pt x="99" y="42"/>
                        <a:pt x="97" y="85"/>
                      </a:cubicBezTo>
                      <a:cubicBezTo>
                        <a:pt x="86" y="81"/>
                        <a:pt x="75" y="76"/>
                        <a:pt x="63"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67" name="Freeform 27">
                  <a:extLst>
                    <a:ext uri="{FF2B5EF4-FFF2-40B4-BE49-F238E27FC236}">
                      <a16:creationId xmlns="" xmlns:a16="http://schemas.microsoft.com/office/drawing/2014/main" id="{5E2A7AE1-5549-4FA4-A25C-9123B77E2497}"/>
                    </a:ext>
                  </a:extLst>
                </p:cNvPr>
                <p:cNvSpPr>
                  <a:spLocks/>
                </p:cNvSpPr>
                <p:nvPr/>
              </p:nvSpPr>
              <p:spPr bwMode="auto">
                <a:xfrm>
                  <a:off x="1095387" y="1767573"/>
                  <a:ext cx="46909" cy="92336"/>
                </a:xfrm>
                <a:custGeom>
                  <a:avLst/>
                  <a:gdLst>
                    <a:gd name="T0" fmla="*/ 45 w 61"/>
                    <a:gd name="T1" fmla="*/ 119 h 120"/>
                    <a:gd name="T2" fmla="*/ 20 w 61"/>
                    <a:gd name="T3" fmla="*/ 0 h 120"/>
                    <a:gd name="T4" fmla="*/ 45 w 61"/>
                    <a:gd name="T5" fmla="*/ 120 h 120"/>
                    <a:gd name="T6" fmla="*/ 45 w 61"/>
                    <a:gd name="T7" fmla="*/ 119 h 120"/>
                  </a:gdLst>
                  <a:ahLst/>
                  <a:cxnLst>
                    <a:cxn ang="0">
                      <a:pos x="T0" y="T1"/>
                    </a:cxn>
                    <a:cxn ang="0">
                      <a:pos x="T2" y="T3"/>
                    </a:cxn>
                    <a:cxn ang="0">
                      <a:pos x="T4" y="T5"/>
                    </a:cxn>
                    <a:cxn ang="0">
                      <a:pos x="T6" y="T7"/>
                    </a:cxn>
                  </a:cxnLst>
                  <a:rect l="0" t="0" r="r" b="b"/>
                  <a:pathLst>
                    <a:path w="61" h="120">
                      <a:moveTo>
                        <a:pt x="45" y="119"/>
                      </a:moveTo>
                      <a:cubicBezTo>
                        <a:pt x="10" y="85"/>
                        <a:pt x="0" y="45"/>
                        <a:pt x="20" y="0"/>
                      </a:cubicBezTo>
                      <a:cubicBezTo>
                        <a:pt x="61" y="33"/>
                        <a:pt x="53" y="76"/>
                        <a:pt x="45" y="120"/>
                      </a:cubicBezTo>
                      <a:lnTo>
                        <a:pt x="45"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68" name="Freeform 31">
                  <a:extLst>
                    <a:ext uri="{FF2B5EF4-FFF2-40B4-BE49-F238E27FC236}">
                      <a16:creationId xmlns="" xmlns:a16="http://schemas.microsoft.com/office/drawing/2014/main" id="{0A2105ED-6DCD-4386-A65E-5449A54FDFF1}"/>
                    </a:ext>
                  </a:extLst>
                </p:cNvPr>
                <p:cNvSpPr>
                  <a:spLocks/>
                </p:cNvSpPr>
                <p:nvPr/>
              </p:nvSpPr>
              <p:spPr bwMode="auto">
                <a:xfrm>
                  <a:off x="1187229" y="2209505"/>
                  <a:ext cx="73573" cy="62216"/>
                </a:xfrm>
                <a:custGeom>
                  <a:avLst/>
                  <a:gdLst>
                    <a:gd name="T0" fmla="*/ 96 w 96"/>
                    <a:gd name="T1" fmla="*/ 69 h 81"/>
                    <a:gd name="T2" fmla="*/ 0 w 96"/>
                    <a:gd name="T3" fmla="*/ 0 h 81"/>
                    <a:gd name="T4" fmla="*/ 85 w 96"/>
                    <a:gd name="T5" fmla="*/ 48 h 81"/>
                    <a:gd name="T6" fmla="*/ 96 w 96"/>
                    <a:gd name="T7" fmla="*/ 69 h 81"/>
                  </a:gdLst>
                  <a:ahLst/>
                  <a:cxnLst>
                    <a:cxn ang="0">
                      <a:pos x="T0" y="T1"/>
                    </a:cxn>
                    <a:cxn ang="0">
                      <a:pos x="T2" y="T3"/>
                    </a:cxn>
                    <a:cxn ang="0">
                      <a:pos x="T4" y="T5"/>
                    </a:cxn>
                    <a:cxn ang="0">
                      <a:pos x="T6" y="T7"/>
                    </a:cxn>
                  </a:cxnLst>
                  <a:rect l="0" t="0" r="r" b="b"/>
                  <a:pathLst>
                    <a:path w="96" h="81">
                      <a:moveTo>
                        <a:pt x="96" y="69"/>
                      </a:moveTo>
                      <a:cubicBezTo>
                        <a:pt x="55" y="81"/>
                        <a:pt x="25" y="63"/>
                        <a:pt x="0" y="0"/>
                      </a:cubicBezTo>
                      <a:cubicBezTo>
                        <a:pt x="28" y="16"/>
                        <a:pt x="57" y="32"/>
                        <a:pt x="85" y="48"/>
                      </a:cubicBezTo>
                      <a:cubicBezTo>
                        <a:pt x="89" y="55"/>
                        <a:pt x="92" y="62"/>
                        <a:pt x="96"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69" name="Freeform 32">
                  <a:extLst>
                    <a:ext uri="{FF2B5EF4-FFF2-40B4-BE49-F238E27FC236}">
                      <a16:creationId xmlns="" xmlns:a16="http://schemas.microsoft.com/office/drawing/2014/main" id="{EEA0456A-B159-4FFD-9547-AB2832E55B9A}"/>
                    </a:ext>
                  </a:extLst>
                </p:cNvPr>
                <p:cNvSpPr>
                  <a:spLocks/>
                </p:cNvSpPr>
                <p:nvPr/>
              </p:nvSpPr>
              <p:spPr bwMode="auto">
                <a:xfrm>
                  <a:off x="1404985" y="2420348"/>
                  <a:ext cx="86905" cy="38515"/>
                </a:xfrm>
                <a:custGeom>
                  <a:avLst/>
                  <a:gdLst>
                    <a:gd name="T0" fmla="*/ 80 w 113"/>
                    <a:gd name="T1" fmla="*/ 0 h 50"/>
                    <a:gd name="T2" fmla="*/ 113 w 113"/>
                    <a:gd name="T3" fmla="*/ 17 h 50"/>
                    <a:gd name="T4" fmla="*/ 42 w 113"/>
                    <a:gd name="T5" fmla="*/ 37 h 50"/>
                    <a:gd name="T6" fmla="*/ 0 w 113"/>
                    <a:gd name="T7" fmla="*/ 5 h 50"/>
                    <a:gd name="T8" fmla="*/ 80 w 113"/>
                    <a:gd name="T9" fmla="*/ 0 h 50"/>
                  </a:gdLst>
                  <a:ahLst/>
                  <a:cxnLst>
                    <a:cxn ang="0">
                      <a:pos x="T0" y="T1"/>
                    </a:cxn>
                    <a:cxn ang="0">
                      <a:pos x="T2" y="T3"/>
                    </a:cxn>
                    <a:cxn ang="0">
                      <a:pos x="T4" y="T5"/>
                    </a:cxn>
                    <a:cxn ang="0">
                      <a:pos x="T6" y="T7"/>
                    </a:cxn>
                    <a:cxn ang="0">
                      <a:pos x="T8" y="T9"/>
                    </a:cxn>
                  </a:cxnLst>
                  <a:rect l="0" t="0" r="r" b="b"/>
                  <a:pathLst>
                    <a:path w="113" h="50">
                      <a:moveTo>
                        <a:pt x="80" y="0"/>
                      </a:moveTo>
                      <a:cubicBezTo>
                        <a:pt x="91" y="6"/>
                        <a:pt x="102" y="11"/>
                        <a:pt x="113" y="17"/>
                      </a:cubicBezTo>
                      <a:cubicBezTo>
                        <a:pt x="98" y="50"/>
                        <a:pt x="67" y="40"/>
                        <a:pt x="42" y="37"/>
                      </a:cubicBezTo>
                      <a:cubicBezTo>
                        <a:pt x="27" y="35"/>
                        <a:pt x="13" y="22"/>
                        <a:pt x="0" y="5"/>
                      </a:cubicBezTo>
                      <a:cubicBezTo>
                        <a:pt x="26" y="3"/>
                        <a:pt x="53" y="2"/>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70" name="Freeform 33">
                  <a:extLst>
                    <a:ext uri="{FF2B5EF4-FFF2-40B4-BE49-F238E27FC236}">
                      <a16:creationId xmlns="" xmlns:a16="http://schemas.microsoft.com/office/drawing/2014/main" id="{175654E6-80EB-43C8-8312-A451D589428E}"/>
                    </a:ext>
                  </a:extLst>
                </p:cNvPr>
                <p:cNvSpPr>
                  <a:spLocks/>
                </p:cNvSpPr>
                <p:nvPr/>
              </p:nvSpPr>
              <p:spPr bwMode="auto">
                <a:xfrm>
                  <a:off x="1103287" y="1992242"/>
                  <a:ext cx="52340" cy="79005"/>
                </a:xfrm>
                <a:custGeom>
                  <a:avLst/>
                  <a:gdLst>
                    <a:gd name="T0" fmla="*/ 63 w 68"/>
                    <a:gd name="T1" fmla="*/ 103 h 103"/>
                    <a:gd name="T2" fmla="*/ 0 w 68"/>
                    <a:gd name="T3" fmla="*/ 0 h 103"/>
                    <a:gd name="T4" fmla="*/ 68 w 68"/>
                    <a:gd name="T5" fmla="*/ 70 h 103"/>
                    <a:gd name="T6" fmla="*/ 63 w 68"/>
                    <a:gd name="T7" fmla="*/ 103 h 103"/>
                  </a:gdLst>
                  <a:ahLst/>
                  <a:cxnLst>
                    <a:cxn ang="0">
                      <a:pos x="T0" y="T1"/>
                    </a:cxn>
                    <a:cxn ang="0">
                      <a:pos x="T2" y="T3"/>
                    </a:cxn>
                    <a:cxn ang="0">
                      <a:pos x="T4" y="T5"/>
                    </a:cxn>
                    <a:cxn ang="0">
                      <a:pos x="T6" y="T7"/>
                    </a:cxn>
                  </a:cxnLst>
                  <a:rect l="0" t="0" r="r" b="b"/>
                  <a:pathLst>
                    <a:path w="68" h="103">
                      <a:moveTo>
                        <a:pt x="63" y="103"/>
                      </a:moveTo>
                      <a:cubicBezTo>
                        <a:pt x="17" y="87"/>
                        <a:pt x="8" y="73"/>
                        <a:pt x="0" y="0"/>
                      </a:cubicBezTo>
                      <a:cubicBezTo>
                        <a:pt x="26" y="27"/>
                        <a:pt x="47" y="49"/>
                        <a:pt x="68" y="70"/>
                      </a:cubicBezTo>
                      <a:cubicBezTo>
                        <a:pt x="66" y="81"/>
                        <a:pt x="65" y="92"/>
                        <a:pt x="6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71" name="Freeform 34">
                  <a:extLst>
                    <a:ext uri="{FF2B5EF4-FFF2-40B4-BE49-F238E27FC236}">
                      <a16:creationId xmlns="" xmlns:a16="http://schemas.microsoft.com/office/drawing/2014/main" id="{88243D65-B224-4A22-9C0F-CCFCCA9F28EF}"/>
                    </a:ext>
                  </a:extLst>
                </p:cNvPr>
                <p:cNvSpPr>
                  <a:spLocks/>
                </p:cNvSpPr>
                <p:nvPr/>
              </p:nvSpPr>
              <p:spPr bwMode="auto">
                <a:xfrm>
                  <a:off x="1335856" y="2385784"/>
                  <a:ext cx="95299" cy="37527"/>
                </a:xfrm>
                <a:custGeom>
                  <a:avLst/>
                  <a:gdLst>
                    <a:gd name="T0" fmla="*/ 124 w 124"/>
                    <a:gd name="T1" fmla="*/ 22 h 49"/>
                    <a:gd name="T2" fmla="*/ 0 w 124"/>
                    <a:gd name="T3" fmla="*/ 0 h 49"/>
                    <a:gd name="T4" fmla="*/ 87 w 124"/>
                    <a:gd name="T5" fmla="*/ 0 h 49"/>
                    <a:gd name="T6" fmla="*/ 124 w 124"/>
                    <a:gd name="T7" fmla="*/ 22 h 49"/>
                  </a:gdLst>
                  <a:ahLst/>
                  <a:cxnLst>
                    <a:cxn ang="0">
                      <a:pos x="T0" y="T1"/>
                    </a:cxn>
                    <a:cxn ang="0">
                      <a:pos x="T2" y="T3"/>
                    </a:cxn>
                    <a:cxn ang="0">
                      <a:pos x="T4" y="T5"/>
                    </a:cxn>
                    <a:cxn ang="0">
                      <a:pos x="T6" y="T7"/>
                    </a:cxn>
                  </a:cxnLst>
                  <a:rect l="0" t="0" r="r" b="b"/>
                  <a:pathLst>
                    <a:path w="124" h="49">
                      <a:moveTo>
                        <a:pt x="124" y="22"/>
                      </a:moveTo>
                      <a:cubicBezTo>
                        <a:pt x="86" y="49"/>
                        <a:pt x="56" y="45"/>
                        <a:pt x="0" y="0"/>
                      </a:cubicBezTo>
                      <a:cubicBezTo>
                        <a:pt x="33" y="0"/>
                        <a:pt x="60" y="0"/>
                        <a:pt x="87" y="0"/>
                      </a:cubicBezTo>
                      <a:cubicBezTo>
                        <a:pt x="99" y="7"/>
                        <a:pt x="112" y="15"/>
                        <a:pt x="1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72" name="Freeform 35">
                  <a:extLst>
                    <a:ext uri="{FF2B5EF4-FFF2-40B4-BE49-F238E27FC236}">
                      <a16:creationId xmlns="" xmlns:a16="http://schemas.microsoft.com/office/drawing/2014/main" id="{2D254682-5049-4B2C-A40E-7F898FBFE099}"/>
                    </a:ext>
                  </a:extLst>
                </p:cNvPr>
                <p:cNvSpPr>
                  <a:spLocks/>
                </p:cNvSpPr>
                <p:nvPr/>
              </p:nvSpPr>
              <p:spPr bwMode="auto">
                <a:xfrm>
                  <a:off x="1375853" y="2325543"/>
                  <a:ext cx="59747" cy="77029"/>
                </a:xfrm>
                <a:custGeom>
                  <a:avLst/>
                  <a:gdLst>
                    <a:gd name="T0" fmla="*/ 72 w 78"/>
                    <a:gd name="T1" fmla="*/ 100 h 100"/>
                    <a:gd name="T2" fmla="*/ 35 w 78"/>
                    <a:gd name="T3" fmla="*/ 78 h 100"/>
                    <a:gd name="T4" fmla="*/ 0 w 78"/>
                    <a:gd name="T5" fmla="*/ 0 h 100"/>
                    <a:gd name="T6" fmla="*/ 72 w 78"/>
                    <a:gd name="T7" fmla="*/ 100 h 100"/>
                  </a:gdLst>
                  <a:ahLst/>
                  <a:cxnLst>
                    <a:cxn ang="0">
                      <a:pos x="T0" y="T1"/>
                    </a:cxn>
                    <a:cxn ang="0">
                      <a:pos x="T2" y="T3"/>
                    </a:cxn>
                    <a:cxn ang="0">
                      <a:pos x="T4" y="T5"/>
                    </a:cxn>
                    <a:cxn ang="0">
                      <a:pos x="T6" y="T7"/>
                    </a:cxn>
                  </a:cxnLst>
                  <a:rect l="0" t="0" r="r" b="b"/>
                  <a:pathLst>
                    <a:path w="78" h="100">
                      <a:moveTo>
                        <a:pt x="72" y="100"/>
                      </a:moveTo>
                      <a:cubicBezTo>
                        <a:pt x="60" y="93"/>
                        <a:pt x="47" y="85"/>
                        <a:pt x="35" y="78"/>
                      </a:cubicBezTo>
                      <a:cubicBezTo>
                        <a:pt x="24" y="53"/>
                        <a:pt x="13" y="29"/>
                        <a:pt x="0" y="0"/>
                      </a:cubicBezTo>
                      <a:cubicBezTo>
                        <a:pt x="60" y="23"/>
                        <a:pt x="78" y="51"/>
                        <a:pt x="7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73" name="Freeform 36">
                  <a:extLst>
                    <a:ext uri="{FF2B5EF4-FFF2-40B4-BE49-F238E27FC236}">
                      <a16:creationId xmlns="" xmlns:a16="http://schemas.microsoft.com/office/drawing/2014/main" id="{544CA23E-FF4C-4BE8-8EDF-95340CE47760}"/>
                    </a:ext>
                  </a:extLst>
                </p:cNvPr>
                <p:cNvSpPr>
                  <a:spLocks/>
                </p:cNvSpPr>
                <p:nvPr/>
              </p:nvSpPr>
              <p:spPr bwMode="auto">
                <a:xfrm>
                  <a:off x="1313143" y="1393783"/>
                  <a:ext cx="64191" cy="76042"/>
                </a:xfrm>
                <a:custGeom>
                  <a:avLst/>
                  <a:gdLst>
                    <a:gd name="T0" fmla="*/ 50 w 84"/>
                    <a:gd name="T1" fmla="*/ 75 h 99"/>
                    <a:gd name="T2" fmla="*/ 19 w 84"/>
                    <a:gd name="T3" fmla="*/ 99 h 99"/>
                    <a:gd name="T4" fmla="*/ 38 w 84"/>
                    <a:gd name="T5" fmla="*/ 22 h 99"/>
                    <a:gd name="T6" fmla="*/ 84 w 84"/>
                    <a:gd name="T7" fmla="*/ 0 h 99"/>
                    <a:gd name="T8" fmla="*/ 50 w 84"/>
                    <a:gd name="T9" fmla="*/ 75 h 99"/>
                  </a:gdLst>
                  <a:ahLst/>
                  <a:cxnLst>
                    <a:cxn ang="0">
                      <a:pos x="T0" y="T1"/>
                    </a:cxn>
                    <a:cxn ang="0">
                      <a:pos x="T2" y="T3"/>
                    </a:cxn>
                    <a:cxn ang="0">
                      <a:pos x="T4" y="T5"/>
                    </a:cxn>
                    <a:cxn ang="0">
                      <a:pos x="T6" y="T7"/>
                    </a:cxn>
                    <a:cxn ang="0">
                      <a:pos x="T8" y="T9"/>
                    </a:cxn>
                  </a:cxnLst>
                  <a:rect l="0" t="0" r="r" b="b"/>
                  <a:pathLst>
                    <a:path w="84" h="99">
                      <a:moveTo>
                        <a:pt x="50" y="75"/>
                      </a:moveTo>
                      <a:cubicBezTo>
                        <a:pt x="40" y="83"/>
                        <a:pt x="30" y="91"/>
                        <a:pt x="19" y="99"/>
                      </a:cubicBezTo>
                      <a:cubicBezTo>
                        <a:pt x="0" y="67"/>
                        <a:pt x="20" y="44"/>
                        <a:pt x="38" y="22"/>
                      </a:cubicBezTo>
                      <a:cubicBezTo>
                        <a:pt x="48" y="11"/>
                        <a:pt x="64" y="4"/>
                        <a:pt x="84" y="0"/>
                      </a:cubicBezTo>
                      <a:cubicBezTo>
                        <a:pt x="73" y="25"/>
                        <a:pt x="62" y="50"/>
                        <a:pt x="5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74" name="Freeform 37">
                  <a:extLst>
                    <a:ext uri="{FF2B5EF4-FFF2-40B4-BE49-F238E27FC236}">
                      <a16:creationId xmlns="" xmlns:a16="http://schemas.microsoft.com/office/drawing/2014/main" id="{EBCAD71D-6DFB-4BFC-A459-485D505458CC}"/>
                    </a:ext>
                  </a:extLst>
                </p:cNvPr>
                <p:cNvSpPr>
                  <a:spLocks/>
                </p:cNvSpPr>
                <p:nvPr/>
              </p:nvSpPr>
              <p:spPr bwMode="auto">
                <a:xfrm>
                  <a:off x="1128470" y="1917682"/>
                  <a:ext cx="54809" cy="84930"/>
                </a:xfrm>
                <a:custGeom>
                  <a:avLst/>
                  <a:gdLst>
                    <a:gd name="T0" fmla="*/ 23 w 71"/>
                    <a:gd name="T1" fmla="*/ 111 h 111"/>
                    <a:gd name="T2" fmla="*/ 52 w 71"/>
                    <a:gd name="T3" fmla="*/ 0 h 111"/>
                    <a:gd name="T4" fmla="*/ 23 w 71"/>
                    <a:gd name="T5" fmla="*/ 111 h 111"/>
                  </a:gdLst>
                  <a:ahLst/>
                  <a:cxnLst>
                    <a:cxn ang="0">
                      <a:pos x="T0" y="T1"/>
                    </a:cxn>
                    <a:cxn ang="0">
                      <a:pos x="T2" y="T3"/>
                    </a:cxn>
                    <a:cxn ang="0">
                      <a:pos x="T4" y="T5"/>
                    </a:cxn>
                  </a:cxnLst>
                  <a:rect l="0" t="0" r="r" b="b"/>
                  <a:pathLst>
                    <a:path w="71" h="111">
                      <a:moveTo>
                        <a:pt x="23" y="111"/>
                      </a:moveTo>
                      <a:cubicBezTo>
                        <a:pt x="0" y="63"/>
                        <a:pt x="24" y="31"/>
                        <a:pt x="52" y="0"/>
                      </a:cubicBezTo>
                      <a:cubicBezTo>
                        <a:pt x="71" y="46"/>
                        <a:pt x="68" y="57"/>
                        <a:pt x="2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75" name="Freeform 38">
                  <a:extLst>
                    <a:ext uri="{FF2B5EF4-FFF2-40B4-BE49-F238E27FC236}">
                      <a16:creationId xmlns="" xmlns:a16="http://schemas.microsoft.com/office/drawing/2014/main" id="{B093C228-F75C-4A35-A1A0-DCDBCC922F0E}"/>
                    </a:ext>
                  </a:extLst>
                </p:cNvPr>
                <p:cNvSpPr>
                  <a:spLocks/>
                </p:cNvSpPr>
                <p:nvPr/>
              </p:nvSpPr>
              <p:spPr bwMode="auto">
                <a:xfrm>
                  <a:off x="1277591" y="1488588"/>
                  <a:ext cx="85423" cy="44440"/>
                </a:xfrm>
                <a:custGeom>
                  <a:avLst/>
                  <a:gdLst>
                    <a:gd name="T0" fmla="*/ 0 w 111"/>
                    <a:gd name="T1" fmla="*/ 43 h 58"/>
                    <a:gd name="T2" fmla="*/ 25 w 111"/>
                    <a:gd name="T3" fmla="*/ 17 h 58"/>
                    <a:gd name="T4" fmla="*/ 111 w 111"/>
                    <a:gd name="T5" fmla="*/ 0 h 58"/>
                    <a:gd name="T6" fmla="*/ 5 w 111"/>
                    <a:gd name="T7" fmla="*/ 53 h 58"/>
                    <a:gd name="T8" fmla="*/ 0 w 111"/>
                    <a:gd name="T9" fmla="*/ 43 h 58"/>
                  </a:gdLst>
                  <a:ahLst/>
                  <a:cxnLst>
                    <a:cxn ang="0">
                      <a:pos x="T0" y="T1"/>
                    </a:cxn>
                    <a:cxn ang="0">
                      <a:pos x="T2" y="T3"/>
                    </a:cxn>
                    <a:cxn ang="0">
                      <a:pos x="T4" y="T5"/>
                    </a:cxn>
                    <a:cxn ang="0">
                      <a:pos x="T6" y="T7"/>
                    </a:cxn>
                    <a:cxn ang="0">
                      <a:pos x="T8" y="T9"/>
                    </a:cxn>
                  </a:cxnLst>
                  <a:rect l="0" t="0" r="r" b="b"/>
                  <a:pathLst>
                    <a:path w="111" h="58">
                      <a:moveTo>
                        <a:pt x="0" y="43"/>
                      </a:moveTo>
                      <a:cubicBezTo>
                        <a:pt x="8" y="34"/>
                        <a:pt x="16" y="25"/>
                        <a:pt x="25" y="17"/>
                      </a:cubicBezTo>
                      <a:cubicBezTo>
                        <a:pt x="51" y="12"/>
                        <a:pt x="77" y="6"/>
                        <a:pt x="111" y="0"/>
                      </a:cubicBezTo>
                      <a:cubicBezTo>
                        <a:pt x="83" y="47"/>
                        <a:pt x="47" y="58"/>
                        <a:pt x="5" y="53"/>
                      </a:cubicBezTo>
                      <a:cubicBezTo>
                        <a:pt x="3" y="53"/>
                        <a:pt x="2" y="46"/>
                        <a:pt x="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76" name="Freeform 41">
                  <a:extLst>
                    <a:ext uri="{FF2B5EF4-FFF2-40B4-BE49-F238E27FC236}">
                      <a16:creationId xmlns="" xmlns:a16="http://schemas.microsoft.com/office/drawing/2014/main" id="{0CD6FB4B-3BCD-4E1B-B7D6-C5EF772DF462}"/>
                    </a:ext>
                  </a:extLst>
                </p:cNvPr>
                <p:cNvSpPr>
                  <a:spLocks/>
                </p:cNvSpPr>
                <p:nvPr/>
              </p:nvSpPr>
              <p:spPr bwMode="auto">
                <a:xfrm>
                  <a:off x="1175379" y="1556236"/>
                  <a:ext cx="34071" cy="86905"/>
                </a:xfrm>
                <a:custGeom>
                  <a:avLst/>
                  <a:gdLst>
                    <a:gd name="T0" fmla="*/ 32 w 44"/>
                    <a:gd name="T1" fmla="*/ 100 h 113"/>
                    <a:gd name="T2" fmla="*/ 14 w 44"/>
                    <a:gd name="T3" fmla="*/ 113 h 113"/>
                    <a:gd name="T4" fmla="*/ 44 w 44"/>
                    <a:gd name="T5" fmla="*/ 0 h 113"/>
                    <a:gd name="T6" fmla="*/ 39 w 44"/>
                    <a:gd name="T7" fmla="*/ 88 h 113"/>
                    <a:gd name="T8" fmla="*/ 32 w 44"/>
                    <a:gd name="T9" fmla="*/ 100 h 113"/>
                  </a:gdLst>
                  <a:ahLst/>
                  <a:cxnLst>
                    <a:cxn ang="0">
                      <a:pos x="T0" y="T1"/>
                    </a:cxn>
                    <a:cxn ang="0">
                      <a:pos x="T2" y="T3"/>
                    </a:cxn>
                    <a:cxn ang="0">
                      <a:pos x="T4" y="T5"/>
                    </a:cxn>
                    <a:cxn ang="0">
                      <a:pos x="T6" y="T7"/>
                    </a:cxn>
                    <a:cxn ang="0">
                      <a:pos x="T8" y="T9"/>
                    </a:cxn>
                  </a:cxnLst>
                  <a:rect l="0" t="0" r="r" b="b"/>
                  <a:pathLst>
                    <a:path w="44" h="113">
                      <a:moveTo>
                        <a:pt x="32" y="100"/>
                      </a:moveTo>
                      <a:cubicBezTo>
                        <a:pt x="26" y="104"/>
                        <a:pt x="20" y="108"/>
                        <a:pt x="14" y="113"/>
                      </a:cubicBezTo>
                      <a:cubicBezTo>
                        <a:pt x="0" y="47"/>
                        <a:pt x="0" y="47"/>
                        <a:pt x="44" y="0"/>
                      </a:cubicBezTo>
                      <a:cubicBezTo>
                        <a:pt x="43" y="29"/>
                        <a:pt x="41" y="59"/>
                        <a:pt x="39" y="88"/>
                      </a:cubicBezTo>
                      <a:cubicBezTo>
                        <a:pt x="36" y="92"/>
                        <a:pt x="34" y="96"/>
                        <a:pt x="3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77" name="Freeform 42">
                  <a:extLst>
                    <a:ext uri="{FF2B5EF4-FFF2-40B4-BE49-F238E27FC236}">
                      <a16:creationId xmlns="" xmlns:a16="http://schemas.microsoft.com/office/drawing/2014/main" id="{88DF8DEA-6C7B-4231-82FE-E602D7871F07}"/>
                    </a:ext>
                  </a:extLst>
                </p:cNvPr>
                <p:cNvSpPr>
                  <a:spLocks/>
                </p:cNvSpPr>
                <p:nvPr/>
              </p:nvSpPr>
              <p:spPr bwMode="auto">
                <a:xfrm>
                  <a:off x="1468189" y="2448000"/>
                  <a:ext cx="97274" cy="37033"/>
                </a:xfrm>
                <a:custGeom>
                  <a:avLst/>
                  <a:gdLst>
                    <a:gd name="T0" fmla="*/ 93 w 127"/>
                    <a:gd name="T1" fmla="*/ 0 h 48"/>
                    <a:gd name="T2" fmla="*/ 127 w 127"/>
                    <a:gd name="T3" fmla="*/ 13 h 48"/>
                    <a:gd name="T4" fmla="*/ 0 w 127"/>
                    <a:gd name="T5" fmla="*/ 14 h 48"/>
                    <a:gd name="T6" fmla="*/ 93 w 127"/>
                    <a:gd name="T7" fmla="*/ 0 h 48"/>
                  </a:gdLst>
                  <a:ahLst/>
                  <a:cxnLst>
                    <a:cxn ang="0">
                      <a:pos x="T0" y="T1"/>
                    </a:cxn>
                    <a:cxn ang="0">
                      <a:pos x="T2" y="T3"/>
                    </a:cxn>
                    <a:cxn ang="0">
                      <a:pos x="T4" y="T5"/>
                    </a:cxn>
                    <a:cxn ang="0">
                      <a:pos x="T6" y="T7"/>
                    </a:cxn>
                  </a:cxnLst>
                  <a:rect l="0" t="0" r="r" b="b"/>
                  <a:pathLst>
                    <a:path w="127" h="48">
                      <a:moveTo>
                        <a:pt x="93" y="0"/>
                      </a:moveTo>
                      <a:cubicBezTo>
                        <a:pt x="105" y="4"/>
                        <a:pt x="116" y="9"/>
                        <a:pt x="127" y="13"/>
                      </a:cubicBezTo>
                      <a:cubicBezTo>
                        <a:pt x="94" y="46"/>
                        <a:pt x="61" y="48"/>
                        <a:pt x="0" y="14"/>
                      </a:cubicBezTo>
                      <a:cubicBezTo>
                        <a:pt x="38" y="8"/>
                        <a:pt x="65" y="4"/>
                        <a:pt x="9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78" name="Freeform 43">
                  <a:extLst>
                    <a:ext uri="{FF2B5EF4-FFF2-40B4-BE49-F238E27FC236}">
                      <a16:creationId xmlns="" xmlns:a16="http://schemas.microsoft.com/office/drawing/2014/main" id="{2FA90584-0CB7-458A-8039-564BE467B408}"/>
                    </a:ext>
                  </a:extLst>
                </p:cNvPr>
                <p:cNvSpPr>
                  <a:spLocks/>
                </p:cNvSpPr>
                <p:nvPr/>
              </p:nvSpPr>
              <p:spPr bwMode="auto">
                <a:xfrm>
                  <a:off x="1160071" y="1653017"/>
                  <a:ext cx="73079" cy="64685"/>
                </a:xfrm>
                <a:custGeom>
                  <a:avLst/>
                  <a:gdLst>
                    <a:gd name="T0" fmla="*/ 0 w 95"/>
                    <a:gd name="T1" fmla="*/ 84 h 84"/>
                    <a:gd name="T2" fmla="*/ 95 w 95"/>
                    <a:gd name="T3" fmla="*/ 0 h 84"/>
                    <a:gd name="T4" fmla="*/ 1 w 95"/>
                    <a:gd name="T5" fmla="*/ 83 h 84"/>
                    <a:gd name="T6" fmla="*/ 0 w 95"/>
                    <a:gd name="T7" fmla="*/ 84 h 84"/>
                  </a:gdLst>
                  <a:ahLst/>
                  <a:cxnLst>
                    <a:cxn ang="0">
                      <a:pos x="T0" y="T1"/>
                    </a:cxn>
                    <a:cxn ang="0">
                      <a:pos x="T2" y="T3"/>
                    </a:cxn>
                    <a:cxn ang="0">
                      <a:pos x="T4" y="T5"/>
                    </a:cxn>
                    <a:cxn ang="0">
                      <a:pos x="T6" y="T7"/>
                    </a:cxn>
                  </a:cxnLst>
                  <a:rect l="0" t="0" r="r" b="b"/>
                  <a:pathLst>
                    <a:path w="95" h="84">
                      <a:moveTo>
                        <a:pt x="0" y="84"/>
                      </a:moveTo>
                      <a:cubicBezTo>
                        <a:pt x="50" y="13"/>
                        <a:pt x="50" y="13"/>
                        <a:pt x="95" y="0"/>
                      </a:cubicBezTo>
                      <a:cubicBezTo>
                        <a:pt x="83" y="52"/>
                        <a:pt x="50" y="76"/>
                        <a:pt x="1" y="83"/>
                      </a:cubicBezTo>
                      <a:lnTo>
                        <a:pt x="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79" name="Freeform 45">
                  <a:extLst>
                    <a:ext uri="{FF2B5EF4-FFF2-40B4-BE49-F238E27FC236}">
                      <a16:creationId xmlns="" xmlns:a16="http://schemas.microsoft.com/office/drawing/2014/main" id="{076424EF-1814-4052-91F4-28A3C118628B}"/>
                    </a:ext>
                  </a:extLst>
                </p:cNvPr>
                <p:cNvSpPr>
                  <a:spLocks/>
                </p:cNvSpPr>
                <p:nvPr/>
              </p:nvSpPr>
              <p:spPr bwMode="auto">
                <a:xfrm>
                  <a:off x="1322031" y="2281103"/>
                  <a:ext cx="52340" cy="87893"/>
                </a:xfrm>
                <a:custGeom>
                  <a:avLst/>
                  <a:gdLst>
                    <a:gd name="T0" fmla="*/ 68 w 68"/>
                    <a:gd name="T1" fmla="*/ 114 h 114"/>
                    <a:gd name="T2" fmla="*/ 11 w 68"/>
                    <a:gd name="T3" fmla="*/ 0 h 114"/>
                    <a:gd name="T4" fmla="*/ 68 w 68"/>
                    <a:gd name="T5" fmla="*/ 114 h 114"/>
                  </a:gdLst>
                  <a:ahLst/>
                  <a:cxnLst>
                    <a:cxn ang="0">
                      <a:pos x="T0" y="T1"/>
                    </a:cxn>
                    <a:cxn ang="0">
                      <a:pos x="T2" y="T3"/>
                    </a:cxn>
                    <a:cxn ang="0">
                      <a:pos x="T4" y="T5"/>
                    </a:cxn>
                  </a:cxnLst>
                  <a:rect l="0" t="0" r="r" b="b"/>
                  <a:pathLst>
                    <a:path w="68" h="114">
                      <a:moveTo>
                        <a:pt x="68" y="114"/>
                      </a:moveTo>
                      <a:cubicBezTo>
                        <a:pt x="35" y="84"/>
                        <a:pt x="0" y="53"/>
                        <a:pt x="11" y="0"/>
                      </a:cubicBezTo>
                      <a:cubicBezTo>
                        <a:pt x="62" y="23"/>
                        <a:pt x="66" y="68"/>
                        <a:pt x="68"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80" name="Freeform 46">
                  <a:extLst>
                    <a:ext uri="{FF2B5EF4-FFF2-40B4-BE49-F238E27FC236}">
                      <a16:creationId xmlns="" xmlns:a16="http://schemas.microsoft.com/office/drawing/2014/main" id="{4C9862C6-C296-4B52-8F96-923D062ADF01}"/>
                    </a:ext>
                  </a:extLst>
                </p:cNvPr>
                <p:cNvSpPr>
                  <a:spLocks/>
                </p:cNvSpPr>
                <p:nvPr/>
              </p:nvSpPr>
              <p:spPr bwMode="auto">
                <a:xfrm>
                  <a:off x="1118594" y="1691531"/>
                  <a:ext cx="38515" cy="91349"/>
                </a:xfrm>
                <a:custGeom>
                  <a:avLst/>
                  <a:gdLst>
                    <a:gd name="T0" fmla="*/ 33 w 50"/>
                    <a:gd name="T1" fmla="*/ 118 h 119"/>
                    <a:gd name="T2" fmla="*/ 3 w 50"/>
                    <a:gd name="T3" fmla="*/ 43 h 119"/>
                    <a:gd name="T4" fmla="*/ 16 w 50"/>
                    <a:gd name="T5" fmla="*/ 0 h 119"/>
                    <a:gd name="T6" fmla="*/ 32 w 50"/>
                    <a:gd name="T7" fmla="*/ 119 h 119"/>
                    <a:gd name="T8" fmla="*/ 33 w 50"/>
                    <a:gd name="T9" fmla="*/ 118 h 119"/>
                  </a:gdLst>
                  <a:ahLst/>
                  <a:cxnLst>
                    <a:cxn ang="0">
                      <a:pos x="T0" y="T1"/>
                    </a:cxn>
                    <a:cxn ang="0">
                      <a:pos x="T2" y="T3"/>
                    </a:cxn>
                    <a:cxn ang="0">
                      <a:pos x="T4" y="T5"/>
                    </a:cxn>
                    <a:cxn ang="0">
                      <a:pos x="T6" y="T7"/>
                    </a:cxn>
                    <a:cxn ang="0">
                      <a:pos x="T8" y="T9"/>
                    </a:cxn>
                  </a:cxnLst>
                  <a:rect l="0" t="0" r="r" b="b"/>
                  <a:pathLst>
                    <a:path w="50" h="119">
                      <a:moveTo>
                        <a:pt x="33" y="118"/>
                      </a:moveTo>
                      <a:cubicBezTo>
                        <a:pt x="23" y="93"/>
                        <a:pt x="10" y="69"/>
                        <a:pt x="3" y="43"/>
                      </a:cubicBezTo>
                      <a:cubicBezTo>
                        <a:pt x="0" y="31"/>
                        <a:pt x="11" y="16"/>
                        <a:pt x="16" y="0"/>
                      </a:cubicBezTo>
                      <a:cubicBezTo>
                        <a:pt x="50" y="38"/>
                        <a:pt x="43" y="79"/>
                        <a:pt x="32" y="119"/>
                      </a:cubicBezTo>
                      <a:lnTo>
                        <a:pt x="33"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81" name="Freeform 51">
                  <a:extLst>
                    <a:ext uri="{FF2B5EF4-FFF2-40B4-BE49-F238E27FC236}">
                      <a16:creationId xmlns="" xmlns:a16="http://schemas.microsoft.com/office/drawing/2014/main" id="{65BB5E97-2D07-4D4B-97DC-FA83732E3AD2}"/>
                    </a:ext>
                  </a:extLst>
                </p:cNvPr>
                <p:cNvSpPr>
                  <a:spLocks/>
                </p:cNvSpPr>
                <p:nvPr/>
              </p:nvSpPr>
              <p:spPr bwMode="auto">
                <a:xfrm>
                  <a:off x="1151677" y="1983848"/>
                  <a:ext cx="40490" cy="87399"/>
                </a:xfrm>
                <a:custGeom>
                  <a:avLst/>
                  <a:gdLst>
                    <a:gd name="T0" fmla="*/ 0 w 53"/>
                    <a:gd name="T1" fmla="*/ 114 h 114"/>
                    <a:gd name="T2" fmla="*/ 5 w 53"/>
                    <a:gd name="T3" fmla="*/ 81 h 114"/>
                    <a:gd name="T4" fmla="*/ 24 w 53"/>
                    <a:gd name="T5" fmla="*/ 0 h 114"/>
                    <a:gd name="T6" fmla="*/ 0 w 53"/>
                    <a:gd name="T7" fmla="*/ 114 h 114"/>
                  </a:gdLst>
                  <a:ahLst/>
                  <a:cxnLst>
                    <a:cxn ang="0">
                      <a:pos x="T0" y="T1"/>
                    </a:cxn>
                    <a:cxn ang="0">
                      <a:pos x="T2" y="T3"/>
                    </a:cxn>
                    <a:cxn ang="0">
                      <a:pos x="T4" y="T5"/>
                    </a:cxn>
                    <a:cxn ang="0">
                      <a:pos x="T6" y="T7"/>
                    </a:cxn>
                  </a:cxnLst>
                  <a:rect l="0" t="0" r="r" b="b"/>
                  <a:pathLst>
                    <a:path w="53" h="114">
                      <a:moveTo>
                        <a:pt x="0" y="114"/>
                      </a:moveTo>
                      <a:cubicBezTo>
                        <a:pt x="2" y="103"/>
                        <a:pt x="3" y="92"/>
                        <a:pt x="5" y="81"/>
                      </a:cubicBezTo>
                      <a:cubicBezTo>
                        <a:pt x="11" y="54"/>
                        <a:pt x="18" y="27"/>
                        <a:pt x="24" y="0"/>
                      </a:cubicBezTo>
                      <a:cubicBezTo>
                        <a:pt x="53" y="67"/>
                        <a:pt x="40" y="110"/>
                        <a:pt x="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82" name="Freeform 52">
                  <a:extLst>
                    <a:ext uri="{FF2B5EF4-FFF2-40B4-BE49-F238E27FC236}">
                      <a16:creationId xmlns="" xmlns:a16="http://schemas.microsoft.com/office/drawing/2014/main" id="{C9E13A0B-6D92-43A6-8600-62A96874D7E1}"/>
                    </a:ext>
                  </a:extLst>
                </p:cNvPr>
                <p:cNvSpPr>
                  <a:spLocks/>
                </p:cNvSpPr>
                <p:nvPr/>
              </p:nvSpPr>
              <p:spPr bwMode="auto">
                <a:xfrm>
                  <a:off x="1280553" y="2332455"/>
                  <a:ext cx="93818" cy="43452"/>
                </a:xfrm>
                <a:custGeom>
                  <a:avLst/>
                  <a:gdLst>
                    <a:gd name="T0" fmla="*/ 122 w 122"/>
                    <a:gd name="T1" fmla="*/ 47 h 56"/>
                    <a:gd name="T2" fmla="*/ 0 w 122"/>
                    <a:gd name="T3" fmla="*/ 5 h 56"/>
                    <a:gd name="T4" fmla="*/ 96 w 122"/>
                    <a:gd name="T5" fmla="*/ 32 h 56"/>
                    <a:gd name="T6" fmla="*/ 122 w 122"/>
                    <a:gd name="T7" fmla="*/ 47 h 56"/>
                    <a:gd name="T8" fmla="*/ 122 w 122"/>
                    <a:gd name="T9" fmla="*/ 47 h 56"/>
                  </a:gdLst>
                  <a:ahLst/>
                  <a:cxnLst>
                    <a:cxn ang="0">
                      <a:pos x="T0" y="T1"/>
                    </a:cxn>
                    <a:cxn ang="0">
                      <a:pos x="T2" y="T3"/>
                    </a:cxn>
                    <a:cxn ang="0">
                      <a:pos x="T4" y="T5"/>
                    </a:cxn>
                    <a:cxn ang="0">
                      <a:pos x="T6" y="T7"/>
                    </a:cxn>
                    <a:cxn ang="0">
                      <a:pos x="T8" y="T9"/>
                    </a:cxn>
                  </a:cxnLst>
                  <a:rect l="0" t="0" r="r" b="b"/>
                  <a:pathLst>
                    <a:path w="122" h="56">
                      <a:moveTo>
                        <a:pt x="122" y="47"/>
                      </a:moveTo>
                      <a:cubicBezTo>
                        <a:pt x="75" y="56"/>
                        <a:pt x="31" y="54"/>
                        <a:pt x="0" y="5"/>
                      </a:cubicBezTo>
                      <a:cubicBezTo>
                        <a:pt x="38" y="1"/>
                        <a:pt x="71" y="0"/>
                        <a:pt x="96" y="32"/>
                      </a:cubicBezTo>
                      <a:cubicBezTo>
                        <a:pt x="102" y="39"/>
                        <a:pt x="113" y="42"/>
                        <a:pt x="122" y="47"/>
                      </a:cubicBezTo>
                      <a:cubicBezTo>
                        <a:pt x="122" y="47"/>
                        <a:pt x="122" y="47"/>
                        <a:pt x="12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83" name="Freeform 55">
                  <a:extLst>
                    <a:ext uri="{FF2B5EF4-FFF2-40B4-BE49-F238E27FC236}">
                      <a16:creationId xmlns="" xmlns:a16="http://schemas.microsoft.com/office/drawing/2014/main" id="{4DD4FEFF-D48E-4978-AC4C-838D65A64172}"/>
                    </a:ext>
                  </a:extLst>
                </p:cNvPr>
                <p:cNvSpPr>
                  <a:spLocks/>
                </p:cNvSpPr>
                <p:nvPr/>
              </p:nvSpPr>
              <p:spPr bwMode="auto">
                <a:xfrm>
                  <a:off x="1196117" y="1585369"/>
                  <a:ext cx="70117" cy="64685"/>
                </a:xfrm>
                <a:custGeom>
                  <a:avLst/>
                  <a:gdLst>
                    <a:gd name="T0" fmla="*/ 5 w 91"/>
                    <a:gd name="T1" fmla="*/ 62 h 84"/>
                    <a:gd name="T2" fmla="*/ 12 w 91"/>
                    <a:gd name="T3" fmla="*/ 50 h 84"/>
                    <a:gd name="T4" fmla="*/ 91 w 91"/>
                    <a:gd name="T5" fmla="*/ 0 h 84"/>
                    <a:gd name="T6" fmla="*/ 0 w 91"/>
                    <a:gd name="T7" fmla="*/ 84 h 84"/>
                    <a:gd name="T8" fmla="*/ 5 w 91"/>
                    <a:gd name="T9" fmla="*/ 62 h 84"/>
                  </a:gdLst>
                  <a:ahLst/>
                  <a:cxnLst>
                    <a:cxn ang="0">
                      <a:pos x="T0" y="T1"/>
                    </a:cxn>
                    <a:cxn ang="0">
                      <a:pos x="T2" y="T3"/>
                    </a:cxn>
                    <a:cxn ang="0">
                      <a:pos x="T4" y="T5"/>
                    </a:cxn>
                    <a:cxn ang="0">
                      <a:pos x="T6" y="T7"/>
                    </a:cxn>
                    <a:cxn ang="0">
                      <a:pos x="T8" y="T9"/>
                    </a:cxn>
                  </a:cxnLst>
                  <a:rect l="0" t="0" r="r" b="b"/>
                  <a:pathLst>
                    <a:path w="91" h="84">
                      <a:moveTo>
                        <a:pt x="5" y="62"/>
                      </a:moveTo>
                      <a:cubicBezTo>
                        <a:pt x="7" y="58"/>
                        <a:pt x="9" y="54"/>
                        <a:pt x="12" y="50"/>
                      </a:cubicBezTo>
                      <a:cubicBezTo>
                        <a:pt x="36" y="35"/>
                        <a:pt x="61" y="19"/>
                        <a:pt x="91" y="0"/>
                      </a:cubicBezTo>
                      <a:cubicBezTo>
                        <a:pt x="76" y="60"/>
                        <a:pt x="68" y="67"/>
                        <a:pt x="0" y="84"/>
                      </a:cubicBezTo>
                      <a:cubicBezTo>
                        <a:pt x="2" y="77"/>
                        <a:pt x="3" y="70"/>
                        <a:pt x="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84" name="Freeform 58">
                  <a:extLst>
                    <a:ext uri="{FF2B5EF4-FFF2-40B4-BE49-F238E27FC236}">
                      <a16:creationId xmlns="" xmlns:a16="http://schemas.microsoft.com/office/drawing/2014/main" id="{7FDBA86E-95AC-45E2-A614-321B021183B1}"/>
                    </a:ext>
                  </a:extLst>
                </p:cNvPr>
                <p:cNvSpPr>
                  <a:spLocks/>
                </p:cNvSpPr>
                <p:nvPr/>
              </p:nvSpPr>
              <p:spPr bwMode="auto">
                <a:xfrm>
                  <a:off x="1119581" y="2068284"/>
                  <a:ext cx="61229" cy="74560"/>
                </a:xfrm>
                <a:custGeom>
                  <a:avLst/>
                  <a:gdLst>
                    <a:gd name="T0" fmla="*/ 71 w 80"/>
                    <a:gd name="T1" fmla="*/ 59 h 97"/>
                    <a:gd name="T2" fmla="*/ 80 w 80"/>
                    <a:gd name="T3" fmla="*/ 97 h 97"/>
                    <a:gd name="T4" fmla="*/ 0 w 80"/>
                    <a:gd name="T5" fmla="*/ 0 h 97"/>
                    <a:gd name="T6" fmla="*/ 72 w 80"/>
                    <a:gd name="T7" fmla="*/ 61 h 97"/>
                    <a:gd name="T8" fmla="*/ 71 w 80"/>
                    <a:gd name="T9" fmla="*/ 59 h 97"/>
                  </a:gdLst>
                  <a:ahLst/>
                  <a:cxnLst>
                    <a:cxn ang="0">
                      <a:pos x="T0" y="T1"/>
                    </a:cxn>
                    <a:cxn ang="0">
                      <a:pos x="T2" y="T3"/>
                    </a:cxn>
                    <a:cxn ang="0">
                      <a:pos x="T4" y="T5"/>
                    </a:cxn>
                    <a:cxn ang="0">
                      <a:pos x="T6" y="T7"/>
                    </a:cxn>
                    <a:cxn ang="0">
                      <a:pos x="T8" y="T9"/>
                    </a:cxn>
                  </a:cxnLst>
                  <a:rect l="0" t="0" r="r" b="b"/>
                  <a:pathLst>
                    <a:path w="80" h="97">
                      <a:moveTo>
                        <a:pt x="71" y="59"/>
                      </a:moveTo>
                      <a:cubicBezTo>
                        <a:pt x="74" y="72"/>
                        <a:pt x="77" y="84"/>
                        <a:pt x="80" y="97"/>
                      </a:cubicBezTo>
                      <a:cubicBezTo>
                        <a:pt x="26" y="83"/>
                        <a:pt x="16" y="71"/>
                        <a:pt x="0" y="0"/>
                      </a:cubicBezTo>
                      <a:cubicBezTo>
                        <a:pt x="29" y="24"/>
                        <a:pt x="51" y="43"/>
                        <a:pt x="72" y="61"/>
                      </a:cubicBezTo>
                      <a:lnTo>
                        <a:pt x="7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85" name="Freeform 60">
                  <a:extLst>
                    <a:ext uri="{FF2B5EF4-FFF2-40B4-BE49-F238E27FC236}">
                      <a16:creationId xmlns="" xmlns:a16="http://schemas.microsoft.com/office/drawing/2014/main" id="{83636C8F-7F3F-426B-A6C8-B4270E7E0358}"/>
                    </a:ext>
                  </a:extLst>
                </p:cNvPr>
                <p:cNvSpPr>
                  <a:spLocks/>
                </p:cNvSpPr>
                <p:nvPr/>
              </p:nvSpPr>
              <p:spPr bwMode="auto">
                <a:xfrm>
                  <a:off x="1238582" y="2178890"/>
                  <a:ext cx="36540" cy="83942"/>
                </a:xfrm>
                <a:custGeom>
                  <a:avLst/>
                  <a:gdLst>
                    <a:gd name="T0" fmla="*/ 29 w 48"/>
                    <a:gd name="T1" fmla="*/ 109 h 109"/>
                    <a:gd name="T2" fmla="*/ 18 w 48"/>
                    <a:gd name="T3" fmla="*/ 88 h 109"/>
                    <a:gd name="T4" fmla="*/ 0 w 48"/>
                    <a:gd name="T5" fmla="*/ 0 h 109"/>
                    <a:gd name="T6" fmla="*/ 43 w 48"/>
                    <a:gd name="T7" fmla="*/ 102 h 109"/>
                    <a:gd name="T8" fmla="*/ 29 w 48"/>
                    <a:gd name="T9" fmla="*/ 109 h 109"/>
                  </a:gdLst>
                  <a:ahLst/>
                  <a:cxnLst>
                    <a:cxn ang="0">
                      <a:pos x="T0" y="T1"/>
                    </a:cxn>
                    <a:cxn ang="0">
                      <a:pos x="T2" y="T3"/>
                    </a:cxn>
                    <a:cxn ang="0">
                      <a:pos x="T4" y="T5"/>
                    </a:cxn>
                    <a:cxn ang="0">
                      <a:pos x="T6" y="T7"/>
                    </a:cxn>
                    <a:cxn ang="0">
                      <a:pos x="T8" y="T9"/>
                    </a:cxn>
                  </a:cxnLst>
                  <a:rect l="0" t="0" r="r" b="b"/>
                  <a:pathLst>
                    <a:path w="48" h="109">
                      <a:moveTo>
                        <a:pt x="29" y="109"/>
                      </a:moveTo>
                      <a:cubicBezTo>
                        <a:pt x="25" y="102"/>
                        <a:pt x="22" y="95"/>
                        <a:pt x="18" y="88"/>
                      </a:cubicBezTo>
                      <a:cubicBezTo>
                        <a:pt x="12" y="59"/>
                        <a:pt x="6" y="29"/>
                        <a:pt x="0" y="0"/>
                      </a:cubicBezTo>
                      <a:cubicBezTo>
                        <a:pt x="48" y="24"/>
                        <a:pt x="48" y="62"/>
                        <a:pt x="43" y="102"/>
                      </a:cubicBezTo>
                      <a:cubicBezTo>
                        <a:pt x="43" y="105"/>
                        <a:pt x="34" y="107"/>
                        <a:pt x="2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86" name="Freeform 62">
                  <a:extLst>
                    <a:ext uri="{FF2B5EF4-FFF2-40B4-BE49-F238E27FC236}">
                      <a16:creationId xmlns="" xmlns:a16="http://schemas.microsoft.com/office/drawing/2014/main" id="{9B1A19B1-9785-4514-BA67-9C92C6D7CD92}"/>
                    </a:ext>
                  </a:extLst>
                </p:cNvPr>
                <p:cNvSpPr>
                  <a:spLocks/>
                </p:cNvSpPr>
                <p:nvPr/>
              </p:nvSpPr>
              <p:spPr bwMode="auto">
                <a:xfrm>
                  <a:off x="1132420" y="1849046"/>
                  <a:ext cx="49871" cy="83942"/>
                </a:xfrm>
                <a:custGeom>
                  <a:avLst/>
                  <a:gdLst>
                    <a:gd name="T0" fmla="*/ 65 w 65"/>
                    <a:gd name="T1" fmla="*/ 5 h 109"/>
                    <a:gd name="T2" fmla="*/ 20 w 65"/>
                    <a:gd name="T3" fmla="*/ 109 h 109"/>
                    <a:gd name="T4" fmla="*/ 54 w 65"/>
                    <a:gd name="T5" fmla="*/ 0 h 109"/>
                    <a:gd name="T6" fmla="*/ 65 w 65"/>
                    <a:gd name="T7" fmla="*/ 5 h 109"/>
                  </a:gdLst>
                  <a:ahLst/>
                  <a:cxnLst>
                    <a:cxn ang="0">
                      <a:pos x="T0" y="T1"/>
                    </a:cxn>
                    <a:cxn ang="0">
                      <a:pos x="T2" y="T3"/>
                    </a:cxn>
                    <a:cxn ang="0">
                      <a:pos x="T4" y="T5"/>
                    </a:cxn>
                    <a:cxn ang="0">
                      <a:pos x="T6" y="T7"/>
                    </a:cxn>
                  </a:cxnLst>
                  <a:rect l="0" t="0" r="r" b="b"/>
                  <a:pathLst>
                    <a:path w="65" h="109">
                      <a:moveTo>
                        <a:pt x="65" y="5"/>
                      </a:moveTo>
                      <a:cubicBezTo>
                        <a:pt x="50" y="40"/>
                        <a:pt x="35" y="74"/>
                        <a:pt x="20" y="109"/>
                      </a:cubicBezTo>
                      <a:cubicBezTo>
                        <a:pt x="0" y="51"/>
                        <a:pt x="8" y="31"/>
                        <a:pt x="54" y="0"/>
                      </a:cubicBezTo>
                      <a:cubicBezTo>
                        <a:pt x="58" y="2"/>
                        <a:pt x="61" y="3"/>
                        <a:pt x="6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87" name="Freeform 64">
                  <a:extLst>
                    <a:ext uri="{FF2B5EF4-FFF2-40B4-BE49-F238E27FC236}">
                      <a16:creationId xmlns="" xmlns:a16="http://schemas.microsoft.com/office/drawing/2014/main" id="{821BF892-5675-4351-B61F-BC143942FD85}"/>
                    </a:ext>
                  </a:extLst>
                </p:cNvPr>
                <p:cNvSpPr>
                  <a:spLocks/>
                </p:cNvSpPr>
                <p:nvPr/>
              </p:nvSpPr>
              <p:spPr bwMode="auto">
                <a:xfrm>
                  <a:off x="1143283" y="1714245"/>
                  <a:ext cx="59747" cy="69623"/>
                </a:xfrm>
                <a:custGeom>
                  <a:avLst/>
                  <a:gdLst>
                    <a:gd name="T0" fmla="*/ 0 w 78"/>
                    <a:gd name="T1" fmla="*/ 89 h 90"/>
                    <a:gd name="T2" fmla="*/ 78 w 78"/>
                    <a:gd name="T3" fmla="*/ 0 h 90"/>
                    <a:gd name="T4" fmla="*/ 1 w 78"/>
                    <a:gd name="T5" fmla="*/ 88 h 90"/>
                    <a:gd name="T6" fmla="*/ 0 w 78"/>
                    <a:gd name="T7" fmla="*/ 89 h 90"/>
                  </a:gdLst>
                  <a:ahLst/>
                  <a:cxnLst>
                    <a:cxn ang="0">
                      <a:pos x="T0" y="T1"/>
                    </a:cxn>
                    <a:cxn ang="0">
                      <a:pos x="T2" y="T3"/>
                    </a:cxn>
                    <a:cxn ang="0">
                      <a:pos x="T4" y="T5"/>
                    </a:cxn>
                    <a:cxn ang="0">
                      <a:pos x="T6" y="T7"/>
                    </a:cxn>
                  </a:cxnLst>
                  <a:rect l="0" t="0" r="r" b="b"/>
                  <a:pathLst>
                    <a:path w="78" h="90">
                      <a:moveTo>
                        <a:pt x="0" y="89"/>
                      </a:moveTo>
                      <a:cubicBezTo>
                        <a:pt x="17" y="51"/>
                        <a:pt x="31" y="11"/>
                        <a:pt x="78" y="0"/>
                      </a:cubicBezTo>
                      <a:cubicBezTo>
                        <a:pt x="70" y="59"/>
                        <a:pt x="43" y="90"/>
                        <a:pt x="1" y="88"/>
                      </a:cubicBezTo>
                      <a:cubicBezTo>
                        <a:pt x="1" y="88"/>
                        <a:pt x="0" y="89"/>
                        <a:pt x="0"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88" name="Freeform 69">
                  <a:extLst>
                    <a:ext uri="{FF2B5EF4-FFF2-40B4-BE49-F238E27FC236}">
                      <a16:creationId xmlns="" xmlns:a16="http://schemas.microsoft.com/office/drawing/2014/main" id="{3D4B561E-8B5D-48B6-88C9-3AFABD03EBBF}"/>
                    </a:ext>
                  </a:extLst>
                </p:cNvPr>
                <p:cNvSpPr>
                  <a:spLocks/>
                </p:cNvSpPr>
                <p:nvPr/>
              </p:nvSpPr>
              <p:spPr bwMode="auto">
                <a:xfrm>
                  <a:off x="1138839" y="1620921"/>
                  <a:ext cx="47403" cy="96781"/>
                </a:xfrm>
                <a:custGeom>
                  <a:avLst/>
                  <a:gdLst>
                    <a:gd name="T0" fmla="*/ 29 w 62"/>
                    <a:gd name="T1" fmla="*/ 125 h 126"/>
                    <a:gd name="T2" fmla="*/ 35 w 62"/>
                    <a:gd name="T3" fmla="*/ 0 h 126"/>
                    <a:gd name="T4" fmla="*/ 28 w 62"/>
                    <a:gd name="T5" fmla="*/ 126 h 126"/>
                    <a:gd name="T6" fmla="*/ 29 w 62"/>
                    <a:gd name="T7" fmla="*/ 125 h 126"/>
                  </a:gdLst>
                  <a:ahLst/>
                  <a:cxnLst>
                    <a:cxn ang="0">
                      <a:pos x="T0" y="T1"/>
                    </a:cxn>
                    <a:cxn ang="0">
                      <a:pos x="T2" y="T3"/>
                    </a:cxn>
                    <a:cxn ang="0">
                      <a:pos x="T4" y="T5"/>
                    </a:cxn>
                    <a:cxn ang="0">
                      <a:pos x="T6" y="T7"/>
                    </a:cxn>
                  </a:cxnLst>
                  <a:rect l="0" t="0" r="r" b="b"/>
                  <a:pathLst>
                    <a:path w="62" h="126">
                      <a:moveTo>
                        <a:pt x="29" y="125"/>
                      </a:moveTo>
                      <a:cubicBezTo>
                        <a:pt x="3" y="82"/>
                        <a:pt x="0" y="41"/>
                        <a:pt x="35" y="0"/>
                      </a:cubicBezTo>
                      <a:cubicBezTo>
                        <a:pt x="62" y="44"/>
                        <a:pt x="44" y="85"/>
                        <a:pt x="28" y="126"/>
                      </a:cubicBezTo>
                      <a:cubicBezTo>
                        <a:pt x="28" y="126"/>
                        <a:pt x="29" y="125"/>
                        <a:pt x="2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89" name="Freeform 70">
                  <a:extLst>
                    <a:ext uri="{FF2B5EF4-FFF2-40B4-BE49-F238E27FC236}">
                      <a16:creationId xmlns="" xmlns:a16="http://schemas.microsoft.com/office/drawing/2014/main" id="{0349D788-CAC9-415B-948C-2A14CD489A60}"/>
                    </a:ext>
                  </a:extLst>
                </p:cNvPr>
                <p:cNvSpPr>
                  <a:spLocks/>
                </p:cNvSpPr>
                <p:nvPr/>
              </p:nvSpPr>
              <p:spPr bwMode="auto">
                <a:xfrm>
                  <a:off x="1217844" y="1489082"/>
                  <a:ext cx="36540" cy="89374"/>
                </a:xfrm>
                <a:custGeom>
                  <a:avLst/>
                  <a:gdLst>
                    <a:gd name="T0" fmla="*/ 48 w 48"/>
                    <a:gd name="T1" fmla="*/ 78 h 116"/>
                    <a:gd name="T2" fmla="*/ 17 w 48"/>
                    <a:gd name="T3" fmla="*/ 116 h 116"/>
                    <a:gd name="T4" fmla="*/ 16 w 48"/>
                    <a:gd name="T5" fmla="*/ 38 h 116"/>
                    <a:gd name="T6" fmla="*/ 48 w 48"/>
                    <a:gd name="T7" fmla="*/ 0 h 116"/>
                    <a:gd name="T8" fmla="*/ 48 w 48"/>
                    <a:gd name="T9" fmla="*/ 78 h 116"/>
                  </a:gdLst>
                  <a:ahLst/>
                  <a:cxnLst>
                    <a:cxn ang="0">
                      <a:pos x="T0" y="T1"/>
                    </a:cxn>
                    <a:cxn ang="0">
                      <a:pos x="T2" y="T3"/>
                    </a:cxn>
                    <a:cxn ang="0">
                      <a:pos x="T4" y="T5"/>
                    </a:cxn>
                    <a:cxn ang="0">
                      <a:pos x="T6" y="T7"/>
                    </a:cxn>
                    <a:cxn ang="0">
                      <a:pos x="T8" y="T9"/>
                    </a:cxn>
                  </a:cxnLst>
                  <a:rect l="0" t="0" r="r" b="b"/>
                  <a:pathLst>
                    <a:path w="48" h="116">
                      <a:moveTo>
                        <a:pt x="48" y="78"/>
                      </a:moveTo>
                      <a:cubicBezTo>
                        <a:pt x="37" y="91"/>
                        <a:pt x="27" y="103"/>
                        <a:pt x="17" y="116"/>
                      </a:cubicBezTo>
                      <a:cubicBezTo>
                        <a:pt x="1" y="98"/>
                        <a:pt x="0" y="60"/>
                        <a:pt x="16" y="38"/>
                      </a:cubicBezTo>
                      <a:cubicBezTo>
                        <a:pt x="23" y="27"/>
                        <a:pt x="32" y="18"/>
                        <a:pt x="48" y="0"/>
                      </a:cubicBezTo>
                      <a:cubicBezTo>
                        <a:pt x="48" y="32"/>
                        <a:pt x="48" y="55"/>
                        <a:pt x="4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90" name="Freeform 71">
                  <a:extLst>
                    <a:ext uri="{FF2B5EF4-FFF2-40B4-BE49-F238E27FC236}">
                      <a16:creationId xmlns="" xmlns:a16="http://schemas.microsoft.com/office/drawing/2014/main" id="{38FB15C4-B41D-4BAF-A568-997AF7D60011}"/>
                    </a:ext>
                  </a:extLst>
                </p:cNvPr>
                <p:cNvSpPr>
                  <a:spLocks/>
                </p:cNvSpPr>
                <p:nvPr/>
              </p:nvSpPr>
              <p:spPr bwMode="auto">
                <a:xfrm>
                  <a:off x="1129951" y="1780411"/>
                  <a:ext cx="56291" cy="79498"/>
                </a:xfrm>
                <a:custGeom>
                  <a:avLst/>
                  <a:gdLst>
                    <a:gd name="T0" fmla="*/ 0 w 73"/>
                    <a:gd name="T1" fmla="*/ 103 h 103"/>
                    <a:gd name="T2" fmla="*/ 73 w 73"/>
                    <a:gd name="T3" fmla="*/ 0 h 103"/>
                    <a:gd name="T4" fmla="*/ 0 w 73"/>
                    <a:gd name="T5" fmla="*/ 102 h 103"/>
                    <a:gd name="T6" fmla="*/ 0 w 73"/>
                    <a:gd name="T7" fmla="*/ 103 h 103"/>
                  </a:gdLst>
                  <a:ahLst/>
                  <a:cxnLst>
                    <a:cxn ang="0">
                      <a:pos x="T0" y="T1"/>
                    </a:cxn>
                    <a:cxn ang="0">
                      <a:pos x="T2" y="T3"/>
                    </a:cxn>
                    <a:cxn ang="0">
                      <a:pos x="T4" y="T5"/>
                    </a:cxn>
                    <a:cxn ang="0">
                      <a:pos x="T6" y="T7"/>
                    </a:cxn>
                  </a:cxnLst>
                  <a:rect l="0" t="0" r="r" b="b"/>
                  <a:pathLst>
                    <a:path w="73" h="103">
                      <a:moveTo>
                        <a:pt x="0" y="103"/>
                      </a:moveTo>
                      <a:cubicBezTo>
                        <a:pt x="15" y="62"/>
                        <a:pt x="23" y="17"/>
                        <a:pt x="73" y="0"/>
                      </a:cubicBezTo>
                      <a:cubicBezTo>
                        <a:pt x="71" y="51"/>
                        <a:pt x="52" y="88"/>
                        <a:pt x="0" y="102"/>
                      </a:cubicBezTo>
                      <a:cubicBezTo>
                        <a:pt x="0" y="102"/>
                        <a:pt x="0" y="103"/>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91" name="Freeform 72">
                  <a:extLst>
                    <a:ext uri="{FF2B5EF4-FFF2-40B4-BE49-F238E27FC236}">
                      <a16:creationId xmlns="" xmlns:a16="http://schemas.microsoft.com/office/drawing/2014/main" id="{C7903C03-E08D-4669-9496-8DE748140004}"/>
                    </a:ext>
                  </a:extLst>
                </p:cNvPr>
                <p:cNvSpPr>
                  <a:spLocks/>
                </p:cNvSpPr>
                <p:nvPr/>
              </p:nvSpPr>
              <p:spPr bwMode="auto">
                <a:xfrm>
                  <a:off x="1147727" y="2146795"/>
                  <a:ext cx="64685" cy="61229"/>
                </a:xfrm>
                <a:custGeom>
                  <a:avLst/>
                  <a:gdLst>
                    <a:gd name="T0" fmla="*/ 0 w 84"/>
                    <a:gd name="T1" fmla="*/ 0 h 80"/>
                    <a:gd name="T2" fmla="*/ 84 w 84"/>
                    <a:gd name="T3" fmla="*/ 80 h 80"/>
                    <a:gd name="T4" fmla="*/ 0 w 84"/>
                    <a:gd name="T5" fmla="*/ 0 h 80"/>
                  </a:gdLst>
                  <a:ahLst/>
                  <a:cxnLst>
                    <a:cxn ang="0">
                      <a:pos x="T0" y="T1"/>
                    </a:cxn>
                    <a:cxn ang="0">
                      <a:pos x="T2" y="T3"/>
                    </a:cxn>
                    <a:cxn ang="0">
                      <a:pos x="T4" y="T5"/>
                    </a:cxn>
                  </a:cxnLst>
                  <a:rect l="0" t="0" r="r" b="b"/>
                  <a:pathLst>
                    <a:path w="84" h="80">
                      <a:moveTo>
                        <a:pt x="0" y="0"/>
                      </a:moveTo>
                      <a:cubicBezTo>
                        <a:pt x="43" y="13"/>
                        <a:pt x="78" y="30"/>
                        <a:pt x="84" y="80"/>
                      </a:cubicBezTo>
                      <a:cubicBezTo>
                        <a:pt x="36" y="74"/>
                        <a:pt x="12" y="4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92" name="Freeform 75">
                  <a:extLst>
                    <a:ext uri="{FF2B5EF4-FFF2-40B4-BE49-F238E27FC236}">
                      <a16:creationId xmlns="" xmlns:a16="http://schemas.microsoft.com/office/drawing/2014/main" id="{80DBA898-84F6-4C5E-93F8-9B4155650CB6}"/>
                    </a:ext>
                  </a:extLst>
                </p:cNvPr>
                <p:cNvSpPr>
                  <a:spLocks/>
                </p:cNvSpPr>
                <p:nvPr/>
              </p:nvSpPr>
              <p:spPr bwMode="auto">
                <a:xfrm>
                  <a:off x="1282035" y="2228762"/>
                  <a:ext cx="43946" cy="88386"/>
                </a:xfrm>
                <a:custGeom>
                  <a:avLst/>
                  <a:gdLst>
                    <a:gd name="T0" fmla="*/ 35 w 57"/>
                    <a:gd name="T1" fmla="*/ 115 h 115"/>
                    <a:gd name="T2" fmla="*/ 4 w 57"/>
                    <a:gd name="T3" fmla="*/ 77 h 115"/>
                    <a:gd name="T4" fmla="*/ 0 w 57"/>
                    <a:gd name="T5" fmla="*/ 0 h 115"/>
                    <a:gd name="T6" fmla="*/ 35 w 57"/>
                    <a:gd name="T7" fmla="*/ 115 h 115"/>
                  </a:gdLst>
                  <a:ahLst/>
                  <a:cxnLst>
                    <a:cxn ang="0">
                      <a:pos x="T0" y="T1"/>
                    </a:cxn>
                    <a:cxn ang="0">
                      <a:pos x="T2" y="T3"/>
                    </a:cxn>
                    <a:cxn ang="0">
                      <a:pos x="T4" y="T5"/>
                    </a:cxn>
                    <a:cxn ang="0">
                      <a:pos x="T6" y="T7"/>
                    </a:cxn>
                  </a:cxnLst>
                  <a:rect l="0" t="0" r="r" b="b"/>
                  <a:pathLst>
                    <a:path w="57" h="115">
                      <a:moveTo>
                        <a:pt x="35" y="115"/>
                      </a:moveTo>
                      <a:cubicBezTo>
                        <a:pt x="25" y="102"/>
                        <a:pt x="15" y="90"/>
                        <a:pt x="4" y="77"/>
                      </a:cubicBezTo>
                      <a:cubicBezTo>
                        <a:pt x="3" y="53"/>
                        <a:pt x="2" y="28"/>
                        <a:pt x="0" y="0"/>
                      </a:cubicBezTo>
                      <a:cubicBezTo>
                        <a:pt x="49" y="42"/>
                        <a:pt x="57" y="73"/>
                        <a:pt x="35"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93" name="Freeform 76">
                  <a:extLst>
                    <a:ext uri="{FF2B5EF4-FFF2-40B4-BE49-F238E27FC236}">
                      <a16:creationId xmlns="" xmlns:a16="http://schemas.microsoft.com/office/drawing/2014/main" id="{A3874280-2FA1-4E72-812B-A2BC82945C11}"/>
                    </a:ext>
                  </a:extLst>
                </p:cNvPr>
                <p:cNvSpPr>
                  <a:spLocks/>
                </p:cNvSpPr>
                <p:nvPr/>
              </p:nvSpPr>
              <p:spPr bwMode="auto">
                <a:xfrm>
                  <a:off x="1090942" y="1843615"/>
                  <a:ext cx="49871" cy="85423"/>
                </a:xfrm>
                <a:custGeom>
                  <a:avLst/>
                  <a:gdLst>
                    <a:gd name="T0" fmla="*/ 45 w 65"/>
                    <a:gd name="T1" fmla="*/ 111 h 111"/>
                    <a:gd name="T2" fmla="*/ 10 w 65"/>
                    <a:gd name="T3" fmla="*/ 0 h 111"/>
                    <a:gd name="T4" fmla="*/ 45 w 65"/>
                    <a:gd name="T5" fmla="*/ 111 h 111"/>
                  </a:gdLst>
                  <a:ahLst/>
                  <a:cxnLst>
                    <a:cxn ang="0">
                      <a:pos x="T0" y="T1"/>
                    </a:cxn>
                    <a:cxn ang="0">
                      <a:pos x="T2" y="T3"/>
                    </a:cxn>
                    <a:cxn ang="0">
                      <a:pos x="T4" y="T5"/>
                    </a:cxn>
                  </a:cxnLst>
                  <a:rect l="0" t="0" r="r" b="b"/>
                  <a:pathLst>
                    <a:path w="65" h="111">
                      <a:moveTo>
                        <a:pt x="45" y="111"/>
                      </a:moveTo>
                      <a:cubicBezTo>
                        <a:pt x="9" y="82"/>
                        <a:pt x="0" y="46"/>
                        <a:pt x="10" y="0"/>
                      </a:cubicBezTo>
                      <a:cubicBezTo>
                        <a:pt x="44" y="31"/>
                        <a:pt x="65" y="64"/>
                        <a:pt x="45"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94" name="Freeform 78">
                  <a:extLst>
                    <a:ext uri="{FF2B5EF4-FFF2-40B4-BE49-F238E27FC236}">
                      <a16:creationId xmlns="" xmlns:a16="http://schemas.microsoft.com/office/drawing/2014/main" id="{A9DDF6F4-6E39-4912-8878-295A62323261}"/>
                    </a:ext>
                  </a:extLst>
                </p:cNvPr>
                <p:cNvSpPr>
                  <a:spLocks/>
                </p:cNvSpPr>
                <p:nvPr/>
              </p:nvSpPr>
              <p:spPr bwMode="auto">
                <a:xfrm>
                  <a:off x="1173897" y="2045077"/>
                  <a:ext cx="39996" cy="96781"/>
                </a:xfrm>
                <a:custGeom>
                  <a:avLst/>
                  <a:gdLst>
                    <a:gd name="T0" fmla="*/ 1 w 52"/>
                    <a:gd name="T1" fmla="*/ 91 h 126"/>
                    <a:gd name="T2" fmla="*/ 16 w 52"/>
                    <a:gd name="T3" fmla="*/ 0 h 126"/>
                    <a:gd name="T4" fmla="*/ 23 w 52"/>
                    <a:gd name="T5" fmla="*/ 126 h 126"/>
                    <a:gd name="T6" fmla="*/ 0 w 52"/>
                    <a:gd name="T7" fmla="*/ 90 h 126"/>
                    <a:gd name="T8" fmla="*/ 1 w 52"/>
                    <a:gd name="T9" fmla="*/ 91 h 126"/>
                  </a:gdLst>
                  <a:ahLst/>
                  <a:cxnLst>
                    <a:cxn ang="0">
                      <a:pos x="T0" y="T1"/>
                    </a:cxn>
                    <a:cxn ang="0">
                      <a:pos x="T2" y="T3"/>
                    </a:cxn>
                    <a:cxn ang="0">
                      <a:pos x="T4" y="T5"/>
                    </a:cxn>
                    <a:cxn ang="0">
                      <a:pos x="T6" y="T7"/>
                    </a:cxn>
                    <a:cxn ang="0">
                      <a:pos x="T8" y="T9"/>
                    </a:cxn>
                  </a:cxnLst>
                  <a:rect l="0" t="0" r="r" b="b"/>
                  <a:pathLst>
                    <a:path w="52" h="126">
                      <a:moveTo>
                        <a:pt x="1" y="91"/>
                      </a:moveTo>
                      <a:cubicBezTo>
                        <a:pt x="5" y="63"/>
                        <a:pt x="10" y="35"/>
                        <a:pt x="16" y="0"/>
                      </a:cubicBezTo>
                      <a:cubicBezTo>
                        <a:pt x="52" y="47"/>
                        <a:pt x="45" y="86"/>
                        <a:pt x="23" y="126"/>
                      </a:cubicBezTo>
                      <a:cubicBezTo>
                        <a:pt x="15" y="113"/>
                        <a:pt x="7" y="101"/>
                        <a:pt x="0" y="90"/>
                      </a:cubicBezTo>
                      <a:cubicBezTo>
                        <a:pt x="0" y="89"/>
                        <a:pt x="1" y="91"/>
                        <a:pt x="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95" name="Freeform 79">
                  <a:extLst>
                    <a:ext uri="{FF2B5EF4-FFF2-40B4-BE49-F238E27FC236}">
                      <a16:creationId xmlns="" xmlns:a16="http://schemas.microsoft.com/office/drawing/2014/main" id="{93653415-BED2-45D4-B7AD-6CE3FE6BE228}"/>
                    </a:ext>
                  </a:extLst>
                </p:cNvPr>
                <p:cNvSpPr>
                  <a:spLocks/>
                </p:cNvSpPr>
                <p:nvPr/>
              </p:nvSpPr>
              <p:spPr bwMode="auto">
                <a:xfrm>
                  <a:off x="1197598" y="2114205"/>
                  <a:ext cx="43946" cy="90855"/>
                </a:xfrm>
                <a:custGeom>
                  <a:avLst/>
                  <a:gdLst>
                    <a:gd name="T0" fmla="*/ 22 w 57"/>
                    <a:gd name="T1" fmla="*/ 0 h 118"/>
                    <a:gd name="T2" fmla="*/ 36 w 57"/>
                    <a:gd name="T3" fmla="*/ 118 h 118"/>
                    <a:gd name="T4" fmla="*/ 22 w 57"/>
                    <a:gd name="T5" fmla="*/ 0 h 118"/>
                  </a:gdLst>
                  <a:ahLst/>
                  <a:cxnLst>
                    <a:cxn ang="0">
                      <a:pos x="T0" y="T1"/>
                    </a:cxn>
                    <a:cxn ang="0">
                      <a:pos x="T2" y="T3"/>
                    </a:cxn>
                    <a:cxn ang="0">
                      <a:pos x="T4" y="T5"/>
                    </a:cxn>
                  </a:cxnLst>
                  <a:rect l="0" t="0" r="r" b="b"/>
                  <a:pathLst>
                    <a:path w="57" h="118">
                      <a:moveTo>
                        <a:pt x="22" y="0"/>
                      </a:moveTo>
                      <a:cubicBezTo>
                        <a:pt x="57" y="37"/>
                        <a:pt x="54" y="76"/>
                        <a:pt x="36" y="118"/>
                      </a:cubicBezTo>
                      <a:cubicBezTo>
                        <a:pt x="0" y="82"/>
                        <a:pt x="6" y="43"/>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496" name="Freeform 81">
                  <a:extLst>
                    <a:ext uri="{FF2B5EF4-FFF2-40B4-BE49-F238E27FC236}">
                      <a16:creationId xmlns="" xmlns:a16="http://schemas.microsoft.com/office/drawing/2014/main" id="{F6962B0B-3172-450C-AC80-0957BCDE2960}"/>
                    </a:ext>
                  </a:extLst>
                </p:cNvPr>
                <p:cNvSpPr>
                  <a:spLocks/>
                </p:cNvSpPr>
                <p:nvPr/>
              </p:nvSpPr>
              <p:spPr bwMode="auto">
                <a:xfrm>
                  <a:off x="1087980" y="1922126"/>
                  <a:ext cx="52340" cy="82461"/>
                </a:xfrm>
                <a:custGeom>
                  <a:avLst/>
                  <a:gdLst>
                    <a:gd name="T0" fmla="*/ 14 w 68"/>
                    <a:gd name="T1" fmla="*/ 0 h 107"/>
                    <a:gd name="T2" fmla="*/ 58 w 68"/>
                    <a:gd name="T3" fmla="*/ 107 h 107"/>
                    <a:gd name="T4" fmla="*/ 14 w 68"/>
                    <a:gd name="T5" fmla="*/ 0 h 107"/>
                  </a:gdLst>
                  <a:ahLst/>
                  <a:cxnLst>
                    <a:cxn ang="0">
                      <a:pos x="T0" y="T1"/>
                    </a:cxn>
                    <a:cxn ang="0">
                      <a:pos x="T2" y="T3"/>
                    </a:cxn>
                    <a:cxn ang="0">
                      <a:pos x="T4" y="T5"/>
                    </a:cxn>
                  </a:cxnLst>
                  <a:rect l="0" t="0" r="r" b="b"/>
                  <a:pathLst>
                    <a:path w="68" h="107">
                      <a:moveTo>
                        <a:pt x="14" y="0"/>
                      </a:moveTo>
                      <a:cubicBezTo>
                        <a:pt x="53" y="26"/>
                        <a:pt x="68" y="60"/>
                        <a:pt x="58" y="107"/>
                      </a:cubicBezTo>
                      <a:cubicBezTo>
                        <a:pt x="25" y="79"/>
                        <a:pt x="0" y="5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grpSp>
        </p:grpSp>
        <p:sp>
          <p:nvSpPr>
            <p:cNvPr id="455" name="矩形 454">
              <a:extLst>
                <a:ext uri="{FF2B5EF4-FFF2-40B4-BE49-F238E27FC236}">
                  <a16:creationId xmlns="" xmlns:a16="http://schemas.microsoft.com/office/drawing/2014/main" id="{B72B0204-5222-40C1-8232-DDFE56EFE721}"/>
                </a:ext>
              </a:extLst>
            </p:cNvPr>
            <p:cNvSpPr/>
            <p:nvPr/>
          </p:nvSpPr>
          <p:spPr>
            <a:xfrm>
              <a:off x="1293936" y="1618420"/>
              <a:ext cx="1857791" cy="810928"/>
            </a:xfrm>
            <a:prstGeom prst="rect">
              <a:avLst/>
            </a:prstGeom>
          </p:spPr>
          <p:txBody>
            <a:bodyPr wrap="square">
              <a:spAutoFit/>
            </a:bodyPr>
            <a:lstStyle/>
            <a:p>
              <a:pPr algn="ctr">
                <a:lnSpc>
                  <a:spcPct val="120000"/>
                </a:lnSpc>
              </a:pPr>
              <a:r>
                <a:rPr lang="zh-CN" altLang="en-US" sz="2000" dirty="0">
                  <a:gradFill flip="none" rotWithShape="1">
                    <a:gsLst>
                      <a:gs pos="0">
                        <a:schemeClr val="accent2"/>
                      </a:gs>
                      <a:gs pos="88000">
                        <a:schemeClr val="accent1"/>
                      </a:gs>
                    </a:gsLst>
                    <a:lin ang="2700000" scaled="1"/>
                    <a:tileRect/>
                  </a:gradFill>
                  <a:latin typeface="+mn-ea"/>
                  <a:cs typeface="阿里巴巴普惠体 R" panose="00020600040101010101" pitchFamily="18" charset="-122"/>
                </a:rPr>
                <a:t>你的荣誉信息放在这里</a:t>
              </a:r>
            </a:p>
          </p:txBody>
        </p:sp>
        <p:sp>
          <p:nvSpPr>
            <p:cNvPr id="456" name="梯形 455">
              <a:extLst>
                <a:ext uri="{FF2B5EF4-FFF2-40B4-BE49-F238E27FC236}">
                  <a16:creationId xmlns="" xmlns:a16="http://schemas.microsoft.com/office/drawing/2014/main" id="{31D61C0A-ECD6-44CE-BAB4-0B17C0AC8D96}"/>
                </a:ext>
              </a:extLst>
            </p:cNvPr>
            <p:cNvSpPr/>
            <p:nvPr/>
          </p:nvSpPr>
          <p:spPr>
            <a:xfrm>
              <a:off x="810885" y="2471813"/>
              <a:ext cx="2600100" cy="255611"/>
            </a:xfrm>
            <a:prstGeom prst="trapezoid">
              <a:avLst>
                <a:gd name="adj" fmla="val 187649"/>
              </a:avLst>
            </a:prstGeom>
            <a:gradFill flip="none" rotWithShape="1">
              <a:gsLst>
                <a:gs pos="0">
                  <a:schemeClr val="accent2">
                    <a:alpha val="0"/>
                  </a:schemeClr>
                </a:gs>
                <a:gs pos="100000">
                  <a:schemeClr val="accent2">
                    <a:alpha val="6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梯形 456">
              <a:extLst>
                <a:ext uri="{FF2B5EF4-FFF2-40B4-BE49-F238E27FC236}">
                  <a16:creationId xmlns="" xmlns:a16="http://schemas.microsoft.com/office/drawing/2014/main" id="{1D0D568F-05F0-46CC-A669-41554FAE159C}"/>
                </a:ext>
              </a:extLst>
            </p:cNvPr>
            <p:cNvSpPr/>
            <p:nvPr/>
          </p:nvSpPr>
          <p:spPr>
            <a:xfrm>
              <a:off x="491118" y="2612051"/>
              <a:ext cx="3239634" cy="255611"/>
            </a:xfrm>
            <a:prstGeom prst="trapezoid">
              <a:avLst>
                <a:gd name="adj" fmla="val 187649"/>
              </a:avLst>
            </a:prstGeom>
            <a:gradFill flip="none" rotWithShape="1">
              <a:gsLst>
                <a:gs pos="0">
                  <a:schemeClr val="accent2">
                    <a:alpha val="0"/>
                  </a:schemeClr>
                </a:gs>
                <a:gs pos="100000">
                  <a:schemeClr val="accent2">
                    <a:alpha val="6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4" name="组合 533">
            <a:extLst>
              <a:ext uri="{FF2B5EF4-FFF2-40B4-BE49-F238E27FC236}">
                <a16:creationId xmlns="" xmlns:a16="http://schemas.microsoft.com/office/drawing/2014/main" id="{105AC6BF-EF5D-44DC-ADEE-7AB897EB7896}"/>
              </a:ext>
            </a:extLst>
          </p:cNvPr>
          <p:cNvGrpSpPr/>
          <p:nvPr/>
        </p:nvGrpSpPr>
        <p:grpSpPr>
          <a:xfrm>
            <a:off x="8279266" y="3834945"/>
            <a:ext cx="3239634" cy="1363322"/>
            <a:chOff x="491118" y="1504340"/>
            <a:chExt cx="3239634" cy="1363322"/>
          </a:xfrm>
        </p:grpSpPr>
        <p:grpSp>
          <p:nvGrpSpPr>
            <p:cNvPr id="535" name="组合 534">
              <a:extLst>
                <a:ext uri="{FF2B5EF4-FFF2-40B4-BE49-F238E27FC236}">
                  <a16:creationId xmlns="" xmlns:a16="http://schemas.microsoft.com/office/drawing/2014/main" id="{74D44076-67ED-4175-AFA0-549F18D2E8D5}"/>
                </a:ext>
              </a:extLst>
            </p:cNvPr>
            <p:cNvGrpSpPr/>
            <p:nvPr/>
          </p:nvGrpSpPr>
          <p:grpSpPr>
            <a:xfrm>
              <a:off x="966060" y="1504340"/>
              <a:ext cx="2444925" cy="1101126"/>
              <a:chOff x="1087980" y="1383907"/>
              <a:chExt cx="2444925" cy="1101126"/>
            </a:xfrm>
          </p:grpSpPr>
          <p:grpSp>
            <p:nvGrpSpPr>
              <p:cNvPr id="539" name="组合 538">
                <a:extLst>
                  <a:ext uri="{FF2B5EF4-FFF2-40B4-BE49-F238E27FC236}">
                    <a16:creationId xmlns="" xmlns:a16="http://schemas.microsoft.com/office/drawing/2014/main" id="{72C9BCE6-4297-4E1F-B872-C2EBF72039F3}"/>
                  </a:ext>
                </a:extLst>
              </p:cNvPr>
              <p:cNvGrpSpPr/>
              <p:nvPr/>
            </p:nvGrpSpPr>
            <p:grpSpPr>
              <a:xfrm>
                <a:off x="1087980" y="1383907"/>
                <a:ext cx="478965" cy="1101126"/>
                <a:chOff x="1087980" y="1383907"/>
                <a:chExt cx="478965" cy="1101126"/>
              </a:xfrm>
              <a:gradFill>
                <a:gsLst>
                  <a:gs pos="0">
                    <a:schemeClr val="accent2"/>
                  </a:gs>
                  <a:gs pos="88000">
                    <a:schemeClr val="accent1"/>
                  </a:gs>
                </a:gsLst>
                <a:lin ang="0" scaled="1"/>
              </a:gradFill>
            </p:grpSpPr>
            <p:sp>
              <p:nvSpPr>
                <p:cNvPr id="578" name="Freeform 11">
                  <a:extLst>
                    <a:ext uri="{FF2B5EF4-FFF2-40B4-BE49-F238E27FC236}">
                      <a16:creationId xmlns="" xmlns:a16="http://schemas.microsoft.com/office/drawing/2014/main" id="{2F30387B-4D6B-4B4E-AFFA-A0D5FE1CFE6F}"/>
                    </a:ext>
                  </a:extLst>
                </p:cNvPr>
                <p:cNvSpPr>
                  <a:spLocks/>
                </p:cNvSpPr>
                <p:nvPr/>
              </p:nvSpPr>
              <p:spPr bwMode="auto">
                <a:xfrm>
                  <a:off x="1371902" y="1383907"/>
                  <a:ext cx="85423" cy="54316"/>
                </a:xfrm>
                <a:custGeom>
                  <a:avLst/>
                  <a:gdLst>
                    <a:gd name="T0" fmla="*/ 0 w 111"/>
                    <a:gd name="T1" fmla="*/ 69 h 71"/>
                    <a:gd name="T2" fmla="*/ 111 w 111"/>
                    <a:gd name="T3" fmla="*/ 2 h 71"/>
                    <a:gd name="T4" fmla="*/ 0 w 111"/>
                    <a:gd name="T5" fmla="*/ 69 h 71"/>
                  </a:gdLst>
                  <a:ahLst/>
                  <a:cxnLst>
                    <a:cxn ang="0">
                      <a:pos x="T0" y="T1"/>
                    </a:cxn>
                    <a:cxn ang="0">
                      <a:pos x="T2" y="T3"/>
                    </a:cxn>
                    <a:cxn ang="0">
                      <a:pos x="T4" y="T5"/>
                    </a:cxn>
                  </a:cxnLst>
                  <a:rect l="0" t="0" r="r" b="b"/>
                  <a:pathLst>
                    <a:path w="111" h="71">
                      <a:moveTo>
                        <a:pt x="0" y="69"/>
                      </a:moveTo>
                      <a:cubicBezTo>
                        <a:pt x="23" y="23"/>
                        <a:pt x="58" y="0"/>
                        <a:pt x="111" y="2"/>
                      </a:cubicBezTo>
                      <a:cubicBezTo>
                        <a:pt x="87" y="47"/>
                        <a:pt x="52" y="71"/>
                        <a:pt x="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79" name="Freeform 15">
                  <a:extLst>
                    <a:ext uri="{FF2B5EF4-FFF2-40B4-BE49-F238E27FC236}">
                      <a16:creationId xmlns="" xmlns:a16="http://schemas.microsoft.com/office/drawing/2014/main" id="{77AC6778-D536-47E4-AD18-D4812146D4E0}"/>
                    </a:ext>
                  </a:extLst>
                </p:cNvPr>
                <p:cNvSpPr>
                  <a:spLocks/>
                </p:cNvSpPr>
                <p:nvPr/>
              </p:nvSpPr>
              <p:spPr bwMode="auto">
                <a:xfrm>
                  <a:off x="1433624" y="2363563"/>
                  <a:ext cx="65179" cy="69623"/>
                </a:xfrm>
                <a:custGeom>
                  <a:avLst/>
                  <a:gdLst>
                    <a:gd name="T0" fmla="*/ 43 w 85"/>
                    <a:gd name="T1" fmla="*/ 74 h 91"/>
                    <a:gd name="T2" fmla="*/ 0 w 85"/>
                    <a:gd name="T3" fmla="*/ 0 h 91"/>
                    <a:gd name="T4" fmla="*/ 85 w 85"/>
                    <a:gd name="T5" fmla="*/ 79 h 91"/>
                    <a:gd name="T6" fmla="*/ 76 w 85"/>
                    <a:gd name="T7" fmla="*/ 91 h 91"/>
                    <a:gd name="T8" fmla="*/ 43 w 85"/>
                    <a:gd name="T9" fmla="*/ 74 h 91"/>
                  </a:gdLst>
                  <a:ahLst/>
                  <a:cxnLst>
                    <a:cxn ang="0">
                      <a:pos x="T0" y="T1"/>
                    </a:cxn>
                    <a:cxn ang="0">
                      <a:pos x="T2" y="T3"/>
                    </a:cxn>
                    <a:cxn ang="0">
                      <a:pos x="T4" y="T5"/>
                    </a:cxn>
                    <a:cxn ang="0">
                      <a:pos x="T6" y="T7"/>
                    </a:cxn>
                    <a:cxn ang="0">
                      <a:pos x="T8" y="T9"/>
                    </a:cxn>
                  </a:cxnLst>
                  <a:rect l="0" t="0" r="r" b="b"/>
                  <a:pathLst>
                    <a:path w="85" h="91">
                      <a:moveTo>
                        <a:pt x="43" y="74"/>
                      </a:moveTo>
                      <a:cubicBezTo>
                        <a:pt x="29" y="51"/>
                        <a:pt x="16" y="28"/>
                        <a:pt x="0" y="0"/>
                      </a:cubicBezTo>
                      <a:cubicBezTo>
                        <a:pt x="53" y="7"/>
                        <a:pt x="73" y="40"/>
                        <a:pt x="85" y="79"/>
                      </a:cubicBezTo>
                      <a:cubicBezTo>
                        <a:pt x="85" y="82"/>
                        <a:pt x="79" y="87"/>
                        <a:pt x="76" y="91"/>
                      </a:cubicBezTo>
                      <a:cubicBezTo>
                        <a:pt x="65" y="85"/>
                        <a:pt x="54" y="80"/>
                        <a:pt x="4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80" name="Freeform 18">
                  <a:extLst>
                    <a:ext uri="{FF2B5EF4-FFF2-40B4-BE49-F238E27FC236}">
                      <a16:creationId xmlns="" xmlns:a16="http://schemas.microsoft.com/office/drawing/2014/main" id="{1F401E3B-02F7-4238-862B-490CD5B3C038}"/>
                    </a:ext>
                  </a:extLst>
                </p:cNvPr>
                <p:cNvSpPr>
                  <a:spLocks/>
                </p:cNvSpPr>
                <p:nvPr/>
              </p:nvSpPr>
              <p:spPr bwMode="auto">
                <a:xfrm>
                  <a:off x="1265246" y="1440692"/>
                  <a:ext cx="49378" cy="80980"/>
                </a:xfrm>
                <a:custGeom>
                  <a:avLst/>
                  <a:gdLst>
                    <a:gd name="T0" fmla="*/ 16 w 64"/>
                    <a:gd name="T1" fmla="*/ 105 h 105"/>
                    <a:gd name="T2" fmla="*/ 21 w 64"/>
                    <a:gd name="T3" fmla="*/ 28 h 105"/>
                    <a:gd name="T4" fmla="*/ 64 w 64"/>
                    <a:gd name="T5" fmla="*/ 0 h 105"/>
                    <a:gd name="T6" fmla="*/ 41 w 64"/>
                    <a:gd name="T7" fmla="*/ 79 h 105"/>
                    <a:gd name="T8" fmla="*/ 16 w 64"/>
                    <a:gd name="T9" fmla="*/ 105 h 105"/>
                  </a:gdLst>
                  <a:ahLst/>
                  <a:cxnLst>
                    <a:cxn ang="0">
                      <a:pos x="T0" y="T1"/>
                    </a:cxn>
                    <a:cxn ang="0">
                      <a:pos x="T2" y="T3"/>
                    </a:cxn>
                    <a:cxn ang="0">
                      <a:pos x="T4" y="T5"/>
                    </a:cxn>
                    <a:cxn ang="0">
                      <a:pos x="T6" y="T7"/>
                    </a:cxn>
                    <a:cxn ang="0">
                      <a:pos x="T8" y="T9"/>
                    </a:cxn>
                  </a:cxnLst>
                  <a:rect l="0" t="0" r="r" b="b"/>
                  <a:pathLst>
                    <a:path w="64" h="105">
                      <a:moveTo>
                        <a:pt x="16" y="105"/>
                      </a:moveTo>
                      <a:cubicBezTo>
                        <a:pt x="0" y="89"/>
                        <a:pt x="2" y="48"/>
                        <a:pt x="21" y="28"/>
                      </a:cubicBezTo>
                      <a:cubicBezTo>
                        <a:pt x="31" y="17"/>
                        <a:pt x="43" y="7"/>
                        <a:pt x="64" y="0"/>
                      </a:cubicBezTo>
                      <a:cubicBezTo>
                        <a:pt x="56" y="27"/>
                        <a:pt x="48" y="53"/>
                        <a:pt x="41" y="79"/>
                      </a:cubicBezTo>
                      <a:cubicBezTo>
                        <a:pt x="32" y="87"/>
                        <a:pt x="24" y="96"/>
                        <a:pt x="16"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81" name="Freeform 19">
                  <a:extLst>
                    <a:ext uri="{FF2B5EF4-FFF2-40B4-BE49-F238E27FC236}">
                      <a16:creationId xmlns="" xmlns:a16="http://schemas.microsoft.com/office/drawing/2014/main" id="{8B24E6AE-BDFB-403C-852C-55D2536251E8}"/>
                    </a:ext>
                  </a:extLst>
                </p:cNvPr>
                <p:cNvSpPr>
                  <a:spLocks/>
                </p:cNvSpPr>
                <p:nvPr/>
              </p:nvSpPr>
              <p:spPr bwMode="auto">
                <a:xfrm>
                  <a:off x="1327462" y="1451555"/>
                  <a:ext cx="87399" cy="39008"/>
                </a:xfrm>
                <a:custGeom>
                  <a:avLst/>
                  <a:gdLst>
                    <a:gd name="T0" fmla="*/ 31 w 114"/>
                    <a:gd name="T1" fmla="*/ 0 h 51"/>
                    <a:gd name="T2" fmla="*/ 114 w 114"/>
                    <a:gd name="T3" fmla="*/ 0 h 51"/>
                    <a:gd name="T4" fmla="*/ 0 w 114"/>
                    <a:gd name="T5" fmla="*/ 24 h 51"/>
                    <a:gd name="T6" fmla="*/ 31 w 114"/>
                    <a:gd name="T7" fmla="*/ 0 h 51"/>
                  </a:gdLst>
                  <a:ahLst/>
                  <a:cxnLst>
                    <a:cxn ang="0">
                      <a:pos x="T0" y="T1"/>
                    </a:cxn>
                    <a:cxn ang="0">
                      <a:pos x="T2" y="T3"/>
                    </a:cxn>
                    <a:cxn ang="0">
                      <a:pos x="T4" y="T5"/>
                    </a:cxn>
                    <a:cxn ang="0">
                      <a:pos x="T6" y="T7"/>
                    </a:cxn>
                  </a:cxnLst>
                  <a:rect l="0" t="0" r="r" b="b"/>
                  <a:pathLst>
                    <a:path w="114" h="51">
                      <a:moveTo>
                        <a:pt x="31" y="0"/>
                      </a:moveTo>
                      <a:cubicBezTo>
                        <a:pt x="58" y="0"/>
                        <a:pt x="85" y="0"/>
                        <a:pt x="114" y="0"/>
                      </a:cubicBezTo>
                      <a:cubicBezTo>
                        <a:pt x="72" y="44"/>
                        <a:pt x="36" y="51"/>
                        <a:pt x="0" y="24"/>
                      </a:cubicBezTo>
                      <a:cubicBezTo>
                        <a:pt x="11" y="16"/>
                        <a:pt x="21" y="8"/>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82" name="Freeform 21">
                  <a:extLst>
                    <a:ext uri="{FF2B5EF4-FFF2-40B4-BE49-F238E27FC236}">
                      <a16:creationId xmlns="" xmlns:a16="http://schemas.microsoft.com/office/drawing/2014/main" id="{582359CC-C628-4558-BA9F-2E1C393D74EE}"/>
                    </a:ext>
                  </a:extLst>
                </p:cNvPr>
                <p:cNvSpPr>
                  <a:spLocks/>
                </p:cNvSpPr>
                <p:nvPr/>
              </p:nvSpPr>
              <p:spPr bwMode="auto">
                <a:xfrm>
                  <a:off x="1226238" y="2274190"/>
                  <a:ext cx="82955" cy="56291"/>
                </a:xfrm>
                <a:custGeom>
                  <a:avLst/>
                  <a:gdLst>
                    <a:gd name="T0" fmla="*/ 108 w 108"/>
                    <a:gd name="T1" fmla="*/ 56 h 73"/>
                    <a:gd name="T2" fmla="*/ 0 w 108"/>
                    <a:gd name="T3" fmla="*/ 0 h 73"/>
                    <a:gd name="T4" fmla="*/ 77 w 108"/>
                    <a:gd name="T5" fmla="*/ 18 h 73"/>
                    <a:gd name="T6" fmla="*/ 108 w 108"/>
                    <a:gd name="T7" fmla="*/ 56 h 73"/>
                  </a:gdLst>
                  <a:ahLst/>
                  <a:cxnLst>
                    <a:cxn ang="0">
                      <a:pos x="T0" y="T1"/>
                    </a:cxn>
                    <a:cxn ang="0">
                      <a:pos x="T2" y="T3"/>
                    </a:cxn>
                    <a:cxn ang="0">
                      <a:pos x="T4" y="T5"/>
                    </a:cxn>
                    <a:cxn ang="0">
                      <a:pos x="T6" y="T7"/>
                    </a:cxn>
                  </a:cxnLst>
                  <a:rect l="0" t="0" r="r" b="b"/>
                  <a:pathLst>
                    <a:path w="108" h="73">
                      <a:moveTo>
                        <a:pt x="108" y="56"/>
                      </a:moveTo>
                      <a:cubicBezTo>
                        <a:pt x="66" y="73"/>
                        <a:pt x="35" y="58"/>
                        <a:pt x="0" y="0"/>
                      </a:cubicBezTo>
                      <a:cubicBezTo>
                        <a:pt x="28" y="6"/>
                        <a:pt x="53" y="12"/>
                        <a:pt x="77" y="18"/>
                      </a:cubicBezTo>
                      <a:cubicBezTo>
                        <a:pt x="88" y="31"/>
                        <a:pt x="98" y="43"/>
                        <a:pt x="108"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83" name="Freeform 22">
                  <a:extLst>
                    <a:ext uri="{FF2B5EF4-FFF2-40B4-BE49-F238E27FC236}">
                      <a16:creationId xmlns="" xmlns:a16="http://schemas.microsoft.com/office/drawing/2014/main" id="{BA56FE26-66A4-4380-811A-0ACE461309CD}"/>
                    </a:ext>
                  </a:extLst>
                </p:cNvPr>
                <p:cNvSpPr>
                  <a:spLocks/>
                </p:cNvSpPr>
                <p:nvPr/>
              </p:nvSpPr>
              <p:spPr bwMode="auto">
                <a:xfrm>
                  <a:off x="1230682" y="1537472"/>
                  <a:ext cx="80980" cy="48390"/>
                </a:xfrm>
                <a:custGeom>
                  <a:avLst/>
                  <a:gdLst>
                    <a:gd name="T0" fmla="*/ 31 w 105"/>
                    <a:gd name="T1" fmla="*/ 15 h 63"/>
                    <a:gd name="T2" fmla="*/ 105 w 105"/>
                    <a:gd name="T3" fmla="*/ 0 h 63"/>
                    <a:gd name="T4" fmla="*/ 16 w 105"/>
                    <a:gd name="T5" fmla="*/ 63 h 63"/>
                    <a:gd name="T6" fmla="*/ 0 w 105"/>
                    <a:gd name="T7" fmla="*/ 53 h 63"/>
                    <a:gd name="T8" fmla="*/ 31 w 105"/>
                    <a:gd name="T9" fmla="*/ 15 h 63"/>
                  </a:gdLst>
                  <a:ahLst/>
                  <a:cxnLst>
                    <a:cxn ang="0">
                      <a:pos x="T0" y="T1"/>
                    </a:cxn>
                    <a:cxn ang="0">
                      <a:pos x="T2" y="T3"/>
                    </a:cxn>
                    <a:cxn ang="0">
                      <a:pos x="T4" y="T5"/>
                    </a:cxn>
                    <a:cxn ang="0">
                      <a:pos x="T6" y="T7"/>
                    </a:cxn>
                    <a:cxn ang="0">
                      <a:pos x="T8" y="T9"/>
                    </a:cxn>
                  </a:cxnLst>
                  <a:rect l="0" t="0" r="r" b="b"/>
                  <a:pathLst>
                    <a:path w="105" h="63">
                      <a:moveTo>
                        <a:pt x="31" y="15"/>
                      </a:moveTo>
                      <a:cubicBezTo>
                        <a:pt x="55" y="11"/>
                        <a:pt x="79" y="6"/>
                        <a:pt x="105" y="0"/>
                      </a:cubicBezTo>
                      <a:cubicBezTo>
                        <a:pt x="88" y="43"/>
                        <a:pt x="57" y="60"/>
                        <a:pt x="16" y="63"/>
                      </a:cubicBezTo>
                      <a:cubicBezTo>
                        <a:pt x="11" y="63"/>
                        <a:pt x="5" y="56"/>
                        <a:pt x="0" y="53"/>
                      </a:cubicBezTo>
                      <a:cubicBezTo>
                        <a:pt x="10" y="40"/>
                        <a:pt x="20" y="28"/>
                        <a:pt x="3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84" name="Freeform 25">
                  <a:extLst>
                    <a:ext uri="{FF2B5EF4-FFF2-40B4-BE49-F238E27FC236}">
                      <a16:creationId xmlns="" xmlns:a16="http://schemas.microsoft.com/office/drawing/2014/main" id="{8719C846-DDA3-41D9-94A7-A50F4F64CAC3}"/>
                    </a:ext>
                  </a:extLst>
                </p:cNvPr>
                <p:cNvSpPr>
                  <a:spLocks/>
                </p:cNvSpPr>
                <p:nvPr/>
              </p:nvSpPr>
              <p:spPr bwMode="auto">
                <a:xfrm>
                  <a:off x="1490903" y="2392696"/>
                  <a:ext cx="76042" cy="65179"/>
                </a:xfrm>
                <a:custGeom>
                  <a:avLst/>
                  <a:gdLst>
                    <a:gd name="T0" fmla="*/ 63 w 99"/>
                    <a:gd name="T1" fmla="*/ 72 h 85"/>
                    <a:gd name="T2" fmla="*/ 0 w 99"/>
                    <a:gd name="T3" fmla="*/ 0 h 85"/>
                    <a:gd name="T4" fmla="*/ 97 w 99"/>
                    <a:gd name="T5" fmla="*/ 85 h 85"/>
                    <a:gd name="T6" fmla="*/ 63 w 99"/>
                    <a:gd name="T7" fmla="*/ 72 h 85"/>
                  </a:gdLst>
                  <a:ahLst/>
                  <a:cxnLst>
                    <a:cxn ang="0">
                      <a:pos x="T0" y="T1"/>
                    </a:cxn>
                    <a:cxn ang="0">
                      <a:pos x="T2" y="T3"/>
                    </a:cxn>
                    <a:cxn ang="0">
                      <a:pos x="T4" y="T5"/>
                    </a:cxn>
                    <a:cxn ang="0">
                      <a:pos x="T6" y="T7"/>
                    </a:cxn>
                  </a:cxnLst>
                  <a:rect l="0" t="0" r="r" b="b"/>
                  <a:pathLst>
                    <a:path w="99" h="85">
                      <a:moveTo>
                        <a:pt x="63" y="72"/>
                      </a:moveTo>
                      <a:cubicBezTo>
                        <a:pt x="44" y="50"/>
                        <a:pt x="26" y="29"/>
                        <a:pt x="0" y="0"/>
                      </a:cubicBezTo>
                      <a:cubicBezTo>
                        <a:pt x="72" y="15"/>
                        <a:pt x="99" y="42"/>
                        <a:pt x="97" y="85"/>
                      </a:cubicBezTo>
                      <a:cubicBezTo>
                        <a:pt x="86" y="81"/>
                        <a:pt x="75" y="76"/>
                        <a:pt x="63"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85" name="Freeform 27">
                  <a:extLst>
                    <a:ext uri="{FF2B5EF4-FFF2-40B4-BE49-F238E27FC236}">
                      <a16:creationId xmlns="" xmlns:a16="http://schemas.microsoft.com/office/drawing/2014/main" id="{C6CF5D01-D1F1-4B9C-9DCA-04AB68DF62C7}"/>
                    </a:ext>
                  </a:extLst>
                </p:cNvPr>
                <p:cNvSpPr>
                  <a:spLocks/>
                </p:cNvSpPr>
                <p:nvPr/>
              </p:nvSpPr>
              <p:spPr bwMode="auto">
                <a:xfrm>
                  <a:off x="1095387" y="1767573"/>
                  <a:ext cx="46909" cy="92336"/>
                </a:xfrm>
                <a:custGeom>
                  <a:avLst/>
                  <a:gdLst>
                    <a:gd name="T0" fmla="*/ 45 w 61"/>
                    <a:gd name="T1" fmla="*/ 119 h 120"/>
                    <a:gd name="T2" fmla="*/ 20 w 61"/>
                    <a:gd name="T3" fmla="*/ 0 h 120"/>
                    <a:gd name="T4" fmla="*/ 45 w 61"/>
                    <a:gd name="T5" fmla="*/ 120 h 120"/>
                    <a:gd name="T6" fmla="*/ 45 w 61"/>
                    <a:gd name="T7" fmla="*/ 119 h 120"/>
                  </a:gdLst>
                  <a:ahLst/>
                  <a:cxnLst>
                    <a:cxn ang="0">
                      <a:pos x="T0" y="T1"/>
                    </a:cxn>
                    <a:cxn ang="0">
                      <a:pos x="T2" y="T3"/>
                    </a:cxn>
                    <a:cxn ang="0">
                      <a:pos x="T4" y="T5"/>
                    </a:cxn>
                    <a:cxn ang="0">
                      <a:pos x="T6" y="T7"/>
                    </a:cxn>
                  </a:cxnLst>
                  <a:rect l="0" t="0" r="r" b="b"/>
                  <a:pathLst>
                    <a:path w="61" h="120">
                      <a:moveTo>
                        <a:pt x="45" y="119"/>
                      </a:moveTo>
                      <a:cubicBezTo>
                        <a:pt x="10" y="85"/>
                        <a:pt x="0" y="45"/>
                        <a:pt x="20" y="0"/>
                      </a:cubicBezTo>
                      <a:cubicBezTo>
                        <a:pt x="61" y="33"/>
                        <a:pt x="53" y="76"/>
                        <a:pt x="45" y="120"/>
                      </a:cubicBezTo>
                      <a:lnTo>
                        <a:pt x="45"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86" name="Freeform 31">
                  <a:extLst>
                    <a:ext uri="{FF2B5EF4-FFF2-40B4-BE49-F238E27FC236}">
                      <a16:creationId xmlns="" xmlns:a16="http://schemas.microsoft.com/office/drawing/2014/main" id="{C13A1C8D-D1C3-4245-8A58-4DC53923E64A}"/>
                    </a:ext>
                  </a:extLst>
                </p:cNvPr>
                <p:cNvSpPr>
                  <a:spLocks/>
                </p:cNvSpPr>
                <p:nvPr/>
              </p:nvSpPr>
              <p:spPr bwMode="auto">
                <a:xfrm>
                  <a:off x="1187229" y="2209505"/>
                  <a:ext cx="73573" cy="62216"/>
                </a:xfrm>
                <a:custGeom>
                  <a:avLst/>
                  <a:gdLst>
                    <a:gd name="T0" fmla="*/ 96 w 96"/>
                    <a:gd name="T1" fmla="*/ 69 h 81"/>
                    <a:gd name="T2" fmla="*/ 0 w 96"/>
                    <a:gd name="T3" fmla="*/ 0 h 81"/>
                    <a:gd name="T4" fmla="*/ 85 w 96"/>
                    <a:gd name="T5" fmla="*/ 48 h 81"/>
                    <a:gd name="T6" fmla="*/ 96 w 96"/>
                    <a:gd name="T7" fmla="*/ 69 h 81"/>
                  </a:gdLst>
                  <a:ahLst/>
                  <a:cxnLst>
                    <a:cxn ang="0">
                      <a:pos x="T0" y="T1"/>
                    </a:cxn>
                    <a:cxn ang="0">
                      <a:pos x="T2" y="T3"/>
                    </a:cxn>
                    <a:cxn ang="0">
                      <a:pos x="T4" y="T5"/>
                    </a:cxn>
                    <a:cxn ang="0">
                      <a:pos x="T6" y="T7"/>
                    </a:cxn>
                  </a:cxnLst>
                  <a:rect l="0" t="0" r="r" b="b"/>
                  <a:pathLst>
                    <a:path w="96" h="81">
                      <a:moveTo>
                        <a:pt x="96" y="69"/>
                      </a:moveTo>
                      <a:cubicBezTo>
                        <a:pt x="55" y="81"/>
                        <a:pt x="25" y="63"/>
                        <a:pt x="0" y="0"/>
                      </a:cubicBezTo>
                      <a:cubicBezTo>
                        <a:pt x="28" y="16"/>
                        <a:pt x="57" y="32"/>
                        <a:pt x="85" y="48"/>
                      </a:cubicBezTo>
                      <a:cubicBezTo>
                        <a:pt x="89" y="55"/>
                        <a:pt x="92" y="62"/>
                        <a:pt x="96"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87" name="Freeform 32">
                  <a:extLst>
                    <a:ext uri="{FF2B5EF4-FFF2-40B4-BE49-F238E27FC236}">
                      <a16:creationId xmlns="" xmlns:a16="http://schemas.microsoft.com/office/drawing/2014/main" id="{BCA2E9F9-0226-4DCB-AD8C-4193513B979C}"/>
                    </a:ext>
                  </a:extLst>
                </p:cNvPr>
                <p:cNvSpPr>
                  <a:spLocks/>
                </p:cNvSpPr>
                <p:nvPr/>
              </p:nvSpPr>
              <p:spPr bwMode="auto">
                <a:xfrm>
                  <a:off x="1404985" y="2420348"/>
                  <a:ext cx="86905" cy="38515"/>
                </a:xfrm>
                <a:custGeom>
                  <a:avLst/>
                  <a:gdLst>
                    <a:gd name="T0" fmla="*/ 80 w 113"/>
                    <a:gd name="T1" fmla="*/ 0 h 50"/>
                    <a:gd name="T2" fmla="*/ 113 w 113"/>
                    <a:gd name="T3" fmla="*/ 17 h 50"/>
                    <a:gd name="T4" fmla="*/ 42 w 113"/>
                    <a:gd name="T5" fmla="*/ 37 h 50"/>
                    <a:gd name="T6" fmla="*/ 0 w 113"/>
                    <a:gd name="T7" fmla="*/ 5 h 50"/>
                    <a:gd name="T8" fmla="*/ 80 w 113"/>
                    <a:gd name="T9" fmla="*/ 0 h 50"/>
                  </a:gdLst>
                  <a:ahLst/>
                  <a:cxnLst>
                    <a:cxn ang="0">
                      <a:pos x="T0" y="T1"/>
                    </a:cxn>
                    <a:cxn ang="0">
                      <a:pos x="T2" y="T3"/>
                    </a:cxn>
                    <a:cxn ang="0">
                      <a:pos x="T4" y="T5"/>
                    </a:cxn>
                    <a:cxn ang="0">
                      <a:pos x="T6" y="T7"/>
                    </a:cxn>
                    <a:cxn ang="0">
                      <a:pos x="T8" y="T9"/>
                    </a:cxn>
                  </a:cxnLst>
                  <a:rect l="0" t="0" r="r" b="b"/>
                  <a:pathLst>
                    <a:path w="113" h="50">
                      <a:moveTo>
                        <a:pt x="80" y="0"/>
                      </a:moveTo>
                      <a:cubicBezTo>
                        <a:pt x="91" y="6"/>
                        <a:pt x="102" y="11"/>
                        <a:pt x="113" y="17"/>
                      </a:cubicBezTo>
                      <a:cubicBezTo>
                        <a:pt x="98" y="50"/>
                        <a:pt x="67" y="40"/>
                        <a:pt x="42" y="37"/>
                      </a:cubicBezTo>
                      <a:cubicBezTo>
                        <a:pt x="27" y="35"/>
                        <a:pt x="13" y="22"/>
                        <a:pt x="0" y="5"/>
                      </a:cubicBezTo>
                      <a:cubicBezTo>
                        <a:pt x="26" y="3"/>
                        <a:pt x="53" y="2"/>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88" name="Freeform 33">
                  <a:extLst>
                    <a:ext uri="{FF2B5EF4-FFF2-40B4-BE49-F238E27FC236}">
                      <a16:creationId xmlns="" xmlns:a16="http://schemas.microsoft.com/office/drawing/2014/main" id="{7692BB71-5C42-44D3-8E5D-9C02B56377AF}"/>
                    </a:ext>
                  </a:extLst>
                </p:cNvPr>
                <p:cNvSpPr>
                  <a:spLocks/>
                </p:cNvSpPr>
                <p:nvPr/>
              </p:nvSpPr>
              <p:spPr bwMode="auto">
                <a:xfrm>
                  <a:off x="1103287" y="1992242"/>
                  <a:ext cx="52340" cy="79005"/>
                </a:xfrm>
                <a:custGeom>
                  <a:avLst/>
                  <a:gdLst>
                    <a:gd name="T0" fmla="*/ 63 w 68"/>
                    <a:gd name="T1" fmla="*/ 103 h 103"/>
                    <a:gd name="T2" fmla="*/ 0 w 68"/>
                    <a:gd name="T3" fmla="*/ 0 h 103"/>
                    <a:gd name="T4" fmla="*/ 68 w 68"/>
                    <a:gd name="T5" fmla="*/ 70 h 103"/>
                    <a:gd name="T6" fmla="*/ 63 w 68"/>
                    <a:gd name="T7" fmla="*/ 103 h 103"/>
                  </a:gdLst>
                  <a:ahLst/>
                  <a:cxnLst>
                    <a:cxn ang="0">
                      <a:pos x="T0" y="T1"/>
                    </a:cxn>
                    <a:cxn ang="0">
                      <a:pos x="T2" y="T3"/>
                    </a:cxn>
                    <a:cxn ang="0">
                      <a:pos x="T4" y="T5"/>
                    </a:cxn>
                    <a:cxn ang="0">
                      <a:pos x="T6" y="T7"/>
                    </a:cxn>
                  </a:cxnLst>
                  <a:rect l="0" t="0" r="r" b="b"/>
                  <a:pathLst>
                    <a:path w="68" h="103">
                      <a:moveTo>
                        <a:pt x="63" y="103"/>
                      </a:moveTo>
                      <a:cubicBezTo>
                        <a:pt x="17" y="87"/>
                        <a:pt x="8" y="73"/>
                        <a:pt x="0" y="0"/>
                      </a:cubicBezTo>
                      <a:cubicBezTo>
                        <a:pt x="26" y="27"/>
                        <a:pt x="47" y="49"/>
                        <a:pt x="68" y="70"/>
                      </a:cubicBezTo>
                      <a:cubicBezTo>
                        <a:pt x="66" y="81"/>
                        <a:pt x="65" y="92"/>
                        <a:pt x="6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89" name="Freeform 34">
                  <a:extLst>
                    <a:ext uri="{FF2B5EF4-FFF2-40B4-BE49-F238E27FC236}">
                      <a16:creationId xmlns="" xmlns:a16="http://schemas.microsoft.com/office/drawing/2014/main" id="{92A34B4A-102F-4904-9C79-2745EC130388}"/>
                    </a:ext>
                  </a:extLst>
                </p:cNvPr>
                <p:cNvSpPr>
                  <a:spLocks/>
                </p:cNvSpPr>
                <p:nvPr/>
              </p:nvSpPr>
              <p:spPr bwMode="auto">
                <a:xfrm>
                  <a:off x="1335856" y="2385784"/>
                  <a:ext cx="95299" cy="37527"/>
                </a:xfrm>
                <a:custGeom>
                  <a:avLst/>
                  <a:gdLst>
                    <a:gd name="T0" fmla="*/ 124 w 124"/>
                    <a:gd name="T1" fmla="*/ 22 h 49"/>
                    <a:gd name="T2" fmla="*/ 0 w 124"/>
                    <a:gd name="T3" fmla="*/ 0 h 49"/>
                    <a:gd name="T4" fmla="*/ 87 w 124"/>
                    <a:gd name="T5" fmla="*/ 0 h 49"/>
                    <a:gd name="T6" fmla="*/ 124 w 124"/>
                    <a:gd name="T7" fmla="*/ 22 h 49"/>
                  </a:gdLst>
                  <a:ahLst/>
                  <a:cxnLst>
                    <a:cxn ang="0">
                      <a:pos x="T0" y="T1"/>
                    </a:cxn>
                    <a:cxn ang="0">
                      <a:pos x="T2" y="T3"/>
                    </a:cxn>
                    <a:cxn ang="0">
                      <a:pos x="T4" y="T5"/>
                    </a:cxn>
                    <a:cxn ang="0">
                      <a:pos x="T6" y="T7"/>
                    </a:cxn>
                  </a:cxnLst>
                  <a:rect l="0" t="0" r="r" b="b"/>
                  <a:pathLst>
                    <a:path w="124" h="49">
                      <a:moveTo>
                        <a:pt x="124" y="22"/>
                      </a:moveTo>
                      <a:cubicBezTo>
                        <a:pt x="86" y="49"/>
                        <a:pt x="56" y="45"/>
                        <a:pt x="0" y="0"/>
                      </a:cubicBezTo>
                      <a:cubicBezTo>
                        <a:pt x="33" y="0"/>
                        <a:pt x="60" y="0"/>
                        <a:pt x="87" y="0"/>
                      </a:cubicBezTo>
                      <a:cubicBezTo>
                        <a:pt x="99" y="7"/>
                        <a:pt x="112" y="15"/>
                        <a:pt x="1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90" name="Freeform 35">
                  <a:extLst>
                    <a:ext uri="{FF2B5EF4-FFF2-40B4-BE49-F238E27FC236}">
                      <a16:creationId xmlns="" xmlns:a16="http://schemas.microsoft.com/office/drawing/2014/main" id="{7E569750-0BB9-4D63-8B66-E377B6738351}"/>
                    </a:ext>
                  </a:extLst>
                </p:cNvPr>
                <p:cNvSpPr>
                  <a:spLocks/>
                </p:cNvSpPr>
                <p:nvPr/>
              </p:nvSpPr>
              <p:spPr bwMode="auto">
                <a:xfrm>
                  <a:off x="1375853" y="2325543"/>
                  <a:ext cx="59747" cy="77029"/>
                </a:xfrm>
                <a:custGeom>
                  <a:avLst/>
                  <a:gdLst>
                    <a:gd name="T0" fmla="*/ 72 w 78"/>
                    <a:gd name="T1" fmla="*/ 100 h 100"/>
                    <a:gd name="T2" fmla="*/ 35 w 78"/>
                    <a:gd name="T3" fmla="*/ 78 h 100"/>
                    <a:gd name="T4" fmla="*/ 0 w 78"/>
                    <a:gd name="T5" fmla="*/ 0 h 100"/>
                    <a:gd name="T6" fmla="*/ 72 w 78"/>
                    <a:gd name="T7" fmla="*/ 100 h 100"/>
                  </a:gdLst>
                  <a:ahLst/>
                  <a:cxnLst>
                    <a:cxn ang="0">
                      <a:pos x="T0" y="T1"/>
                    </a:cxn>
                    <a:cxn ang="0">
                      <a:pos x="T2" y="T3"/>
                    </a:cxn>
                    <a:cxn ang="0">
                      <a:pos x="T4" y="T5"/>
                    </a:cxn>
                    <a:cxn ang="0">
                      <a:pos x="T6" y="T7"/>
                    </a:cxn>
                  </a:cxnLst>
                  <a:rect l="0" t="0" r="r" b="b"/>
                  <a:pathLst>
                    <a:path w="78" h="100">
                      <a:moveTo>
                        <a:pt x="72" y="100"/>
                      </a:moveTo>
                      <a:cubicBezTo>
                        <a:pt x="60" y="93"/>
                        <a:pt x="47" y="85"/>
                        <a:pt x="35" y="78"/>
                      </a:cubicBezTo>
                      <a:cubicBezTo>
                        <a:pt x="24" y="53"/>
                        <a:pt x="13" y="29"/>
                        <a:pt x="0" y="0"/>
                      </a:cubicBezTo>
                      <a:cubicBezTo>
                        <a:pt x="60" y="23"/>
                        <a:pt x="78" y="51"/>
                        <a:pt x="7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91" name="Freeform 36">
                  <a:extLst>
                    <a:ext uri="{FF2B5EF4-FFF2-40B4-BE49-F238E27FC236}">
                      <a16:creationId xmlns="" xmlns:a16="http://schemas.microsoft.com/office/drawing/2014/main" id="{100EE8FF-497A-4DEC-9E72-8359582082CA}"/>
                    </a:ext>
                  </a:extLst>
                </p:cNvPr>
                <p:cNvSpPr>
                  <a:spLocks/>
                </p:cNvSpPr>
                <p:nvPr/>
              </p:nvSpPr>
              <p:spPr bwMode="auto">
                <a:xfrm>
                  <a:off x="1313143" y="1393783"/>
                  <a:ext cx="64191" cy="76042"/>
                </a:xfrm>
                <a:custGeom>
                  <a:avLst/>
                  <a:gdLst>
                    <a:gd name="T0" fmla="*/ 50 w 84"/>
                    <a:gd name="T1" fmla="*/ 75 h 99"/>
                    <a:gd name="T2" fmla="*/ 19 w 84"/>
                    <a:gd name="T3" fmla="*/ 99 h 99"/>
                    <a:gd name="T4" fmla="*/ 38 w 84"/>
                    <a:gd name="T5" fmla="*/ 22 h 99"/>
                    <a:gd name="T6" fmla="*/ 84 w 84"/>
                    <a:gd name="T7" fmla="*/ 0 h 99"/>
                    <a:gd name="T8" fmla="*/ 50 w 84"/>
                    <a:gd name="T9" fmla="*/ 75 h 99"/>
                  </a:gdLst>
                  <a:ahLst/>
                  <a:cxnLst>
                    <a:cxn ang="0">
                      <a:pos x="T0" y="T1"/>
                    </a:cxn>
                    <a:cxn ang="0">
                      <a:pos x="T2" y="T3"/>
                    </a:cxn>
                    <a:cxn ang="0">
                      <a:pos x="T4" y="T5"/>
                    </a:cxn>
                    <a:cxn ang="0">
                      <a:pos x="T6" y="T7"/>
                    </a:cxn>
                    <a:cxn ang="0">
                      <a:pos x="T8" y="T9"/>
                    </a:cxn>
                  </a:cxnLst>
                  <a:rect l="0" t="0" r="r" b="b"/>
                  <a:pathLst>
                    <a:path w="84" h="99">
                      <a:moveTo>
                        <a:pt x="50" y="75"/>
                      </a:moveTo>
                      <a:cubicBezTo>
                        <a:pt x="40" y="83"/>
                        <a:pt x="30" y="91"/>
                        <a:pt x="19" y="99"/>
                      </a:cubicBezTo>
                      <a:cubicBezTo>
                        <a:pt x="0" y="67"/>
                        <a:pt x="20" y="44"/>
                        <a:pt x="38" y="22"/>
                      </a:cubicBezTo>
                      <a:cubicBezTo>
                        <a:pt x="48" y="11"/>
                        <a:pt x="64" y="4"/>
                        <a:pt x="84" y="0"/>
                      </a:cubicBezTo>
                      <a:cubicBezTo>
                        <a:pt x="73" y="25"/>
                        <a:pt x="62" y="50"/>
                        <a:pt x="5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92" name="Freeform 37">
                  <a:extLst>
                    <a:ext uri="{FF2B5EF4-FFF2-40B4-BE49-F238E27FC236}">
                      <a16:creationId xmlns="" xmlns:a16="http://schemas.microsoft.com/office/drawing/2014/main" id="{010FEA4E-71C1-4086-A8C1-0C3E598A70CA}"/>
                    </a:ext>
                  </a:extLst>
                </p:cNvPr>
                <p:cNvSpPr>
                  <a:spLocks/>
                </p:cNvSpPr>
                <p:nvPr/>
              </p:nvSpPr>
              <p:spPr bwMode="auto">
                <a:xfrm>
                  <a:off x="1128470" y="1917682"/>
                  <a:ext cx="54809" cy="84930"/>
                </a:xfrm>
                <a:custGeom>
                  <a:avLst/>
                  <a:gdLst>
                    <a:gd name="T0" fmla="*/ 23 w 71"/>
                    <a:gd name="T1" fmla="*/ 111 h 111"/>
                    <a:gd name="T2" fmla="*/ 52 w 71"/>
                    <a:gd name="T3" fmla="*/ 0 h 111"/>
                    <a:gd name="T4" fmla="*/ 23 w 71"/>
                    <a:gd name="T5" fmla="*/ 111 h 111"/>
                  </a:gdLst>
                  <a:ahLst/>
                  <a:cxnLst>
                    <a:cxn ang="0">
                      <a:pos x="T0" y="T1"/>
                    </a:cxn>
                    <a:cxn ang="0">
                      <a:pos x="T2" y="T3"/>
                    </a:cxn>
                    <a:cxn ang="0">
                      <a:pos x="T4" y="T5"/>
                    </a:cxn>
                  </a:cxnLst>
                  <a:rect l="0" t="0" r="r" b="b"/>
                  <a:pathLst>
                    <a:path w="71" h="111">
                      <a:moveTo>
                        <a:pt x="23" y="111"/>
                      </a:moveTo>
                      <a:cubicBezTo>
                        <a:pt x="0" y="63"/>
                        <a:pt x="24" y="31"/>
                        <a:pt x="52" y="0"/>
                      </a:cubicBezTo>
                      <a:cubicBezTo>
                        <a:pt x="71" y="46"/>
                        <a:pt x="68" y="57"/>
                        <a:pt x="2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93" name="Freeform 38">
                  <a:extLst>
                    <a:ext uri="{FF2B5EF4-FFF2-40B4-BE49-F238E27FC236}">
                      <a16:creationId xmlns="" xmlns:a16="http://schemas.microsoft.com/office/drawing/2014/main" id="{863AB73B-DFF2-41D2-882E-F93D88271493}"/>
                    </a:ext>
                  </a:extLst>
                </p:cNvPr>
                <p:cNvSpPr>
                  <a:spLocks/>
                </p:cNvSpPr>
                <p:nvPr/>
              </p:nvSpPr>
              <p:spPr bwMode="auto">
                <a:xfrm>
                  <a:off x="1277591" y="1488588"/>
                  <a:ext cx="85423" cy="44440"/>
                </a:xfrm>
                <a:custGeom>
                  <a:avLst/>
                  <a:gdLst>
                    <a:gd name="T0" fmla="*/ 0 w 111"/>
                    <a:gd name="T1" fmla="*/ 43 h 58"/>
                    <a:gd name="T2" fmla="*/ 25 w 111"/>
                    <a:gd name="T3" fmla="*/ 17 h 58"/>
                    <a:gd name="T4" fmla="*/ 111 w 111"/>
                    <a:gd name="T5" fmla="*/ 0 h 58"/>
                    <a:gd name="T6" fmla="*/ 5 w 111"/>
                    <a:gd name="T7" fmla="*/ 53 h 58"/>
                    <a:gd name="T8" fmla="*/ 0 w 111"/>
                    <a:gd name="T9" fmla="*/ 43 h 58"/>
                  </a:gdLst>
                  <a:ahLst/>
                  <a:cxnLst>
                    <a:cxn ang="0">
                      <a:pos x="T0" y="T1"/>
                    </a:cxn>
                    <a:cxn ang="0">
                      <a:pos x="T2" y="T3"/>
                    </a:cxn>
                    <a:cxn ang="0">
                      <a:pos x="T4" y="T5"/>
                    </a:cxn>
                    <a:cxn ang="0">
                      <a:pos x="T6" y="T7"/>
                    </a:cxn>
                    <a:cxn ang="0">
                      <a:pos x="T8" y="T9"/>
                    </a:cxn>
                  </a:cxnLst>
                  <a:rect l="0" t="0" r="r" b="b"/>
                  <a:pathLst>
                    <a:path w="111" h="58">
                      <a:moveTo>
                        <a:pt x="0" y="43"/>
                      </a:moveTo>
                      <a:cubicBezTo>
                        <a:pt x="8" y="34"/>
                        <a:pt x="16" y="25"/>
                        <a:pt x="25" y="17"/>
                      </a:cubicBezTo>
                      <a:cubicBezTo>
                        <a:pt x="51" y="12"/>
                        <a:pt x="77" y="6"/>
                        <a:pt x="111" y="0"/>
                      </a:cubicBezTo>
                      <a:cubicBezTo>
                        <a:pt x="83" y="47"/>
                        <a:pt x="47" y="58"/>
                        <a:pt x="5" y="53"/>
                      </a:cubicBezTo>
                      <a:cubicBezTo>
                        <a:pt x="3" y="53"/>
                        <a:pt x="2" y="46"/>
                        <a:pt x="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94" name="Freeform 41">
                  <a:extLst>
                    <a:ext uri="{FF2B5EF4-FFF2-40B4-BE49-F238E27FC236}">
                      <a16:creationId xmlns="" xmlns:a16="http://schemas.microsoft.com/office/drawing/2014/main" id="{367A18BB-6D3E-4CC7-9BDD-4BF892EA4A75}"/>
                    </a:ext>
                  </a:extLst>
                </p:cNvPr>
                <p:cNvSpPr>
                  <a:spLocks/>
                </p:cNvSpPr>
                <p:nvPr/>
              </p:nvSpPr>
              <p:spPr bwMode="auto">
                <a:xfrm>
                  <a:off x="1175379" y="1556236"/>
                  <a:ext cx="34071" cy="86905"/>
                </a:xfrm>
                <a:custGeom>
                  <a:avLst/>
                  <a:gdLst>
                    <a:gd name="T0" fmla="*/ 32 w 44"/>
                    <a:gd name="T1" fmla="*/ 100 h 113"/>
                    <a:gd name="T2" fmla="*/ 14 w 44"/>
                    <a:gd name="T3" fmla="*/ 113 h 113"/>
                    <a:gd name="T4" fmla="*/ 44 w 44"/>
                    <a:gd name="T5" fmla="*/ 0 h 113"/>
                    <a:gd name="T6" fmla="*/ 39 w 44"/>
                    <a:gd name="T7" fmla="*/ 88 h 113"/>
                    <a:gd name="T8" fmla="*/ 32 w 44"/>
                    <a:gd name="T9" fmla="*/ 100 h 113"/>
                  </a:gdLst>
                  <a:ahLst/>
                  <a:cxnLst>
                    <a:cxn ang="0">
                      <a:pos x="T0" y="T1"/>
                    </a:cxn>
                    <a:cxn ang="0">
                      <a:pos x="T2" y="T3"/>
                    </a:cxn>
                    <a:cxn ang="0">
                      <a:pos x="T4" y="T5"/>
                    </a:cxn>
                    <a:cxn ang="0">
                      <a:pos x="T6" y="T7"/>
                    </a:cxn>
                    <a:cxn ang="0">
                      <a:pos x="T8" y="T9"/>
                    </a:cxn>
                  </a:cxnLst>
                  <a:rect l="0" t="0" r="r" b="b"/>
                  <a:pathLst>
                    <a:path w="44" h="113">
                      <a:moveTo>
                        <a:pt x="32" y="100"/>
                      </a:moveTo>
                      <a:cubicBezTo>
                        <a:pt x="26" y="104"/>
                        <a:pt x="20" y="108"/>
                        <a:pt x="14" y="113"/>
                      </a:cubicBezTo>
                      <a:cubicBezTo>
                        <a:pt x="0" y="47"/>
                        <a:pt x="0" y="47"/>
                        <a:pt x="44" y="0"/>
                      </a:cubicBezTo>
                      <a:cubicBezTo>
                        <a:pt x="43" y="29"/>
                        <a:pt x="41" y="59"/>
                        <a:pt x="39" y="88"/>
                      </a:cubicBezTo>
                      <a:cubicBezTo>
                        <a:pt x="36" y="92"/>
                        <a:pt x="34" y="96"/>
                        <a:pt x="3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95" name="Freeform 42">
                  <a:extLst>
                    <a:ext uri="{FF2B5EF4-FFF2-40B4-BE49-F238E27FC236}">
                      <a16:creationId xmlns="" xmlns:a16="http://schemas.microsoft.com/office/drawing/2014/main" id="{40A42352-3998-4ACC-871B-C87B0AF86A57}"/>
                    </a:ext>
                  </a:extLst>
                </p:cNvPr>
                <p:cNvSpPr>
                  <a:spLocks/>
                </p:cNvSpPr>
                <p:nvPr/>
              </p:nvSpPr>
              <p:spPr bwMode="auto">
                <a:xfrm>
                  <a:off x="1468189" y="2448000"/>
                  <a:ext cx="97274" cy="37033"/>
                </a:xfrm>
                <a:custGeom>
                  <a:avLst/>
                  <a:gdLst>
                    <a:gd name="T0" fmla="*/ 93 w 127"/>
                    <a:gd name="T1" fmla="*/ 0 h 48"/>
                    <a:gd name="T2" fmla="*/ 127 w 127"/>
                    <a:gd name="T3" fmla="*/ 13 h 48"/>
                    <a:gd name="T4" fmla="*/ 0 w 127"/>
                    <a:gd name="T5" fmla="*/ 14 h 48"/>
                    <a:gd name="T6" fmla="*/ 93 w 127"/>
                    <a:gd name="T7" fmla="*/ 0 h 48"/>
                  </a:gdLst>
                  <a:ahLst/>
                  <a:cxnLst>
                    <a:cxn ang="0">
                      <a:pos x="T0" y="T1"/>
                    </a:cxn>
                    <a:cxn ang="0">
                      <a:pos x="T2" y="T3"/>
                    </a:cxn>
                    <a:cxn ang="0">
                      <a:pos x="T4" y="T5"/>
                    </a:cxn>
                    <a:cxn ang="0">
                      <a:pos x="T6" y="T7"/>
                    </a:cxn>
                  </a:cxnLst>
                  <a:rect l="0" t="0" r="r" b="b"/>
                  <a:pathLst>
                    <a:path w="127" h="48">
                      <a:moveTo>
                        <a:pt x="93" y="0"/>
                      </a:moveTo>
                      <a:cubicBezTo>
                        <a:pt x="105" y="4"/>
                        <a:pt x="116" y="9"/>
                        <a:pt x="127" y="13"/>
                      </a:cubicBezTo>
                      <a:cubicBezTo>
                        <a:pt x="94" y="46"/>
                        <a:pt x="61" y="48"/>
                        <a:pt x="0" y="14"/>
                      </a:cubicBezTo>
                      <a:cubicBezTo>
                        <a:pt x="38" y="8"/>
                        <a:pt x="65" y="4"/>
                        <a:pt x="9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96" name="Freeform 43">
                  <a:extLst>
                    <a:ext uri="{FF2B5EF4-FFF2-40B4-BE49-F238E27FC236}">
                      <a16:creationId xmlns="" xmlns:a16="http://schemas.microsoft.com/office/drawing/2014/main" id="{26E536DB-738C-491D-90EF-EB002E5B7282}"/>
                    </a:ext>
                  </a:extLst>
                </p:cNvPr>
                <p:cNvSpPr>
                  <a:spLocks/>
                </p:cNvSpPr>
                <p:nvPr/>
              </p:nvSpPr>
              <p:spPr bwMode="auto">
                <a:xfrm>
                  <a:off x="1160071" y="1653017"/>
                  <a:ext cx="73079" cy="64685"/>
                </a:xfrm>
                <a:custGeom>
                  <a:avLst/>
                  <a:gdLst>
                    <a:gd name="T0" fmla="*/ 0 w 95"/>
                    <a:gd name="T1" fmla="*/ 84 h 84"/>
                    <a:gd name="T2" fmla="*/ 95 w 95"/>
                    <a:gd name="T3" fmla="*/ 0 h 84"/>
                    <a:gd name="T4" fmla="*/ 1 w 95"/>
                    <a:gd name="T5" fmla="*/ 83 h 84"/>
                    <a:gd name="T6" fmla="*/ 0 w 95"/>
                    <a:gd name="T7" fmla="*/ 84 h 84"/>
                  </a:gdLst>
                  <a:ahLst/>
                  <a:cxnLst>
                    <a:cxn ang="0">
                      <a:pos x="T0" y="T1"/>
                    </a:cxn>
                    <a:cxn ang="0">
                      <a:pos x="T2" y="T3"/>
                    </a:cxn>
                    <a:cxn ang="0">
                      <a:pos x="T4" y="T5"/>
                    </a:cxn>
                    <a:cxn ang="0">
                      <a:pos x="T6" y="T7"/>
                    </a:cxn>
                  </a:cxnLst>
                  <a:rect l="0" t="0" r="r" b="b"/>
                  <a:pathLst>
                    <a:path w="95" h="84">
                      <a:moveTo>
                        <a:pt x="0" y="84"/>
                      </a:moveTo>
                      <a:cubicBezTo>
                        <a:pt x="50" y="13"/>
                        <a:pt x="50" y="13"/>
                        <a:pt x="95" y="0"/>
                      </a:cubicBezTo>
                      <a:cubicBezTo>
                        <a:pt x="83" y="52"/>
                        <a:pt x="50" y="76"/>
                        <a:pt x="1" y="83"/>
                      </a:cubicBezTo>
                      <a:lnTo>
                        <a:pt x="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97" name="Freeform 45">
                  <a:extLst>
                    <a:ext uri="{FF2B5EF4-FFF2-40B4-BE49-F238E27FC236}">
                      <a16:creationId xmlns="" xmlns:a16="http://schemas.microsoft.com/office/drawing/2014/main" id="{91561334-1E97-432A-B6FE-0DFB1C73D49E}"/>
                    </a:ext>
                  </a:extLst>
                </p:cNvPr>
                <p:cNvSpPr>
                  <a:spLocks/>
                </p:cNvSpPr>
                <p:nvPr/>
              </p:nvSpPr>
              <p:spPr bwMode="auto">
                <a:xfrm>
                  <a:off x="1322031" y="2281103"/>
                  <a:ext cx="52340" cy="87893"/>
                </a:xfrm>
                <a:custGeom>
                  <a:avLst/>
                  <a:gdLst>
                    <a:gd name="T0" fmla="*/ 68 w 68"/>
                    <a:gd name="T1" fmla="*/ 114 h 114"/>
                    <a:gd name="T2" fmla="*/ 11 w 68"/>
                    <a:gd name="T3" fmla="*/ 0 h 114"/>
                    <a:gd name="T4" fmla="*/ 68 w 68"/>
                    <a:gd name="T5" fmla="*/ 114 h 114"/>
                  </a:gdLst>
                  <a:ahLst/>
                  <a:cxnLst>
                    <a:cxn ang="0">
                      <a:pos x="T0" y="T1"/>
                    </a:cxn>
                    <a:cxn ang="0">
                      <a:pos x="T2" y="T3"/>
                    </a:cxn>
                    <a:cxn ang="0">
                      <a:pos x="T4" y="T5"/>
                    </a:cxn>
                  </a:cxnLst>
                  <a:rect l="0" t="0" r="r" b="b"/>
                  <a:pathLst>
                    <a:path w="68" h="114">
                      <a:moveTo>
                        <a:pt x="68" y="114"/>
                      </a:moveTo>
                      <a:cubicBezTo>
                        <a:pt x="35" y="84"/>
                        <a:pt x="0" y="53"/>
                        <a:pt x="11" y="0"/>
                      </a:cubicBezTo>
                      <a:cubicBezTo>
                        <a:pt x="62" y="23"/>
                        <a:pt x="66" y="68"/>
                        <a:pt x="68"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98" name="Freeform 46">
                  <a:extLst>
                    <a:ext uri="{FF2B5EF4-FFF2-40B4-BE49-F238E27FC236}">
                      <a16:creationId xmlns="" xmlns:a16="http://schemas.microsoft.com/office/drawing/2014/main" id="{18BC09D4-46AB-4CB2-A05C-62E26CC1F004}"/>
                    </a:ext>
                  </a:extLst>
                </p:cNvPr>
                <p:cNvSpPr>
                  <a:spLocks/>
                </p:cNvSpPr>
                <p:nvPr/>
              </p:nvSpPr>
              <p:spPr bwMode="auto">
                <a:xfrm>
                  <a:off x="1118594" y="1691531"/>
                  <a:ext cx="38515" cy="91349"/>
                </a:xfrm>
                <a:custGeom>
                  <a:avLst/>
                  <a:gdLst>
                    <a:gd name="T0" fmla="*/ 33 w 50"/>
                    <a:gd name="T1" fmla="*/ 118 h 119"/>
                    <a:gd name="T2" fmla="*/ 3 w 50"/>
                    <a:gd name="T3" fmla="*/ 43 h 119"/>
                    <a:gd name="T4" fmla="*/ 16 w 50"/>
                    <a:gd name="T5" fmla="*/ 0 h 119"/>
                    <a:gd name="T6" fmla="*/ 32 w 50"/>
                    <a:gd name="T7" fmla="*/ 119 h 119"/>
                    <a:gd name="T8" fmla="*/ 33 w 50"/>
                    <a:gd name="T9" fmla="*/ 118 h 119"/>
                  </a:gdLst>
                  <a:ahLst/>
                  <a:cxnLst>
                    <a:cxn ang="0">
                      <a:pos x="T0" y="T1"/>
                    </a:cxn>
                    <a:cxn ang="0">
                      <a:pos x="T2" y="T3"/>
                    </a:cxn>
                    <a:cxn ang="0">
                      <a:pos x="T4" y="T5"/>
                    </a:cxn>
                    <a:cxn ang="0">
                      <a:pos x="T6" y="T7"/>
                    </a:cxn>
                    <a:cxn ang="0">
                      <a:pos x="T8" y="T9"/>
                    </a:cxn>
                  </a:cxnLst>
                  <a:rect l="0" t="0" r="r" b="b"/>
                  <a:pathLst>
                    <a:path w="50" h="119">
                      <a:moveTo>
                        <a:pt x="33" y="118"/>
                      </a:moveTo>
                      <a:cubicBezTo>
                        <a:pt x="23" y="93"/>
                        <a:pt x="10" y="69"/>
                        <a:pt x="3" y="43"/>
                      </a:cubicBezTo>
                      <a:cubicBezTo>
                        <a:pt x="0" y="31"/>
                        <a:pt x="11" y="16"/>
                        <a:pt x="16" y="0"/>
                      </a:cubicBezTo>
                      <a:cubicBezTo>
                        <a:pt x="50" y="38"/>
                        <a:pt x="43" y="79"/>
                        <a:pt x="32" y="119"/>
                      </a:cubicBezTo>
                      <a:lnTo>
                        <a:pt x="33"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99" name="Freeform 51">
                  <a:extLst>
                    <a:ext uri="{FF2B5EF4-FFF2-40B4-BE49-F238E27FC236}">
                      <a16:creationId xmlns="" xmlns:a16="http://schemas.microsoft.com/office/drawing/2014/main" id="{1C2427D7-8B54-4544-8ED5-FD1E2F7CAEDF}"/>
                    </a:ext>
                  </a:extLst>
                </p:cNvPr>
                <p:cNvSpPr>
                  <a:spLocks/>
                </p:cNvSpPr>
                <p:nvPr/>
              </p:nvSpPr>
              <p:spPr bwMode="auto">
                <a:xfrm>
                  <a:off x="1151677" y="1983848"/>
                  <a:ext cx="40490" cy="87399"/>
                </a:xfrm>
                <a:custGeom>
                  <a:avLst/>
                  <a:gdLst>
                    <a:gd name="T0" fmla="*/ 0 w 53"/>
                    <a:gd name="T1" fmla="*/ 114 h 114"/>
                    <a:gd name="T2" fmla="*/ 5 w 53"/>
                    <a:gd name="T3" fmla="*/ 81 h 114"/>
                    <a:gd name="T4" fmla="*/ 24 w 53"/>
                    <a:gd name="T5" fmla="*/ 0 h 114"/>
                    <a:gd name="T6" fmla="*/ 0 w 53"/>
                    <a:gd name="T7" fmla="*/ 114 h 114"/>
                  </a:gdLst>
                  <a:ahLst/>
                  <a:cxnLst>
                    <a:cxn ang="0">
                      <a:pos x="T0" y="T1"/>
                    </a:cxn>
                    <a:cxn ang="0">
                      <a:pos x="T2" y="T3"/>
                    </a:cxn>
                    <a:cxn ang="0">
                      <a:pos x="T4" y="T5"/>
                    </a:cxn>
                    <a:cxn ang="0">
                      <a:pos x="T6" y="T7"/>
                    </a:cxn>
                  </a:cxnLst>
                  <a:rect l="0" t="0" r="r" b="b"/>
                  <a:pathLst>
                    <a:path w="53" h="114">
                      <a:moveTo>
                        <a:pt x="0" y="114"/>
                      </a:moveTo>
                      <a:cubicBezTo>
                        <a:pt x="2" y="103"/>
                        <a:pt x="3" y="92"/>
                        <a:pt x="5" y="81"/>
                      </a:cubicBezTo>
                      <a:cubicBezTo>
                        <a:pt x="11" y="54"/>
                        <a:pt x="18" y="27"/>
                        <a:pt x="24" y="0"/>
                      </a:cubicBezTo>
                      <a:cubicBezTo>
                        <a:pt x="53" y="67"/>
                        <a:pt x="40" y="110"/>
                        <a:pt x="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00" name="Freeform 52">
                  <a:extLst>
                    <a:ext uri="{FF2B5EF4-FFF2-40B4-BE49-F238E27FC236}">
                      <a16:creationId xmlns="" xmlns:a16="http://schemas.microsoft.com/office/drawing/2014/main" id="{7A2E60D9-AF47-4DA9-BEA3-40ADD9977DF9}"/>
                    </a:ext>
                  </a:extLst>
                </p:cNvPr>
                <p:cNvSpPr>
                  <a:spLocks/>
                </p:cNvSpPr>
                <p:nvPr/>
              </p:nvSpPr>
              <p:spPr bwMode="auto">
                <a:xfrm>
                  <a:off x="1280553" y="2332455"/>
                  <a:ext cx="93818" cy="43452"/>
                </a:xfrm>
                <a:custGeom>
                  <a:avLst/>
                  <a:gdLst>
                    <a:gd name="T0" fmla="*/ 122 w 122"/>
                    <a:gd name="T1" fmla="*/ 47 h 56"/>
                    <a:gd name="T2" fmla="*/ 0 w 122"/>
                    <a:gd name="T3" fmla="*/ 5 h 56"/>
                    <a:gd name="T4" fmla="*/ 96 w 122"/>
                    <a:gd name="T5" fmla="*/ 32 h 56"/>
                    <a:gd name="T6" fmla="*/ 122 w 122"/>
                    <a:gd name="T7" fmla="*/ 47 h 56"/>
                    <a:gd name="T8" fmla="*/ 122 w 122"/>
                    <a:gd name="T9" fmla="*/ 47 h 56"/>
                  </a:gdLst>
                  <a:ahLst/>
                  <a:cxnLst>
                    <a:cxn ang="0">
                      <a:pos x="T0" y="T1"/>
                    </a:cxn>
                    <a:cxn ang="0">
                      <a:pos x="T2" y="T3"/>
                    </a:cxn>
                    <a:cxn ang="0">
                      <a:pos x="T4" y="T5"/>
                    </a:cxn>
                    <a:cxn ang="0">
                      <a:pos x="T6" y="T7"/>
                    </a:cxn>
                    <a:cxn ang="0">
                      <a:pos x="T8" y="T9"/>
                    </a:cxn>
                  </a:cxnLst>
                  <a:rect l="0" t="0" r="r" b="b"/>
                  <a:pathLst>
                    <a:path w="122" h="56">
                      <a:moveTo>
                        <a:pt x="122" y="47"/>
                      </a:moveTo>
                      <a:cubicBezTo>
                        <a:pt x="75" y="56"/>
                        <a:pt x="31" y="54"/>
                        <a:pt x="0" y="5"/>
                      </a:cubicBezTo>
                      <a:cubicBezTo>
                        <a:pt x="38" y="1"/>
                        <a:pt x="71" y="0"/>
                        <a:pt x="96" y="32"/>
                      </a:cubicBezTo>
                      <a:cubicBezTo>
                        <a:pt x="102" y="39"/>
                        <a:pt x="113" y="42"/>
                        <a:pt x="122" y="47"/>
                      </a:cubicBezTo>
                      <a:cubicBezTo>
                        <a:pt x="122" y="47"/>
                        <a:pt x="122" y="47"/>
                        <a:pt x="12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01" name="Freeform 55">
                  <a:extLst>
                    <a:ext uri="{FF2B5EF4-FFF2-40B4-BE49-F238E27FC236}">
                      <a16:creationId xmlns="" xmlns:a16="http://schemas.microsoft.com/office/drawing/2014/main" id="{434B00EE-307F-44A9-AB97-A7A199C3F6F1}"/>
                    </a:ext>
                  </a:extLst>
                </p:cNvPr>
                <p:cNvSpPr>
                  <a:spLocks/>
                </p:cNvSpPr>
                <p:nvPr/>
              </p:nvSpPr>
              <p:spPr bwMode="auto">
                <a:xfrm>
                  <a:off x="1196117" y="1585369"/>
                  <a:ext cx="70117" cy="64685"/>
                </a:xfrm>
                <a:custGeom>
                  <a:avLst/>
                  <a:gdLst>
                    <a:gd name="T0" fmla="*/ 5 w 91"/>
                    <a:gd name="T1" fmla="*/ 62 h 84"/>
                    <a:gd name="T2" fmla="*/ 12 w 91"/>
                    <a:gd name="T3" fmla="*/ 50 h 84"/>
                    <a:gd name="T4" fmla="*/ 91 w 91"/>
                    <a:gd name="T5" fmla="*/ 0 h 84"/>
                    <a:gd name="T6" fmla="*/ 0 w 91"/>
                    <a:gd name="T7" fmla="*/ 84 h 84"/>
                    <a:gd name="T8" fmla="*/ 5 w 91"/>
                    <a:gd name="T9" fmla="*/ 62 h 84"/>
                  </a:gdLst>
                  <a:ahLst/>
                  <a:cxnLst>
                    <a:cxn ang="0">
                      <a:pos x="T0" y="T1"/>
                    </a:cxn>
                    <a:cxn ang="0">
                      <a:pos x="T2" y="T3"/>
                    </a:cxn>
                    <a:cxn ang="0">
                      <a:pos x="T4" y="T5"/>
                    </a:cxn>
                    <a:cxn ang="0">
                      <a:pos x="T6" y="T7"/>
                    </a:cxn>
                    <a:cxn ang="0">
                      <a:pos x="T8" y="T9"/>
                    </a:cxn>
                  </a:cxnLst>
                  <a:rect l="0" t="0" r="r" b="b"/>
                  <a:pathLst>
                    <a:path w="91" h="84">
                      <a:moveTo>
                        <a:pt x="5" y="62"/>
                      </a:moveTo>
                      <a:cubicBezTo>
                        <a:pt x="7" y="58"/>
                        <a:pt x="9" y="54"/>
                        <a:pt x="12" y="50"/>
                      </a:cubicBezTo>
                      <a:cubicBezTo>
                        <a:pt x="36" y="35"/>
                        <a:pt x="61" y="19"/>
                        <a:pt x="91" y="0"/>
                      </a:cubicBezTo>
                      <a:cubicBezTo>
                        <a:pt x="76" y="60"/>
                        <a:pt x="68" y="67"/>
                        <a:pt x="0" y="84"/>
                      </a:cubicBezTo>
                      <a:cubicBezTo>
                        <a:pt x="2" y="77"/>
                        <a:pt x="3" y="70"/>
                        <a:pt x="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02" name="Freeform 58">
                  <a:extLst>
                    <a:ext uri="{FF2B5EF4-FFF2-40B4-BE49-F238E27FC236}">
                      <a16:creationId xmlns="" xmlns:a16="http://schemas.microsoft.com/office/drawing/2014/main" id="{1AE2BB83-B630-4CA2-A7FE-F0BC87023698}"/>
                    </a:ext>
                  </a:extLst>
                </p:cNvPr>
                <p:cNvSpPr>
                  <a:spLocks/>
                </p:cNvSpPr>
                <p:nvPr/>
              </p:nvSpPr>
              <p:spPr bwMode="auto">
                <a:xfrm>
                  <a:off x="1119581" y="2068284"/>
                  <a:ext cx="61229" cy="74560"/>
                </a:xfrm>
                <a:custGeom>
                  <a:avLst/>
                  <a:gdLst>
                    <a:gd name="T0" fmla="*/ 71 w 80"/>
                    <a:gd name="T1" fmla="*/ 59 h 97"/>
                    <a:gd name="T2" fmla="*/ 80 w 80"/>
                    <a:gd name="T3" fmla="*/ 97 h 97"/>
                    <a:gd name="T4" fmla="*/ 0 w 80"/>
                    <a:gd name="T5" fmla="*/ 0 h 97"/>
                    <a:gd name="T6" fmla="*/ 72 w 80"/>
                    <a:gd name="T7" fmla="*/ 61 h 97"/>
                    <a:gd name="T8" fmla="*/ 71 w 80"/>
                    <a:gd name="T9" fmla="*/ 59 h 97"/>
                  </a:gdLst>
                  <a:ahLst/>
                  <a:cxnLst>
                    <a:cxn ang="0">
                      <a:pos x="T0" y="T1"/>
                    </a:cxn>
                    <a:cxn ang="0">
                      <a:pos x="T2" y="T3"/>
                    </a:cxn>
                    <a:cxn ang="0">
                      <a:pos x="T4" y="T5"/>
                    </a:cxn>
                    <a:cxn ang="0">
                      <a:pos x="T6" y="T7"/>
                    </a:cxn>
                    <a:cxn ang="0">
                      <a:pos x="T8" y="T9"/>
                    </a:cxn>
                  </a:cxnLst>
                  <a:rect l="0" t="0" r="r" b="b"/>
                  <a:pathLst>
                    <a:path w="80" h="97">
                      <a:moveTo>
                        <a:pt x="71" y="59"/>
                      </a:moveTo>
                      <a:cubicBezTo>
                        <a:pt x="74" y="72"/>
                        <a:pt x="77" y="84"/>
                        <a:pt x="80" y="97"/>
                      </a:cubicBezTo>
                      <a:cubicBezTo>
                        <a:pt x="26" y="83"/>
                        <a:pt x="16" y="71"/>
                        <a:pt x="0" y="0"/>
                      </a:cubicBezTo>
                      <a:cubicBezTo>
                        <a:pt x="29" y="24"/>
                        <a:pt x="51" y="43"/>
                        <a:pt x="72" y="61"/>
                      </a:cubicBezTo>
                      <a:lnTo>
                        <a:pt x="7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03" name="Freeform 60">
                  <a:extLst>
                    <a:ext uri="{FF2B5EF4-FFF2-40B4-BE49-F238E27FC236}">
                      <a16:creationId xmlns="" xmlns:a16="http://schemas.microsoft.com/office/drawing/2014/main" id="{EB20F53E-CBFD-4FB9-87E9-D625D13B8810}"/>
                    </a:ext>
                  </a:extLst>
                </p:cNvPr>
                <p:cNvSpPr>
                  <a:spLocks/>
                </p:cNvSpPr>
                <p:nvPr/>
              </p:nvSpPr>
              <p:spPr bwMode="auto">
                <a:xfrm>
                  <a:off x="1238582" y="2178890"/>
                  <a:ext cx="36540" cy="83942"/>
                </a:xfrm>
                <a:custGeom>
                  <a:avLst/>
                  <a:gdLst>
                    <a:gd name="T0" fmla="*/ 29 w 48"/>
                    <a:gd name="T1" fmla="*/ 109 h 109"/>
                    <a:gd name="T2" fmla="*/ 18 w 48"/>
                    <a:gd name="T3" fmla="*/ 88 h 109"/>
                    <a:gd name="T4" fmla="*/ 0 w 48"/>
                    <a:gd name="T5" fmla="*/ 0 h 109"/>
                    <a:gd name="T6" fmla="*/ 43 w 48"/>
                    <a:gd name="T7" fmla="*/ 102 h 109"/>
                    <a:gd name="T8" fmla="*/ 29 w 48"/>
                    <a:gd name="T9" fmla="*/ 109 h 109"/>
                  </a:gdLst>
                  <a:ahLst/>
                  <a:cxnLst>
                    <a:cxn ang="0">
                      <a:pos x="T0" y="T1"/>
                    </a:cxn>
                    <a:cxn ang="0">
                      <a:pos x="T2" y="T3"/>
                    </a:cxn>
                    <a:cxn ang="0">
                      <a:pos x="T4" y="T5"/>
                    </a:cxn>
                    <a:cxn ang="0">
                      <a:pos x="T6" y="T7"/>
                    </a:cxn>
                    <a:cxn ang="0">
                      <a:pos x="T8" y="T9"/>
                    </a:cxn>
                  </a:cxnLst>
                  <a:rect l="0" t="0" r="r" b="b"/>
                  <a:pathLst>
                    <a:path w="48" h="109">
                      <a:moveTo>
                        <a:pt x="29" y="109"/>
                      </a:moveTo>
                      <a:cubicBezTo>
                        <a:pt x="25" y="102"/>
                        <a:pt x="22" y="95"/>
                        <a:pt x="18" y="88"/>
                      </a:cubicBezTo>
                      <a:cubicBezTo>
                        <a:pt x="12" y="59"/>
                        <a:pt x="6" y="29"/>
                        <a:pt x="0" y="0"/>
                      </a:cubicBezTo>
                      <a:cubicBezTo>
                        <a:pt x="48" y="24"/>
                        <a:pt x="48" y="62"/>
                        <a:pt x="43" y="102"/>
                      </a:cubicBezTo>
                      <a:cubicBezTo>
                        <a:pt x="43" y="105"/>
                        <a:pt x="34" y="107"/>
                        <a:pt x="2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04" name="Freeform 62">
                  <a:extLst>
                    <a:ext uri="{FF2B5EF4-FFF2-40B4-BE49-F238E27FC236}">
                      <a16:creationId xmlns="" xmlns:a16="http://schemas.microsoft.com/office/drawing/2014/main" id="{37F6A485-45E4-4674-9B7B-F559132BF2C2}"/>
                    </a:ext>
                  </a:extLst>
                </p:cNvPr>
                <p:cNvSpPr>
                  <a:spLocks/>
                </p:cNvSpPr>
                <p:nvPr/>
              </p:nvSpPr>
              <p:spPr bwMode="auto">
                <a:xfrm>
                  <a:off x="1132420" y="1849046"/>
                  <a:ext cx="49871" cy="83942"/>
                </a:xfrm>
                <a:custGeom>
                  <a:avLst/>
                  <a:gdLst>
                    <a:gd name="T0" fmla="*/ 65 w 65"/>
                    <a:gd name="T1" fmla="*/ 5 h 109"/>
                    <a:gd name="T2" fmla="*/ 20 w 65"/>
                    <a:gd name="T3" fmla="*/ 109 h 109"/>
                    <a:gd name="T4" fmla="*/ 54 w 65"/>
                    <a:gd name="T5" fmla="*/ 0 h 109"/>
                    <a:gd name="T6" fmla="*/ 65 w 65"/>
                    <a:gd name="T7" fmla="*/ 5 h 109"/>
                  </a:gdLst>
                  <a:ahLst/>
                  <a:cxnLst>
                    <a:cxn ang="0">
                      <a:pos x="T0" y="T1"/>
                    </a:cxn>
                    <a:cxn ang="0">
                      <a:pos x="T2" y="T3"/>
                    </a:cxn>
                    <a:cxn ang="0">
                      <a:pos x="T4" y="T5"/>
                    </a:cxn>
                    <a:cxn ang="0">
                      <a:pos x="T6" y="T7"/>
                    </a:cxn>
                  </a:cxnLst>
                  <a:rect l="0" t="0" r="r" b="b"/>
                  <a:pathLst>
                    <a:path w="65" h="109">
                      <a:moveTo>
                        <a:pt x="65" y="5"/>
                      </a:moveTo>
                      <a:cubicBezTo>
                        <a:pt x="50" y="40"/>
                        <a:pt x="35" y="74"/>
                        <a:pt x="20" y="109"/>
                      </a:cubicBezTo>
                      <a:cubicBezTo>
                        <a:pt x="0" y="51"/>
                        <a:pt x="8" y="31"/>
                        <a:pt x="54" y="0"/>
                      </a:cubicBezTo>
                      <a:cubicBezTo>
                        <a:pt x="58" y="2"/>
                        <a:pt x="61" y="3"/>
                        <a:pt x="6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05" name="Freeform 64">
                  <a:extLst>
                    <a:ext uri="{FF2B5EF4-FFF2-40B4-BE49-F238E27FC236}">
                      <a16:creationId xmlns="" xmlns:a16="http://schemas.microsoft.com/office/drawing/2014/main" id="{FFFAFEF3-2B57-4A33-A0C4-8B541E5D3FC9}"/>
                    </a:ext>
                  </a:extLst>
                </p:cNvPr>
                <p:cNvSpPr>
                  <a:spLocks/>
                </p:cNvSpPr>
                <p:nvPr/>
              </p:nvSpPr>
              <p:spPr bwMode="auto">
                <a:xfrm>
                  <a:off x="1143283" y="1714245"/>
                  <a:ext cx="59747" cy="69623"/>
                </a:xfrm>
                <a:custGeom>
                  <a:avLst/>
                  <a:gdLst>
                    <a:gd name="T0" fmla="*/ 0 w 78"/>
                    <a:gd name="T1" fmla="*/ 89 h 90"/>
                    <a:gd name="T2" fmla="*/ 78 w 78"/>
                    <a:gd name="T3" fmla="*/ 0 h 90"/>
                    <a:gd name="T4" fmla="*/ 1 w 78"/>
                    <a:gd name="T5" fmla="*/ 88 h 90"/>
                    <a:gd name="T6" fmla="*/ 0 w 78"/>
                    <a:gd name="T7" fmla="*/ 89 h 90"/>
                  </a:gdLst>
                  <a:ahLst/>
                  <a:cxnLst>
                    <a:cxn ang="0">
                      <a:pos x="T0" y="T1"/>
                    </a:cxn>
                    <a:cxn ang="0">
                      <a:pos x="T2" y="T3"/>
                    </a:cxn>
                    <a:cxn ang="0">
                      <a:pos x="T4" y="T5"/>
                    </a:cxn>
                    <a:cxn ang="0">
                      <a:pos x="T6" y="T7"/>
                    </a:cxn>
                  </a:cxnLst>
                  <a:rect l="0" t="0" r="r" b="b"/>
                  <a:pathLst>
                    <a:path w="78" h="90">
                      <a:moveTo>
                        <a:pt x="0" y="89"/>
                      </a:moveTo>
                      <a:cubicBezTo>
                        <a:pt x="17" y="51"/>
                        <a:pt x="31" y="11"/>
                        <a:pt x="78" y="0"/>
                      </a:cubicBezTo>
                      <a:cubicBezTo>
                        <a:pt x="70" y="59"/>
                        <a:pt x="43" y="90"/>
                        <a:pt x="1" y="88"/>
                      </a:cubicBezTo>
                      <a:cubicBezTo>
                        <a:pt x="1" y="88"/>
                        <a:pt x="0" y="89"/>
                        <a:pt x="0"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06" name="Freeform 69">
                  <a:extLst>
                    <a:ext uri="{FF2B5EF4-FFF2-40B4-BE49-F238E27FC236}">
                      <a16:creationId xmlns="" xmlns:a16="http://schemas.microsoft.com/office/drawing/2014/main" id="{D6DE945E-48C6-4398-808B-E76BDFD00BBC}"/>
                    </a:ext>
                  </a:extLst>
                </p:cNvPr>
                <p:cNvSpPr>
                  <a:spLocks/>
                </p:cNvSpPr>
                <p:nvPr/>
              </p:nvSpPr>
              <p:spPr bwMode="auto">
                <a:xfrm>
                  <a:off x="1138839" y="1620921"/>
                  <a:ext cx="47403" cy="96781"/>
                </a:xfrm>
                <a:custGeom>
                  <a:avLst/>
                  <a:gdLst>
                    <a:gd name="T0" fmla="*/ 29 w 62"/>
                    <a:gd name="T1" fmla="*/ 125 h 126"/>
                    <a:gd name="T2" fmla="*/ 35 w 62"/>
                    <a:gd name="T3" fmla="*/ 0 h 126"/>
                    <a:gd name="T4" fmla="*/ 28 w 62"/>
                    <a:gd name="T5" fmla="*/ 126 h 126"/>
                    <a:gd name="T6" fmla="*/ 29 w 62"/>
                    <a:gd name="T7" fmla="*/ 125 h 126"/>
                  </a:gdLst>
                  <a:ahLst/>
                  <a:cxnLst>
                    <a:cxn ang="0">
                      <a:pos x="T0" y="T1"/>
                    </a:cxn>
                    <a:cxn ang="0">
                      <a:pos x="T2" y="T3"/>
                    </a:cxn>
                    <a:cxn ang="0">
                      <a:pos x="T4" y="T5"/>
                    </a:cxn>
                    <a:cxn ang="0">
                      <a:pos x="T6" y="T7"/>
                    </a:cxn>
                  </a:cxnLst>
                  <a:rect l="0" t="0" r="r" b="b"/>
                  <a:pathLst>
                    <a:path w="62" h="126">
                      <a:moveTo>
                        <a:pt x="29" y="125"/>
                      </a:moveTo>
                      <a:cubicBezTo>
                        <a:pt x="3" y="82"/>
                        <a:pt x="0" y="41"/>
                        <a:pt x="35" y="0"/>
                      </a:cubicBezTo>
                      <a:cubicBezTo>
                        <a:pt x="62" y="44"/>
                        <a:pt x="44" y="85"/>
                        <a:pt x="28" y="126"/>
                      </a:cubicBezTo>
                      <a:cubicBezTo>
                        <a:pt x="28" y="126"/>
                        <a:pt x="29" y="125"/>
                        <a:pt x="2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07" name="Freeform 70">
                  <a:extLst>
                    <a:ext uri="{FF2B5EF4-FFF2-40B4-BE49-F238E27FC236}">
                      <a16:creationId xmlns="" xmlns:a16="http://schemas.microsoft.com/office/drawing/2014/main" id="{3CFEC74F-311E-4F5A-99DD-5ACFBF550328}"/>
                    </a:ext>
                  </a:extLst>
                </p:cNvPr>
                <p:cNvSpPr>
                  <a:spLocks/>
                </p:cNvSpPr>
                <p:nvPr/>
              </p:nvSpPr>
              <p:spPr bwMode="auto">
                <a:xfrm>
                  <a:off x="1217844" y="1489082"/>
                  <a:ext cx="36540" cy="89374"/>
                </a:xfrm>
                <a:custGeom>
                  <a:avLst/>
                  <a:gdLst>
                    <a:gd name="T0" fmla="*/ 48 w 48"/>
                    <a:gd name="T1" fmla="*/ 78 h 116"/>
                    <a:gd name="T2" fmla="*/ 17 w 48"/>
                    <a:gd name="T3" fmla="*/ 116 h 116"/>
                    <a:gd name="T4" fmla="*/ 16 w 48"/>
                    <a:gd name="T5" fmla="*/ 38 h 116"/>
                    <a:gd name="T6" fmla="*/ 48 w 48"/>
                    <a:gd name="T7" fmla="*/ 0 h 116"/>
                    <a:gd name="T8" fmla="*/ 48 w 48"/>
                    <a:gd name="T9" fmla="*/ 78 h 116"/>
                  </a:gdLst>
                  <a:ahLst/>
                  <a:cxnLst>
                    <a:cxn ang="0">
                      <a:pos x="T0" y="T1"/>
                    </a:cxn>
                    <a:cxn ang="0">
                      <a:pos x="T2" y="T3"/>
                    </a:cxn>
                    <a:cxn ang="0">
                      <a:pos x="T4" y="T5"/>
                    </a:cxn>
                    <a:cxn ang="0">
                      <a:pos x="T6" y="T7"/>
                    </a:cxn>
                    <a:cxn ang="0">
                      <a:pos x="T8" y="T9"/>
                    </a:cxn>
                  </a:cxnLst>
                  <a:rect l="0" t="0" r="r" b="b"/>
                  <a:pathLst>
                    <a:path w="48" h="116">
                      <a:moveTo>
                        <a:pt x="48" y="78"/>
                      </a:moveTo>
                      <a:cubicBezTo>
                        <a:pt x="37" y="91"/>
                        <a:pt x="27" y="103"/>
                        <a:pt x="17" y="116"/>
                      </a:cubicBezTo>
                      <a:cubicBezTo>
                        <a:pt x="1" y="98"/>
                        <a:pt x="0" y="60"/>
                        <a:pt x="16" y="38"/>
                      </a:cubicBezTo>
                      <a:cubicBezTo>
                        <a:pt x="23" y="27"/>
                        <a:pt x="32" y="18"/>
                        <a:pt x="48" y="0"/>
                      </a:cubicBezTo>
                      <a:cubicBezTo>
                        <a:pt x="48" y="32"/>
                        <a:pt x="48" y="55"/>
                        <a:pt x="4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08" name="Freeform 71">
                  <a:extLst>
                    <a:ext uri="{FF2B5EF4-FFF2-40B4-BE49-F238E27FC236}">
                      <a16:creationId xmlns="" xmlns:a16="http://schemas.microsoft.com/office/drawing/2014/main" id="{05D42A3D-18D6-45A8-91FD-AB32A98178EB}"/>
                    </a:ext>
                  </a:extLst>
                </p:cNvPr>
                <p:cNvSpPr>
                  <a:spLocks/>
                </p:cNvSpPr>
                <p:nvPr/>
              </p:nvSpPr>
              <p:spPr bwMode="auto">
                <a:xfrm>
                  <a:off x="1129951" y="1780411"/>
                  <a:ext cx="56291" cy="79498"/>
                </a:xfrm>
                <a:custGeom>
                  <a:avLst/>
                  <a:gdLst>
                    <a:gd name="T0" fmla="*/ 0 w 73"/>
                    <a:gd name="T1" fmla="*/ 103 h 103"/>
                    <a:gd name="T2" fmla="*/ 73 w 73"/>
                    <a:gd name="T3" fmla="*/ 0 h 103"/>
                    <a:gd name="T4" fmla="*/ 0 w 73"/>
                    <a:gd name="T5" fmla="*/ 102 h 103"/>
                    <a:gd name="T6" fmla="*/ 0 w 73"/>
                    <a:gd name="T7" fmla="*/ 103 h 103"/>
                  </a:gdLst>
                  <a:ahLst/>
                  <a:cxnLst>
                    <a:cxn ang="0">
                      <a:pos x="T0" y="T1"/>
                    </a:cxn>
                    <a:cxn ang="0">
                      <a:pos x="T2" y="T3"/>
                    </a:cxn>
                    <a:cxn ang="0">
                      <a:pos x="T4" y="T5"/>
                    </a:cxn>
                    <a:cxn ang="0">
                      <a:pos x="T6" y="T7"/>
                    </a:cxn>
                  </a:cxnLst>
                  <a:rect l="0" t="0" r="r" b="b"/>
                  <a:pathLst>
                    <a:path w="73" h="103">
                      <a:moveTo>
                        <a:pt x="0" y="103"/>
                      </a:moveTo>
                      <a:cubicBezTo>
                        <a:pt x="15" y="62"/>
                        <a:pt x="23" y="17"/>
                        <a:pt x="73" y="0"/>
                      </a:cubicBezTo>
                      <a:cubicBezTo>
                        <a:pt x="71" y="51"/>
                        <a:pt x="52" y="88"/>
                        <a:pt x="0" y="102"/>
                      </a:cubicBezTo>
                      <a:cubicBezTo>
                        <a:pt x="0" y="102"/>
                        <a:pt x="0" y="103"/>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09" name="Freeform 72">
                  <a:extLst>
                    <a:ext uri="{FF2B5EF4-FFF2-40B4-BE49-F238E27FC236}">
                      <a16:creationId xmlns="" xmlns:a16="http://schemas.microsoft.com/office/drawing/2014/main" id="{99881C69-9667-4381-8F12-315E23F9AFC7}"/>
                    </a:ext>
                  </a:extLst>
                </p:cNvPr>
                <p:cNvSpPr>
                  <a:spLocks/>
                </p:cNvSpPr>
                <p:nvPr/>
              </p:nvSpPr>
              <p:spPr bwMode="auto">
                <a:xfrm>
                  <a:off x="1147727" y="2146795"/>
                  <a:ext cx="64685" cy="61229"/>
                </a:xfrm>
                <a:custGeom>
                  <a:avLst/>
                  <a:gdLst>
                    <a:gd name="T0" fmla="*/ 0 w 84"/>
                    <a:gd name="T1" fmla="*/ 0 h 80"/>
                    <a:gd name="T2" fmla="*/ 84 w 84"/>
                    <a:gd name="T3" fmla="*/ 80 h 80"/>
                    <a:gd name="T4" fmla="*/ 0 w 84"/>
                    <a:gd name="T5" fmla="*/ 0 h 80"/>
                  </a:gdLst>
                  <a:ahLst/>
                  <a:cxnLst>
                    <a:cxn ang="0">
                      <a:pos x="T0" y="T1"/>
                    </a:cxn>
                    <a:cxn ang="0">
                      <a:pos x="T2" y="T3"/>
                    </a:cxn>
                    <a:cxn ang="0">
                      <a:pos x="T4" y="T5"/>
                    </a:cxn>
                  </a:cxnLst>
                  <a:rect l="0" t="0" r="r" b="b"/>
                  <a:pathLst>
                    <a:path w="84" h="80">
                      <a:moveTo>
                        <a:pt x="0" y="0"/>
                      </a:moveTo>
                      <a:cubicBezTo>
                        <a:pt x="43" y="13"/>
                        <a:pt x="78" y="30"/>
                        <a:pt x="84" y="80"/>
                      </a:cubicBezTo>
                      <a:cubicBezTo>
                        <a:pt x="36" y="74"/>
                        <a:pt x="12" y="4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10" name="Freeform 75">
                  <a:extLst>
                    <a:ext uri="{FF2B5EF4-FFF2-40B4-BE49-F238E27FC236}">
                      <a16:creationId xmlns="" xmlns:a16="http://schemas.microsoft.com/office/drawing/2014/main" id="{4092F8DB-4FA0-44A8-ABA2-35007F19C511}"/>
                    </a:ext>
                  </a:extLst>
                </p:cNvPr>
                <p:cNvSpPr>
                  <a:spLocks/>
                </p:cNvSpPr>
                <p:nvPr/>
              </p:nvSpPr>
              <p:spPr bwMode="auto">
                <a:xfrm>
                  <a:off x="1282035" y="2228762"/>
                  <a:ext cx="43946" cy="88386"/>
                </a:xfrm>
                <a:custGeom>
                  <a:avLst/>
                  <a:gdLst>
                    <a:gd name="T0" fmla="*/ 35 w 57"/>
                    <a:gd name="T1" fmla="*/ 115 h 115"/>
                    <a:gd name="T2" fmla="*/ 4 w 57"/>
                    <a:gd name="T3" fmla="*/ 77 h 115"/>
                    <a:gd name="T4" fmla="*/ 0 w 57"/>
                    <a:gd name="T5" fmla="*/ 0 h 115"/>
                    <a:gd name="T6" fmla="*/ 35 w 57"/>
                    <a:gd name="T7" fmla="*/ 115 h 115"/>
                  </a:gdLst>
                  <a:ahLst/>
                  <a:cxnLst>
                    <a:cxn ang="0">
                      <a:pos x="T0" y="T1"/>
                    </a:cxn>
                    <a:cxn ang="0">
                      <a:pos x="T2" y="T3"/>
                    </a:cxn>
                    <a:cxn ang="0">
                      <a:pos x="T4" y="T5"/>
                    </a:cxn>
                    <a:cxn ang="0">
                      <a:pos x="T6" y="T7"/>
                    </a:cxn>
                  </a:cxnLst>
                  <a:rect l="0" t="0" r="r" b="b"/>
                  <a:pathLst>
                    <a:path w="57" h="115">
                      <a:moveTo>
                        <a:pt x="35" y="115"/>
                      </a:moveTo>
                      <a:cubicBezTo>
                        <a:pt x="25" y="102"/>
                        <a:pt x="15" y="90"/>
                        <a:pt x="4" y="77"/>
                      </a:cubicBezTo>
                      <a:cubicBezTo>
                        <a:pt x="3" y="53"/>
                        <a:pt x="2" y="28"/>
                        <a:pt x="0" y="0"/>
                      </a:cubicBezTo>
                      <a:cubicBezTo>
                        <a:pt x="49" y="42"/>
                        <a:pt x="57" y="73"/>
                        <a:pt x="35"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11" name="Freeform 76">
                  <a:extLst>
                    <a:ext uri="{FF2B5EF4-FFF2-40B4-BE49-F238E27FC236}">
                      <a16:creationId xmlns="" xmlns:a16="http://schemas.microsoft.com/office/drawing/2014/main" id="{5CE57AD1-54C0-473F-A23C-A888D1CD0BD9}"/>
                    </a:ext>
                  </a:extLst>
                </p:cNvPr>
                <p:cNvSpPr>
                  <a:spLocks/>
                </p:cNvSpPr>
                <p:nvPr/>
              </p:nvSpPr>
              <p:spPr bwMode="auto">
                <a:xfrm>
                  <a:off x="1090942" y="1843615"/>
                  <a:ext cx="49871" cy="85423"/>
                </a:xfrm>
                <a:custGeom>
                  <a:avLst/>
                  <a:gdLst>
                    <a:gd name="T0" fmla="*/ 45 w 65"/>
                    <a:gd name="T1" fmla="*/ 111 h 111"/>
                    <a:gd name="T2" fmla="*/ 10 w 65"/>
                    <a:gd name="T3" fmla="*/ 0 h 111"/>
                    <a:gd name="T4" fmla="*/ 45 w 65"/>
                    <a:gd name="T5" fmla="*/ 111 h 111"/>
                  </a:gdLst>
                  <a:ahLst/>
                  <a:cxnLst>
                    <a:cxn ang="0">
                      <a:pos x="T0" y="T1"/>
                    </a:cxn>
                    <a:cxn ang="0">
                      <a:pos x="T2" y="T3"/>
                    </a:cxn>
                    <a:cxn ang="0">
                      <a:pos x="T4" y="T5"/>
                    </a:cxn>
                  </a:cxnLst>
                  <a:rect l="0" t="0" r="r" b="b"/>
                  <a:pathLst>
                    <a:path w="65" h="111">
                      <a:moveTo>
                        <a:pt x="45" y="111"/>
                      </a:moveTo>
                      <a:cubicBezTo>
                        <a:pt x="9" y="82"/>
                        <a:pt x="0" y="46"/>
                        <a:pt x="10" y="0"/>
                      </a:cubicBezTo>
                      <a:cubicBezTo>
                        <a:pt x="44" y="31"/>
                        <a:pt x="65" y="64"/>
                        <a:pt x="45"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12" name="Freeform 78">
                  <a:extLst>
                    <a:ext uri="{FF2B5EF4-FFF2-40B4-BE49-F238E27FC236}">
                      <a16:creationId xmlns="" xmlns:a16="http://schemas.microsoft.com/office/drawing/2014/main" id="{25F9DEBA-A230-4C8C-95CF-F67B9D4E01D1}"/>
                    </a:ext>
                  </a:extLst>
                </p:cNvPr>
                <p:cNvSpPr>
                  <a:spLocks/>
                </p:cNvSpPr>
                <p:nvPr/>
              </p:nvSpPr>
              <p:spPr bwMode="auto">
                <a:xfrm>
                  <a:off x="1173897" y="2045077"/>
                  <a:ext cx="39996" cy="96781"/>
                </a:xfrm>
                <a:custGeom>
                  <a:avLst/>
                  <a:gdLst>
                    <a:gd name="T0" fmla="*/ 1 w 52"/>
                    <a:gd name="T1" fmla="*/ 91 h 126"/>
                    <a:gd name="T2" fmla="*/ 16 w 52"/>
                    <a:gd name="T3" fmla="*/ 0 h 126"/>
                    <a:gd name="T4" fmla="*/ 23 w 52"/>
                    <a:gd name="T5" fmla="*/ 126 h 126"/>
                    <a:gd name="T6" fmla="*/ 0 w 52"/>
                    <a:gd name="T7" fmla="*/ 90 h 126"/>
                    <a:gd name="T8" fmla="*/ 1 w 52"/>
                    <a:gd name="T9" fmla="*/ 91 h 126"/>
                  </a:gdLst>
                  <a:ahLst/>
                  <a:cxnLst>
                    <a:cxn ang="0">
                      <a:pos x="T0" y="T1"/>
                    </a:cxn>
                    <a:cxn ang="0">
                      <a:pos x="T2" y="T3"/>
                    </a:cxn>
                    <a:cxn ang="0">
                      <a:pos x="T4" y="T5"/>
                    </a:cxn>
                    <a:cxn ang="0">
                      <a:pos x="T6" y="T7"/>
                    </a:cxn>
                    <a:cxn ang="0">
                      <a:pos x="T8" y="T9"/>
                    </a:cxn>
                  </a:cxnLst>
                  <a:rect l="0" t="0" r="r" b="b"/>
                  <a:pathLst>
                    <a:path w="52" h="126">
                      <a:moveTo>
                        <a:pt x="1" y="91"/>
                      </a:moveTo>
                      <a:cubicBezTo>
                        <a:pt x="5" y="63"/>
                        <a:pt x="10" y="35"/>
                        <a:pt x="16" y="0"/>
                      </a:cubicBezTo>
                      <a:cubicBezTo>
                        <a:pt x="52" y="47"/>
                        <a:pt x="45" y="86"/>
                        <a:pt x="23" y="126"/>
                      </a:cubicBezTo>
                      <a:cubicBezTo>
                        <a:pt x="15" y="113"/>
                        <a:pt x="7" y="101"/>
                        <a:pt x="0" y="90"/>
                      </a:cubicBezTo>
                      <a:cubicBezTo>
                        <a:pt x="0" y="89"/>
                        <a:pt x="1" y="91"/>
                        <a:pt x="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13" name="Freeform 79">
                  <a:extLst>
                    <a:ext uri="{FF2B5EF4-FFF2-40B4-BE49-F238E27FC236}">
                      <a16:creationId xmlns="" xmlns:a16="http://schemas.microsoft.com/office/drawing/2014/main" id="{76172CCE-D425-484E-BA21-005FC835A919}"/>
                    </a:ext>
                  </a:extLst>
                </p:cNvPr>
                <p:cNvSpPr>
                  <a:spLocks/>
                </p:cNvSpPr>
                <p:nvPr/>
              </p:nvSpPr>
              <p:spPr bwMode="auto">
                <a:xfrm>
                  <a:off x="1197598" y="2114205"/>
                  <a:ext cx="43946" cy="90855"/>
                </a:xfrm>
                <a:custGeom>
                  <a:avLst/>
                  <a:gdLst>
                    <a:gd name="T0" fmla="*/ 22 w 57"/>
                    <a:gd name="T1" fmla="*/ 0 h 118"/>
                    <a:gd name="T2" fmla="*/ 36 w 57"/>
                    <a:gd name="T3" fmla="*/ 118 h 118"/>
                    <a:gd name="T4" fmla="*/ 22 w 57"/>
                    <a:gd name="T5" fmla="*/ 0 h 118"/>
                  </a:gdLst>
                  <a:ahLst/>
                  <a:cxnLst>
                    <a:cxn ang="0">
                      <a:pos x="T0" y="T1"/>
                    </a:cxn>
                    <a:cxn ang="0">
                      <a:pos x="T2" y="T3"/>
                    </a:cxn>
                    <a:cxn ang="0">
                      <a:pos x="T4" y="T5"/>
                    </a:cxn>
                  </a:cxnLst>
                  <a:rect l="0" t="0" r="r" b="b"/>
                  <a:pathLst>
                    <a:path w="57" h="118">
                      <a:moveTo>
                        <a:pt x="22" y="0"/>
                      </a:moveTo>
                      <a:cubicBezTo>
                        <a:pt x="57" y="37"/>
                        <a:pt x="54" y="76"/>
                        <a:pt x="36" y="118"/>
                      </a:cubicBezTo>
                      <a:cubicBezTo>
                        <a:pt x="0" y="82"/>
                        <a:pt x="6" y="43"/>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614" name="Freeform 81">
                  <a:extLst>
                    <a:ext uri="{FF2B5EF4-FFF2-40B4-BE49-F238E27FC236}">
                      <a16:creationId xmlns="" xmlns:a16="http://schemas.microsoft.com/office/drawing/2014/main" id="{93474C28-4DB2-4988-918C-2C808CD5DD87}"/>
                    </a:ext>
                  </a:extLst>
                </p:cNvPr>
                <p:cNvSpPr>
                  <a:spLocks/>
                </p:cNvSpPr>
                <p:nvPr/>
              </p:nvSpPr>
              <p:spPr bwMode="auto">
                <a:xfrm>
                  <a:off x="1087980" y="1922126"/>
                  <a:ext cx="52340" cy="82461"/>
                </a:xfrm>
                <a:custGeom>
                  <a:avLst/>
                  <a:gdLst>
                    <a:gd name="T0" fmla="*/ 14 w 68"/>
                    <a:gd name="T1" fmla="*/ 0 h 107"/>
                    <a:gd name="T2" fmla="*/ 58 w 68"/>
                    <a:gd name="T3" fmla="*/ 107 h 107"/>
                    <a:gd name="T4" fmla="*/ 14 w 68"/>
                    <a:gd name="T5" fmla="*/ 0 h 107"/>
                  </a:gdLst>
                  <a:ahLst/>
                  <a:cxnLst>
                    <a:cxn ang="0">
                      <a:pos x="T0" y="T1"/>
                    </a:cxn>
                    <a:cxn ang="0">
                      <a:pos x="T2" y="T3"/>
                    </a:cxn>
                    <a:cxn ang="0">
                      <a:pos x="T4" y="T5"/>
                    </a:cxn>
                  </a:cxnLst>
                  <a:rect l="0" t="0" r="r" b="b"/>
                  <a:pathLst>
                    <a:path w="68" h="107">
                      <a:moveTo>
                        <a:pt x="14" y="0"/>
                      </a:moveTo>
                      <a:cubicBezTo>
                        <a:pt x="53" y="26"/>
                        <a:pt x="68" y="60"/>
                        <a:pt x="58" y="107"/>
                      </a:cubicBezTo>
                      <a:cubicBezTo>
                        <a:pt x="25" y="79"/>
                        <a:pt x="0" y="5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grpSp>
          <p:grpSp>
            <p:nvGrpSpPr>
              <p:cNvPr id="540" name="组合 539">
                <a:extLst>
                  <a:ext uri="{FF2B5EF4-FFF2-40B4-BE49-F238E27FC236}">
                    <a16:creationId xmlns="" xmlns:a16="http://schemas.microsoft.com/office/drawing/2014/main" id="{5C68AEB6-5884-449F-BBFD-305163117273}"/>
                  </a:ext>
                </a:extLst>
              </p:cNvPr>
              <p:cNvGrpSpPr/>
              <p:nvPr/>
            </p:nvGrpSpPr>
            <p:grpSpPr>
              <a:xfrm flipH="1">
                <a:off x="3053940" y="1383907"/>
                <a:ext cx="478965" cy="1101126"/>
                <a:chOff x="1087980" y="1383907"/>
                <a:chExt cx="478965" cy="1101126"/>
              </a:xfrm>
              <a:gradFill>
                <a:gsLst>
                  <a:gs pos="0">
                    <a:schemeClr val="accent2"/>
                  </a:gs>
                  <a:gs pos="88000">
                    <a:schemeClr val="accent1"/>
                  </a:gs>
                </a:gsLst>
                <a:lin ang="0" scaled="1"/>
              </a:gradFill>
            </p:grpSpPr>
            <p:sp>
              <p:nvSpPr>
                <p:cNvPr id="541" name="Freeform 11">
                  <a:extLst>
                    <a:ext uri="{FF2B5EF4-FFF2-40B4-BE49-F238E27FC236}">
                      <a16:creationId xmlns="" xmlns:a16="http://schemas.microsoft.com/office/drawing/2014/main" id="{4D1DFBD6-B28C-4823-9628-3CA3273F0797}"/>
                    </a:ext>
                  </a:extLst>
                </p:cNvPr>
                <p:cNvSpPr>
                  <a:spLocks/>
                </p:cNvSpPr>
                <p:nvPr/>
              </p:nvSpPr>
              <p:spPr bwMode="auto">
                <a:xfrm>
                  <a:off x="1371902" y="1383907"/>
                  <a:ext cx="85423" cy="54316"/>
                </a:xfrm>
                <a:custGeom>
                  <a:avLst/>
                  <a:gdLst>
                    <a:gd name="T0" fmla="*/ 0 w 111"/>
                    <a:gd name="T1" fmla="*/ 69 h 71"/>
                    <a:gd name="T2" fmla="*/ 111 w 111"/>
                    <a:gd name="T3" fmla="*/ 2 h 71"/>
                    <a:gd name="T4" fmla="*/ 0 w 111"/>
                    <a:gd name="T5" fmla="*/ 69 h 71"/>
                  </a:gdLst>
                  <a:ahLst/>
                  <a:cxnLst>
                    <a:cxn ang="0">
                      <a:pos x="T0" y="T1"/>
                    </a:cxn>
                    <a:cxn ang="0">
                      <a:pos x="T2" y="T3"/>
                    </a:cxn>
                    <a:cxn ang="0">
                      <a:pos x="T4" y="T5"/>
                    </a:cxn>
                  </a:cxnLst>
                  <a:rect l="0" t="0" r="r" b="b"/>
                  <a:pathLst>
                    <a:path w="111" h="71">
                      <a:moveTo>
                        <a:pt x="0" y="69"/>
                      </a:moveTo>
                      <a:cubicBezTo>
                        <a:pt x="23" y="23"/>
                        <a:pt x="58" y="0"/>
                        <a:pt x="111" y="2"/>
                      </a:cubicBezTo>
                      <a:cubicBezTo>
                        <a:pt x="87" y="47"/>
                        <a:pt x="52" y="71"/>
                        <a:pt x="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42" name="Freeform 15">
                  <a:extLst>
                    <a:ext uri="{FF2B5EF4-FFF2-40B4-BE49-F238E27FC236}">
                      <a16:creationId xmlns="" xmlns:a16="http://schemas.microsoft.com/office/drawing/2014/main" id="{4452DF3C-36B2-45AC-875C-B6092E5E903B}"/>
                    </a:ext>
                  </a:extLst>
                </p:cNvPr>
                <p:cNvSpPr>
                  <a:spLocks/>
                </p:cNvSpPr>
                <p:nvPr/>
              </p:nvSpPr>
              <p:spPr bwMode="auto">
                <a:xfrm>
                  <a:off x="1433624" y="2363563"/>
                  <a:ext cx="65179" cy="69623"/>
                </a:xfrm>
                <a:custGeom>
                  <a:avLst/>
                  <a:gdLst>
                    <a:gd name="T0" fmla="*/ 43 w 85"/>
                    <a:gd name="T1" fmla="*/ 74 h 91"/>
                    <a:gd name="T2" fmla="*/ 0 w 85"/>
                    <a:gd name="T3" fmla="*/ 0 h 91"/>
                    <a:gd name="T4" fmla="*/ 85 w 85"/>
                    <a:gd name="T5" fmla="*/ 79 h 91"/>
                    <a:gd name="T6" fmla="*/ 76 w 85"/>
                    <a:gd name="T7" fmla="*/ 91 h 91"/>
                    <a:gd name="T8" fmla="*/ 43 w 85"/>
                    <a:gd name="T9" fmla="*/ 74 h 91"/>
                  </a:gdLst>
                  <a:ahLst/>
                  <a:cxnLst>
                    <a:cxn ang="0">
                      <a:pos x="T0" y="T1"/>
                    </a:cxn>
                    <a:cxn ang="0">
                      <a:pos x="T2" y="T3"/>
                    </a:cxn>
                    <a:cxn ang="0">
                      <a:pos x="T4" y="T5"/>
                    </a:cxn>
                    <a:cxn ang="0">
                      <a:pos x="T6" y="T7"/>
                    </a:cxn>
                    <a:cxn ang="0">
                      <a:pos x="T8" y="T9"/>
                    </a:cxn>
                  </a:cxnLst>
                  <a:rect l="0" t="0" r="r" b="b"/>
                  <a:pathLst>
                    <a:path w="85" h="91">
                      <a:moveTo>
                        <a:pt x="43" y="74"/>
                      </a:moveTo>
                      <a:cubicBezTo>
                        <a:pt x="29" y="51"/>
                        <a:pt x="16" y="28"/>
                        <a:pt x="0" y="0"/>
                      </a:cubicBezTo>
                      <a:cubicBezTo>
                        <a:pt x="53" y="7"/>
                        <a:pt x="73" y="40"/>
                        <a:pt x="85" y="79"/>
                      </a:cubicBezTo>
                      <a:cubicBezTo>
                        <a:pt x="85" y="82"/>
                        <a:pt x="79" y="87"/>
                        <a:pt x="76" y="91"/>
                      </a:cubicBezTo>
                      <a:cubicBezTo>
                        <a:pt x="65" y="85"/>
                        <a:pt x="54" y="80"/>
                        <a:pt x="4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43" name="Freeform 18">
                  <a:extLst>
                    <a:ext uri="{FF2B5EF4-FFF2-40B4-BE49-F238E27FC236}">
                      <a16:creationId xmlns="" xmlns:a16="http://schemas.microsoft.com/office/drawing/2014/main" id="{A0B60FE6-034F-4847-9E94-5D019D2274B6}"/>
                    </a:ext>
                  </a:extLst>
                </p:cNvPr>
                <p:cNvSpPr>
                  <a:spLocks/>
                </p:cNvSpPr>
                <p:nvPr/>
              </p:nvSpPr>
              <p:spPr bwMode="auto">
                <a:xfrm>
                  <a:off x="1265246" y="1440692"/>
                  <a:ext cx="49378" cy="80980"/>
                </a:xfrm>
                <a:custGeom>
                  <a:avLst/>
                  <a:gdLst>
                    <a:gd name="T0" fmla="*/ 16 w 64"/>
                    <a:gd name="T1" fmla="*/ 105 h 105"/>
                    <a:gd name="T2" fmla="*/ 21 w 64"/>
                    <a:gd name="T3" fmla="*/ 28 h 105"/>
                    <a:gd name="T4" fmla="*/ 64 w 64"/>
                    <a:gd name="T5" fmla="*/ 0 h 105"/>
                    <a:gd name="T6" fmla="*/ 41 w 64"/>
                    <a:gd name="T7" fmla="*/ 79 h 105"/>
                    <a:gd name="T8" fmla="*/ 16 w 64"/>
                    <a:gd name="T9" fmla="*/ 105 h 105"/>
                  </a:gdLst>
                  <a:ahLst/>
                  <a:cxnLst>
                    <a:cxn ang="0">
                      <a:pos x="T0" y="T1"/>
                    </a:cxn>
                    <a:cxn ang="0">
                      <a:pos x="T2" y="T3"/>
                    </a:cxn>
                    <a:cxn ang="0">
                      <a:pos x="T4" y="T5"/>
                    </a:cxn>
                    <a:cxn ang="0">
                      <a:pos x="T6" y="T7"/>
                    </a:cxn>
                    <a:cxn ang="0">
                      <a:pos x="T8" y="T9"/>
                    </a:cxn>
                  </a:cxnLst>
                  <a:rect l="0" t="0" r="r" b="b"/>
                  <a:pathLst>
                    <a:path w="64" h="105">
                      <a:moveTo>
                        <a:pt x="16" y="105"/>
                      </a:moveTo>
                      <a:cubicBezTo>
                        <a:pt x="0" y="89"/>
                        <a:pt x="2" y="48"/>
                        <a:pt x="21" y="28"/>
                      </a:cubicBezTo>
                      <a:cubicBezTo>
                        <a:pt x="31" y="17"/>
                        <a:pt x="43" y="7"/>
                        <a:pt x="64" y="0"/>
                      </a:cubicBezTo>
                      <a:cubicBezTo>
                        <a:pt x="56" y="27"/>
                        <a:pt x="48" y="53"/>
                        <a:pt x="41" y="79"/>
                      </a:cubicBezTo>
                      <a:cubicBezTo>
                        <a:pt x="32" y="87"/>
                        <a:pt x="24" y="96"/>
                        <a:pt x="16"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44" name="Freeform 19">
                  <a:extLst>
                    <a:ext uri="{FF2B5EF4-FFF2-40B4-BE49-F238E27FC236}">
                      <a16:creationId xmlns="" xmlns:a16="http://schemas.microsoft.com/office/drawing/2014/main" id="{74880310-D97D-4E1E-AAEB-1D18E253A53B}"/>
                    </a:ext>
                  </a:extLst>
                </p:cNvPr>
                <p:cNvSpPr>
                  <a:spLocks/>
                </p:cNvSpPr>
                <p:nvPr/>
              </p:nvSpPr>
              <p:spPr bwMode="auto">
                <a:xfrm>
                  <a:off x="1327462" y="1451555"/>
                  <a:ext cx="87399" cy="39008"/>
                </a:xfrm>
                <a:custGeom>
                  <a:avLst/>
                  <a:gdLst>
                    <a:gd name="T0" fmla="*/ 31 w 114"/>
                    <a:gd name="T1" fmla="*/ 0 h 51"/>
                    <a:gd name="T2" fmla="*/ 114 w 114"/>
                    <a:gd name="T3" fmla="*/ 0 h 51"/>
                    <a:gd name="T4" fmla="*/ 0 w 114"/>
                    <a:gd name="T5" fmla="*/ 24 h 51"/>
                    <a:gd name="T6" fmla="*/ 31 w 114"/>
                    <a:gd name="T7" fmla="*/ 0 h 51"/>
                  </a:gdLst>
                  <a:ahLst/>
                  <a:cxnLst>
                    <a:cxn ang="0">
                      <a:pos x="T0" y="T1"/>
                    </a:cxn>
                    <a:cxn ang="0">
                      <a:pos x="T2" y="T3"/>
                    </a:cxn>
                    <a:cxn ang="0">
                      <a:pos x="T4" y="T5"/>
                    </a:cxn>
                    <a:cxn ang="0">
                      <a:pos x="T6" y="T7"/>
                    </a:cxn>
                  </a:cxnLst>
                  <a:rect l="0" t="0" r="r" b="b"/>
                  <a:pathLst>
                    <a:path w="114" h="51">
                      <a:moveTo>
                        <a:pt x="31" y="0"/>
                      </a:moveTo>
                      <a:cubicBezTo>
                        <a:pt x="58" y="0"/>
                        <a:pt x="85" y="0"/>
                        <a:pt x="114" y="0"/>
                      </a:cubicBezTo>
                      <a:cubicBezTo>
                        <a:pt x="72" y="44"/>
                        <a:pt x="36" y="51"/>
                        <a:pt x="0" y="24"/>
                      </a:cubicBezTo>
                      <a:cubicBezTo>
                        <a:pt x="11" y="16"/>
                        <a:pt x="21" y="8"/>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45" name="Freeform 21">
                  <a:extLst>
                    <a:ext uri="{FF2B5EF4-FFF2-40B4-BE49-F238E27FC236}">
                      <a16:creationId xmlns="" xmlns:a16="http://schemas.microsoft.com/office/drawing/2014/main" id="{EC171029-FEBC-4EB4-B328-B25908594E1C}"/>
                    </a:ext>
                  </a:extLst>
                </p:cNvPr>
                <p:cNvSpPr>
                  <a:spLocks/>
                </p:cNvSpPr>
                <p:nvPr/>
              </p:nvSpPr>
              <p:spPr bwMode="auto">
                <a:xfrm>
                  <a:off x="1226238" y="2274190"/>
                  <a:ext cx="82955" cy="56291"/>
                </a:xfrm>
                <a:custGeom>
                  <a:avLst/>
                  <a:gdLst>
                    <a:gd name="T0" fmla="*/ 108 w 108"/>
                    <a:gd name="T1" fmla="*/ 56 h 73"/>
                    <a:gd name="T2" fmla="*/ 0 w 108"/>
                    <a:gd name="T3" fmla="*/ 0 h 73"/>
                    <a:gd name="T4" fmla="*/ 77 w 108"/>
                    <a:gd name="T5" fmla="*/ 18 h 73"/>
                    <a:gd name="T6" fmla="*/ 108 w 108"/>
                    <a:gd name="T7" fmla="*/ 56 h 73"/>
                  </a:gdLst>
                  <a:ahLst/>
                  <a:cxnLst>
                    <a:cxn ang="0">
                      <a:pos x="T0" y="T1"/>
                    </a:cxn>
                    <a:cxn ang="0">
                      <a:pos x="T2" y="T3"/>
                    </a:cxn>
                    <a:cxn ang="0">
                      <a:pos x="T4" y="T5"/>
                    </a:cxn>
                    <a:cxn ang="0">
                      <a:pos x="T6" y="T7"/>
                    </a:cxn>
                  </a:cxnLst>
                  <a:rect l="0" t="0" r="r" b="b"/>
                  <a:pathLst>
                    <a:path w="108" h="73">
                      <a:moveTo>
                        <a:pt x="108" y="56"/>
                      </a:moveTo>
                      <a:cubicBezTo>
                        <a:pt x="66" y="73"/>
                        <a:pt x="35" y="58"/>
                        <a:pt x="0" y="0"/>
                      </a:cubicBezTo>
                      <a:cubicBezTo>
                        <a:pt x="28" y="6"/>
                        <a:pt x="53" y="12"/>
                        <a:pt x="77" y="18"/>
                      </a:cubicBezTo>
                      <a:cubicBezTo>
                        <a:pt x="88" y="31"/>
                        <a:pt x="98" y="43"/>
                        <a:pt x="108"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46" name="Freeform 22">
                  <a:extLst>
                    <a:ext uri="{FF2B5EF4-FFF2-40B4-BE49-F238E27FC236}">
                      <a16:creationId xmlns="" xmlns:a16="http://schemas.microsoft.com/office/drawing/2014/main" id="{BE22B618-1060-494E-BC20-04919CAA855F}"/>
                    </a:ext>
                  </a:extLst>
                </p:cNvPr>
                <p:cNvSpPr>
                  <a:spLocks/>
                </p:cNvSpPr>
                <p:nvPr/>
              </p:nvSpPr>
              <p:spPr bwMode="auto">
                <a:xfrm>
                  <a:off x="1230682" y="1537472"/>
                  <a:ext cx="80980" cy="48390"/>
                </a:xfrm>
                <a:custGeom>
                  <a:avLst/>
                  <a:gdLst>
                    <a:gd name="T0" fmla="*/ 31 w 105"/>
                    <a:gd name="T1" fmla="*/ 15 h 63"/>
                    <a:gd name="T2" fmla="*/ 105 w 105"/>
                    <a:gd name="T3" fmla="*/ 0 h 63"/>
                    <a:gd name="T4" fmla="*/ 16 w 105"/>
                    <a:gd name="T5" fmla="*/ 63 h 63"/>
                    <a:gd name="T6" fmla="*/ 0 w 105"/>
                    <a:gd name="T7" fmla="*/ 53 h 63"/>
                    <a:gd name="T8" fmla="*/ 31 w 105"/>
                    <a:gd name="T9" fmla="*/ 15 h 63"/>
                  </a:gdLst>
                  <a:ahLst/>
                  <a:cxnLst>
                    <a:cxn ang="0">
                      <a:pos x="T0" y="T1"/>
                    </a:cxn>
                    <a:cxn ang="0">
                      <a:pos x="T2" y="T3"/>
                    </a:cxn>
                    <a:cxn ang="0">
                      <a:pos x="T4" y="T5"/>
                    </a:cxn>
                    <a:cxn ang="0">
                      <a:pos x="T6" y="T7"/>
                    </a:cxn>
                    <a:cxn ang="0">
                      <a:pos x="T8" y="T9"/>
                    </a:cxn>
                  </a:cxnLst>
                  <a:rect l="0" t="0" r="r" b="b"/>
                  <a:pathLst>
                    <a:path w="105" h="63">
                      <a:moveTo>
                        <a:pt x="31" y="15"/>
                      </a:moveTo>
                      <a:cubicBezTo>
                        <a:pt x="55" y="11"/>
                        <a:pt x="79" y="6"/>
                        <a:pt x="105" y="0"/>
                      </a:cubicBezTo>
                      <a:cubicBezTo>
                        <a:pt x="88" y="43"/>
                        <a:pt x="57" y="60"/>
                        <a:pt x="16" y="63"/>
                      </a:cubicBezTo>
                      <a:cubicBezTo>
                        <a:pt x="11" y="63"/>
                        <a:pt x="5" y="56"/>
                        <a:pt x="0" y="53"/>
                      </a:cubicBezTo>
                      <a:cubicBezTo>
                        <a:pt x="10" y="40"/>
                        <a:pt x="20" y="28"/>
                        <a:pt x="3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47" name="Freeform 25">
                  <a:extLst>
                    <a:ext uri="{FF2B5EF4-FFF2-40B4-BE49-F238E27FC236}">
                      <a16:creationId xmlns="" xmlns:a16="http://schemas.microsoft.com/office/drawing/2014/main" id="{76E1F4E0-D317-4312-80C8-F5218D0C715F}"/>
                    </a:ext>
                  </a:extLst>
                </p:cNvPr>
                <p:cNvSpPr>
                  <a:spLocks/>
                </p:cNvSpPr>
                <p:nvPr/>
              </p:nvSpPr>
              <p:spPr bwMode="auto">
                <a:xfrm>
                  <a:off x="1490903" y="2392696"/>
                  <a:ext cx="76042" cy="65179"/>
                </a:xfrm>
                <a:custGeom>
                  <a:avLst/>
                  <a:gdLst>
                    <a:gd name="T0" fmla="*/ 63 w 99"/>
                    <a:gd name="T1" fmla="*/ 72 h 85"/>
                    <a:gd name="T2" fmla="*/ 0 w 99"/>
                    <a:gd name="T3" fmla="*/ 0 h 85"/>
                    <a:gd name="T4" fmla="*/ 97 w 99"/>
                    <a:gd name="T5" fmla="*/ 85 h 85"/>
                    <a:gd name="T6" fmla="*/ 63 w 99"/>
                    <a:gd name="T7" fmla="*/ 72 h 85"/>
                  </a:gdLst>
                  <a:ahLst/>
                  <a:cxnLst>
                    <a:cxn ang="0">
                      <a:pos x="T0" y="T1"/>
                    </a:cxn>
                    <a:cxn ang="0">
                      <a:pos x="T2" y="T3"/>
                    </a:cxn>
                    <a:cxn ang="0">
                      <a:pos x="T4" y="T5"/>
                    </a:cxn>
                    <a:cxn ang="0">
                      <a:pos x="T6" y="T7"/>
                    </a:cxn>
                  </a:cxnLst>
                  <a:rect l="0" t="0" r="r" b="b"/>
                  <a:pathLst>
                    <a:path w="99" h="85">
                      <a:moveTo>
                        <a:pt x="63" y="72"/>
                      </a:moveTo>
                      <a:cubicBezTo>
                        <a:pt x="44" y="50"/>
                        <a:pt x="26" y="29"/>
                        <a:pt x="0" y="0"/>
                      </a:cubicBezTo>
                      <a:cubicBezTo>
                        <a:pt x="72" y="15"/>
                        <a:pt x="99" y="42"/>
                        <a:pt x="97" y="85"/>
                      </a:cubicBezTo>
                      <a:cubicBezTo>
                        <a:pt x="86" y="81"/>
                        <a:pt x="75" y="76"/>
                        <a:pt x="63"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48" name="Freeform 27">
                  <a:extLst>
                    <a:ext uri="{FF2B5EF4-FFF2-40B4-BE49-F238E27FC236}">
                      <a16:creationId xmlns="" xmlns:a16="http://schemas.microsoft.com/office/drawing/2014/main" id="{0D076781-440C-455A-8AF1-E657FE2A37A1}"/>
                    </a:ext>
                  </a:extLst>
                </p:cNvPr>
                <p:cNvSpPr>
                  <a:spLocks/>
                </p:cNvSpPr>
                <p:nvPr/>
              </p:nvSpPr>
              <p:spPr bwMode="auto">
                <a:xfrm>
                  <a:off x="1095387" y="1767573"/>
                  <a:ext cx="46909" cy="92336"/>
                </a:xfrm>
                <a:custGeom>
                  <a:avLst/>
                  <a:gdLst>
                    <a:gd name="T0" fmla="*/ 45 w 61"/>
                    <a:gd name="T1" fmla="*/ 119 h 120"/>
                    <a:gd name="T2" fmla="*/ 20 w 61"/>
                    <a:gd name="T3" fmla="*/ 0 h 120"/>
                    <a:gd name="T4" fmla="*/ 45 w 61"/>
                    <a:gd name="T5" fmla="*/ 120 h 120"/>
                    <a:gd name="T6" fmla="*/ 45 w 61"/>
                    <a:gd name="T7" fmla="*/ 119 h 120"/>
                  </a:gdLst>
                  <a:ahLst/>
                  <a:cxnLst>
                    <a:cxn ang="0">
                      <a:pos x="T0" y="T1"/>
                    </a:cxn>
                    <a:cxn ang="0">
                      <a:pos x="T2" y="T3"/>
                    </a:cxn>
                    <a:cxn ang="0">
                      <a:pos x="T4" y="T5"/>
                    </a:cxn>
                    <a:cxn ang="0">
                      <a:pos x="T6" y="T7"/>
                    </a:cxn>
                  </a:cxnLst>
                  <a:rect l="0" t="0" r="r" b="b"/>
                  <a:pathLst>
                    <a:path w="61" h="120">
                      <a:moveTo>
                        <a:pt x="45" y="119"/>
                      </a:moveTo>
                      <a:cubicBezTo>
                        <a:pt x="10" y="85"/>
                        <a:pt x="0" y="45"/>
                        <a:pt x="20" y="0"/>
                      </a:cubicBezTo>
                      <a:cubicBezTo>
                        <a:pt x="61" y="33"/>
                        <a:pt x="53" y="76"/>
                        <a:pt x="45" y="120"/>
                      </a:cubicBezTo>
                      <a:lnTo>
                        <a:pt x="45"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49" name="Freeform 31">
                  <a:extLst>
                    <a:ext uri="{FF2B5EF4-FFF2-40B4-BE49-F238E27FC236}">
                      <a16:creationId xmlns="" xmlns:a16="http://schemas.microsoft.com/office/drawing/2014/main" id="{74F3071D-F225-4998-B3B2-2B4194AFA51B}"/>
                    </a:ext>
                  </a:extLst>
                </p:cNvPr>
                <p:cNvSpPr>
                  <a:spLocks/>
                </p:cNvSpPr>
                <p:nvPr/>
              </p:nvSpPr>
              <p:spPr bwMode="auto">
                <a:xfrm>
                  <a:off x="1187229" y="2209505"/>
                  <a:ext cx="73573" cy="62216"/>
                </a:xfrm>
                <a:custGeom>
                  <a:avLst/>
                  <a:gdLst>
                    <a:gd name="T0" fmla="*/ 96 w 96"/>
                    <a:gd name="T1" fmla="*/ 69 h 81"/>
                    <a:gd name="T2" fmla="*/ 0 w 96"/>
                    <a:gd name="T3" fmla="*/ 0 h 81"/>
                    <a:gd name="T4" fmla="*/ 85 w 96"/>
                    <a:gd name="T5" fmla="*/ 48 h 81"/>
                    <a:gd name="T6" fmla="*/ 96 w 96"/>
                    <a:gd name="T7" fmla="*/ 69 h 81"/>
                  </a:gdLst>
                  <a:ahLst/>
                  <a:cxnLst>
                    <a:cxn ang="0">
                      <a:pos x="T0" y="T1"/>
                    </a:cxn>
                    <a:cxn ang="0">
                      <a:pos x="T2" y="T3"/>
                    </a:cxn>
                    <a:cxn ang="0">
                      <a:pos x="T4" y="T5"/>
                    </a:cxn>
                    <a:cxn ang="0">
                      <a:pos x="T6" y="T7"/>
                    </a:cxn>
                  </a:cxnLst>
                  <a:rect l="0" t="0" r="r" b="b"/>
                  <a:pathLst>
                    <a:path w="96" h="81">
                      <a:moveTo>
                        <a:pt x="96" y="69"/>
                      </a:moveTo>
                      <a:cubicBezTo>
                        <a:pt x="55" y="81"/>
                        <a:pt x="25" y="63"/>
                        <a:pt x="0" y="0"/>
                      </a:cubicBezTo>
                      <a:cubicBezTo>
                        <a:pt x="28" y="16"/>
                        <a:pt x="57" y="32"/>
                        <a:pt x="85" y="48"/>
                      </a:cubicBezTo>
                      <a:cubicBezTo>
                        <a:pt x="89" y="55"/>
                        <a:pt x="92" y="62"/>
                        <a:pt x="96"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50" name="Freeform 32">
                  <a:extLst>
                    <a:ext uri="{FF2B5EF4-FFF2-40B4-BE49-F238E27FC236}">
                      <a16:creationId xmlns="" xmlns:a16="http://schemas.microsoft.com/office/drawing/2014/main" id="{B08115FE-64FA-43B9-B2E1-E60D172AA491}"/>
                    </a:ext>
                  </a:extLst>
                </p:cNvPr>
                <p:cNvSpPr>
                  <a:spLocks/>
                </p:cNvSpPr>
                <p:nvPr/>
              </p:nvSpPr>
              <p:spPr bwMode="auto">
                <a:xfrm>
                  <a:off x="1404985" y="2420348"/>
                  <a:ext cx="86905" cy="38515"/>
                </a:xfrm>
                <a:custGeom>
                  <a:avLst/>
                  <a:gdLst>
                    <a:gd name="T0" fmla="*/ 80 w 113"/>
                    <a:gd name="T1" fmla="*/ 0 h 50"/>
                    <a:gd name="T2" fmla="*/ 113 w 113"/>
                    <a:gd name="T3" fmla="*/ 17 h 50"/>
                    <a:gd name="T4" fmla="*/ 42 w 113"/>
                    <a:gd name="T5" fmla="*/ 37 h 50"/>
                    <a:gd name="T6" fmla="*/ 0 w 113"/>
                    <a:gd name="T7" fmla="*/ 5 h 50"/>
                    <a:gd name="T8" fmla="*/ 80 w 113"/>
                    <a:gd name="T9" fmla="*/ 0 h 50"/>
                  </a:gdLst>
                  <a:ahLst/>
                  <a:cxnLst>
                    <a:cxn ang="0">
                      <a:pos x="T0" y="T1"/>
                    </a:cxn>
                    <a:cxn ang="0">
                      <a:pos x="T2" y="T3"/>
                    </a:cxn>
                    <a:cxn ang="0">
                      <a:pos x="T4" y="T5"/>
                    </a:cxn>
                    <a:cxn ang="0">
                      <a:pos x="T6" y="T7"/>
                    </a:cxn>
                    <a:cxn ang="0">
                      <a:pos x="T8" y="T9"/>
                    </a:cxn>
                  </a:cxnLst>
                  <a:rect l="0" t="0" r="r" b="b"/>
                  <a:pathLst>
                    <a:path w="113" h="50">
                      <a:moveTo>
                        <a:pt x="80" y="0"/>
                      </a:moveTo>
                      <a:cubicBezTo>
                        <a:pt x="91" y="6"/>
                        <a:pt x="102" y="11"/>
                        <a:pt x="113" y="17"/>
                      </a:cubicBezTo>
                      <a:cubicBezTo>
                        <a:pt x="98" y="50"/>
                        <a:pt x="67" y="40"/>
                        <a:pt x="42" y="37"/>
                      </a:cubicBezTo>
                      <a:cubicBezTo>
                        <a:pt x="27" y="35"/>
                        <a:pt x="13" y="22"/>
                        <a:pt x="0" y="5"/>
                      </a:cubicBezTo>
                      <a:cubicBezTo>
                        <a:pt x="26" y="3"/>
                        <a:pt x="53" y="2"/>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51" name="Freeform 33">
                  <a:extLst>
                    <a:ext uri="{FF2B5EF4-FFF2-40B4-BE49-F238E27FC236}">
                      <a16:creationId xmlns="" xmlns:a16="http://schemas.microsoft.com/office/drawing/2014/main" id="{A1EC2B29-7BFE-4A67-A9D8-D06AF5471B5B}"/>
                    </a:ext>
                  </a:extLst>
                </p:cNvPr>
                <p:cNvSpPr>
                  <a:spLocks/>
                </p:cNvSpPr>
                <p:nvPr/>
              </p:nvSpPr>
              <p:spPr bwMode="auto">
                <a:xfrm>
                  <a:off x="1103287" y="1992242"/>
                  <a:ext cx="52340" cy="79005"/>
                </a:xfrm>
                <a:custGeom>
                  <a:avLst/>
                  <a:gdLst>
                    <a:gd name="T0" fmla="*/ 63 w 68"/>
                    <a:gd name="T1" fmla="*/ 103 h 103"/>
                    <a:gd name="T2" fmla="*/ 0 w 68"/>
                    <a:gd name="T3" fmla="*/ 0 h 103"/>
                    <a:gd name="T4" fmla="*/ 68 w 68"/>
                    <a:gd name="T5" fmla="*/ 70 h 103"/>
                    <a:gd name="T6" fmla="*/ 63 w 68"/>
                    <a:gd name="T7" fmla="*/ 103 h 103"/>
                  </a:gdLst>
                  <a:ahLst/>
                  <a:cxnLst>
                    <a:cxn ang="0">
                      <a:pos x="T0" y="T1"/>
                    </a:cxn>
                    <a:cxn ang="0">
                      <a:pos x="T2" y="T3"/>
                    </a:cxn>
                    <a:cxn ang="0">
                      <a:pos x="T4" y="T5"/>
                    </a:cxn>
                    <a:cxn ang="0">
                      <a:pos x="T6" y="T7"/>
                    </a:cxn>
                  </a:cxnLst>
                  <a:rect l="0" t="0" r="r" b="b"/>
                  <a:pathLst>
                    <a:path w="68" h="103">
                      <a:moveTo>
                        <a:pt x="63" y="103"/>
                      </a:moveTo>
                      <a:cubicBezTo>
                        <a:pt x="17" y="87"/>
                        <a:pt x="8" y="73"/>
                        <a:pt x="0" y="0"/>
                      </a:cubicBezTo>
                      <a:cubicBezTo>
                        <a:pt x="26" y="27"/>
                        <a:pt x="47" y="49"/>
                        <a:pt x="68" y="70"/>
                      </a:cubicBezTo>
                      <a:cubicBezTo>
                        <a:pt x="66" y="81"/>
                        <a:pt x="65" y="92"/>
                        <a:pt x="6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52" name="Freeform 34">
                  <a:extLst>
                    <a:ext uri="{FF2B5EF4-FFF2-40B4-BE49-F238E27FC236}">
                      <a16:creationId xmlns="" xmlns:a16="http://schemas.microsoft.com/office/drawing/2014/main" id="{7C4CB281-9DC9-4FEE-8808-FA05DF96A3BF}"/>
                    </a:ext>
                  </a:extLst>
                </p:cNvPr>
                <p:cNvSpPr>
                  <a:spLocks/>
                </p:cNvSpPr>
                <p:nvPr/>
              </p:nvSpPr>
              <p:spPr bwMode="auto">
                <a:xfrm>
                  <a:off x="1335856" y="2385784"/>
                  <a:ext cx="95299" cy="37527"/>
                </a:xfrm>
                <a:custGeom>
                  <a:avLst/>
                  <a:gdLst>
                    <a:gd name="T0" fmla="*/ 124 w 124"/>
                    <a:gd name="T1" fmla="*/ 22 h 49"/>
                    <a:gd name="T2" fmla="*/ 0 w 124"/>
                    <a:gd name="T3" fmla="*/ 0 h 49"/>
                    <a:gd name="T4" fmla="*/ 87 w 124"/>
                    <a:gd name="T5" fmla="*/ 0 h 49"/>
                    <a:gd name="T6" fmla="*/ 124 w 124"/>
                    <a:gd name="T7" fmla="*/ 22 h 49"/>
                  </a:gdLst>
                  <a:ahLst/>
                  <a:cxnLst>
                    <a:cxn ang="0">
                      <a:pos x="T0" y="T1"/>
                    </a:cxn>
                    <a:cxn ang="0">
                      <a:pos x="T2" y="T3"/>
                    </a:cxn>
                    <a:cxn ang="0">
                      <a:pos x="T4" y="T5"/>
                    </a:cxn>
                    <a:cxn ang="0">
                      <a:pos x="T6" y="T7"/>
                    </a:cxn>
                  </a:cxnLst>
                  <a:rect l="0" t="0" r="r" b="b"/>
                  <a:pathLst>
                    <a:path w="124" h="49">
                      <a:moveTo>
                        <a:pt x="124" y="22"/>
                      </a:moveTo>
                      <a:cubicBezTo>
                        <a:pt x="86" y="49"/>
                        <a:pt x="56" y="45"/>
                        <a:pt x="0" y="0"/>
                      </a:cubicBezTo>
                      <a:cubicBezTo>
                        <a:pt x="33" y="0"/>
                        <a:pt x="60" y="0"/>
                        <a:pt x="87" y="0"/>
                      </a:cubicBezTo>
                      <a:cubicBezTo>
                        <a:pt x="99" y="7"/>
                        <a:pt x="112" y="15"/>
                        <a:pt x="1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53" name="Freeform 35">
                  <a:extLst>
                    <a:ext uri="{FF2B5EF4-FFF2-40B4-BE49-F238E27FC236}">
                      <a16:creationId xmlns="" xmlns:a16="http://schemas.microsoft.com/office/drawing/2014/main" id="{A1A37C9B-94CF-4479-BB1A-C280071AD7B9}"/>
                    </a:ext>
                  </a:extLst>
                </p:cNvPr>
                <p:cNvSpPr>
                  <a:spLocks/>
                </p:cNvSpPr>
                <p:nvPr/>
              </p:nvSpPr>
              <p:spPr bwMode="auto">
                <a:xfrm>
                  <a:off x="1375853" y="2325543"/>
                  <a:ext cx="59747" cy="77029"/>
                </a:xfrm>
                <a:custGeom>
                  <a:avLst/>
                  <a:gdLst>
                    <a:gd name="T0" fmla="*/ 72 w 78"/>
                    <a:gd name="T1" fmla="*/ 100 h 100"/>
                    <a:gd name="T2" fmla="*/ 35 w 78"/>
                    <a:gd name="T3" fmla="*/ 78 h 100"/>
                    <a:gd name="T4" fmla="*/ 0 w 78"/>
                    <a:gd name="T5" fmla="*/ 0 h 100"/>
                    <a:gd name="T6" fmla="*/ 72 w 78"/>
                    <a:gd name="T7" fmla="*/ 100 h 100"/>
                  </a:gdLst>
                  <a:ahLst/>
                  <a:cxnLst>
                    <a:cxn ang="0">
                      <a:pos x="T0" y="T1"/>
                    </a:cxn>
                    <a:cxn ang="0">
                      <a:pos x="T2" y="T3"/>
                    </a:cxn>
                    <a:cxn ang="0">
                      <a:pos x="T4" y="T5"/>
                    </a:cxn>
                    <a:cxn ang="0">
                      <a:pos x="T6" y="T7"/>
                    </a:cxn>
                  </a:cxnLst>
                  <a:rect l="0" t="0" r="r" b="b"/>
                  <a:pathLst>
                    <a:path w="78" h="100">
                      <a:moveTo>
                        <a:pt x="72" y="100"/>
                      </a:moveTo>
                      <a:cubicBezTo>
                        <a:pt x="60" y="93"/>
                        <a:pt x="47" y="85"/>
                        <a:pt x="35" y="78"/>
                      </a:cubicBezTo>
                      <a:cubicBezTo>
                        <a:pt x="24" y="53"/>
                        <a:pt x="13" y="29"/>
                        <a:pt x="0" y="0"/>
                      </a:cubicBezTo>
                      <a:cubicBezTo>
                        <a:pt x="60" y="23"/>
                        <a:pt x="78" y="51"/>
                        <a:pt x="7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54" name="Freeform 36">
                  <a:extLst>
                    <a:ext uri="{FF2B5EF4-FFF2-40B4-BE49-F238E27FC236}">
                      <a16:creationId xmlns="" xmlns:a16="http://schemas.microsoft.com/office/drawing/2014/main" id="{D4B13FE2-5253-4BB1-A4FB-A66D1C39D161}"/>
                    </a:ext>
                  </a:extLst>
                </p:cNvPr>
                <p:cNvSpPr>
                  <a:spLocks/>
                </p:cNvSpPr>
                <p:nvPr/>
              </p:nvSpPr>
              <p:spPr bwMode="auto">
                <a:xfrm>
                  <a:off x="1313143" y="1393783"/>
                  <a:ext cx="64191" cy="76042"/>
                </a:xfrm>
                <a:custGeom>
                  <a:avLst/>
                  <a:gdLst>
                    <a:gd name="T0" fmla="*/ 50 w 84"/>
                    <a:gd name="T1" fmla="*/ 75 h 99"/>
                    <a:gd name="T2" fmla="*/ 19 w 84"/>
                    <a:gd name="T3" fmla="*/ 99 h 99"/>
                    <a:gd name="T4" fmla="*/ 38 w 84"/>
                    <a:gd name="T5" fmla="*/ 22 h 99"/>
                    <a:gd name="T6" fmla="*/ 84 w 84"/>
                    <a:gd name="T7" fmla="*/ 0 h 99"/>
                    <a:gd name="T8" fmla="*/ 50 w 84"/>
                    <a:gd name="T9" fmla="*/ 75 h 99"/>
                  </a:gdLst>
                  <a:ahLst/>
                  <a:cxnLst>
                    <a:cxn ang="0">
                      <a:pos x="T0" y="T1"/>
                    </a:cxn>
                    <a:cxn ang="0">
                      <a:pos x="T2" y="T3"/>
                    </a:cxn>
                    <a:cxn ang="0">
                      <a:pos x="T4" y="T5"/>
                    </a:cxn>
                    <a:cxn ang="0">
                      <a:pos x="T6" y="T7"/>
                    </a:cxn>
                    <a:cxn ang="0">
                      <a:pos x="T8" y="T9"/>
                    </a:cxn>
                  </a:cxnLst>
                  <a:rect l="0" t="0" r="r" b="b"/>
                  <a:pathLst>
                    <a:path w="84" h="99">
                      <a:moveTo>
                        <a:pt x="50" y="75"/>
                      </a:moveTo>
                      <a:cubicBezTo>
                        <a:pt x="40" y="83"/>
                        <a:pt x="30" y="91"/>
                        <a:pt x="19" y="99"/>
                      </a:cubicBezTo>
                      <a:cubicBezTo>
                        <a:pt x="0" y="67"/>
                        <a:pt x="20" y="44"/>
                        <a:pt x="38" y="22"/>
                      </a:cubicBezTo>
                      <a:cubicBezTo>
                        <a:pt x="48" y="11"/>
                        <a:pt x="64" y="4"/>
                        <a:pt x="84" y="0"/>
                      </a:cubicBezTo>
                      <a:cubicBezTo>
                        <a:pt x="73" y="25"/>
                        <a:pt x="62" y="50"/>
                        <a:pt x="5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55" name="Freeform 37">
                  <a:extLst>
                    <a:ext uri="{FF2B5EF4-FFF2-40B4-BE49-F238E27FC236}">
                      <a16:creationId xmlns="" xmlns:a16="http://schemas.microsoft.com/office/drawing/2014/main" id="{D4CFD689-D994-407F-BBDB-C7F96D45B3DD}"/>
                    </a:ext>
                  </a:extLst>
                </p:cNvPr>
                <p:cNvSpPr>
                  <a:spLocks/>
                </p:cNvSpPr>
                <p:nvPr/>
              </p:nvSpPr>
              <p:spPr bwMode="auto">
                <a:xfrm>
                  <a:off x="1128470" y="1917682"/>
                  <a:ext cx="54809" cy="84930"/>
                </a:xfrm>
                <a:custGeom>
                  <a:avLst/>
                  <a:gdLst>
                    <a:gd name="T0" fmla="*/ 23 w 71"/>
                    <a:gd name="T1" fmla="*/ 111 h 111"/>
                    <a:gd name="T2" fmla="*/ 52 w 71"/>
                    <a:gd name="T3" fmla="*/ 0 h 111"/>
                    <a:gd name="T4" fmla="*/ 23 w 71"/>
                    <a:gd name="T5" fmla="*/ 111 h 111"/>
                  </a:gdLst>
                  <a:ahLst/>
                  <a:cxnLst>
                    <a:cxn ang="0">
                      <a:pos x="T0" y="T1"/>
                    </a:cxn>
                    <a:cxn ang="0">
                      <a:pos x="T2" y="T3"/>
                    </a:cxn>
                    <a:cxn ang="0">
                      <a:pos x="T4" y="T5"/>
                    </a:cxn>
                  </a:cxnLst>
                  <a:rect l="0" t="0" r="r" b="b"/>
                  <a:pathLst>
                    <a:path w="71" h="111">
                      <a:moveTo>
                        <a:pt x="23" y="111"/>
                      </a:moveTo>
                      <a:cubicBezTo>
                        <a:pt x="0" y="63"/>
                        <a:pt x="24" y="31"/>
                        <a:pt x="52" y="0"/>
                      </a:cubicBezTo>
                      <a:cubicBezTo>
                        <a:pt x="71" y="46"/>
                        <a:pt x="68" y="57"/>
                        <a:pt x="2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56" name="Freeform 38">
                  <a:extLst>
                    <a:ext uri="{FF2B5EF4-FFF2-40B4-BE49-F238E27FC236}">
                      <a16:creationId xmlns="" xmlns:a16="http://schemas.microsoft.com/office/drawing/2014/main" id="{EE55D771-254E-4F3E-BE64-F30B316287AF}"/>
                    </a:ext>
                  </a:extLst>
                </p:cNvPr>
                <p:cNvSpPr>
                  <a:spLocks/>
                </p:cNvSpPr>
                <p:nvPr/>
              </p:nvSpPr>
              <p:spPr bwMode="auto">
                <a:xfrm>
                  <a:off x="1277591" y="1488588"/>
                  <a:ext cx="85423" cy="44440"/>
                </a:xfrm>
                <a:custGeom>
                  <a:avLst/>
                  <a:gdLst>
                    <a:gd name="T0" fmla="*/ 0 w 111"/>
                    <a:gd name="T1" fmla="*/ 43 h 58"/>
                    <a:gd name="T2" fmla="*/ 25 w 111"/>
                    <a:gd name="T3" fmla="*/ 17 h 58"/>
                    <a:gd name="T4" fmla="*/ 111 w 111"/>
                    <a:gd name="T5" fmla="*/ 0 h 58"/>
                    <a:gd name="T6" fmla="*/ 5 w 111"/>
                    <a:gd name="T7" fmla="*/ 53 h 58"/>
                    <a:gd name="T8" fmla="*/ 0 w 111"/>
                    <a:gd name="T9" fmla="*/ 43 h 58"/>
                  </a:gdLst>
                  <a:ahLst/>
                  <a:cxnLst>
                    <a:cxn ang="0">
                      <a:pos x="T0" y="T1"/>
                    </a:cxn>
                    <a:cxn ang="0">
                      <a:pos x="T2" y="T3"/>
                    </a:cxn>
                    <a:cxn ang="0">
                      <a:pos x="T4" y="T5"/>
                    </a:cxn>
                    <a:cxn ang="0">
                      <a:pos x="T6" y="T7"/>
                    </a:cxn>
                    <a:cxn ang="0">
                      <a:pos x="T8" y="T9"/>
                    </a:cxn>
                  </a:cxnLst>
                  <a:rect l="0" t="0" r="r" b="b"/>
                  <a:pathLst>
                    <a:path w="111" h="58">
                      <a:moveTo>
                        <a:pt x="0" y="43"/>
                      </a:moveTo>
                      <a:cubicBezTo>
                        <a:pt x="8" y="34"/>
                        <a:pt x="16" y="25"/>
                        <a:pt x="25" y="17"/>
                      </a:cubicBezTo>
                      <a:cubicBezTo>
                        <a:pt x="51" y="12"/>
                        <a:pt x="77" y="6"/>
                        <a:pt x="111" y="0"/>
                      </a:cubicBezTo>
                      <a:cubicBezTo>
                        <a:pt x="83" y="47"/>
                        <a:pt x="47" y="58"/>
                        <a:pt x="5" y="53"/>
                      </a:cubicBezTo>
                      <a:cubicBezTo>
                        <a:pt x="3" y="53"/>
                        <a:pt x="2" y="46"/>
                        <a:pt x="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57" name="Freeform 41">
                  <a:extLst>
                    <a:ext uri="{FF2B5EF4-FFF2-40B4-BE49-F238E27FC236}">
                      <a16:creationId xmlns="" xmlns:a16="http://schemas.microsoft.com/office/drawing/2014/main" id="{C4216880-D680-480B-8018-09C477678A8C}"/>
                    </a:ext>
                  </a:extLst>
                </p:cNvPr>
                <p:cNvSpPr>
                  <a:spLocks/>
                </p:cNvSpPr>
                <p:nvPr/>
              </p:nvSpPr>
              <p:spPr bwMode="auto">
                <a:xfrm>
                  <a:off x="1175379" y="1556236"/>
                  <a:ext cx="34071" cy="86905"/>
                </a:xfrm>
                <a:custGeom>
                  <a:avLst/>
                  <a:gdLst>
                    <a:gd name="T0" fmla="*/ 32 w 44"/>
                    <a:gd name="T1" fmla="*/ 100 h 113"/>
                    <a:gd name="T2" fmla="*/ 14 w 44"/>
                    <a:gd name="T3" fmla="*/ 113 h 113"/>
                    <a:gd name="T4" fmla="*/ 44 w 44"/>
                    <a:gd name="T5" fmla="*/ 0 h 113"/>
                    <a:gd name="T6" fmla="*/ 39 w 44"/>
                    <a:gd name="T7" fmla="*/ 88 h 113"/>
                    <a:gd name="T8" fmla="*/ 32 w 44"/>
                    <a:gd name="T9" fmla="*/ 100 h 113"/>
                  </a:gdLst>
                  <a:ahLst/>
                  <a:cxnLst>
                    <a:cxn ang="0">
                      <a:pos x="T0" y="T1"/>
                    </a:cxn>
                    <a:cxn ang="0">
                      <a:pos x="T2" y="T3"/>
                    </a:cxn>
                    <a:cxn ang="0">
                      <a:pos x="T4" y="T5"/>
                    </a:cxn>
                    <a:cxn ang="0">
                      <a:pos x="T6" y="T7"/>
                    </a:cxn>
                    <a:cxn ang="0">
                      <a:pos x="T8" y="T9"/>
                    </a:cxn>
                  </a:cxnLst>
                  <a:rect l="0" t="0" r="r" b="b"/>
                  <a:pathLst>
                    <a:path w="44" h="113">
                      <a:moveTo>
                        <a:pt x="32" y="100"/>
                      </a:moveTo>
                      <a:cubicBezTo>
                        <a:pt x="26" y="104"/>
                        <a:pt x="20" y="108"/>
                        <a:pt x="14" y="113"/>
                      </a:cubicBezTo>
                      <a:cubicBezTo>
                        <a:pt x="0" y="47"/>
                        <a:pt x="0" y="47"/>
                        <a:pt x="44" y="0"/>
                      </a:cubicBezTo>
                      <a:cubicBezTo>
                        <a:pt x="43" y="29"/>
                        <a:pt x="41" y="59"/>
                        <a:pt x="39" y="88"/>
                      </a:cubicBezTo>
                      <a:cubicBezTo>
                        <a:pt x="36" y="92"/>
                        <a:pt x="34" y="96"/>
                        <a:pt x="3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58" name="Freeform 42">
                  <a:extLst>
                    <a:ext uri="{FF2B5EF4-FFF2-40B4-BE49-F238E27FC236}">
                      <a16:creationId xmlns="" xmlns:a16="http://schemas.microsoft.com/office/drawing/2014/main" id="{3E1BA39A-5341-4DF9-ACA7-269EDE92ADC4}"/>
                    </a:ext>
                  </a:extLst>
                </p:cNvPr>
                <p:cNvSpPr>
                  <a:spLocks/>
                </p:cNvSpPr>
                <p:nvPr/>
              </p:nvSpPr>
              <p:spPr bwMode="auto">
                <a:xfrm>
                  <a:off x="1468189" y="2448000"/>
                  <a:ext cx="97274" cy="37033"/>
                </a:xfrm>
                <a:custGeom>
                  <a:avLst/>
                  <a:gdLst>
                    <a:gd name="T0" fmla="*/ 93 w 127"/>
                    <a:gd name="T1" fmla="*/ 0 h 48"/>
                    <a:gd name="T2" fmla="*/ 127 w 127"/>
                    <a:gd name="T3" fmla="*/ 13 h 48"/>
                    <a:gd name="T4" fmla="*/ 0 w 127"/>
                    <a:gd name="T5" fmla="*/ 14 h 48"/>
                    <a:gd name="T6" fmla="*/ 93 w 127"/>
                    <a:gd name="T7" fmla="*/ 0 h 48"/>
                  </a:gdLst>
                  <a:ahLst/>
                  <a:cxnLst>
                    <a:cxn ang="0">
                      <a:pos x="T0" y="T1"/>
                    </a:cxn>
                    <a:cxn ang="0">
                      <a:pos x="T2" y="T3"/>
                    </a:cxn>
                    <a:cxn ang="0">
                      <a:pos x="T4" y="T5"/>
                    </a:cxn>
                    <a:cxn ang="0">
                      <a:pos x="T6" y="T7"/>
                    </a:cxn>
                  </a:cxnLst>
                  <a:rect l="0" t="0" r="r" b="b"/>
                  <a:pathLst>
                    <a:path w="127" h="48">
                      <a:moveTo>
                        <a:pt x="93" y="0"/>
                      </a:moveTo>
                      <a:cubicBezTo>
                        <a:pt x="105" y="4"/>
                        <a:pt x="116" y="9"/>
                        <a:pt x="127" y="13"/>
                      </a:cubicBezTo>
                      <a:cubicBezTo>
                        <a:pt x="94" y="46"/>
                        <a:pt x="61" y="48"/>
                        <a:pt x="0" y="14"/>
                      </a:cubicBezTo>
                      <a:cubicBezTo>
                        <a:pt x="38" y="8"/>
                        <a:pt x="65" y="4"/>
                        <a:pt x="9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59" name="Freeform 43">
                  <a:extLst>
                    <a:ext uri="{FF2B5EF4-FFF2-40B4-BE49-F238E27FC236}">
                      <a16:creationId xmlns="" xmlns:a16="http://schemas.microsoft.com/office/drawing/2014/main" id="{9DBDEA71-D30E-4018-B2E3-6C55F7C581E3}"/>
                    </a:ext>
                  </a:extLst>
                </p:cNvPr>
                <p:cNvSpPr>
                  <a:spLocks/>
                </p:cNvSpPr>
                <p:nvPr/>
              </p:nvSpPr>
              <p:spPr bwMode="auto">
                <a:xfrm>
                  <a:off x="1160071" y="1653017"/>
                  <a:ext cx="73079" cy="64685"/>
                </a:xfrm>
                <a:custGeom>
                  <a:avLst/>
                  <a:gdLst>
                    <a:gd name="T0" fmla="*/ 0 w 95"/>
                    <a:gd name="T1" fmla="*/ 84 h 84"/>
                    <a:gd name="T2" fmla="*/ 95 w 95"/>
                    <a:gd name="T3" fmla="*/ 0 h 84"/>
                    <a:gd name="T4" fmla="*/ 1 w 95"/>
                    <a:gd name="T5" fmla="*/ 83 h 84"/>
                    <a:gd name="T6" fmla="*/ 0 w 95"/>
                    <a:gd name="T7" fmla="*/ 84 h 84"/>
                  </a:gdLst>
                  <a:ahLst/>
                  <a:cxnLst>
                    <a:cxn ang="0">
                      <a:pos x="T0" y="T1"/>
                    </a:cxn>
                    <a:cxn ang="0">
                      <a:pos x="T2" y="T3"/>
                    </a:cxn>
                    <a:cxn ang="0">
                      <a:pos x="T4" y="T5"/>
                    </a:cxn>
                    <a:cxn ang="0">
                      <a:pos x="T6" y="T7"/>
                    </a:cxn>
                  </a:cxnLst>
                  <a:rect l="0" t="0" r="r" b="b"/>
                  <a:pathLst>
                    <a:path w="95" h="84">
                      <a:moveTo>
                        <a:pt x="0" y="84"/>
                      </a:moveTo>
                      <a:cubicBezTo>
                        <a:pt x="50" y="13"/>
                        <a:pt x="50" y="13"/>
                        <a:pt x="95" y="0"/>
                      </a:cubicBezTo>
                      <a:cubicBezTo>
                        <a:pt x="83" y="52"/>
                        <a:pt x="50" y="76"/>
                        <a:pt x="1" y="83"/>
                      </a:cubicBezTo>
                      <a:lnTo>
                        <a:pt x="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60" name="Freeform 45">
                  <a:extLst>
                    <a:ext uri="{FF2B5EF4-FFF2-40B4-BE49-F238E27FC236}">
                      <a16:creationId xmlns="" xmlns:a16="http://schemas.microsoft.com/office/drawing/2014/main" id="{2A9BF294-29DA-4426-9009-4361BFAE7D9D}"/>
                    </a:ext>
                  </a:extLst>
                </p:cNvPr>
                <p:cNvSpPr>
                  <a:spLocks/>
                </p:cNvSpPr>
                <p:nvPr/>
              </p:nvSpPr>
              <p:spPr bwMode="auto">
                <a:xfrm>
                  <a:off x="1322031" y="2281103"/>
                  <a:ext cx="52340" cy="87893"/>
                </a:xfrm>
                <a:custGeom>
                  <a:avLst/>
                  <a:gdLst>
                    <a:gd name="T0" fmla="*/ 68 w 68"/>
                    <a:gd name="T1" fmla="*/ 114 h 114"/>
                    <a:gd name="T2" fmla="*/ 11 w 68"/>
                    <a:gd name="T3" fmla="*/ 0 h 114"/>
                    <a:gd name="T4" fmla="*/ 68 w 68"/>
                    <a:gd name="T5" fmla="*/ 114 h 114"/>
                  </a:gdLst>
                  <a:ahLst/>
                  <a:cxnLst>
                    <a:cxn ang="0">
                      <a:pos x="T0" y="T1"/>
                    </a:cxn>
                    <a:cxn ang="0">
                      <a:pos x="T2" y="T3"/>
                    </a:cxn>
                    <a:cxn ang="0">
                      <a:pos x="T4" y="T5"/>
                    </a:cxn>
                  </a:cxnLst>
                  <a:rect l="0" t="0" r="r" b="b"/>
                  <a:pathLst>
                    <a:path w="68" h="114">
                      <a:moveTo>
                        <a:pt x="68" y="114"/>
                      </a:moveTo>
                      <a:cubicBezTo>
                        <a:pt x="35" y="84"/>
                        <a:pt x="0" y="53"/>
                        <a:pt x="11" y="0"/>
                      </a:cubicBezTo>
                      <a:cubicBezTo>
                        <a:pt x="62" y="23"/>
                        <a:pt x="66" y="68"/>
                        <a:pt x="68"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61" name="Freeform 46">
                  <a:extLst>
                    <a:ext uri="{FF2B5EF4-FFF2-40B4-BE49-F238E27FC236}">
                      <a16:creationId xmlns="" xmlns:a16="http://schemas.microsoft.com/office/drawing/2014/main" id="{B23B548B-B3B0-4555-9559-70E9D9F98F2B}"/>
                    </a:ext>
                  </a:extLst>
                </p:cNvPr>
                <p:cNvSpPr>
                  <a:spLocks/>
                </p:cNvSpPr>
                <p:nvPr/>
              </p:nvSpPr>
              <p:spPr bwMode="auto">
                <a:xfrm>
                  <a:off x="1118594" y="1691531"/>
                  <a:ext cx="38515" cy="91349"/>
                </a:xfrm>
                <a:custGeom>
                  <a:avLst/>
                  <a:gdLst>
                    <a:gd name="T0" fmla="*/ 33 w 50"/>
                    <a:gd name="T1" fmla="*/ 118 h 119"/>
                    <a:gd name="T2" fmla="*/ 3 w 50"/>
                    <a:gd name="T3" fmla="*/ 43 h 119"/>
                    <a:gd name="T4" fmla="*/ 16 w 50"/>
                    <a:gd name="T5" fmla="*/ 0 h 119"/>
                    <a:gd name="T6" fmla="*/ 32 w 50"/>
                    <a:gd name="T7" fmla="*/ 119 h 119"/>
                    <a:gd name="T8" fmla="*/ 33 w 50"/>
                    <a:gd name="T9" fmla="*/ 118 h 119"/>
                  </a:gdLst>
                  <a:ahLst/>
                  <a:cxnLst>
                    <a:cxn ang="0">
                      <a:pos x="T0" y="T1"/>
                    </a:cxn>
                    <a:cxn ang="0">
                      <a:pos x="T2" y="T3"/>
                    </a:cxn>
                    <a:cxn ang="0">
                      <a:pos x="T4" y="T5"/>
                    </a:cxn>
                    <a:cxn ang="0">
                      <a:pos x="T6" y="T7"/>
                    </a:cxn>
                    <a:cxn ang="0">
                      <a:pos x="T8" y="T9"/>
                    </a:cxn>
                  </a:cxnLst>
                  <a:rect l="0" t="0" r="r" b="b"/>
                  <a:pathLst>
                    <a:path w="50" h="119">
                      <a:moveTo>
                        <a:pt x="33" y="118"/>
                      </a:moveTo>
                      <a:cubicBezTo>
                        <a:pt x="23" y="93"/>
                        <a:pt x="10" y="69"/>
                        <a:pt x="3" y="43"/>
                      </a:cubicBezTo>
                      <a:cubicBezTo>
                        <a:pt x="0" y="31"/>
                        <a:pt x="11" y="16"/>
                        <a:pt x="16" y="0"/>
                      </a:cubicBezTo>
                      <a:cubicBezTo>
                        <a:pt x="50" y="38"/>
                        <a:pt x="43" y="79"/>
                        <a:pt x="32" y="119"/>
                      </a:cubicBezTo>
                      <a:lnTo>
                        <a:pt x="33"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62" name="Freeform 51">
                  <a:extLst>
                    <a:ext uri="{FF2B5EF4-FFF2-40B4-BE49-F238E27FC236}">
                      <a16:creationId xmlns="" xmlns:a16="http://schemas.microsoft.com/office/drawing/2014/main" id="{FD3EF8D5-32AC-42D8-B6D8-073944126536}"/>
                    </a:ext>
                  </a:extLst>
                </p:cNvPr>
                <p:cNvSpPr>
                  <a:spLocks/>
                </p:cNvSpPr>
                <p:nvPr/>
              </p:nvSpPr>
              <p:spPr bwMode="auto">
                <a:xfrm>
                  <a:off x="1151677" y="1983848"/>
                  <a:ext cx="40490" cy="87399"/>
                </a:xfrm>
                <a:custGeom>
                  <a:avLst/>
                  <a:gdLst>
                    <a:gd name="T0" fmla="*/ 0 w 53"/>
                    <a:gd name="T1" fmla="*/ 114 h 114"/>
                    <a:gd name="T2" fmla="*/ 5 w 53"/>
                    <a:gd name="T3" fmla="*/ 81 h 114"/>
                    <a:gd name="T4" fmla="*/ 24 w 53"/>
                    <a:gd name="T5" fmla="*/ 0 h 114"/>
                    <a:gd name="T6" fmla="*/ 0 w 53"/>
                    <a:gd name="T7" fmla="*/ 114 h 114"/>
                  </a:gdLst>
                  <a:ahLst/>
                  <a:cxnLst>
                    <a:cxn ang="0">
                      <a:pos x="T0" y="T1"/>
                    </a:cxn>
                    <a:cxn ang="0">
                      <a:pos x="T2" y="T3"/>
                    </a:cxn>
                    <a:cxn ang="0">
                      <a:pos x="T4" y="T5"/>
                    </a:cxn>
                    <a:cxn ang="0">
                      <a:pos x="T6" y="T7"/>
                    </a:cxn>
                  </a:cxnLst>
                  <a:rect l="0" t="0" r="r" b="b"/>
                  <a:pathLst>
                    <a:path w="53" h="114">
                      <a:moveTo>
                        <a:pt x="0" y="114"/>
                      </a:moveTo>
                      <a:cubicBezTo>
                        <a:pt x="2" y="103"/>
                        <a:pt x="3" y="92"/>
                        <a:pt x="5" y="81"/>
                      </a:cubicBezTo>
                      <a:cubicBezTo>
                        <a:pt x="11" y="54"/>
                        <a:pt x="18" y="27"/>
                        <a:pt x="24" y="0"/>
                      </a:cubicBezTo>
                      <a:cubicBezTo>
                        <a:pt x="53" y="67"/>
                        <a:pt x="40" y="110"/>
                        <a:pt x="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63" name="Freeform 52">
                  <a:extLst>
                    <a:ext uri="{FF2B5EF4-FFF2-40B4-BE49-F238E27FC236}">
                      <a16:creationId xmlns="" xmlns:a16="http://schemas.microsoft.com/office/drawing/2014/main" id="{4FCC7BE8-4CCA-46B0-8AE0-F7567E71469F}"/>
                    </a:ext>
                  </a:extLst>
                </p:cNvPr>
                <p:cNvSpPr>
                  <a:spLocks/>
                </p:cNvSpPr>
                <p:nvPr/>
              </p:nvSpPr>
              <p:spPr bwMode="auto">
                <a:xfrm>
                  <a:off x="1280553" y="2332455"/>
                  <a:ext cx="93818" cy="43452"/>
                </a:xfrm>
                <a:custGeom>
                  <a:avLst/>
                  <a:gdLst>
                    <a:gd name="T0" fmla="*/ 122 w 122"/>
                    <a:gd name="T1" fmla="*/ 47 h 56"/>
                    <a:gd name="T2" fmla="*/ 0 w 122"/>
                    <a:gd name="T3" fmla="*/ 5 h 56"/>
                    <a:gd name="T4" fmla="*/ 96 w 122"/>
                    <a:gd name="T5" fmla="*/ 32 h 56"/>
                    <a:gd name="T6" fmla="*/ 122 w 122"/>
                    <a:gd name="T7" fmla="*/ 47 h 56"/>
                    <a:gd name="T8" fmla="*/ 122 w 122"/>
                    <a:gd name="T9" fmla="*/ 47 h 56"/>
                  </a:gdLst>
                  <a:ahLst/>
                  <a:cxnLst>
                    <a:cxn ang="0">
                      <a:pos x="T0" y="T1"/>
                    </a:cxn>
                    <a:cxn ang="0">
                      <a:pos x="T2" y="T3"/>
                    </a:cxn>
                    <a:cxn ang="0">
                      <a:pos x="T4" y="T5"/>
                    </a:cxn>
                    <a:cxn ang="0">
                      <a:pos x="T6" y="T7"/>
                    </a:cxn>
                    <a:cxn ang="0">
                      <a:pos x="T8" y="T9"/>
                    </a:cxn>
                  </a:cxnLst>
                  <a:rect l="0" t="0" r="r" b="b"/>
                  <a:pathLst>
                    <a:path w="122" h="56">
                      <a:moveTo>
                        <a:pt x="122" y="47"/>
                      </a:moveTo>
                      <a:cubicBezTo>
                        <a:pt x="75" y="56"/>
                        <a:pt x="31" y="54"/>
                        <a:pt x="0" y="5"/>
                      </a:cubicBezTo>
                      <a:cubicBezTo>
                        <a:pt x="38" y="1"/>
                        <a:pt x="71" y="0"/>
                        <a:pt x="96" y="32"/>
                      </a:cubicBezTo>
                      <a:cubicBezTo>
                        <a:pt x="102" y="39"/>
                        <a:pt x="113" y="42"/>
                        <a:pt x="122" y="47"/>
                      </a:cubicBezTo>
                      <a:cubicBezTo>
                        <a:pt x="122" y="47"/>
                        <a:pt x="122" y="47"/>
                        <a:pt x="12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64" name="Freeform 55">
                  <a:extLst>
                    <a:ext uri="{FF2B5EF4-FFF2-40B4-BE49-F238E27FC236}">
                      <a16:creationId xmlns="" xmlns:a16="http://schemas.microsoft.com/office/drawing/2014/main" id="{55526047-DAB0-4183-8C69-D2CAAA3E67ED}"/>
                    </a:ext>
                  </a:extLst>
                </p:cNvPr>
                <p:cNvSpPr>
                  <a:spLocks/>
                </p:cNvSpPr>
                <p:nvPr/>
              </p:nvSpPr>
              <p:spPr bwMode="auto">
                <a:xfrm>
                  <a:off x="1196117" y="1585369"/>
                  <a:ext cx="70117" cy="64685"/>
                </a:xfrm>
                <a:custGeom>
                  <a:avLst/>
                  <a:gdLst>
                    <a:gd name="T0" fmla="*/ 5 w 91"/>
                    <a:gd name="T1" fmla="*/ 62 h 84"/>
                    <a:gd name="T2" fmla="*/ 12 w 91"/>
                    <a:gd name="T3" fmla="*/ 50 h 84"/>
                    <a:gd name="T4" fmla="*/ 91 w 91"/>
                    <a:gd name="T5" fmla="*/ 0 h 84"/>
                    <a:gd name="T6" fmla="*/ 0 w 91"/>
                    <a:gd name="T7" fmla="*/ 84 h 84"/>
                    <a:gd name="T8" fmla="*/ 5 w 91"/>
                    <a:gd name="T9" fmla="*/ 62 h 84"/>
                  </a:gdLst>
                  <a:ahLst/>
                  <a:cxnLst>
                    <a:cxn ang="0">
                      <a:pos x="T0" y="T1"/>
                    </a:cxn>
                    <a:cxn ang="0">
                      <a:pos x="T2" y="T3"/>
                    </a:cxn>
                    <a:cxn ang="0">
                      <a:pos x="T4" y="T5"/>
                    </a:cxn>
                    <a:cxn ang="0">
                      <a:pos x="T6" y="T7"/>
                    </a:cxn>
                    <a:cxn ang="0">
                      <a:pos x="T8" y="T9"/>
                    </a:cxn>
                  </a:cxnLst>
                  <a:rect l="0" t="0" r="r" b="b"/>
                  <a:pathLst>
                    <a:path w="91" h="84">
                      <a:moveTo>
                        <a:pt x="5" y="62"/>
                      </a:moveTo>
                      <a:cubicBezTo>
                        <a:pt x="7" y="58"/>
                        <a:pt x="9" y="54"/>
                        <a:pt x="12" y="50"/>
                      </a:cubicBezTo>
                      <a:cubicBezTo>
                        <a:pt x="36" y="35"/>
                        <a:pt x="61" y="19"/>
                        <a:pt x="91" y="0"/>
                      </a:cubicBezTo>
                      <a:cubicBezTo>
                        <a:pt x="76" y="60"/>
                        <a:pt x="68" y="67"/>
                        <a:pt x="0" y="84"/>
                      </a:cubicBezTo>
                      <a:cubicBezTo>
                        <a:pt x="2" y="77"/>
                        <a:pt x="3" y="70"/>
                        <a:pt x="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65" name="Freeform 58">
                  <a:extLst>
                    <a:ext uri="{FF2B5EF4-FFF2-40B4-BE49-F238E27FC236}">
                      <a16:creationId xmlns="" xmlns:a16="http://schemas.microsoft.com/office/drawing/2014/main" id="{9EC9B4F2-0E34-401F-8D36-BEF4EFFED663}"/>
                    </a:ext>
                  </a:extLst>
                </p:cNvPr>
                <p:cNvSpPr>
                  <a:spLocks/>
                </p:cNvSpPr>
                <p:nvPr/>
              </p:nvSpPr>
              <p:spPr bwMode="auto">
                <a:xfrm>
                  <a:off x="1119581" y="2068284"/>
                  <a:ext cx="61229" cy="74560"/>
                </a:xfrm>
                <a:custGeom>
                  <a:avLst/>
                  <a:gdLst>
                    <a:gd name="T0" fmla="*/ 71 w 80"/>
                    <a:gd name="T1" fmla="*/ 59 h 97"/>
                    <a:gd name="T2" fmla="*/ 80 w 80"/>
                    <a:gd name="T3" fmla="*/ 97 h 97"/>
                    <a:gd name="T4" fmla="*/ 0 w 80"/>
                    <a:gd name="T5" fmla="*/ 0 h 97"/>
                    <a:gd name="T6" fmla="*/ 72 w 80"/>
                    <a:gd name="T7" fmla="*/ 61 h 97"/>
                    <a:gd name="T8" fmla="*/ 71 w 80"/>
                    <a:gd name="T9" fmla="*/ 59 h 97"/>
                  </a:gdLst>
                  <a:ahLst/>
                  <a:cxnLst>
                    <a:cxn ang="0">
                      <a:pos x="T0" y="T1"/>
                    </a:cxn>
                    <a:cxn ang="0">
                      <a:pos x="T2" y="T3"/>
                    </a:cxn>
                    <a:cxn ang="0">
                      <a:pos x="T4" y="T5"/>
                    </a:cxn>
                    <a:cxn ang="0">
                      <a:pos x="T6" y="T7"/>
                    </a:cxn>
                    <a:cxn ang="0">
                      <a:pos x="T8" y="T9"/>
                    </a:cxn>
                  </a:cxnLst>
                  <a:rect l="0" t="0" r="r" b="b"/>
                  <a:pathLst>
                    <a:path w="80" h="97">
                      <a:moveTo>
                        <a:pt x="71" y="59"/>
                      </a:moveTo>
                      <a:cubicBezTo>
                        <a:pt x="74" y="72"/>
                        <a:pt x="77" y="84"/>
                        <a:pt x="80" y="97"/>
                      </a:cubicBezTo>
                      <a:cubicBezTo>
                        <a:pt x="26" y="83"/>
                        <a:pt x="16" y="71"/>
                        <a:pt x="0" y="0"/>
                      </a:cubicBezTo>
                      <a:cubicBezTo>
                        <a:pt x="29" y="24"/>
                        <a:pt x="51" y="43"/>
                        <a:pt x="72" y="61"/>
                      </a:cubicBezTo>
                      <a:lnTo>
                        <a:pt x="7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66" name="Freeform 60">
                  <a:extLst>
                    <a:ext uri="{FF2B5EF4-FFF2-40B4-BE49-F238E27FC236}">
                      <a16:creationId xmlns="" xmlns:a16="http://schemas.microsoft.com/office/drawing/2014/main" id="{B6DF9CE7-4FF6-45CD-A3ED-EB323789866C}"/>
                    </a:ext>
                  </a:extLst>
                </p:cNvPr>
                <p:cNvSpPr>
                  <a:spLocks/>
                </p:cNvSpPr>
                <p:nvPr/>
              </p:nvSpPr>
              <p:spPr bwMode="auto">
                <a:xfrm>
                  <a:off x="1238582" y="2178890"/>
                  <a:ext cx="36540" cy="83942"/>
                </a:xfrm>
                <a:custGeom>
                  <a:avLst/>
                  <a:gdLst>
                    <a:gd name="T0" fmla="*/ 29 w 48"/>
                    <a:gd name="T1" fmla="*/ 109 h 109"/>
                    <a:gd name="T2" fmla="*/ 18 w 48"/>
                    <a:gd name="T3" fmla="*/ 88 h 109"/>
                    <a:gd name="T4" fmla="*/ 0 w 48"/>
                    <a:gd name="T5" fmla="*/ 0 h 109"/>
                    <a:gd name="T6" fmla="*/ 43 w 48"/>
                    <a:gd name="T7" fmla="*/ 102 h 109"/>
                    <a:gd name="T8" fmla="*/ 29 w 48"/>
                    <a:gd name="T9" fmla="*/ 109 h 109"/>
                  </a:gdLst>
                  <a:ahLst/>
                  <a:cxnLst>
                    <a:cxn ang="0">
                      <a:pos x="T0" y="T1"/>
                    </a:cxn>
                    <a:cxn ang="0">
                      <a:pos x="T2" y="T3"/>
                    </a:cxn>
                    <a:cxn ang="0">
                      <a:pos x="T4" y="T5"/>
                    </a:cxn>
                    <a:cxn ang="0">
                      <a:pos x="T6" y="T7"/>
                    </a:cxn>
                    <a:cxn ang="0">
                      <a:pos x="T8" y="T9"/>
                    </a:cxn>
                  </a:cxnLst>
                  <a:rect l="0" t="0" r="r" b="b"/>
                  <a:pathLst>
                    <a:path w="48" h="109">
                      <a:moveTo>
                        <a:pt x="29" y="109"/>
                      </a:moveTo>
                      <a:cubicBezTo>
                        <a:pt x="25" y="102"/>
                        <a:pt x="22" y="95"/>
                        <a:pt x="18" y="88"/>
                      </a:cubicBezTo>
                      <a:cubicBezTo>
                        <a:pt x="12" y="59"/>
                        <a:pt x="6" y="29"/>
                        <a:pt x="0" y="0"/>
                      </a:cubicBezTo>
                      <a:cubicBezTo>
                        <a:pt x="48" y="24"/>
                        <a:pt x="48" y="62"/>
                        <a:pt x="43" y="102"/>
                      </a:cubicBezTo>
                      <a:cubicBezTo>
                        <a:pt x="43" y="105"/>
                        <a:pt x="34" y="107"/>
                        <a:pt x="2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67" name="Freeform 62">
                  <a:extLst>
                    <a:ext uri="{FF2B5EF4-FFF2-40B4-BE49-F238E27FC236}">
                      <a16:creationId xmlns="" xmlns:a16="http://schemas.microsoft.com/office/drawing/2014/main" id="{400BE976-C1B7-4DF5-BFC9-5423BD26838B}"/>
                    </a:ext>
                  </a:extLst>
                </p:cNvPr>
                <p:cNvSpPr>
                  <a:spLocks/>
                </p:cNvSpPr>
                <p:nvPr/>
              </p:nvSpPr>
              <p:spPr bwMode="auto">
                <a:xfrm>
                  <a:off x="1132420" y="1849046"/>
                  <a:ext cx="49871" cy="83942"/>
                </a:xfrm>
                <a:custGeom>
                  <a:avLst/>
                  <a:gdLst>
                    <a:gd name="T0" fmla="*/ 65 w 65"/>
                    <a:gd name="T1" fmla="*/ 5 h 109"/>
                    <a:gd name="T2" fmla="*/ 20 w 65"/>
                    <a:gd name="T3" fmla="*/ 109 h 109"/>
                    <a:gd name="T4" fmla="*/ 54 w 65"/>
                    <a:gd name="T5" fmla="*/ 0 h 109"/>
                    <a:gd name="T6" fmla="*/ 65 w 65"/>
                    <a:gd name="T7" fmla="*/ 5 h 109"/>
                  </a:gdLst>
                  <a:ahLst/>
                  <a:cxnLst>
                    <a:cxn ang="0">
                      <a:pos x="T0" y="T1"/>
                    </a:cxn>
                    <a:cxn ang="0">
                      <a:pos x="T2" y="T3"/>
                    </a:cxn>
                    <a:cxn ang="0">
                      <a:pos x="T4" y="T5"/>
                    </a:cxn>
                    <a:cxn ang="0">
                      <a:pos x="T6" y="T7"/>
                    </a:cxn>
                  </a:cxnLst>
                  <a:rect l="0" t="0" r="r" b="b"/>
                  <a:pathLst>
                    <a:path w="65" h="109">
                      <a:moveTo>
                        <a:pt x="65" y="5"/>
                      </a:moveTo>
                      <a:cubicBezTo>
                        <a:pt x="50" y="40"/>
                        <a:pt x="35" y="74"/>
                        <a:pt x="20" y="109"/>
                      </a:cubicBezTo>
                      <a:cubicBezTo>
                        <a:pt x="0" y="51"/>
                        <a:pt x="8" y="31"/>
                        <a:pt x="54" y="0"/>
                      </a:cubicBezTo>
                      <a:cubicBezTo>
                        <a:pt x="58" y="2"/>
                        <a:pt x="61" y="3"/>
                        <a:pt x="6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68" name="Freeform 64">
                  <a:extLst>
                    <a:ext uri="{FF2B5EF4-FFF2-40B4-BE49-F238E27FC236}">
                      <a16:creationId xmlns="" xmlns:a16="http://schemas.microsoft.com/office/drawing/2014/main" id="{ECDDFC5C-1B85-4345-9E16-9E79F2AD4176}"/>
                    </a:ext>
                  </a:extLst>
                </p:cNvPr>
                <p:cNvSpPr>
                  <a:spLocks/>
                </p:cNvSpPr>
                <p:nvPr/>
              </p:nvSpPr>
              <p:spPr bwMode="auto">
                <a:xfrm>
                  <a:off x="1143283" y="1714245"/>
                  <a:ext cx="59747" cy="69623"/>
                </a:xfrm>
                <a:custGeom>
                  <a:avLst/>
                  <a:gdLst>
                    <a:gd name="T0" fmla="*/ 0 w 78"/>
                    <a:gd name="T1" fmla="*/ 89 h 90"/>
                    <a:gd name="T2" fmla="*/ 78 w 78"/>
                    <a:gd name="T3" fmla="*/ 0 h 90"/>
                    <a:gd name="T4" fmla="*/ 1 w 78"/>
                    <a:gd name="T5" fmla="*/ 88 h 90"/>
                    <a:gd name="T6" fmla="*/ 0 w 78"/>
                    <a:gd name="T7" fmla="*/ 89 h 90"/>
                  </a:gdLst>
                  <a:ahLst/>
                  <a:cxnLst>
                    <a:cxn ang="0">
                      <a:pos x="T0" y="T1"/>
                    </a:cxn>
                    <a:cxn ang="0">
                      <a:pos x="T2" y="T3"/>
                    </a:cxn>
                    <a:cxn ang="0">
                      <a:pos x="T4" y="T5"/>
                    </a:cxn>
                    <a:cxn ang="0">
                      <a:pos x="T6" y="T7"/>
                    </a:cxn>
                  </a:cxnLst>
                  <a:rect l="0" t="0" r="r" b="b"/>
                  <a:pathLst>
                    <a:path w="78" h="90">
                      <a:moveTo>
                        <a:pt x="0" y="89"/>
                      </a:moveTo>
                      <a:cubicBezTo>
                        <a:pt x="17" y="51"/>
                        <a:pt x="31" y="11"/>
                        <a:pt x="78" y="0"/>
                      </a:cubicBezTo>
                      <a:cubicBezTo>
                        <a:pt x="70" y="59"/>
                        <a:pt x="43" y="90"/>
                        <a:pt x="1" y="88"/>
                      </a:cubicBezTo>
                      <a:cubicBezTo>
                        <a:pt x="1" y="88"/>
                        <a:pt x="0" y="89"/>
                        <a:pt x="0"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69" name="Freeform 69">
                  <a:extLst>
                    <a:ext uri="{FF2B5EF4-FFF2-40B4-BE49-F238E27FC236}">
                      <a16:creationId xmlns="" xmlns:a16="http://schemas.microsoft.com/office/drawing/2014/main" id="{4900B0B2-99AC-49FA-BA10-D6ED6FFFD6F6}"/>
                    </a:ext>
                  </a:extLst>
                </p:cNvPr>
                <p:cNvSpPr>
                  <a:spLocks/>
                </p:cNvSpPr>
                <p:nvPr/>
              </p:nvSpPr>
              <p:spPr bwMode="auto">
                <a:xfrm>
                  <a:off x="1138839" y="1620921"/>
                  <a:ext cx="47403" cy="96781"/>
                </a:xfrm>
                <a:custGeom>
                  <a:avLst/>
                  <a:gdLst>
                    <a:gd name="T0" fmla="*/ 29 w 62"/>
                    <a:gd name="T1" fmla="*/ 125 h 126"/>
                    <a:gd name="T2" fmla="*/ 35 w 62"/>
                    <a:gd name="T3" fmla="*/ 0 h 126"/>
                    <a:gd name="T4" fmla="*/ 28 w 62"/>
                    <a:gd name="T5" fmla="*/ 126 h 126"/>
                    <a:gd name="T6" fmla="*/ 29 w 62"/>
                    <a:gd name="T7" fmla="*/ 125 h 126"/>
                  </a:gdLst>
                  <a:ahLst/>
                  <a:cxnLst>
                    <a:cxn ang="0">
                      <a:pos x="T0" y="T1"/>
                    </a:cxn>
                    <a:cxn ang="0">
                      <a:pos x="T2" y="T3"/>
                    </a:cxn>
                    <a:cxn ang="0">
                      <a:pos x="T4" y="T5"/>
                    </a:cxn>
                    <a:cxn ang="0">
                      <a:pos x="T6" y="T7"/>
                    </a:cxn>
                  </a:cxnLst>
                  <a:rect l="0" t="0" r="r" b="b"/>
                  <a:pathLst>
                    <a:path w="62" h="126">
                      <a:moveTo>
                        <a:pt x="29" y="125"/>
                      </a:moveTo>
                      <a:cubicBezTo>
                        <a:pt x="3" y="82"/>
                        <a:pt x="0" y="41"/>
                        <a:pt x="35" y="0"/>
                      </a:cubicBezTo>
                      <a:cubicBezTo>
                        <a:pt x="62" y="44"/>
                        <a:pt x="44" y="85"/>
                        <a:pt x="28" y="126"/>
                      </a:cubicBezTo>
                      <a:cubicBezTo>
                        <a:pt x="28" y="126"/>
                        <a:pt x="29" y="125"/>
                        <a:pt x="2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70" name="Freeform 70">
                  <a:extLst>
                    <a:ext uri="{FF2B5EF4-FFF2-40B4-BE49-F238E27FC236}">
                      <a16:creationId xmlns="" xmlns:a16="http://schemas.microsoft.com/office/drawing/2014/main" id="{6B6759BF-8857-4B3D-B2F2-6822BC1985D4}"/>
                    </a:ext>
                  </a:extLst>
                </p:cNvPr>
                <p:cNvSpPr>
                  <a:spLocks/>
                </p:cNvSpPr>
                <p:nvPr/>
              </p:nvSpPr>
              <p:spPr bwMode="auto">
                <a:xfrm>
                  <a:off x="1217844" y="1489082"/>
                  <a:ext cx="36540" cy="89374"/>
                </a:xfrm>
                <a:custGeom>
                  <a:avLst/>
                  <a:gdLst>
                    <a:gd name="T0" fmla="*/ 48 w 48"/>
                    <a:gd name="T1" fmla="*/ 78 h 116"/>
                    <a:gd name="T2" fmla="*/ 17 w 48"/>
                    <a:gd name="T3" fmla="*/ 116 h 116"/>
                    <a:gd name="T4" fmla="*/ 16 w 48"/>
                    <a:gd name="T5" fmla="*/ 38 h 116"/>
                    <a:gd name="T6" fmla="*/ 48 w 48"/>
                    <a:gd name="T7" fmla="*/ 0 h 116"/>
                    <a:gd name="T8" fmla="*/ 48 w 48"/>
                    <a:gd name="T9" fmla="*/ 78 h 116"/>
                  </a:gdLst>
                  <a:ahLst/>
                  <a:cxnLst>
                    <a:cxn ang="0">
                      <a:pos x="T0" y="T1"/>
                    </a:cxn>
                    <a:cxn ang="0">
                      <a:pos x="T2" y="T3"/>
                    </a:cxn>
                    <a:cxn ang="0">
                      <a:pos x="T4" y="T5"/>
                    </a:cxn>
                    <a:cxn ang="0">
                      <a:pos x="T6" y="T7"/>
                    </a:cxn>
                    <a:cxn ang="0">
                      <a:pos x="T8" y="T9"/>
                    </a:cxn>
                  </a:cxnLst>
                  <a:rect l="0" t="0" r="r" b="b"/>
                  <a:pathLst>
                    <a:path w="48" h="116">
                      <a:moveTo>
                        <a:pt x="48" y="78"/>
                      </a:moveTo>
                      <a:cubicBezTo>
                        <a:pt x="37" y="91"/>
                        <a:pt x="27" y="103"/>
                        <a:pt x="17" y="116"/>
                      </a:cubicBezTo>
                      <a:cubicBezTo>
                        <a:pt x="1" y="98"/>
                        <a:pt x="0" y="60"/>
                        <a:pt x="16" y="38"/>
                      </a:cubicBezTo>
                      <a:cubicBezTo>
                        <a:pt x="23" y="27"/>
                        <a:pt x="32" y="18"/>
                        <a:pt x="48" y="0"/>
                      </a:cubicBezTo>
                      <a:cubicBezTo>
                        <a:pt x="48" y="32"/>
                        <a:pt x="48" y="55"/>
                        <a:pt x="4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71" name="Freeform 71">
                  <a:extLst>
                    <a:ext uri="{FF2B5EF4-FFF2-40B4-BE49-F238E27FC236}">
                      <a16:creationId xmlns="" xmlns:a16="http://schemas.microsoft.com/office/drawing/2014/main" id="{D9444241-1674-4476-8179-9DDE2041277D}"/>
                    </a:ext>
                  </a:extLst>
                </p:cNvPr>
                <p:cNvSpPr>
                  <a:spLocks/>
                </p:cNvSpPr>
                <p:nvPr/>
              </p:nvSpPr>
              <p:spPr bwMode="auto">
                <a:xfrm>
                  <a:off x="1129951" y="1780411"/>
                  <a:ext cx="56291" cy="79498"/>
                </a:xfrm>
                <a:custGeom>
                  <a:avLst/>
                  <a:gdLst>
                    <a:gd name="T0" fmla="*/ 0 w 73"/>
                    <a:gd name="T1" fmla="*/ 103 h 103"/>
                    <a:gd name="T2" fmla="*/ 73 w 73"/>
                    <a:gd name="T3" fmla="*/ 0 h 103"/>
                    <a:gd name="T4" fmla="*/ 0 w 73"/>
                    <a:gd name="T5" fmla="*/ 102 h 103"/>
                    <a:gd name="T6" fmla="*/ 0 w 73"/>
                    <a:gd name="T7" fmla="*/ 103 h 103"/>
                  </a:gdLst>
                  <a:ahLst/>
                  <a:cxnLst>
                    <a:cxn ang="0">
                      <a:pos x="T0" y="T1"/>
                    </a:cxn>
                    <a:cxn ang="0">
                      <a:pos x="T2" y="T3"/>
                    </a:cxn>
                    <a:cxn ang="0">
                      <a:pos x="T4" y="T5"/>
                    </a:cxn>
                    <a:cxn ang="0">
                      <a:pos x="T6" y="T7"/>
                    </a:cxn>
                  </a:cxnLst>
                  <a:rect l="0" t="0" r="r" b="b"/>
                  <a:pathLst>
                    <a:path w="73" h="103">
                      <a:moveTo>
                        <a:pt x="0" y="103"/>
                      </a:moveTo>
                      <a:cubicBezTo>
                        <a:pt x="15" y="62"/>
                        <a:pt x="23" y="17"/>
                        <a:pt x="73" y="0"/>
                      </a:cubicBezTo>
                      <a:cubicBezTo>
                        <a:pt x="71" y="51"/>
                        <a:pt x="52" y="88"/>
                        <a:pt x="0" y="102"/>
                      </a:cubicBezTo>
                      <a:cubicBezTo>
                        <a:pt x="0" y="102"/>
                        <a:pt x="0" y="103"/>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72" name="Freeform 72">
                  <a:extLst>
                    <a:ext uri="{FF2B5EF4-FFF2-40B4-BE49-F238E27FC236}">
                      <a16:creationId xmlns="" xmlns:a16="http://schemas.microsoft.com/office/drawing/2014/main" id="{D8F3D46C-8952-4C5C-A935-C7990918EACF}"/>
                    </a:ext>
                  </a:extLst>
                </p:cNvPr>
                <p:cNvSpPr>
                  <a:spLocks/>
                </p:cNvSpPr>
                <p:nvPr/>
              </p:nvSpPr>
              <p:spPr bwMode="auto">
                <a:xfrm>
                  <a:off x="1147727" y="2146795"/>
                  <a:ext cx="64685" cy="61229"/>
                </a:xfrm>
                <a:custGeom>
                  <a:avLst/>
                  <a:gdLst>
                    <a:gd name="T0" fmla="*/ 0 w 84"/>
                    <a:gd name="T1" fmla="*/ 0 h 80"/>
                    <a:gd name="T2" fmla="*/ 84 w 84"/>
                    <a:gd name="T3" fmla="*/ 80 h 80"/>
                    <a:gd name="T4" fmla="*/ 0 w 84"/>
                    <a:gd name="T5" fmla="*/ 0 h 80"/>
                  </a:gdLst>
                  <a:ahLst/>
                  <a:cxnLst>
                    <a:cxn ang="0">
                      <a:pos x="T0" y="T1"/>
                    </a:cxn>
                    <a:cxn ang="0">
                      <a:pos x="T2" y="T3"/>
                    </a:cxn>
                    <a:cxn ang="0">
                      <a:pos x="T4" y="T5"/>
                    </a:cxn>
                  </a:cxnLst>
                  <a:rect l="0" t="0" r="r" b="b"/>
                  <a:pathLst>
                    <a:path w="84" h="80">
                      <a:moveTo>
                        <a:pt x="0" y="0"/>
                      </a:moveTo>
                      <a:cubicBezTo>
                        <a:pt x="43" y="13"/>
                        <a:pt x="78" y="30"/>
                        <a:pt x="84" y="80"/>
                      </a:cubicBezTo>
                      <a:cubicBezTo>
                        <a:pt x="36" y="74"/>
                        <a:pt x="12" y="4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73" name="Freeform 75">
                  <a:extLst>
                    <a:ext uri="{FF2B5EF4-FFF2-40B4-BE49-F238E27FC236}">
                      <a16:creationId xmlns="" xmlns:a16="http://schemas.microsoft.com/office/drawing/2014/main" id="{2F44CBDB-1BCD-433B-93BB-A4D8535658E4}"/>
                    </a:ext>
                  </a:extLst>
                </p:cNvPr>
                <p:cNvSpPr>
                  <a:spLocks/>
                </p:cNvSpPr>
                <p:nvPr/>
              </p:nvSpPr>
              <p:spPr bwMode="auto">
                <a:xfrm>
                  <a:off x="1282035" y="2228762"/>
                  <a:ext cx="43946" cy="88386"/>
                </a:xfrm>
                <a:custGeom>
                  <a:avLst/>
                  <a:gdLst>
                    <a:gd name="T0" fmla="*/ 35 w 57"/>
                    <a:gd name="T1" fmla="*/ 115 h 115"/>
                    <a:gd name="T2" fmla="*/ 4 w 57"/>
                    <a:gd name="T3" fmla="*/ 77 h 115"/>
                    <a:gd name="T4" fmla="*/ 0 w 57"/>
                    <a:gd name="T5" fmla="*/ 0 h 115"/>
                    <a:gd name="T6" fmla="*/ 35 w 57"/>
                    <a:gd name="T7" fmla="*/ 115 h 115"/>
                  </a:gdLst>
                  <a:ahLst/>
                  <a:cxnLst>
                    <a:cxn ang="0">
                      <a:pos x="T0" y="T1"/>
                    </a:cxn>
                    <a:cxn ang="0">
                      <a:pos x="T2" y="T3"/>
                    </a:cxn>
                    <a:cxn ang="0">
                      <a:pos x="T4" y="T5"/>
                    </a:cxn>
                    <a:cxn ang="0">
                      <a:pos x="T6" y="T7"/>
                    </a:cxn>
                  </a:cxnLst>
                  <a:rect l="0" t="0" r="r" b="b"/>
                  <a:pathLst>
                    <a:path w="57" h="115">
                      <a:moveTo>
                        <a:pt x="35" y="115"/>
                      </a:moveTo>
                      <a:cubicBezTo>
                        <a:pt x="25" y="102"/>
                        <a:pt x="15" y="90"/>
                        <a:pt x="4" y="77"/>
                      </a:cubicBezTo>
                      <a:cubicBezTo>
                        <a:pt x="3" y="53"/>
                        <a:pt x="2" y="28"/>
                        <a:pt x="0" y="0"/>
                      </a:cubicBezTo>
                      <a:cubicBezTo>
                        <a:pt x="49" y="42"/>
                        <a:pt x="57" y="73"/>
                        <a:pt x="35"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74" name="Freeform 76">
                  <a:extLst>
                    <a:ext uri="{FF2B5EF4-FFF2-40B4-BE49-F238E27FC236}">
                      <a16:creationId xmlns="" xmlns:a16="http://schemas.microsoft.com/office/drawing/2014/main" id="{4828E31D-092B-4381-99D0-0B1DACBD16F9}"/>
                    </a:ext>
                  </a:extLst>
                </p:cNvPr>
                <p:cNvSpPr>
                  <a:spLocks/>
                </p:cNvSpPr>
                <p:nvPr/>
              </p:nvSpPr>
              <p:spPr bwMode="auto">
                <a:xfrm>
                  <a:off x="1090942" y="1843615"/>
                  <a:ext cx="49871" cy="85423"/>
                </a:xfrm>
                <a:custGeom>
                  <a:avLst/>
                  <a:gdLst>
                    <a:gd name="T0" fmla="*/ 45 w 65"/>
                    <a:gd name="T1" fmla="*/ 111 h 111"/>
                    <a:gd name="T2" fmla="*/ 10 w 65"/>
                    <a:gd name="T3" fmla="*/ 0 h 111"/>
                    <a:gd name="T4" fmla="*/ 45 w 65"/>
                    <a:gd name="T5" fmla="*/ 111 h 111"/>
                  </a:gdLst>
                  <a:ahLst/>
                  <a:cxnLst>
                    <a:cxn ang="0">
                      <a:pos x="T0" y="T1"/>
                    </a:cxn>
                    <a:cxn ang="0">
                      <a:pos x="T2" y="T3"/>
                    </a:cxn>
                    <a:cxn ang="0">
                      <a:pos x="T4" y="T5"/>
                    </a:cxn>
                  </a:cxnLst>
                  <a:rect l="0" t="0" r="r" b="b"/>
                  <a:pathLst>
                    <a:path w="65" h="111">
                      <a:moveTo>
                        <a:pt x="45" y="111"/>
                      </a:moveTo>
                      <a:cubicBezTo>
                        <a:pt x="9" y="82"/>
                        <a:pt x="0" y="46"/>
                        <a:pt x="10" y="0"/>
                      </a:cubicBezTo>
                      <a:cubicBezTo>
                        <a:pt x="44" y="31"/>
                        <a:pt x="65" y="64"/>
                        <a:pt x="45"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75" name="Freeform 78">
                  <a:extLst>
                    <a:ext uri="{FF2B5EF4-FFF2-40B4-BE49-F238E27FC236}">
                      <a16:creationId xmlns="" xmlns:a16="http://schemas.microsoft.com/office/drawing/2014/main" id="{2689567C-561C-4756-8D8D-817445469A6F}"/>
                    </a:ext>
                  </a:extLst>
                </p:cNvPr>
                <p:cNvSpPr>
                  <a:spLocks/>
                </p:cNvSpPr>
                <p:nvPr/>
              </p:nvSpPr>
              <p:spPr bwMode="auto">
                <a:xfrm>
                  <a:off x="1173897" y="2045077"/>
                  <a:ext cx="39996" cy="96781"/>
                </a:xfrm>
                <a:custGeom>
                  <a:avLst/>
                  <a:gdLst>
                    <a:gd name="T0" fmla="*/ 1 w 52"/>
                    <a:gd name="T1" fmla="*/ 91 h 126"/>
                    <a:gd name="T2" fmla="*/ 16 w 52"/>
                    <a:gd name="T3" fmla="*/ 0 h 126"/>
                    <a:gd name="T4" fmla="*/ 23 w 52"/>
                    <a:gd name="T5" fmla="*/ 126 h 126"/>
                    <a:gd name="T6" fmla="*/ 0 w 52"/>
                    <a:gd name="T7" fmla="*/ 90 h 126"/>
                    <a:gd name="T8" fmla="*/ 1 w 52"/>
                    <a:gd name="T9" fmla="*/ 91 h 126"/>
                  </a:gdLst>
                  <a:ahLst/>
                  <a:cxnLst>
                    <a:cxn ang="0">
                      <a:pos x="T0" y="T1"/>
                    </a:cxn>
                    <a:cxn ang="0">
                      <a:pos x="T2" y="T3"/>
                    </a:cxn>
                    <a:cxn ang="0">
                      <a:pos x="T4" y="T5"/>
                    </a:cxn>
                    <a:cxn ang="0">
                      <a:pos x="T6" y="T7"/>
                    </a:cxn>
                    <a:cxn ang="0">
                      <a:pos x="T8" y="T9"/>
                    </a:cxn>
                  </a:cxnLst>
                  <a:rect l="0" t="0" r="r" b="b"/>
                  <a:pathLst>
                    <a:path w="52" h="126">
                      <a:moveTo>
                        <a:pt x="1" y="91"/>
                      </a:moveTo>
                      <a:cubicBezTo>
                        <a:pt x="5" y="63"/>
                        <a:pt x="10" y="35"/>
                        <a:pt x="16" y="0"/>
                      </a:cubicBezTo>
                      <a:cubicBezTo>
                        <a:pt x="52" y="47"/>
                        <a:pt x="45" y="86"/>
                        <a:pt x="23" y="126"/>
                      </a:cubicBezTo>
                      <a:cubicBezTo>
                        <a:pt x="15" y="113"/>
                        <a:pt x="7" y="101"/>
                        <a:pt x="0" y="90"/>
                      </a:cubicBezTo>
                      <a:cubicBezTo>
                        <a:pt x="0" y="89"/>
                        <a:pt x="1" y="91"/>
                        <a:pt x="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76" name="Freeform 79">
                  <a:extLst>
                    <a:ext uri="{FF2B5EF4-FFF2-40B4-BE49-F238E27FC236}">
                      <a16:creationId xmlns="" xmlns:a16="http://schemas.microsoft.com/office/drawing/2014/main" id="{0367856D-6F3F-4DD3-B8FC-62C6FE55CC09}"/>
                    </a:ext>
                  </a:extLst>
                </p:cNvPr>
                <p:cNvSpPr>
                  <a:spLocks/>
                </p:cNvSpPr>
                <p:nvPr/>
              </p:nvSpPr>
              <p:spPr bwMode="auto">
                <a:xfrm>
                  <a:off x="1197598" y="2114205"/>
                  <a:ext cx="43946" cy="90855"/>
                </a:xfrm>
                <a:custGeom>
                  <a:avLst/>
                  <a:gdLst>
                    <a:gd name="T0" fmla="*/ 22 w 57"/>
                    <a:gd name="T1" fmla="*/ 0 h 118"/>
                    <a:gd name="T2" fmla="*/ 36 w 57"/>
                    <a:gd name="T3" fmla="*/ 118 h 118"/>
                    <a:gd name="T4" fmla="*/ 22 w 57"/>
                    <a:gd name="T5" fmla="*/ 0 h 118"/>
                  </a:gdLst>
                  <a:ahLst/>
                  <a:cxnLst>
                    <a:cxn ang="0">
                      <a:pos x="T0" y="T1"/>
                    </a:cxn>
                    <a:cxn ang="0">
                      <a:pos x="T2" y="T3"/>
                    </a:cxn>
                    <a:cxn ang="0">
                      <a:pos x="T4" y="T5"/>
                    </a:cxn>
                  </a:cxnLst>
                  <a:rect l="0" t="0" r="r" b="b"/>
                  <a:pathLst>
                    <a:path w="57" h="118">
                      <a:moveTo>
                        <a:pt x="22" y="0"/>
                      </a:moveTo>
                      <a:cubicBezTo>
                        <a:pt x="57" y="37"/>
                        <a:pt x="54" y="76"/>
                        <a:pt x="36" y="118"/>
                      </a:cubicBezTo>
                      <a:cubicBezTo>
                        <a:pt x="0" y="82"/>
                        <a:pt x="6" y="43"/>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sp>
              <p:nvSpPr>
                <p:cNvPr id="577" name="Freeform 81">
                  <a:extLst>
                    <a:ext uri="{FF2B5EF4-FFF2-40B4-BE49-F238E27FC236}">
                      <a16:creationId xmlns="" xmlns:a16="http://schemas.microsoft.com/office/drawing/2014/main" id="{BCB028D9-F353-43D2-8C07-A03451D9406E}"/>
                    </a:ext>
                  </a:extLst>
                </p:cNvPr>
                <p:cNvSpPr>
                  <a:spLocks/>
                </p:cNvSpPr>
                <p:nvPr/>
              </p:nvSpPr>
              <p:spPr bwMode="auto">
                <a:xfrm>
                  <a:off x="1087980" y="1922126"/>
                  <a:ext cx="52340" cy="82461"/>
                </a:xfrm>
                <a:custGeom>
                  <a:avLst/>
                  <a:gdLst>
                    <a:gd name="T0" fmla="*/ 14 w 68"/>
                    <a:gd name="T1" fmla="*/ 0 h 107"/>
                    <a:gd name="T2" fmla="*/ 58 w 68"/>
                    <a:gd name="T3" fmla="*/ 107 h 107"/>
                    <a:gd name="T4" fmla="*/ 14 w 68"/>
                    <a:gd name="T5" fmla="*/ 0 h 107"/>
                  </a:gdLst>
                  <a:ahLst/>
                  <a:cxnLst>
                    <a:cxn ang="0">
                      <a:pos x="T0" y="T1"/>
                    </a:cxn>
                    <a:cxn ang="0">
                      <a:pos x="T2" y="T3"/>
                    </a:cxn>
                    <a:cxn ang="0">
                      <a:pos x="T4" y="T5"/>
                    </a:cxn>
                  </a:cxnLst>
                  <a:rect l="0" t="0" r="r" b="b"/>
                  <a:pathLst>
                    <a:path w="68" h="107">
                      <a:moveTo>
                        <a:pt x="14" y="0"/>
                      </a:moveTo>
                      <a:cubicBezTo>
                        <a:pt x="53" y="26"/>
                        <a:pt x="68" y="60"/>
                        <a:pt x="58" y="107"/>
                      </a:cubicBezTo>
                      <a:cubicBezTo>
                        <a:pt x="25" y="79"/>
                        <a:pt x="0" y="5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D"/>
                    </a:solidFill>
                    <a:effectLst/>
                    <a:uLnTx/>
                    <a:uFillTx/>
                    <a:latin typeface="Soho Gothic Pro"/>
                    <a:ea typeface="汉仪旗黑X1-55W"/>
                    <a:cs typeface="+mn-cs"/>
                  </a:endParaRPr>
                </a:p>
              </p:txBody>
            </p:sp>
          </p:grpSp>
        </p:grpSp>
        <p:sp>
          <p:nvSpPr>
            <p:cNvPr id="536" name="矩形 535">
              <a:extLst>
                <a:ext uri="{FF2B5EF4-FFF2-40B4-BE49-F238E27FC236}">
                  <a16:creationId xmlns="" xmlns:a16="http://schemas.microsoft.com/office/drawing/2014/main" id="{C42E8BD5-264B-4CB9-AB5F-974C521B764B}"/>
                </a:ext>
              </a:extLst>
            </p:cNvPr>
            <p:cNvSpPr/>
            <p:nvPr/>
          </p:nvSpPr>
          <p:spPr>
            <a:xfrm>
              <a:off x="1293936" y="1618420"/>
              <a:ext cx="1857791" cy="810928"/>
            </a:xfrm>
            <a:prstGeom prst="rect">
              <a:avLst/>
            </a:prstGeom>
          </p:spPr>
          <p:txBody>
            <a:bodyPr wrap="square">
              <a:spAutoFit/>
            </a:bodyPr>
            <a:lstStyle/>
            <a:p>
              <a:pPr algn="ctr">
                <a:lnSpc>
                  <a:spcPct val="120000"/>
                </a:lnSpc>
              </a:pPr>
              <a:r>
                <a:rPr lang="zh-CN" altLang="en-US" sz="2000" dirty="0">
                  <a:gradFill flip="none" rotWithShape="1">
                    <a:gsLst>
                      <a:gs pos="0">
                        <a:schemeClr val="accent2"/>
                      </a:gs>
                      <a:gs pos="88000">
                        <a:schemeClr val="accent1"/>
                      </a:gs>
                    </a:gsLst>
                    <a:lin ang="2700000" scaled="1"/>
                    <a:tileRect/>
                  </a:gradFill>
                  <a:latin typeface="+mn-ea"/>
                  <a:cs typeface="阿里巴巴普惠体 R" panose="00020600040101010101" pitchFamily="18" charset="-122"/>
                </a:rPr>
                <a:t>你的荣誉信息放在这里</a:t>
              </a:r>
            </a:p>
          </p:txBody>
        </p:sp>
        <p:sp>
          <p:nvSpPr>
            <p:cNvPr id="537" name="梯形 536">
              <a:extLst>
                <a:ext uri="{FF2B5EF4-FFF2-40B4-BE49-F238E27FC236}">
                  <a16:creationId xmlns="" xmlns:a16="http://schemas.microsoft.com/office/drawing/2014/main" id="{D323D42F-88EE-4856-9FA0-F46B21251FE7}"/>
                </a:ext>
              </a:extLst>
            </p:cNvPr>
            <p:cNvSpPr/>
            <p:nvPr/>
          </p:nvSpPr>
          <p:spPr>
            <a:xfrm>
              <a:off x="810885" y="2471813"/>
              <a:ext cx="2600100" cy="255611"/>
            </a:xfrm>
            <a:prstGeom prst="trapezoid">
              <a:avLst>
                <a:gd name="adj" fmla="val 187649"/>
              </a:avLst>
            </a:prstGeom>
            <a:gradFill flip="none" rotWithShape="1">
              <a:gsLst>
                <a:gs pos="0">
                  <a:schemeClr val="accent2">
                    <a:alpha val="0"/>
                  </a:schemeClr>
                </a:gs>
                <a:gs pos="100000">
                  <a:schemeClr val="accent2">
                    <a:alpha val="6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8" name="梯形 537">
              <a:extLst>
                <a:ext uri="{FF2B5EF4-FFF2-40B4-BE49-F238E27FC236}">
                  <a16:creationId xmlns="" xmlns:a16="http://schemas.microsoft.com/office/drawing/2014/main" id="{22400076-55B6-4626-8315-C99D7F23C0BA}"/>
                </a:ext>
              </a:extLst>
            </p:cNvPr>
            <p:cNvSpPr/>
            <p:nvPr/>
          </p:nvSpPr>
          <p:spPr>
            <a:xfrm>
              <a:off x="491118" y="2612051"/>
              <a:ext cx="3239634" cy="255611"/>
            </a:xfrm>
            <a:prstGeom prst="trapezoid">
              <a:avLst>
                <a:gd name="adj" fmla="val 187649"/>
              </a:avLst>
            </a:prstGeom>
            <a:gradFill flip="none" rotWithShape="1">
              <a:gsLst>
                <a:gs pos="0">
                  <a:schemeClr val="accent2">
                    <a:alpha val="0"/>
                  </a:schemeClr>
                </a:gs>
                <a:gs pos="100000">
                  <a:schemeClr val="accent2">
                    <a:alpha val="6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766294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en-US" altLang="zh-CN" dirty="0"/>
              <a:t>LOGO</a:t>
            </a:r>
            <a:r>
              <a:rPr lang="zh-CN" altLang="en-US" dirty="0"/>
              <a:t>页</a:t>
            </a:r>
          </a:p>
        </p:txBody>
      </p:sp>
      <p:grpSp>
        <p:nvGrpSpPr>
          <p:cNvPr id="7" name="组合 6">
            <a:extLst>
              <a:ext uri="{FF2B5EF4-FFF2-40B4-BE49-F238E27FC236}">
                <a16:creationId xmlns="" xmlns:a16="http://schemas.microsoft.com/office/drawing/2014/main" id="{B9D901A9-7B7F-4B17-B5EC-5DBC6EEE6335}"/>
              </a:ext>
            </a:extLst>
          </p:cNvPr>
          <p:cNvGrpSpPr/>
          <p:nvPr/>
        </p:nvGrpSpPr>
        <p:grpSpPr>
          <a:xfrm>
            <a:off x="660401" y="1521930"/>
            <a:ext cx="10858499" cy="645867"/>
            <a:chOff x="660401" y="1365813"/>
            <a:chExt cx="10858499" cy="645867"/>
          </a:xfrm>
        </p:grpSpPr>
        <p:grpSp>
          <p:nvGrpSpPr>
            <p:cNvPr id="5" name="组合 4">
              <a:extLst>
                <a:ext uri="{FF2B5EF4-FFF2-40B4-BE49-F238E27FC236}">
                  <a16:creationId xmlns="" xmlns:a16="http://schemas.microsoft.com/office/drawing/2014/main" id="{767AA1F8-9DC3-4921-8296-9BD145B7611D}"/>
                </a:ext>
              </a:extLst>
            </p:cNvPr>
            <p:cNvGrpSpPr/>
            <p:nvPr/>
          </p:nvGrpSpPr>
          <p:grpSpPr>
            <a:xfrm>
              <a:off x="660401" y="1365813"/>
              <a:ext cx="2425700" cy="645867"/>
              <a:chOff x="660401" y="1365813"/>
              <a:chExt cx="2425700" cy="645867"/>
            </a:xfrm>
          </p:grpSpPr>
          <p:sp>
            <p:nvSpPr>
              <p:cNvPr id="2" name="矩形: 圆角 1">
                <a:extLst>
                  <a:ext uri="{FF2B5EF4-FFF2-40B4-BE49-F238E27FC236}">
                    <a16:creationId xmlns="" xmlns:a16="http://schemas.microsoft.com/office/drawing/2014/main" id="{36902EF1-640C-4687-9A01-04550865A838}"/>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5" name="PA-图片 59">
                <a:extLst>
                  <a:ext uri="{FF2B5EF4-FFF2-40B4-BE49-F238E27FC236}">
                    <a16:creationId xmlns="" xmlns:a16="http://schemas.microsoft.com/office/drawing/2014/main" id="{10CB45CD-F026-4FE7-A12D-F78233DBEE65}"/>
                  </a:ext>
                </a:extLst>
              </p:cNvPr>
              <p:cNvPicPr>
                <a:picLocks noChangeAspect="1"/>
              </p:cNvPicPr>
              <p:nvPr>
                <p:custDataLst>
                  <p:tags r:id="rId20"/>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nvGrpSpPr>
            <p:cNvPr id="616" name="组合 615">
              <a:extLst>
                <a:ext uri="{FF2B5EF4-FFF2-40B4-BE49-F238E27FC236}">
                  <a16:creationId xmlns="" xmlns:a16="http://schemas.microsoft.com/office/drawing/2014/main" id="{40197BCF-42F5-4262-8853-C1A771A14B09}"/>
                </a:ext>
              </a:extLst>
            </p:cNvPr>
            <p:cNvGrpSpPr/>
            <p:nvPr/>
          </p:nvGrpSpPr>
          <p:grpSpPr>
            <a:xfrm>
              <a:off x="3471334" y="1365813"/>
              <a:ext cx="2425700" cy="645867"/>
              <a:chOff x="660401" y="1365813"/>
              <a:chExt cx="2425700" cy="645867"/>
            </a:xfrm>
          </p:grpSpPr>
          <p:sp>
            <p:nvSpPr>
              <p:cNvPr id="617" name="矩形: 圆角 616">
                <a:extLst>
                  <a:ext uri="{FF2B5EF4-FFF2-40B4-BE49-F238E27FC236}">
                    <a16:creationId xmlns="" xmlns:a16="http://schemas.microsoft.com/office/drawing/2014/main" id="{EEBCF1E2-9900-429D-A5E0-E0ADCD5E5B6A}"/>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8" name="PA-图片 59">
                <a:extLst>
                  <a:ext uri="{FF2B5EF4-FFF2-40B4-BE49-F238E27FC236}">
                    <a16:creationId xmlns="" xmlns:a16="http://schemas.microsoft.com/office/drawing/2014/main" id="{7FF583D7-A2A9-499C-A012-158D54A6DD76}"/>
                  </a:ext>
                </a:extLst>
              </p:cNvPr>
              <p:cNvPicPr>
                <a:picLocks noChangeAspect="1"/>
              </p:cNvPicPr>
              <p:nvPr>
                <p:custDataLst>
                  <p:tags r:id="rId19"/>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nvGrpSpPr>
            <p:cNvPr id="619" name="组合 618">
              <a:extLst>
                <a:ext uri="{FF2B5EF4-FFF2-40B4-BE49-F238E27FC236}">
                  <a16:creationId xmlns="" xmlns:a16="http://schemas.microsoft.com/office/drawing/2014/main" id="{641FC182-F34C-44C9-B783-26C8AF324899}"/>
                </a:ext>
              </a:extLst>
            </p:cNvPr>
            <p:cNvGrpSpPr/>
            <p:nvPr/>
          </p:nvGrpSpPr>
          <p:grpSpPr>
            <a:xfrm>
              <a:off x="6282267" y="1365813"/>
              <a:ext cx="2425700" cy="645867"/>
              <a:chOff x="660401" y="1365813"/>
              <a:chExt cx="2425700" cy="645867"/>
            </a:xfrm>
          </p:grpSpPr>
          <p:sp>
            <p:nvSpPr>
              <p:cNvPr id="620" name="矩形: 圆角 619">
                <a:extLst>
                  <a:ext uri="{FF2B5EF4-FFF2-40B4-BE49-F238E27FC236}">
                    <a16:creationId xmlns="" xmlns:a16="http://schemas.microsoft.com/office/drawing/2014/main" id="{C457CCB1-1DD4-4F1D-B422-D7DA721C2218}"/>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1" name="PA-图片 59">
                <a:extLst>
                  <a:ext uri="{FF2B5EF4-FFF2-40B4-BE49-F238E27FC236}">
                    <a16:creationId xmlns="" xmlns:a16="http://schemas.microsoft.com/office/drawing/2014/main" id="{C3EE963F-7EEF-4C9F-9934-F9591D9C137F}"/>
                  </a:ext>
                </a:extLst>
              </p:cNvPr>
              <p:cNvPicPr>
                <a:picLocks noChangeAspect="1"/>
              </p:cNvPicPr>
              <p:nvPr>
                <p:custDataLst>
                  <p:tags r:id="rId18"/>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nvGrpSpPr>
            <p:cNvPr id="622" name="组合 621">
              <a:extLst>
                <a:ext uri="{FF2B5EF4-FFF2-40B4-BE49-F238E27FC236}">
                  <a16:creationId xmlns="" xmlns:a16="http://schemas.microsoft.com/office/drawing/2014/main" id="{5098A023-8907-438D-B26A-433399B2C0C1}"/>
                </a:ext>
              </a:extLst>
            </p:cNvPr>
            <p:cNvGrpSpPr/>
            <p:nvPr/>
          </p:nvGrpSpPr>
          <p:grpSpPr>
            <a:xfrm>
              <a:off x="9093200" y="1365813"/>
              <a:ext cx="2425700" cy="645867"/>
              <a:chOff x="660401" y="1365813"/>
              <a:chExt cx="2425700" cy="645867"/>
            </a:xfrm>
          </p:grpSpPr>
          <p:sp>
            <p:nvSpPr>
              <p:cNvPr id="623" name="矩形: 圆角 622">
                <a:extLst>
                  <a:ext uri="{FF2B5EF4-FFF2-40B4-BE49-F238E27FC236}">
                    <a16:creationId xmlns="" xmlns:a16="http://schemas.microsoft.com/office/drawing/2014/main" id="{DB787543-4BAB-4F50-8537-54E8F6507FB7}"/>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4" name="PA-图片 59">
                <a:extLst>
                  <a:ext uri="{FF2B5EF4-FFF2-40B4-BE49-F238E27FC236}">
                    <a16:creationId xmlns="" xmlns:a16="http://schemas.microsoft.com/office/drawing/2014/main" id="{C76E61DF-AC31-4C59-9CC8-E68112D8DF8A}"/>
                  </a:ext>
                </a:extLst>
              </p:cNvPr>
              <p:cNvPicPr>
                <a:picLocks noChangeAspect="1"/>
              </p:cNvPicPr>
              <p:nvPr>
                <p:custDataLst>
                  <p:tags r:id="rId17"/>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grpSp>
        <p:nvGrpSpPr>
          <p:cNvPr id="10" name="组合 9">
            <a:extLst>
              <a:ext uri="{FF2B5EF4-FFF2-40B4-BE49-F238E27FC236}">
                <a16:creationId xmlns="" xmlns:a16="http://schemas.microsoft.com/office/drawing/2014/main" id="{67125213-0E3F-40BC-9D60-D4C62055AB4A}"/>
              </a:ext>
            </a:extLst>
          </p:cNvPr>
          <p:cNvGrpSpPr/>
          <p:nvPr/>
        </p:nvGrpSpPr>
        <p:grpSpPr>
          <a:xfrm>
            <a:off x="660401" y="2425179"/>
            <a:ext cx="10858499" cy="645867"/>
            <a:chOff x="660401" y="2269062"/>
            <a:chExt cx="10858499" cy="645867"/>
          </a:xfrm>
        </p:grpSpPr>
        <p:grpSp>
          <p:nvGrpSpPr>
            <p:cNvPr id="625" name="组合 624">
              <a:extLst>
                <a:ext uri="{FF2B5EF4-FFF2-40B4-BE49-F238E27FC236}">
                  <a16:creationId xmlns="" xmlns:a16="http://schemas.microsoft.com/office/drawing/2014/main" id="{BE6F1DF2-C38A-43A4-86D6-3AFA447B7456}"/>
                </a:ext>
              </a:extLst>
            </p:cNvPr>
            <p:cNvGrpSpPr/>
            <p:nvPr/>
          </p:nvGrpSpPr>
          <p:grpSpPr>
            <a:xfrm>
              <a:off x="660401" y="2269062"/>
              <a:ext cx="2425700" cy="645867"/>
              <a:chOff x="660401" y="1365813"/>
              <a:chExt cx="2425700" cy="645867"/>
            </a:xfrm>
          </p:grpSpPr>
          <p:sp>
            <p:nvSpPr>
              <p:cNvPr id="626" name="矩形: 圆角 625">
                <a:extLst>
                  <a:ext uri="{FF2B5EF4-FFF2-40B4-BE49-F238E27FC236}">
                    <a16:creationId xmlns="" xmlns:a16="http://schemas.microsoft.com/office/drawing/2014/main" id="{B0EC3C6D-A948-4D2E-AD6F-FEFBE0A1E6D4}"/>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7" name="PA-图片 59">
                <a:extLst>
                  <a:ext uri="{FF2B5EF4-FFF2-40B4-BE49-F238E27FC236}">
                    <a16:creationId xmlns="" xmlns:a16="http://schemas.microsoft.com/office/drawing/2014/main" id="{976E8A09-A102-47AB-956F-1E8B2D4AAE68}"/>
                  </a:ext>
                </a:extLst>
              </p:cNvPr>
              <p:cNvPicPr>
                <a:picLocks noChangeAspect="1"/>
              </p:cNvPicPr>
              <p:nvPr>
                <p:custDataLst>
                  <p:tags r:id="rId16"/>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nvGrpSpPr>
            <p:cNvPr id="628" name="组合 627">
              <a:extLst>
                <a:ext uri="{FF2B5EF4-FFF2-40B4-BE49-F238E27FC236}">
                  <a16:creationId xmlns="" xmlns:a16="http://schemas.microsoft.com/office/drawing/2014/main" id="{7ACCA4C4-CBAD-4E2F-8ABB-2ED871DF124C}"/>
                </a:ext>
              </a:extLst>
            </p:cNvPr>
            <p:cNvGrpSpPr/>
            <p:nvPr/>
          </p:nvGrpSpPr>
          <p:grpSpPr>
            <a:xfrm>
              <a:off x="3471334" y="2269062"/>
              <a:ext cx="2425700" cy="645867"/>
              <a:chOff x="660401" y="1365813"/>
              <a:chExt cx="2425700" cy="645867"/>
            </a:xfrm>
          </p:grpSpPr>
          <p:sp>
            <p:nvSpPr>
              <p:cNvPr id="629" name="矩形: 圆角 628">
                <a:extLst>
                  <a:ext uri="{FF2B5EF4-FFF2-40B4-BE49-F238E27FC236}">
                    <a16:creationId xmlns="" xmlns:a16="http://schemas.microsoft.com/office/drawing/2014/main" id="{DCA934E3-45D7-48E3-8832-DA0645CF94E7}"/>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30" name="PA-图片 59">
                <a:extLst>
                  <a:ext uri="{FF2B5EF4-FFF2-40B4-BE49-F238E27FC236}">
                    <a16:creationId xmlns="" xmlns:a16="http://schemas.microsoft.com/office/drawing/2014/main" id="{F09513FB-73F0-4F8C-B159-C3E467C2E897}"/>
                  </a:ext>
                </a:extLst>
              </p:cNvPr>
              <p:cNvPicPr>
                <a:picLocks noChangeAspect="1"/>
              </p:cNvPicPr>
              <p:nvPr>
                <p:custDataLst>
                  <p:tags r:id="rId15"/>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nvGrpSpPr>
            <p:cNvPr id="631" name="组合 630">
              <a:extLst>
                <a:ext uri="{FF2B5EF4-FFF2-40B4-BE49-F238E27FC236}">
                  <a16:creationId xmlns="" xmlns:a16="http://schemas.microsoft.com/office/drawing/2014/main" id="{E56C1352-0F8C-422F-B0C7-3F100A9A8F67}"/>
                </a:ext>
              </a:extLst>
            </p:cNvPr>
            <p:cNvGrpSpPr/>
            <p:nvPr/>
          </p:nvGrpSpPr>
          <p:grpSpPr>
            <a:xfrm>
              <a:off x="6282267" y="2269062"/>
              <a:ext cx="2425700" cy="645867"/>
              <a:chOff x="660401" y="1365813"/>
              <a:chExt cx="2425700" cy="645867"/>
            </a:xfrm>
          </p:grpSpPr>
          <p:sp>
            <p:nvSpPr>
              <p:cNvPr id="632" name="矩形: 圆角 631">
                <a:extLst>
                  <a:ext uri="{FF2B5EF4-FFF2-40B4-BE49-F238E27FC236}">
                    <a16:creationId xmlns="" xmlns:a16="http://schemas.microsoft.com/office/drawing/2014/main" id="{F2B3CDEF-4DDE-4380-A63E-018AB348FBFF}"/>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33" name="PA-图片 59">
                <a:extLst>
                  <a:ext uri="{FF2B5EF4-FFF2-40B4-BE49-F238E27FC236}">
                    <a16:creationId xmlns="" xmlns:a16="http://schemas.microsoft.com/office/drawing/2014/main" id="{A00835A6-7463-430B-BAA9-050005FE6CF9}"/>
                  </a:ext>
                </a:extLst>
              </p:cNvPr>
              <p:cNvPicPr>
                <a:picLocks noChangeAspect="1"/>
              </p:cNvPicPr>
              <p:nvPr>
                <p:custDataLst>
                  <p:tags r:id="rId14"/>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nvGrpSpPr>
            <p:cNvPr id="634" name="组合 633">
              <a:extLst>
                <a:ext uri="{FF2B5EF4-FFF2-40B4-BE49-F238E27FC236}">
                  <a16:creationId xmlns="" xmlns:a16="http://schemas.microsoft.com/office/drawing/2014/main" id="{0102D14C-4C90-47D1-B414-33343D0A978A}"/>
                </a:ext>
              </a:extLst>
            </p:cNvPr>
            <p:cNvGrpSpPr/>
            <p:nvPr/>
          </p:nvGrpSpPr>
          <p:grpSpPr>
            <a:xfrm>
              <a:off x="9093200" y="2269062"/>
              <a:ext cx="2425700" cy="645867"/>
              <a:chOff x="660401" y="1365813"/>
              <a:chExt cx="2425700" cy="645867"/>
            </a:xfrm>
          </p:grpSpPr>
          <p:sp>
            <p:nvSpPr>
              <p:cNvPr id="635" name="矩形: 圆角 634">
                <a:extLst>
                  <a:ext uri="{FF2B5EF4-FFF2-40B4-BE49-F238E27FC236}">
                    <a16:creationId xmlns="" xmlns:a16="http://schemas.microsoft.com/office/drawing/2014/main" id="{FBE4818D-1F5A-4626-A5AD-E108E76D969D}"/>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36" name="PA-图片 59">
                <a:extLst>
                  <a:ext uri="{FF2B5EF4-FFF2-40B4-BE49-F238E27FC236}">
                    <a16:creationId xmlns="" xmlns:a16="http://schemas.microsoft.com/office/drawing/2014/main" id="{6651CA25-8A67-4E39-828B-1BCC0D8C3A18}"/>
                  </a:ext>
                </a:extLst>
              </p:cNvPr>
              <p:cNvPicPr>
                <a:picLocks noChangeAspect="1"/>
              </p:cNvPicPr>
              <p:nvPr>
                <p:custDataLst>
                  <p:tags r:id="rId13"/>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grpSp>
        <p:nvGrpSpPr>
          <p:cNvPr id="11" name="组合 10">
            <a:extLst>
              <a:ext uri="{FF2B5EF4-FFF2-40B4-BE49-F238E27FC236}">
                <a16:creationId xmlns="" xmlns:a16="http://schemas.microsoft.com/office/drawing/2014/main" id="{99F1713E-1A31-47D8-AA4D-78D228ECCFC2}"/>
              </a:ext>
            </a:extLst>
          </p:cNvPr>
          <p:cNvGrpSpPr/>
          <p:nvPr/>
        </p:nvGrpSpPr>
        <p:grpSpPr>
          <a:xfrm>
            <a:off x="660401" y="3328428"/>
            <a:ext cx="10858499" cy="645867"/>
            <a:chOff x="660401" y="3183462"/>
            <a:chExt cx="10858499" cy="645867"/>
          </a:xfrm>
        </p:grpSpPr>
        <p:grpSp>
          <p:nvGrpSpPr>
            <p:cNvPr id="637" name="组合 636">
              <a:extLst>
                <a:ext uri="{FF2B5EF4-FFF2-40B4-BE49-F238E27FC236}">
                  <a16:creationId xmlns="" xmlns:a16="http://schemas.microsoft.com/office/drawing/2014/main" id="{6C1C28AC-49C9-47FD-BC92-3DEFA7255785}"/>
                </a:ext>
              </a:extLst>
            </p:cNvPr>
            <p:cNvGrpSpPr/>
            <p:nvPr/>
          </p:nvGrpSpPr>
          <p:grpSpPr>
            <a:xfrm>
              <a:off x="660401" y="3183462"/>
              <a:ext cx="2425700" cy="645867"/>
              <a:chOff x="660401" y="1365813"/>
              <a:chExt cx="2425700" cy="645867"/>
            </a:xfrm>
          </p:grpSpPr>
          <p:sp>
            <p:nvSpPr>
              <p:cNvPr id="638" name="矩形: 圆角 637">
                <a:extLst>
                  <a:ext uri="{FF2B5EF4-FFF2-40B4-BE49-F238E27FC236}">
                    <a16:creationId xmlns="" xmlns:a16="http://schemas.microsoft.com/office/drawing/2014/main" id="{BED4EB4D-0F2F-4697-B85C-353D637F7C50}"/>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39" name="PA-图片 59">
                <a:extLst>
                  <a:ext uri="{FF2B5EF4-FFF2-40B4-BE49-F238E27FC236}">
                    <a16:creationId xmlns="" xmlns:a16="http://schemas.microsoft.com/office/drawing/2014/main" id="{839BB121-FAD2-4693-B772-F6FBE36E788D}"/>
                  </a:ext>
                </a:extLst>
              </p:cNvPr>
              <p:cNvPicPr>
                <a:picLocks noChangeAspect="1"/>
              </p:cNvPicPr>
              <p:nvPr>
                <p:custDataLst>
                  <p:tags r:id="rId12"/>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nvGrpSpPr>
            <p:cNvPr id="640" name="组合 639">
              <a:extLst>
                <a:ext uri="{FF2B5EF4-FFF2-40B4-BE49-F238E27FC236}">
                  <a16:creationId xmlns="" xmlns:a16="http://schemas.microsoft.com/office/drawing/2014/main" id="{DA2441C8-8FD9-4979-BDFF-EEB8422AB0A5}"/>
                </a:ext>
              </a:extLst>
            </p:cNvPr>
            <p:cNvGrpSpPr/>
            <p:nvPr/>
          </p:nvGrpSpPr>
          <p:grpSpPr>
            <a:xfrm>
              <a:off x="3471334" y="3183462"/>
              <a:ext cx="2425700" cy="645867"/>
              <a:chOff x="660401" y="1365813"/>
              <a:chExt cx="2425700" cy="645867"/>
            </a:xfrm>
          </p:grpSpPr>
          <p:sp>
            <p:nvSpPr>
              <p:cNvPr id="641" name="矩形: 圆角 640">
                <a:extLst>
                  <a:ext uri="{FF2B5EF4-FFF2-40B4-BE49-F238E27FC236}">
                    <a16:creationId xmlns="" xmlns:a16="http://schemas.microsoft.com/office/drawing/2014/main" id="{83F6A335-E936-4062-B8BE-2EED9D29FDC9}"/>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2" name="PA-图片 59">
                <a:extLst>
                  <a:ext uri="{FF2B5EF4-FFF2-40B4-BE49-F238E27FC236}">
                    <a16:creationId xmlns="" xmlns:a16="http://schemas.microsoft.com/office/drawing/2014/main" id="{BA3E6F12-9F2E-4281-9713-C58045940CCB}"/>
                  </a:ext>
                </a:extLst>
              </p:cNvPr>
              <p:cNvPicPr>
                <a:picLocks noChangeAspect="1"/>
              </p:cNvPicPr>
              <p:nvPr>
                <p:custDataLst>
                  <p:tags r:id="rId11"/>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nvGrpSpPr>
            <p:cNvPr id="643" name="组合 642">
              <a:extLst>
                <a:ext uri="{FF2B5EF4-FFF2-40B4-BE49-F238E27FC236}">
                  <a16:creationId xmlns="" xmlns:a16="http://schemas.microsoft.com/office/drawing/2014/main" id="{406FEBE1-ED81-42D2-B00B-38A939358522}"/>
                </a:ext>
              </a:extLst>
            </p:cNvPr>
            <p:cNvGrpSpPr/>
            <p:nvPr/>
          </p:nvGrpSpPr>
          <p:grpSpPr>
            <a:xfrm>
              <a:off x="6282267" y="3183462"/>
              <a:ext cx="2425700" cy="645867"/>
              <a:chOff x="660401" y="1365813"/>
              <a:chExt cx="2425700" cy="645867"/>
            </a:xfrm>
          </p:grpSpPr>
          <p:sp>
            <p:nvSpPr>
              <p:cNvPr id="644" name="矩形: 圆角 643">
                <a:extLst>
                  <a:ext uri="{FF2B5EF4-FFF2-40B4-BE49-F238E27FC236}">
                    <a16:creationId xmlns="" xmlns:a16="http://schemas.microsoft.com/office/drawing/2014/main" id="{493E73EB-7847-4880-B266-F0E324A1A694}"/>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5" name="PA-图片 59">
                <a:extLst>
                  <a:ext uri="{FF2B5EF4-FFF2-40B4-BE49-F238E27FC236}">
                    <a16:creationId xmlns="" xmlns:a16="http://schemas.microsoft.com/office/drawing/2014/main" id="{F797EABB-7833-4829-9B1E-0A505744DD90}"/>
                  </a:ext>
                </a:extLst>
              </p:cNvPr>
              <p:cNvPicPr>
                <a:picLocks noChangeAspect="1"/>
              </p:cNvPicPr>
              <p:nvPr>
                <p:custDataLst>
                  <p:tags r:id="rId10"/>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nvGrpSpPr>
            <p:cNvPr id="646" name="组合 645">
              <a:extLst>
                <a:ext uri="{FF2B5EF4-FFF2-40B4-BE49-F238E27FC236}">
                  <a16:creationId xmlns="" xmlns:a16="http://schemas.microsoft.com/office/drawing/2014/main" id="{9EC16C42-61D0-435F-A367-ADFDBE2CB1D2}"/>
                </a:ext>
              </a:extLst>
            </p:cNvPr>
            <p:cNvGrpSpPr/>
            <p:nvPr/>
          </p:nvGrpSpPr>
          <p:grpSpPr>
            <a:xfrm>
              <a:off x="9093200" y="3183462"/>
              <a:ext cx="2425700" cy="645867"/>
              <a:chOff x="660401" y="1365813"/>
              <a:chExt cx="2425700" cy="645867"/>
            </a:xfrm>
          </p:grpSpPr>
          <p:sp>
            <p:nvSpPr>
              <p:cNvPr id="647" name="矩形: 圆角 646">
                <a:extLst>
                  <a:ext uri="{FF2B5EF4-FFF2-40B4-BE49-F238E27FC236}">
                    <a16:creationId xmlns="" xmlns:a16="http://schemas.microsoft.com/office/drawing/2014/main" id="{89A609B5-5D97-4C28-ABAB-2DBB0D8B6B25}"/>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8" name="PA-图片 59">
                <a:extLst>
                  <a:ext uri="{FF2B5EF4-FFF2-40B4-BE49-F238E27FC236}">
                    <a16:creationId xmlns="" xmlns:a16="http://schemas.microsoft.com/office/drawing/2014/main" id="{DD3E3EBC-01F4-4C9E-82DA-64F15988EF61}"/>
                  </a:ext>
                </a:extLst>
              </p:cNvPr>
              <p:cNvPicPr>
                <a:picLocks noChangeAspect="1"/>
              </p:cNvPicPr>
              <p:nvPr>
                <p:custDataLst>
                  <p:tags r:id="rId9"/>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grpSp>
        <p:nvGrpSpPr>
          <p:cNvPr id="12" name="组合 11">
            <a:extLst>
              <a:ext uri="{FF2B5EF4-FFF2-40B4-BE49-F238E27FC236}">
                <a16:creationId xmlns="" xmlns:a16="http://schemas.microsoft.com/office/drawing/2014/main" id="{63C6EE17-2D6C-4C7D-89C6-44696593B23C}"/>
              </a:ext>
            </a:extLst>
          </p:cNvPr>
          <p:cNvGrpSpPr/>
          <p:nvPr/>
        </p:nvGrpSpPr>
        <p:grpSpPr>
          <a:xfrm>
            <a:off x="660401" y="4231677"/>
            <a:ext cx="10858499" cy="645867"/>
            <a:chOff x="660401" y="4042105"/>
            <a:chExt cx="10858499" cy="645867"/>
          </a:xfrm>
        </p:grpSpPr>
        <p:grpSp>
          <p:nvGrpSpPr>
            <p:cNvPr id="649" name="组合 648">
              <a:extLst>
                <a:ext uri="{FF2B5EF4-FFF2-40B4-BE49-F238E27FC236}">
                  <a16:creationId xmlns="" xmlns:a16="http://schemas.microsoft.com/office/drawing/2014/main" id="{BB4B2E87-23C4-4FF5-8C7C-E0E1B6DCC155}"/>
                </a:ext>
              </a:extLst>
            </p:cNvPr>
            <p:cNvGrpSpPr/>
            <p:nvPr/>
          </p:nvGrpSpPr>
          <p:grpSpPr>
            <a:xfrm>
              <a:off x="660401" y="4042105"/>
              <a:ext cx="2425700" cy="645867"/>
              <a:chOff x="660401" y="1365813"/>
              <a:chExt cx="2425700" cy="645867"/>
            </a:xfrm>
          </p:grpSpPr>
          <p:sp>
            <p:nvSpPr>
              <p:cNvPr id="650" name="矩形: 圆角 649">
                <a:extLst>
                  <a:ext uri="{FF2B5EF4-FFF2-40B4-BE49-F238E27FC236}">
                    <a16:creationId xmlns="" xmlns:a16="http://schemas.microsoft.com/office/drawing/2014/main" id="{50B0F827-6AAF-407D-A8DB-9A87649060C7}"/>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1" name="PA-图片 59">
                <a:extLst>
                  <a:ext uri="{FF2B5EF4-FFF2-40B4-BE49-F238E27FC236}">
                    <a16:creationId xmlns="" xmlns:a16="http://schemas.microsoft.com/office/drawing/2014/main" id="{09EFE815-4CD2-4FA7-A3B5-9327776D99A5}"/>
                  </a:ext>
                </a:extLst>
              </p:cNvPr>
              <p:cNvPicPr>
                <a:picLocks noChangeAspect="1"/>
              </p:cNvPicPr>
              <p:nvPr>
                <p:custDataLst>
                  <p:tags r:id="rId8"/>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nvGrpSpPr>
            <p:cNvPr id="652" name="组合 651">
              <a:extLst>
                <a:ext uri="{FF2B5EF4-FFF2-40B4-BE49-F238E27FC236}">
                  <a16:creationId xmlns="" xmlns:a16="http://schemas.microsoft.com/office/drawing/2014/main" id="{7D54CD5E-9803-4A05-AA58-9C1171071CC8}"/>
                </a:ext>
              </a:extLst>
            </p:cNvPr>
            <p:cNvGrpSpPr/>
            <p:nvPr/>
          </p:nvGrpSpPr>
          <p:grpSpPr>
            <a:xfrm>
              <a:off x="3471334" y="4042105"/>
              <a:ext cx="2425700" cy="645867"/>
              <a:chOff x="660401" y="1365813"/>
              <a:chExt cx="2425700" cy="645867"/>
            </a:xfrm>
          </p:grpSpPr>
          <p:sp>
            <p:nvSpPr>
              <p:cNvPr id="653" name="矩形: 圆角 652">
                <a:extLst>
                  <a:ext uri="{FF2B5EF4-FFF2-40B4-BE49-F238E27FC236}">
                    <a16:creationId xmlns="" xmlns:a16="http://schemas.microsoft.com/office/drawing/2014/main" id="{4DD9F8E1-CC38-484E-AA7A-9B2570BA6230}"/>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4" name="PA-图片 59">
                <a:extLst>
                  <a:ext uri="{FF2B5EF4-FFF2-40B4-BE49-F238E27FC236}">
                    <a16:creationId xmlns="" xmlns:a16="http://schemas.microsoft.com/office/drawing/2014/main" id="{682D8514-9B7E-4CE7-BA55-CFE77EF06768}"/>
                  </a:ext>
                </a:extLst>
              </p:cNvPr>
              <p:cNvPicPr>
                <a:picLocks noChangeAspect="1"/>
              </p:cNvPicPr>
              <p:nvPr>
                <p:custDataLst>
                  <p:tags r:id="rId7"/>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nvGrpSpPr>
            <p:cNvPr id="655" name="组合 654">
              <a:extLst>
                <a:ext uri="{FF2B5EF4-FFF2-40B4-BE49-F238E27FC236}">
                  <a16:creationId xmlns="" xmlns:a16="http://schemas.microsoft.com/office/drawing/2014/main" id="{D0EF777E-6FC3-497F-BB67-28F41CD9B592}"/>
                </a:ext>
              </a:extLst>
            </p:cNvPr>
            <p:cNvGrpSpPr/>
            <p:nvPr/>
          </p:nvGrpSpPr>
          <p:grpSpPr>
            <a:xfrm>
              <a:off x="6282267" y="4042105"/>
              <a:ext cx="2425700" cy="645867"/>
              <a:chOff x="660401" y="1365813"/>
              <a:chExt cx="2425700" cy="645867"/>
            </a:xfrm>
          </p:grpSpPr>
          <p:sp>
            <p:nvSpPr>
              <p:cNvPr id="656" name="矩形: 圆角 655">
                <a:extLst>
                  <a:ext uri="{FF2B5EF4-FFF2-40B4-BE49-F238E27FC236}">
                    <a16:creationId xmlns="" xmlns:a16="http://schemas.microsoft.com/office/drawing/2014/main" id="{F50B5510-FEB3-4212-ADE4-DF06056D01C0}"/>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7" name="PA-图片 59">
                <a:extLst>
                  <a:ext uri="{FF2B5EF4-FFF2-40B4-BE49-F238E27FC236}">
                    <a16:creationId xmlns="" xmlns:a16="http://schemas.microsoft.com/office/drawing/2014/main" id="{4C22C4F3-C7EA-42C0-8939-C332AC0A7CF4}"/>
                  </a:ext>
                </a:extLst>
              </p:cNvPr>
              <p:cNvPicPr>
                <a:picLocks noChangeAspect="1"/>
              </p:cNvPicPr>
              <p:nvPr>
                <p:custDataLst>
                  <p:tags r:id="rId6"/>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nvGrpSpPr>
            <p:cNvPr id="658" name="组合 657">
              <a:extLst>
                <a:ext uri="{FF2B5EF4-FFF2-40B4-BE49-F238E27FC236}">
                  <a16:creationId xmlns="" xmlns:a16="http://schemas.microsoft.com/office/drawing/2014/main" id="{4B509025-8166-400B-AFB0-A8321F6DA248}"/>
                </a:ext>
              </a:extLst>
            </p:cNvPr>
            <p:cNvGrpSpPr/>
            <p:nvPr/>
          </p:nvGrpSpPr>
          <p:grpSpPr>
            <a:xfrm>
              <a:off x="9093200" y="4042105"/>
              <a:ext cx="2425700" cy="645867"/>
              <a:chOff x="660401" y="1365813"/>
              <a:chExt cx="2425700" cy="645867"/>
            </a:xfrm>
          </p:grpSpPr>
          <p:sp>
            <p:nvSpPr>
              <p:cNvPr id="659" name="矩形: 圆角 658">
                <a:extLst>
                  <a:ext uri="{FF2B5EF4-FFF2-40B4-BE49-F238E27FC236}">
                    <a16:creationId xmlns="" xmlns:a16="http://schemas.microsoft.com/office/drawing/2014/main" id="{38960DBE-8137-4C25-B642-D6129D485413}"/>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0" name="PA-图片 59">
                <a:extLst>
                  <a:ext uri="{FF2B5EF4-FFF2-40B4-BE49-F238E27FC236}">
                    <a16:creationId xmlns="" xmlns:a16="http://schemas.microsoft.com/office/drawing/2014/main" id="{DA66E6CB-7451-49F1-9AC6-B463BC4976B9}"/>
                  </a:ext>
                </a:extLst>
              </p:cNvPr>
              <p:cNvPicPr>
                <a:picLocks noChangeAspect="1"/>
              </p:cNvPicPr>
              <p:nvPr>
                <p:custDataLst>
                  <p:tags r:id="rId5"/>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grpSp>
        <p:nvGrpSpPr>
          <p:cNvPr id="13" name="组合 12">
            <a:extLst>
              <a:ext uri="{FF2B5EF4-FFF2-40B4-BE49-F238E27FC236}">
                <a16:creationId xmlns="" xmlns:a16="http://schemas.microsoft.com/office/drawing/2014/main" id="{7130832A-DCBD-419C-AC5D-C45DD3336137}"/>
              </a:ext>
            </a:extLst>
          </p:cNvPr>
          <p:cNvGrpSpPr/>
          <p:nvPr/>
        </p:nvGrpSpPr>
        <p:grpSpPr>
          <a:xfrm>
            <a:off x="660401" y="5134925"/>
            <a:ext cx="10858499" cy="645867"/>
            <a:chOff x="660401" y="4978808"/>
            <a:chExt cx="10858499" cy="645867"/>
          </a:xfrm>
        </p:grpSpPr>
        <p:grpSp>
          <p:nvGrpSpPr>
            <p:cNvPr id="661" name="组合 660">
              <a:extLst>
                <a:ext uri="{FF2B5EF4-FFF2-40B4-BE49-F238E27FC236}">
                  <a16:creationId xmlns="" xmlns:a16="http://schemas.microsoft.com/office/drawing/2014/main" id="{BC502EC6-AA88-4EA8-A81B-AD66D5C79E07}"/>
                </a:ext>
              </a:extLst>
            </p:cNvPr>
            <p:cNvGrpSpPr/>
            <p:nvPr/>
          </p:nvGrpSpPr>
          <p:grpSpPr>
            <a:xfrm>
              <a:off x="660401" y="4978808"/>
              <a:ext cx="2425700" cy="645867"/>
              <a:chOff x="660401" y="1365813"/>
              <a:chExt cx="2425700" cy="645867"/>
            </a:xfrm>
          </p:grpSpPr>
          <p:sp>
            <p:nvSpPr>
              <p:cNvPr id="662" name="矩形: 圆角 661">
                <a:extLst>
                  <a:ext uri="{FF2B5EF4-FFF2-40B4-BE49-F238E27FC236}">
                    <a16:creationId xmlns="" xmlns:a16="http://schemas.microsoft.com/office/drawing/2014/main" id="{35A371A2-F448-48CF-A4AB-1457BB5E5935}"/>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3" name="PA-图片 59">
                <a:extLst>
                  <a:ext uri="{FF2B5EF4-FFF2-40B4-BE49-F238E27FC236}">
                    <a16:creationId xmlns="" xmlns:a16="http://schemas.microsoft.com/office/drawing/2014/main" id="{8AD945E8-03D5-4914-8A26-E9001D6F3090}"/>
                  </a:ext>
                </a:extLst>
              </p:cNvPr>
              <p:cNvPicPr>
                <a:picLocks noChangeAspect="1"/>
              </p:cNvPicPr>
              <p:nvPr>
                <p:custDataLst>
                  <p:tags r:id="rId4"/>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nvGrpSpPr>
            <p:cNvPr id="664" name="组合 663">
              <a:extLst>
                <a:ext uri="{FF2B5EF4-FFF2-40B4-BE49-F238E27FC236}">
                  <a16:creationId xmlns="" xmlns:a16="http://schemas.microsoft.com/office/drawing/2014/main" id="{2065AC20-0C44-4E76-86ED-19195912CB2C}"/>
                </a:ext>
              </a:extLst>
            </p:cNvPr>
            <p:cNvGrpSpPr/>
            <p:nvPr/>
          </p:nvGrpSpPr>
          <p:grpSpPr>
            <a:xfrm>
              <a:off x="3471334" y="4978808"/>
              <a:ext cx="2425700" cy="645867"/>
              <a:chOff x="660401" y="1365813"/>
              <a:chExt cx="2425700" cy="645867"/>
            </a:xfrm>
          </p:grpSpPr>
          <p:sp>
            <p:nvSpPr>
              <p:cNvPr id="665" name="矩形: 圆角 664">
                <a:extLst>
                  <a:ext uri="{FF2B5EF4-FFF2-40B4-BE49-F238E27FC236}">
                    <a16:creationId xmlns="" xmlns:a16="http://schemas.microsoft.com/office/drawing/2014/main" id="{D621E7AA-BF62-4D4C-982C-FFE8308C740E}"/>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6" name="PA-图片 59">
                <a:extLst>
                  <a:ext uri="{FF2B5EF4-FFF2-40B4-BE49-F238E27FC236}">
                    <a16:creationId xmlns="" xmlns:a16="http://schemas.microsoft.com/office/drawing/2014/main" id="{6C0DA1AC-E307-4A96-93FF-8BC487FA067F}"/>
                  </a:ext>
                </a:extLst>
              </p:cNvPr>
              <p:cNvPicPr>
                <a:picLocks noChangeAspect="1"/>
              </p:cNvPicPr>
              <p:nvPr>
                <p:custDataLst>
                  <p:tags r:id="rId3"/>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nvGrpSpPr>
            <p:cNvPr id="667" name="组合 666">
              <a:extLst>
                <a:ext uri="{FF2B5EF4-FFF2-40B4-BE49-F238E27FC236}">
                  <a16:creationId xmlns="" xmlns:a16="http://schemas.microsoft.com/office/drawing/2014/main" id="{278EE293-39C4-4298-AE14-B2C3530AA801}"/>
                </a:ext>
              </a:extLst>
            </p:cNvPr>
            <p:cNvGrpSpPr/>
            <p:nvPr/>
          </p:nvGrpSpPr>
          <p:grpSpPr>
            <a:xfrm>
              <a:off x="6282267" y="4978808"/>
              <a:ext cx="2425700" cy="645867"/>
              <a:chOff x="660401" y="1365813"/>
              <a:chExt cx="2425700" cy="645867"/>
            </a:xfrm>
          </p:grpSpPr>
          <p:sp>
            <p:nvSpPr>
              <p:cNvPr id="668" name="矩形: 圆角 667">
                <a:extLst>
                  <a:ext uri="{FF2B5EF4-FFF2-40B4-BE49-F238E27FC236}">
                    <a16:creationId xmlns="" xmlns:a16="http://schemas.microsoft.com/office/drawing/2014/main" id="{F4BB8682-2541-4CCA-BE17-FA0B0B5B0B15}"/>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9" name="PA-图片 59">
                <a:extLst>
                  <a:ext uri="{FF2B5EF4-FFF2-40B4-BE49-F238E27FC236}">
                    <a16:creationId xmlns="" xmlns:a16="http://schemas.microsoft.com/office/drawing/2014/main" id="{C5E148EB-88BA-46AA-8917-215AD4C12EB8}"/>
                  </a:ext>
                </a:extLst>
              </p:cNvPr>
              <p:cNvPicPr>
                <a:picLocks noChangeAspect="1"/>
              </p:cNvPicPr>
              <p:nvPr>
                <p:custDataLst>
                  <p:tags r:id="rId2"/>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nvGrpSpPr>
            <p:cNvPr id="670" name="组合 669">
              <a:extLst>
                <a:ext uri="{FF2B5EF4-FFF2-40B4-BE49-F238E27FC236}">
                  <a16:creationId xmlns="" xmlns:a16="http://schemas.microsoft.com/office/drawing/2014/main" id="{0F14F638-6BE2-48EB-B0A8-47B802371ACB}"/>
                </a:ext>
              </a:extLst>
            </p:cNvPr>
            <p:cNvGrpSpPr/>
            <p:nvPr/>
          </p:nvGrpSpPr>
          <p:grpSpPr>
            <a:xfrm>
              <a:off x="9093200" y="4978808"/>
              <a:ext cx="2425700" cy="645867"/>
              <a:chOff x="660401" y="1365813"/>
              <a:chExt cx="2425700" cy="645867"/>
            </a:xfrm>
          </p:grpSpPr>
          <p:sp>
            <p:nvSpPr>
              <p:cNvPr id="671" name="矩形: 圆角 670">
                <a:extLst>
                  <a:ext uri="{FF2B5EF4-FFF2-40B4-BE49-F238E27FC236}">
                    <a16:creationId xmlns="" xmlns:a16="http://schemas.microsoft.com/office/drawing/2014/main" id="{9E4EE10F-A84C-4AD5-81F8-1E37907BA588}"/>
                  </a:ext>
                </a:extLst>
              </p:cNvPr>
              <p:cNvSpPr/>
              <p:nvPr/>
            </p:nvSpPr>
            <p:spPr>
              <a:xfrm>
                <a:off x="660401" y="1365813"/>
                <a:ext cx="2425700" cy="645867"/>
              </a:xfrm>
              <a:prstGeom prst="roundRect">
                <a:avLst>
                  <a:gd name="adj" fmla="val 13156"/>
                </a:avLst>
              </a:prstGeom>
              <a:solidFill>
                <a:schemeClr val="bg1"/>
              </a:solidFill>
              <a:ln>
                <a:noFill/>
              </a:ln>
              <a:effectLst>
                <a:outerShdw blurRad="304800" sx="102000" sy="1020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2" name="PA-图片 59">
                <a:extLst>
                  <a:ext uri="{FF2B5EF4-FFF2-40B4-BE49-F238E27FC236}">
                    <a16:creationId xmlns="" xmlns:a16="http://schemas.microsoft.com/office/drawing/2014/main" id="{A084F80A-3343-4810-803E-712633A34BF3}"/>
                  </a:ext>
                </a:extLst>
              </p:cNvPr>
              <p:cNvPicPr>
                <a:picLocks noChangeAspect="1"/>
              </p:cNvPicPr>
              <p:nvPr>
                <p:custDataLst>
                  <p:tags r:id="rId1"/>
                </p:custDataLst>
              </p:nvPr>
            </p:nvPicPr>
            <p:blipFill>
              <a:blip r:embed="rId22" cstate="email">
                <a:extLst>
                  <a:ext uri="{28A0092B-C50C-407E-A947-70E740481C1C}">
                    <a14:useLocalDpi xmlns:a14="http://schemas.microsoft.com/office/drawing/2010/main"/>
                  </a:ext>
                </a:extLst>
              </a:blip>
              <a:stretch>
                <a:fillRect/>
              </a:stretch>
            </p:blipFill>
            <p:spPr>
              <a:xfrm>
                <a:off x="973680" y="1509675"/>
                <a:ext cx="1832015" cy="393702"/>
              </a:xfrm>
              <a:prstGeom prst="rect">
                <a:avLst/>
              </a:prstGeom>
            </p:spPr>
          </p:pic>
        </p:grpSp>
      </p:grpSp>
    </p:spTree>
    <p:extLst>
      <p:ext uri="{BB962C8B-B14F-4D97-AF65-F5344CB8AC3E}">
        <p14:creationId xmlns:p14="http://schemas.microsoft.com/office/powerpoint/2010/main" val="202742108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a:blip r:embed="rId2">
            <a:alphaModFix amt="39000"/>
          </a:blip>
          <a:stretch>
            <a:fillRect/>
          </a:stretch>
        </a:blipFill>
        <a:effectLst/>
      </p:bgPr>
    </p:bg>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文字云页</a:t>
            </a:r>
          </a:p>
        </p:txBody>
      </p:sp>
      <p:sp>
        <p:nvSpPr>
          <p:cNvPr id="69" name="文本框 68">
            <a:extLst>
              <a:ext uri="{FF2B5EF4-FFF2-40B4-BE49-F238E27FC236}">
                <a16:creationId xmlns="" xmlns:a16="http://schemas.microsoft.com/office/drawing/2014/main" id="{714E6C32-C894-4DD0-9925-793867782597}"/>
              </a:ext>
            </a:extLst>
          </p:cNvPr>
          <p:cNvSpPr txBox="1"/>
          <p:nvPr/>
        </p:nvSpPr>
        <p:spPr>
          <a:xfrm>
            <a:off x="4059051" y="2618740"/>
            <a:ext cx="1550424" cy="369332"/>
          </a:xfrm>
          <a:prstGeom prst="rect">
            <a:avLst/>
          </a:prstGeom>
          <a:noFill/>
        </p:spPr>
        <p:txBody>
          <a:bodyPr wrap="none" rtlCol="0">
            <a:spAutoFit/>
          </a:bodyPr>
          <a:lstStyle/>
          <a:p>
            <a:pPr lvl="0" algn="ctr">
              <a:defRPr/>
            </a:pPr>
            <a:r>
              <a:rPr lang="zh-CN" altLang="en-US" dirty="0">
                <a:solidFill>
                  <a:schemeClr val="tx1">
                    <a:lumMod val="85000"/>
                    <a:lumOff val="15000"/>
                  </a:schemeClr>
                </a:solidFill>
                <a:latin typeface="+mn-ea"/>
              </a:rPr>
              <a:t>你的信息放在</a:t>
            </a:r>
          </a:p>
        </p:txBody>
      </p:sp>
      <p:sp>
        <p:nvSpPr>
          <p:cNvPr id="70" name="文本框 69">
            <a:extLst>
              <a:ext uri="{FF2B5EF4-FFF2-40B4-BE49-F238E27FC236}">
                <a16:creationId xmlns="" xmlns:a16="http://schemas.microsoft.com/office/drawing/2014/main" id="{3370A45A-F720-48B2-B7B0-D1236A1E464C}"/>
              </a:ext>
            </a:extLst>
          </p:cNvPr>
          <p:cNvSpPr txBox="1"/>
          <p:nvPr/>
        </p:nvSpPr>
        <p:spPr>
          <a:xfrm>
            <a:off x="7561698" y="1674641"/>
            <a:ext cx="1569660" cy="369332"/>
          </a:xfrm>
          <a:prstGeom prst="rect">
            <a:avLst/>
          </a:prstGeom>
          <a:noFill/>
        </p:spPr>
        <p:txBody>
          <a:bodyPr wrap="none" rtlCol="0">
            <a:spAutoFit/>
          </a:bodyPr>
          <a:lstStyle/>
          <a:p>
            <a:pPr lvl="0" algn="ctr">
              <a:defRPr/>
            </a:pPr>
            <a:r>
              <a:rPr lang="zh-CN" altLang="en-US" dirty="0">
                <a:solidFill>
                  <a:schemeClr val="tx1">
                    <a:lumMod val="85000"/>
                    <a:lumOff val="15000"/>
                  </a:schemeClr>
                </a:solidFill>
                <a:latin typeface="+mn-ea"/>
              </a:rPr>
              <a:t>你的信息放在</a:t>
            </a:r>
          </a:p>
        </p:txBody>
      </p:sp>
      <p:sp>
        <p:nvSpPr>
          <p:cNvPr id="71" name="文本框 70">
            <a:extLst>
              <a:ext uri="{FF2B5EF4-FFF2-40B4-BE49-F238E27FC236}">
                <a16:creationId xmlns="" xmlns:a16="http://schemas.microsoft.com/office/drawing/2014/main" id="{F6701306-3CE3-4E37-8777-DFC0BBD1A16B}"/>
              </a:ext>
            </a:extLst>
          </p:cNvPr>
          <p:cNvSpPr txBox="1"/>
          <p:nvPr/>
        </p:nvSpPr>
        <p:spPr>
          <a:xfrm>
            <a:off x="4908894" y="1551344"/>
            <a:ext cx="1550424" cy="369332"/>
          </a:xfrm>
          <a:prstGeom prst="rect">
            <a:avLst/>
          </a:prstGeom>
          <a:noFill/>
        </p:spPr>
        <p:txBody>
          <a:bodyPr wrap="none" rtlCol="0">
            <a:spAutoFit/>
          </a:bodyPr>
          <a:lstStyle/>
          <a:p>
            <a:pPr lvl="0" algn="ctr">
              <a:defRPr/>
            </a:pPr>
            <a:r>
              <a:rPr lang="zh-CN" altLang="en-US" dirty="0">
                <a:solidFill>
                  <a:schemeClr val="tx1">
                    <a:lumMod val="85000"/>
                    <a:lumOff val="15000"/>
                  </a:schemeClr>
                </a:solidFill>
                <a:latin typeface="+mn-ea"/>
              </a:rPr>
              <a:t>你的信息放在</a:t>
            </a:r>
          </a:p>
        </p:txBody>
      </p:sp>
      <p:sp>
        <p:nvSpPr>
          <p:cNvPr id="72" name="文本框 71">
            <a:extLst>
              <a:ext uri="{FF2B5EF4-FFF2-40B4-BE49-F238E27FC236}">
                <a16:creationId xmlns="" xmlns:a16="http://schemas.microsoft.com/office/drawing/2014/main" id="{B38BD371-AB57-46CD-925C-562AAA2BD7CC}"/>
              </a:ext>
            </a:extLst>
          </p:cNvPr>
          <p:cNvSpPr txBox="1"/>
          <p:nvPr/>
        </p:nvSpPr>
        <p:spPr>
          <a:xfrm>
            <a:off x="7115377" y="2792392"/>
            <a:ext cx="1550424" cy="369332"/>
          </a:xfrm>
          <a:prstGeom prst="rect">
            <a:avLst/>
          </a:prstGeom>
          <a:noFill/>
        </p:spPr>
        <p:txBody>
          <a:bodyPr wrap="none" rtlCol="0">
            <a:spAutoFit/>
          </a:bodyPr>
          <a:lstStyle/>
          <a:p>
            <a:pPr lvl="0" algn="ctr">
              <a:defRPr/>
            </a:pPr>
            <a:r>
              <a:rPr lang="zh-CN" altLang="en-US" dirty="0">
                <a:solidFill>
                  <a:schemeClr val="tx1">
                    <a:lumMod val="85000"/>
                    <a:lumOff val="15000"/>
                  </a:schemeClr>
                </a:solidFill>
                <a:latin typeface="+mn-ea"/>
              </a:rPr>
              <a:t>你的信息放在</a:t>
            </a:r>
          </a:p>
        </p:txBody>
      </p:sp>
      <p:sp>
        <p:nvSpPr>
          <p:cNvPr id="73" name="文本框 72">
            <a:extLst>
              <a:ext uri="{FF2B5EF4-FFF2-40B4-BE49-F238E27FC236}">
                <a16:creationId xmlns="" xmlns:a16="http://schemas.microsoft.com/office/drawing/2014/main" id="{78E1CCC0-B82E-4FF9-9024-9304DCCA0AAE}"/>
              </a:ext>
            </a:extLst>
          </p:cNvPr>
          <p:cNvSpPr txBox="1"/>
          <p:nvPr/>
        </p:nvSpPr>
        <p:spPr>
          <a:xfrm>
            <a:off x="5001294" y="3512809"/>
            <a:ext cx="1550424" cy="369332"/>
          </a:xfrm>
          <a:prstGeom prst="rect">
            <a:avLst/>
          </a:prstGeom>
          <a:noFill/>
        </p:spPr>
        <p:txBody>
          <a:bodyPr wrap="none" rtlCol="0">
            <a:spAutoFit/>
          </a:bodyPr>
          <a:lstStyle/>
          <a:p>
            <a:pPr lvl="0" algn="ctr">
              <a:defRPr/>
            </a:pPr>
            <a:r>
              <a:rPr lang="zh-CN" altLang="en-US" dirty="0">
                <a:solidFill>
                  <a:schemeClr val="tx1">
                    <a:lumMod val="85000"/>
                    <a:lumOff val="15000"/>
                  </a:schemeClr>
                </a:solidFill>
                <a:latin typeface="+mn-ea"/>
              </a:rPr>
              <a:t>你的信息放在</a:t>
            </a:r>
          </a:p>
        </p:txBody>
      </p:sp>
      <p:sp>
        <p:nvSpPr>
          <p:cNvPr id="74" name="文本框 73">
            <a:extLst>
              <a:ext uri="{FF2B5EF4-FFF2-40B4-BE49-F238E27FC236}">
                <a16:creationId xmlns="" xmlns:a16="http://schemas.microsoft.com/office/drawing/2014/main" id="{C7B5D4C0-8EDF-4E0E-BE78-E701FD0C165A}"/>
              </a:ext>
            </a:extLst>
          </p:cNvPr>
          <p:cNvSpPr txBox="1"/>
          <p:nvPr/>
        </p:nvSpPr>
        <p:spPr>
          <a:xfrm>
            <a:off x="7056885" y="4015959"/>
            <a:ext cx="2233304" cy="369332"/>
          </a:xfrm>
          <a:prstGeom prst="rect">
            <a:avLst/>
          </a:prstGeom>
          <a:noFill/>
        </p:spPr>
        <p:txBody>
          <a:bodyPr wrap="none" rtlCol="0">
            <a:spAutoFit/>
          </a:bodyPr>
          <a:lstStyle/>
          <a:p>
            <a:pPr lvl="0" algn="ctr">
              <a:defRPr/>
            </a:pPr>
            <a:r>
              <a:rPr lang="zh-CN" altLang="en-US" dirty="0">
                <a:solidFill>
                  <a:schemeClr val="tx1">
                    <a:lumMod val="85000"/>
                    <a:lumOff val="15000"/>
                  </a:schemeClr>
                </a:solidFill>
                <a:latin typeface="+mn-ea"/>
              </a:rPr>
              <a:t>你的信息放在这里哦</a:t>
            </a:r>
          </a:p>
        </p:txBody>
      </p:sp>
      <p:sp>
        <p:nvSpPr>
          <p:cNvPr id="75" name="文本框 74">
            <a:extLst>
              <a:ext uri="{FF2B5EF4-FFF2-40B4-BE49-F238E27FC236}">
                <a16:creationId xmlns="" xmlns:a16="http://schemas.microsoft.com/office/drawing/2014/main" id="{DBE065FF-ED12-4FD5-B609-074853C33B16}"/>
              </a:ext>
            </a:extLst>
          </p:cNvPr>
          <p:cNvSpPr txBox="1"/>
          <p:nvPr/>
        </p:nvSpPr>
        <p:spPr>
          <a:xfrm>
            <a:off x="3263884" y="4549476"/>
            <a:ext cx="2233305" cy="369332"/>
          </a:xfrm>
          <a:prstGeom prst="rect">
            <a:avLst/>
          </a:prstGeom>
          <a:noFill/>
        </p:spPr>
        <p:txBody>
          <a:bodyPr wrap="none" rtlCol="0">
            <a:spAutoFit/>
          </a:bodyPr>
          <a:lstStyle/>
          <a:p>
            <a:pPr lvl="0" algn="ctr">
              <a:defRPr/>
            </a:pPr>
            <a:r>
              <a:rPr lang="zh-CN" altLang="en-US" dirty="0">
                <a:solidFill>
                  <a:schemeClr val="tx1">
                    <a:lumMod val="85000"/>
                    <a:lumOff val="15000"/>
                  </a:schemeClr>
                </a:solidFill>
                <a:latin typeface="+mn-ea"/>
              </a:rPr>
              <a:t>你的信息放在这里哦</a:t>
            </a:r>
          </a:p>
        </p:txBody>
      </p:sp>
      <p:sp>
        <p:nvSpPr>
          <p:cNvPr id="76" name="对话气泡: 圆角矩形 16">
            <a:extLst>
              <a:ext uri="{FF2B5EF4-FFF2-40B4-BE49-F238E27FC236}">
                <a16:creationId xmlns="" xmlns:a16="http://schemas.microsoft.com/office/drawing/2014/main" id="{5B71761C-6DBA-4D0B-94C6-9D862800FD71}"/>
              </a:ext>
            </a:extLst>
          </p:cNvPr>
          <p:cNvSpPr/>
          <p:nvPr/>
        </p:nvSpPr>
        <p:spPr>
          <a:xfrm>
            <a:off x="3666551" y="2540778"/>
            <a:ext cx="2256097"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alpha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7" name="对话气泡: 圆角矩形 16">
            <a:extLst>
              <a:ext uri="{FF2B5EF4-FFF2-40B4-BE49-F238E27FC236}">
                <a16:creationId xmlns="" xmlns:a16="http://schemas.microsoft.com/office/drawing/2014/main" id="{B150ABB8-3309-4A81-9903-F6B571845C37}"/>
              </a:ext>
            </a:extLst>
          </p:cNvPr>
          <p:cNvSpPr/>
          <p:nvPr/>
        </p:nvSpPr>
        <p:spPr>
          <a:xfrm flipH="1">
            <a:off x="7376188" y="1596679"/>
            <a:ext cx="2032749"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8" name="对话气泡: 圆角矩形 16">
            <a:extLst>
              <a:ext uri="{FF2B5EF4-FFF2-40B4-BE49-F238E27FC236}">
                <a16:creationId xmlns="" xmlns:a16="http://schemas.microsoft.com/office/drawing/2014/main" id="{BFD54CA0-2EE8-4BBF-827F-957FA64CE80F}"/>
              </a:ext>
            </a:extLst>
          </p:cNvPr>
          <p:cNvSpPr/>
          <p:nvPr/>
        </p:nvSpPr>
        <p:spPr>
          <a:xfrm>
            <a:off x="2819153" y="4463253"/>
            <a:ext cx="2982335"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alpha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9" name="对话气泡: 圆角矩形 16">
            <a:extLst>
              <a:ext uri="{FF2B5EF4-FFF2-40B4-BE49-F238E27FC236}">
                <a16:creationId xmlns="" xmlns:a16="http://schemas.microsoft.com/office/drawing/2014/main" id="{604DCFA2-A759-434A-A651-2F832F9E05E7}"/>
              </a:ext>
            </a:extLst>
          </p:cNvPr>
          <p:cNvSpPr/>
          <p:nvPr/>
        </p:nvSpPr>
        <p:spPr>
          <a:xfrm flipH="1">
            <a:off x="6804727" y="2714430"/>
            <a:ext cx="2256098"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0" name="对话气泡: 圆角矩形 16">
            <a:extLst>
              <a:ext uri="{FF2B5EF4-FFF2-40B4-BE49-F238E27FC236}">
                <a16:creationId xmlns="" xmlns:a16="http://schemas.microsoft.com/office/drawing/2014/main" id="{725F5C4D-02B1-4DD6-837A-27A8B7268A9E}"/>
              </a:ext>
            </a:extLst>
          </p:cNvPr>
          <p:cNvSpPr/>
          <p:nvPr/>
        </p:nvSpPr>
        <p:spPr>
          <a:xfrm>
            <a:off x="4614406" y="1473382"/>
            <a:ext cx="2032749"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81" name="对话气泡: 圆角矩形 16">
            <a:extLst>
              <a:ext uri="{FF2B5EF4-FFF2-40B4-BE49-F238E27FC236}">
                <a16:creationId xmlns="" xmlns:a16="http://schemas.microsoft.com/office/drawing/2014/main" id="{F5943047-DD10-4AC2-B9BA-38C53C5038F6}"/>
              </a:ext>
            </a:extLst>
          </p:cNvPr>
          <p:cNvSpPr/>
          <p:nvPr/>
        </p:nvSpPr>
        <p:spPr>
          <a:xfrm>
            <a:off x="4695550" y="3434847"/>
            <a:ext cx="2032749"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alpha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2" name="对话气泡: 圆角矩形 16">
            <a:extLst>
              <a:ext uri="{FF2B5EF4-FFF2-40B4-BE49-F238E27FC236}">
                <a16:creationId xmlns="" xmlns:a16="http://schemas.microsoft.com/office/drawing/2014/main" id="{740D46CF-6EAD-4294-8036-C5EA9A1E1E9E}"/>
              </a:ext>
            </a:extLst>
          </p:cNvPr>
          <p:cNvSpPr/>
          <p:nvPr/>
        </p:nvSpPr>
        <p:spPr>
          <a:xfrm flipH="1">
            <a:off x="6917816" y="3937997"/>
            <a:ext cx="2618969"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alpha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3" name="对话气泡: 圆角矩形 16">
            <a:extLst>
              <a:ext uri="{FF2B5EF4-FFF2-40B4-BE49-F238E27FC236}">
                <a16:creationId xmlns="" xmlns:a16="http://schemas.microsoft.com/office/drawing/2014/main" id="{FEE394D3-CEB5-4D67-88A6-6E8195355427}"/>
              </a:ext>
            </a:extLst>
          </p:cNvPr>
          <p:cNvSpPr/>
          <p:nvPr/>
        </p:nvSpPr>
        <p:spPr>
          <a:xfrm flipH="1">
            <a:off x="9258955" y="3200969"/>
            <a:ext cx="1614786"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84" name="对话气泡: 圆角矩形 16">
            <a:extLst>
              <a:ext uri="{FF2B5EF4-FFF2-40B4-BE49-F238E27FC236}">
                <a16:creationId xmlns="" xmlns:a16="http://schemas.microsoft.com/office/drawing/2014/main" id="{C7E98A8E-3143-4A04-9BE4-61490C0E1427}"/>
              </a:ext>
            </a:extLst>
          </p:cNvPr>
          <p:cNvSpPr/>
          <p:nvPr/>
        </p:nvSpPr>
        <p:spPr>
          <a:xfrm>
            <a:off x="1604927" y="3556158"/>
            <a:ext cx="2032749"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5" name="对话气泡: 圆角矩形 16">
            <a:extLst>
              <a:ext uri="{FF2B5EF4-FFF2-40B4-BE49-F238E27FC236}">
                <a16:creationId xmlns="" xmlns:a16="http://schemas.microsoft.com/office/drawing/2014/main" id="{D4B1D4FD-B450-430C-B978-1396635D34FC}"/>
              </a:ext>
            </a:extLst>
          </p:cNvPr>
          <p:cNvSpPr/>
          <p:nvPr/>
        </p:nvSpPr>
        <p:spPr>
          <a:xfrm>
            <a:off x="1529460" y="2647303"/>
            <a:ext cx="1331288"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6" name="对话气泡: 圆角矩形 16">
            <a:extLst>
              <a:ext uri="{FF2B5EF4-FFF2-40B4-BE49-F238E27FC236}">
                <a16:creationId xmlns="" xmlns:a16="http://schemas.microsoft.com/office/drawing/2014/main" id="{DA1654A1-164A-4E21-B716-9180759A8E63}"/>
              </a:ext>
            </a:extLst>
          </p:cNvPr>
          <p:cNvSpPr/>
          <p:nvPr/>
        </p:nvSpPr>
        <p:spPr>
          <a:xfrm>
            <a:off x="4733375" y="5364507"/>
            <a:ext cx="2032749"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7" name="对话气泡: 圆角矩形 16">
            <a:extLst>
              <a:ext uri="{FF2B5EF4-FFF2-40B4-BE49-F238E27FC236}">
                <a16:creationId xmlns="" xmlns:a16="http://schemas.microsoft.com/office/drawing/2014/main" id="{7390163E-0DB2-43FF-80C6-AC9E4E127AEE}"/>
              </a:ext>
            </a:extLst>
          </p:cNvPr>
          <p:cNvSpPr/>
          <p:nvPr/>
        </p:nvSpPr>
        <p:spPr>
          <a:xfrm flipH="1">
            <a:off x="7181592" y="4842879"/>
            <a:ext cx="1784452"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8" name="文本框 87">
            <a:extLst>
              <a:ext uri="{FF2B5EF4-FFF2-40B4-BE49-F238E27FC236}">
                <a16:creationId xmlns="" xmlns:a16="http://schemas.microsoft.com/office/drawing/2014/main" id="{C44E4591-B271-4E2D-AA09-BB5321F773DA}"/>
              </a:ext>
            </a:extLst>
          </p:cNvPr>
          <p:cNvSpPr txBox="1"/>
          <p:nvPr/>
        </p:nvSpPr>
        <p:spPr>
          <a:xfrm>
            <a:off x="9238518" y="3284640"/>
            <a:ext cx="1550424" cy="369332"/>
          </a:xfrm>
          <a:prstGeom prst="rect">
            <a:avLst/>
          </a:prstGeom>
          <a:noFill/>
        </p:spPr>
        <p:txBody>
          <a:bodyPr wrap="none" rtlCol="0">
            <a:spAutoFit/>
          </a:bodyPr>
          <a:lstStyle/>
          <a:p>
            <a:pPr lvl="0" algn="ctr">
              <a:defRPr/>
            </a:pPr>
            <a:r>
              <a:rPr lang="zh-CN" altLang="en-US" dirty="0">
                <a:solidFill>
                  <a:schemeClr val="tx1">
                    <a:lumMod val="85000"/>
                    <a:lumOff val="15000"/>
                  </a:schemeClr>
                </a:solidFill>
                <a:latin typeface="+mn-ea"/>
              </a:rPr>
              <a:t>你的信息放在</a:t>
            </a:r>
          </a:p>
        </p:txBody>
      </p:sp>
      <p:sp>
        <p:nvSpPr>
          <p:cNvPr id="89" name="文本框 88">
            <a:extLst>
              <a:ext uri="{FF2B5EF4-FFF2-40B4-BE49-F238E27FC236}">
                <a16:creationId xmlns="" xmlns:a16="http://schemas.microsoft.com/office/drawing/2014/main" id="{88B5317F-7EA8-41C4-A3B0-D266024B3763}"/>
              </a:ext>
            </a:extLst>
          </p:cNvPr>
          <p:cNvSpPr txBox="1"/>
          <p:nvPr/>
        </p:nvSpPr>
        <p:spPr>
          <a:xfrm>
            <a:off x="7274891" y="4920841"/>
            <a:ext cx="1550424" cy="369332"/>
          </a:xfrm>
          <a:prstGeom prst="rect">
            <a:avLst/>
          </a:prstGeom>
          <a:noFill/>
        </p:spPr>
        <p:txBody>
          <a:bodyPr wrap="none" rtlCol="0">
            <a:spAutoFit/>
          </a:bodyPr>
          <a:lstStyle/>
          <a:p>
            <a:pPr lvl="0" algn="ctr">
              <a:defRPr/>
            </a:pPr>
            <a:r>
              <a:rPr lang="zh-CN" altLang="en-US" dirty="0">
                <a:solidFill>
                  <a:schemeClr val="tx1">
                    <a:lumMod val="85000"/>
                    <a:lumOff val="15000"/>
                  </a:schemeClr>
                </a:solidFill>
                <a:latin typeface="+mn-ea"/>
              </a:rPr>
              <a:t>你的信息放在</a:t>
            </a:r>
          </a:p>
        </p:txBody>
      </p:sp>
      <p:sp>
        <p:nvSpPr>
          <p:cNvPr id="90" name="对话气泡: 圆角矩形 16">
            <a:extLst>
              <a:ext uri="{FF2B5EF4-FFF2-40B4-BE49-F238E27FC236}">
                <a16:creationId xmlns="" xmlns:a16="http://schemas.microsoft.com/office/drawing/2014/main" id="{5ACB8E4C-4A3B-4EFA-83B5-396E52910A64}"/>
              </a:ext>
            </a:extLst>
          </p:cNvPr>
          <p:cNvSpPr/>
          <p:nvPr/>
        </p:nvSpPr>
        <p:spPr>
          <a:xfrm>
            <a:off x="2021648" y="1839182"/>
            <a:ext cx="1863726"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1" name="对话气泡: 圆角矩形 16">
            <a:extLst>
              <a:ext uri="{FF2B5EF4-FFF2-40B4-BE49-F238E27FC236}">
                <a16:creationId xmlns="" xmlns:a16="http://schemas.microsoft.com/office/drawing/2014/main" id="{C8A71706-06F8-4950-8810-70B0E441512A}"/>
              </a:ext>
            </a:extLst>
          </p:cNvPr>
          <p:cNvSpPr/>
          <p:nvPr/>
        </p:nvSpPr>
        <p:spPr>
          <a:xfrm flipH="1">
            <a:off x="9755004" y="2245193"/>
            <a:ext cx="1690676"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2" name="对话气泡: 圆角矩形 16">
            <a:extLst>
              <a:ext uri="{FF2B5EF4-FFF2-40B4-BE49-F238E27FC236}">
                <a16:creationId xmlns="" xmlns:a16="http://schemas.microsoft.com/office/drawing/2014/main" id="{2C26022B-3D15-48E8-8D1A-820D8D1076DA}"/>
              </a:ext>
            </a:extLst>
          </p:cNvPr>
          <p:cNvSpPr/>
          <p:nvPr/>
        </p:nvSpPr>
        <p:spPr>
          <a:xfrm flipH="1">
            <a:off x="9597184" y="4548859"/>
            <a:ext cx="1690677"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3" name="文本框 92">
            <a:extLst>
              <a:ext uri="{FF2B5EF4-FFF2-40B4-BE49-F238E27FC236}">
                <a16:creationId xmlns="" xmlns:a16="http://schemas.microsoft.com/office/drawing/2014/main" id="{4D359A50-FBC5-4F94-A0DE-12D23425FC51}"/>
              </a:ext>
            </a:extLst>
          </p:cNvPr>
          <p:cNvSpPr txBox="1"/>
          <p:nvPr/>
        </p:nvSpPr>
        <p:spPr>
          <a:xfrm>
            <a:off x="1903371" y="3634120"/>
            <a:ext cx="1550424" cy="369332"/>
          </a:xfrm>
          <a:prstGeom prst="rect">
            <a:avLst/>
          </a:prstGeom>
          <a:noFill/>
        </p:spPr>
        <p:txBody>
          <a:bodyPr wrap="none" rtlCol="0">
            <a:spAutoFit/>
          </a:bodyPr>
          <a:lstStyle/>
          <a:p>
            <a:pPr lvl="0" algn="ctr">
              <a:defRPr/>
            </a:pPr>
            <a:r>
              <a:rPr lang="zh-CN" altLang="en-US" dirty="0">
                <a:solidFill>
                  <a:schemeClr val="tx1">
                    <a:lumMod val="85000"/>
                    <a:lumOff val="15000"/>
                  </a:schemeClr>
                </a:solidFill>
                <a:latin typeface="+mn-ea"/>
              </a:rPr>
              <a:t>你的信息放在</a:t>
            </a:r>
          </a:p>
        </p:txBody>
      </p:sp>
      <p:sp>
        <p:nvSpPr>
          <p:cNvPr id="94" name="对话气泡: 圆角矩形 16">
            <a:extLst>
              <a:ext uri="{FF2B5EF4-FFF2-40B4-BE49-F238E27FC236}">
                <a16:creationId xmlns="" xmlns:a16="http://schemas.microsoft.com/office/drawing/2014/main" id="{41F8EAF4-35E2-43D3-A2D3-165B4DCFC476}"/>
              </a:ext>
            </a:extLst>
          </p:cNvPr>
          <p:cNvSpPr/>
          <p:nvPr/>
        </p:nvSpPr>
        <p:spPr>
          <a:xfrm>
            <a:off x="1082815" y="4555726"/>
            <a:ext cx="1457476" cy="525256"/>
          </a:xfrm>
          <a:custGeom>
            <a:avLst/>
            <a:gdLst>
              <a:gd name="connsiteX0" fmla="*/ 0 w 2723824"/>
              <a:gd name="connsiteY0" fmla="*/ 87544 h 525256"/>
              <a:gd name="connsiteX1" fmla="*/ 87544 w 2723824"/>
              <a:gd name="connsiteY1" fmla="*/ 0 h 525256"/>
              <a:gd name="connsiteX2" fmla="*/ 453971 w 2723824"/>
              <a:gd name="connsiteY2" fmla="*/ 0 h 525256"/>
              <a:gd name="connsiteX3" fmla="*/ 453971 w 2723824"/>
              <a:gd name="connsiteY3" fmla="*/ 0 h 525256"/>
              <a:gd name="connsiteX4" fmla="*/ 1134927 w 2723824"/>
              <a:gd name="connsiteY4" fmla="*/ 0 h 525256"/>
              <a:gd name="connsiteX5" fmla="*/ 2636280 w 2723824"/>
              <a:gd name="connsiteY5" fmla="*/ 0 h 525256"/>
              <a:gd name="connsiteX6" fmla="*/ 2723824 w 2723824"/>
              <a:gd name="connsiteY6" fmla="*/ 87544 h 525256"/>
              <a:gd name="connsiteX7" fmla="*/ 2723824 w 2723824"/>
              <a:gd name="connsiteY7" fmla="*/ 306399 h 525256"/>
              <a:gd name="connsiteX8" fmla="*/ 2723824 w 2723824"/>
              <a:gd name="connsiteY8" fmla="*/ 306399 h 525256"/>
              <a:gd name="connsiteX9" fmla="*/ 2723824 w 2723824"/>
              <a:gd name="connsiteY9" fmla="*/ 437713 h 525256"/>
              <a:gd name="connsiteX10" fmla="*/ 2723824 w 2723824"/>
              <a:gd name="connsiteY10" fmla="*/ 437712 h 525256"/>
              <a:gd name="connsiteX11" fmla="*/ 2636280 w 2723824"/>
              <a:gd name="connsiteY11" fmla="*/ 525256 h 525256"/>
              <a:gd name="connsiteX12" fmla="*/ 1134927 w 2723824"/>
              <a:gd name="connsiteY12" fmla="*/ 525256 h 525256"/>
              <a:gd name="connsiteX13" fmla="*/ 453971 w 2723824"/>
              <a:gd name="connsiteY13" fmla="*/ 525256 h 525256"/>
              <a:gd name="connsiteX14" fmla="*/ 453971 w 2723824"/>
              <a:gd name="connsiteY14" fmla="*/ 525256 h 525256"/>
              <a:gd name="connsiteX15" fmla="*/ 87544 w 2723824"/>
              <a:gd name="connsiteY15" fmla="*/ 525256 h 525256"/>
              <a:gd name="connsiteX16" fmla="*/ 0 w 2723824"/>
              <a:gd name="connsiteY16" fmla="*/ 437712 h 525256"/>
              <a:gd name="connsiteX17" fmla="*/ 0 w 2723824"/>
              <a:gd name="connsiteY17" fmla="*/ 437713 h 525256"/>
              <a:gd name="connsiteX18" fmla="*/ -266581 w 2723824"/>
              <a:gd name="connsiteY18" fmla="*/ 267959 h 525256"/>
              <a:gd name="connsiteX19" fmla="*/ 0 w 2723824"/>
              <a:gd name="connsiteY19" fmla="*/ 306399 h 525256"/>
              <a:gd name="connsiteX20" fmla="*/ 0 w 2723824"/>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6581 w 2990405"/>
              <a:gd name="connsiteY19" fmla="*/ 306399 h 525256"/>
              <a:gd name="connsiteX20" fmla="*/ 266581 w 2990405"/>
              <a:gd name="connsiteY20" fmla="*/ 87544 h 525256"/>
              <a:gd name="connsiteX0" fmla="*/ 266581 w 2990405"/>
              <a:gd name="connsiteY0" fmla="*/ 87544 h 525256"/>
              <a:gd name="connsiteX1" fmla="*/ 354125 w 2990405"/>
              <a:gd name="connsiteY1" fmla="*/ 0 h 525256"/>
              <a:gd name="connsiteX2" fmla="*/ 720552 w 2990405"/>
              <a:gd name="connsiteY2" fmla="*/ 0 h 525256"/>
              <a:gd name="connsiteX3" fmla="*/ 720552 w 2990405"/>
              <a:gd name="connsiteY3" fmla="*/ 0 h 525256"/>
              <a:gd name="connsiteX4" fmla="*/ 1401508 w 2990405"/>
              <a:gd name="connsiteY4" fmla="*/ 0 h 525256"/>
              <a:gd name="connsiteX5" fmla="*/ 2902861 w 2990405"/>
              <a:gd name="connsiteY5" fmla="*/ 0 h 525256"/>
              <a:gd name="connsiteX6" fmla="*/ 2990405 w 2990405"/>
              <a:gd name="connsiteY6" fmla="*/ 87544 h 525256"/>
              <a:gd name="connsiteX7" fmla="*/ 2990405 w 2990405"/>
              <a:gd name="connsiteY7" fmla="*/ 306399 h 525256"/>
              <a:gd name="connsiteX8" fmla="*/ 2990405 w 2990405"/>
              <a:gd name="connsiteY8" fmla="*/ 306399 h 525256"/>
              <a:gd name="connsiteX9" fmla="*/ 2990405 w 2990405"/>
              <a:gd name="connsiteY9" fmla="*/ 437713 h 525256"/>
              <a:gd name="connsiteX10" fmla="*/ 2990405 w 2990405"/>
              <a:gd name="connsiteY10" fmla="*/ 437712 h 525256"/>
              <a:gd name="connsiteX11" fmla="*/ 2902861 w 2990405"/>
              <a:gd name="connsiteY11" fmla="*/ 525256 h 525256"/>
              <a:gd name="connsiteX12" fmla="*/ 1401508 w 2990405"/>
              <a:gd name="connsiteY12" fmla="*/ 525256 h 525256"/>
              <a:gd name="connsiteX13" fmla="*/ 720552 w 2990405"/>
              <a:gd name="connsiteY13" fmla="*/ 525256 h 525256"/>
              <a:gd name="connsiteX14" fmla="*/ 720552 w 2990405"/>
              <a:gd name="connsiteY14" fmla="*/ 525256 h 525256"/>
              <a:gd name="connsiteX15" fmla="*/ 354125 w 2990405"/>
              <a:gd name="connsiteY15" fmla="*/ 525256 h 525256"/>
              <a:gd name="connsiteX16" fmla="*/ 266581 w 2990405"/>
              <a:gd name="connsiteY16" fmla="*/ 437712 h 525256"/>
              <a:gd name="connsiteX17" fmla="*/ 258961 w 2990405"/>
              <a:gd name="connsiteY17" fmla="*/ 346273 h 525256"/>
              <a:gd name="connsiteX18" fmla="*/ 0 w 2990405"/>
              <a:gd name="connsiteY18" fmla="*/ 267959 h 525256"/>
              <a:gd name="connsiteX19" fmla="*/ 264676 w 2990405"/>
              <a:gd name="connsiteY19" fmla="*/ 251154 h 525256"/>
              <a:gd name="connsiteX20" fmla="*/ 266581 w 2990405"/>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27516 w 2858960"/>
              <a:gd name="connsiteY17" fmla="*/ 346273 h 525256"/>
              <a:gd name="connsiteX18" fmla="*/ 0 w 2858960"/>
              <a:gd name="connsiteY18" fmla="*/ 302249 h 525256"/>
              <a:gd name="connsiteX19" fmla="*/ 133231 w 2858960"/>
              <a:gd name="connsiteY19" fmla="*/ 251154 h 525256"/>
              <a:gd name="connsiteX20" fmla="*/ 135136 w 2858960"/>
              <a:gd name="connsiteY20" fmla="*/ 87544 h 525256"/>
              <a:gd name="connsiteX0" fmla="*/ 135136 w 2858960"/>
              <a:gd name="connsiteY0" fmla="*/ 87544 h 525256"/>
              <a:gd name="connsiteX1" fmla="*/ 222680 w 2858960"/>
              <a:gd name="connsiteY1" fmla="*/ 0 h 525256"/>
              <a:gd name="connsiteX2" fmla="*/ 589107 w 2858960"/>
              <a:gd name="connsiteY2" fmla="*/ 0 h 525256"/>
              <a:gd name="connsiteX3" fmla="*/ 589107 w 2858960"/>
              <a:gd name="connsiteY3" fmla="*/ 0 h 525256"/>
              <a:gd name="connsiteX4" fmla="*/ 1270063 w 2858960"/>
              <a:gd name="connsiteY4" fmla="*/ 0 h 525256"/>
              <a:gd name="connsiteX5" fmla="*/ 2771416 w 2858960"/>
              <a:gd name="connsiteY5" fmla="*/ 0 h 525256"/>
              <a:gd name="connsiteX6" fmla="*/ 2858960 w 2858960"/>
              <a:gd name="connsiteY6" fmla="*/ 87544 h 525256"/>
              <a:gd name="connsiteX7" fmla="*/ 2858960 w 2858960"/>
              <a:gd name="connsiteY7" fmla="*/ 306399 h 525256"/>
              <a:gd name="connsiteX8" fmla="*/ 2858960 w 2858960"/>
              <a:gd name="connsiteY8" fmla="*/ 306399 h 525256"/>
              <a:gd name="connsiteX9" fmla="*/ 2858960 w 2858960"/>
              <a:gd name="connsiteY9" fmla="*/ 437713 h 525256"/>
              <a:gd name="connsiteX10" fmla="*/ 2858960 w 2858960"/>
              <a:gd name="connsiteY10" fmla="*/ 437712 h 525256"/>
              <a:gd name="connsiteX11" fmla="*/ 2771416 w 2858960"/>
              <a:gd name="connsiteY11" fmla="*/ 525256 h 525256"/>
              <a:gd name="connsiteX12" fmla="*/ 1270063 w 2858960"/>
              <a:gd name="connsiteY12" fmla="*/ 525256 h 525256"/>
              <a:gd name="connsiteX13" fmla="*/ 589107 w 2858960"/>
              <a:gd name="connsiteY13" fmla="*/ 525256 h 525256"/>
              <a:gd name="connsiteX14" fmla="*/ 589107 w 2858960"/>
              <a:gd name="connsiteY14" fmla="*/ 525256 h 525256"/>
              <a:gd name="connsiteX15" fmla="*/ 222680 w 2858960"/>
              <a:gd name="connsiteY15" fmla="*/ 525256 h 525256"/>
              <a:gd name="connsiteX16" fmla="*/ 135136 w 2858960"/>
              <a:gd name="connsiteY16" fmla="*/ 437712 h 525256"/>
              <a:gd name="connsiteX17" fmla="*/ 135136 w 2858960"/>
              <a:gd name="connsiteY17" fmla="*/ 332938 h 525256"/>
              <a:gd name="connsiteX18" fmla="*/ 0 w 2858960"/>
              <a:gd name="connsiteY18" fmla="*/ 302249 h 525256"/>
              <a:gd name="connsiteX19" fmla="*/ 133231 w 2858960"/>
              <a:gd name="connsiteY19" fmla="*/ 251154 h 525256"/>
              <a:gd name="connsiteX20" fmla="*/ 135136 w 2858960"/>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08466 w 2834195"/>
              <a:gd name="connsiteY19" fmla="*/ 251154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329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87009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29483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10078 h 525256"/>
              <a:gd name="connsiteX18" fmla="*/ 0 w 2834195"/>
              <a:gd name="connsiteY18" fmla="*/ 269864 h 525256"/>
              <a:gd name="connsiteX19" fmla="*/ 110371 w 2834195"/>
              <a:gd name="connsiteY19" fmla="*/ 211149 h 525256"/>
              <a:gd name="connsiteX20" fmla="*/ 110371 w 2834195"/>
              <a:gd name="connsiteY20" fmla="*/ 87544 h 525256"/>
              <a:gd name="connsiteX0" fmla="*/ 110371 w 2834195"/>
              <a:gd name="connsiteY0" fmla="*/ 87544 h 525256"/>
              <a:gd name="connsiteX1" fmla="*/ 197915 w 2834195"/>
              <a:gd name="connsiteY1" fmla="*/ 0 h 525256"/>
              <a:gd name="connsiteX2" fmla="*/ 564342 w 2834195"/>
              <a:gd name="connsiteY2" fmla="*/ 0 h 525256"/>
              <a:gd name="connsiteX3" fmla="*/ 564342 w 2834195"/>
              <a:gd name="connsiteY3" fmla="*/ 0 h 525256"/>
              <a:gd name="connsiteX4" fmla="*/ 1245298 w 2834195"/>
              <a:gd name="connsiteY4" fmla="*/ 0 h 525256"/>
              <a:gd name="connsiteX5" fmla="*/ 2746651 w 2834195"/>
              <a:gd name="connsiteY5" fmla="*/ 0 h 525256"/>
              <a:gd name="connsiteX6" fmla="*/ 2834195 w 2834195"/>
              <a:gd name="connsiteY6" fmla="*/ 87544 h 525256"/>
              <a:gd name="connsiteX7" fmla="*/ 2834195 w 2834195"/>
              <a:gd name="connsiteY7" fmla="*/ 306399 h 525256"/>
              <a:gd name="connsiteX8" fmla="*/ 2834195 w 2834195"/>
              <a:gd name="connsiteY8" fmla="*/ 306399 h 525256"/>
              <a:gd name="connsiteX9" fmla="*/ 2834195 w 2834195"/>
              <a:gd name="connsiteY9" fmla="*/ 437713 h 525256"/>
              <a:gd name="connsiteX10" fmla="*/ 2834195 w 2834195"/>
              <a:gd name="connsiteY10" fmla="*/ 437712 h 525256"/>
              <a:gd name="connsiteX11" fmla="*/ 2746651 w 2834195"/>
              <a:gd name="connsiteY11" fmla="*/ 525256 h 525256"/>
              <a:gd name="connsiteX12" fmla="*/ 1245298 w 2834195"/>
              <a:gd name="connsiteY12" fmla="*/ 525256 h 525256"/>
              <a:gd name="connsiteX13" fmla="*/ 564342 w 2834195"/>
              <a:gd name="connsiteY13" fmla="*/ 525256 h 525256"/>
              <a:gd name="connsiteX14" fmla="*/ 564342 w 2834195"/>
              <a:gd name="connsiteY14" fmla="*/ 525256 h 525256"/>
              <a:gd name="connsiteX15" fmla="*/ 197915 w 2834195"/>
              <a:gd name="connsiteY15" fmla="*/ 525256 h 525256"/>
              <a:gd name="connsiteX16" fmla="*/ 110371 w 2834195"/>
              <a:gd name="connsiteY16" fmla="*/ 437712 h 525256"/>
              <a:gd name="connsiteX17" fmla="*/ 110371 w 2834195"/>
              <a:gd name="connsiteY17" fmla="*/ 321508 h 525256"/>
              <a:gd name="connsiteX18" fmla="*/ 0 w 2834195"/>
              <a:gd name="connsiteY18" fmla="*/ 269864 h 525256"/>
              <a:gd name="connsiteX19" fmla="*/ 110371 w 2834195"/>
              <a:gd name="connsiteY19" fmla="*/ 211149 h 525256"/>
              <a:gd name="connsiteX20" fmla="*/ 110371 w 2834195"/>
              <a:gd name="connsiteY20" fmla="*/ 87544 h 5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4195" h="525256">
                <a:moveTo>
                  <a:pt x="110371" y="87544"/>
                </a:moveTo>
                <a:cubicBezTo>
                  <a:pt x="110371" y="39195"/>
                  <a:pt x="149566" y="0"/>
                  <a:pt x="197915" y="0"/>
                </a:cubicBezTo>
                <a:lnTo>
                  <a:pt x="564342" y="0"/>
                </a:lnTo>
                <a:lnTo>
                  <a:pt x="564342" y="0"/>
                </a:lnTo>
                <a:lnTo>
                  <a:pt x="1245298" y="0"/>
                </a:lnTo>
                <a:lnTo>
                  <a:pt x="2746651" y="0"/>
                </a:lnTo>
                <a:cubicBezTo>
                  <a:pt x="2795000" y="0"/>
                  <a:pt x="2834195" y="39195"/>
                  <a:pt x="2834195" y="87544"/>
                </a:cubicBezTo>
                <a:lnTo>
                  <a:pt x="2834195" y="306399"/>
                </a:lnTo>
                <a:lnTo>
                  <a:pt x="2834195" y="306399"/>
                </a:lnTo>
                <a:lnTo>
                  <a:pt x="2834195" y="437713"/>
                </a:lnTo>
                <a:lnTo>
                  <a:pt x="2834195" y="437712"/>
                </a:lnTo>
                <a:cubicBezTo>
                  <a:pt x="2834195" y="486061"/>
                  <a:pt x="2795000" y="525256"/>
                  <a:pt x="2746651" y="525256"/>
                </a:cubicBezTo>
                <a:lnTo>
                  <a:pt x="1245298" y="525256"/>
                </a:lnTo>
                <a:lnTo>
                  <a:pt x="564342" y="525256"/>
                </a:lnTo>
                <a:lnTo>
                  <a:pt x="564342" y="525256"/>
                </a:lnTo>
                <a:lnTo>
                  <a:pt x="197915" y="525256"/>
                </a:lnTo>
                <a:cubicBezTo>
                  <a:pt x="149566" y="525256"/>
                  <a:pt x="110371" y="486061"/>
                  <a:pt x="110371" y="437712"/>
                </a:cubicBezTo>
                <a:lnTo>
                  <a:pt x="110371" y="321508"/>
                </a:lnTo>
                <a:lnTo>
                  <a:pt x="0" y="269864"/>
                </a:lnTo>
                <a:lnTo>
                  <a:pt x="110371" y="211149"/>
                </a:lnTo>
                <a:lnTo>
                  <a:pt x="110371" y="87544"/>
                </a:lnTo>
                <a:close/>
              </a:path>
            </a:pathLst>
          </a:custGeom>
          <a:noFill/>
          <a:ln>
            <a:solidFill>
              <a:schemeClr val="accent2">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5" name="文本框 94">
            <a:extLst>
              <a:ext uri="{FF2B5EF4-FFF2-40B4-BE49-F238E27FC236}">
                <a16:creationId xmlns="" xmlns:a16="http://schemas.microsoft.com/office/drawing/2014/main" id="{E697DBA6-F55C-486E-9B98-ED0FAD8A78CB}"/>
              </a:ext>
            </a:extLst>
          </p:cNvPr>
          <p:cNvSpPr txBox="1"/>
          <p:nvPr/>
        </p:nvSpPr>
        <p:spPr>
          <a:xfrm>
            <a:off x="2649210" y="1870978"/>
            <a:ext cx="684803"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tx1">
                    <a:lumMod val="85000"/>
                    <a:lumOff val="15000"/>
                  </a:schemeClr>
                </a:solidFill>
                <a:effectLst/>
                <a:uLnTx/>
                <a:uFillTx/>
                <a:latin typeface="方正清刻本悦宋简体" panose="02000000000000000000" pitchFamily="2" charset="-122"/>
                <a:ea typeface="方正清刻本悦宋简体" panose="02000000000000000000" pitchFamily="2" charset="-122"/>
                <a:cs typeface="+mn-cs"/>
              </a:rPr>
              <a:t>……</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96" name="文本框 95">
            <a:extLst>
              <a:ext uri="{FF2B5EF4-FFF2-40B4-BE49-F238E27FC236}">
                <a16:creationId xmlns="" xmlns:a16="http://schemas.microsoft.com/office/drawing/2014/main" id="{C66A7DD5-A3ED-49BA-ACE3-67C216BD8954}"/>
              </a:ext>
            </a:extLst>
          </p:cNvPr>
          <p:cNvSpPr txBox="1"/>
          <p:nvPr/>
        </p:nvSpPr>
        <p:spPr>
          <a:xfrm>
            <a:off x="1875563" y="2679099"/>
            <a:ext cx="684803"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tx1">
                    <a:lumMod val="85000"/>
                    <a:lumOff val="15000"/>
                  </a:schemeClr>
                </a:solidFill>
                <a:effectLst/>
                <a:uLnTx/>
                <a:uFillTx/>
                <a:latin typeface="方正清刻本悦宋简体" panose="02000000000000000000" pitchFamily="2" charset="-122"/>
                <a:ea typeface="方正清刻本悦宋简体" panose="02000000000000000000" pitchFamily="2" charset="-122"/>
                <a:cs typeface="+mn-cs"/>
              </a:rPr>
              <a:t>……</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97" name="文本框 96">
            <a:extLst>
              <a:ext uri="{FF2B5EF4-FFF2-40B4-BE49-F238E27FC236}">
                <a16:creationId xmlns="" xmlns:a16="http://schemas.microsoft.com/office/drawing/2014/main" id="{E7375906-3420-42CD-B776-F621359A5F0D}"/>
              </a:ext>
            </a:extLst>
          </p:cNvPr>
          <p:cNvSpPr txBox="1"/>
          <p:nvPr/>
        </p:nvSpPr>
        <p:spPr>
          <a:xfrm>
            <a:off x="1492012" y="4587522"/>
            <a:ext cx="684803"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tx1">
                    <a:lumMod val="85000"/>
                    <a:lumOff val="15000"/>
                  </a:schemeClr>
                </a:solidFill>
                <a:effectLst/>
                <a:uLnTx/>
                <a:uFillTx/>
                <a:latin typeface="方正清刻本悦宋简体" panose="02000000000000000000" pitchFamily="2" charset="-122"/>
                <a:ea typeface="方正清刻本悦宋简体" panose="02000000000000000000" pitchFamily="2" charset="-122"/>
                <a:cs typeface="+mn-cs"/>
              </a:rPr>
              <a:t>……</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98" name="文本框 97">
            <a:extLst>
              <a:ext uri="{FF2B5EF4-FFF2-40B4-BE49-F238E27FC236}">
                <a16:creationId xmlns="" xmlns:a16="http://schemas.microsoft.com/office/drawing/2014/main" id="{E53F927B-C85D-43F5-BCC4-2BD41871CFEB}"/>
              </a:ext>
            </a:extLst>
          </p:cNvPr>
          <p:cNvSpPr txBox="1"/>
          <p:nvPr/>
        </p:nvSpPr>
        <p:spPr>
          <a:xfrm>
            <a:off x="5430433" y="5396303"/>
            <a:ext cx="684803"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tx1">
                    <a:lumMod val="85000"/>
                    <a:lumOff val="15000"/>
                  </a:schemeClr>
                </a:solidFill>
                <a:effectLst/>
                <a:uLnTx/>
                <a:uFillTx/>
                <a:latin typeface="方正清刻本悦宋简体" panose="02000000000000000000" pitchFamily="2" charset="-122"/>
                <a:ea typeface="方正清刻本悦宋简体" panose="02000000000000000000" pitchFamily="2" charset="-122"/>
                <a:cs typeface="+mn-cs"/>
              </a:rPr>
              <a:t>……</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99" name="文本框 98">
            <a:extLst>
              <a:ext uri="{FF2B5EF4-FFF2-40B4-BE49-F238E27FC236}">
                <a16:creationId xmlns="" xmlns:a16="http://schemas.microsoft.com/office/drawing/2014/main" id="{21380972-A3D8-4CAB-9C20-54A8D8057CF7}"/>
              </a:ext>
            </a:extLst>
          </p:cNvPr>
          <p:cNvSpPr txBox="1"/>
          <p:nvPr/>
        </p:nvSpPr>
        <p:spPr>
          <a:xfrm>
            <a:off x="10062021" y="4580655"/>
            <a:ext cx="684803"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tx1">
                    <a:lumMod val="85000"/>
                    <a:lumOff val="15000"/>
                  </a:schemeClr>
                </a:solidFill>
                <a:effectLst/>
                <a:uLnTx/>
                <a:uFillTx/>
                <a:latin typeface="方正清刻本悦宋简体" panose="02000000000000000000" pitchFamily="2" charset="-122"/>
                <a:ea typeface="方正清刻本悦宋简体" panose="02000000000000000000" pitchFamily="2" charset="-122"/>
                <a:cs typeface="+mn-cs"/>
              </a:rPr>
              <a:t>……</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100" name="文本框 99">
            <a:extLst>
              <a:ext uri="{FF2B5EF4-FFF2-40B4-BE49-F238E27FC236}">
                <a16:creationId xmlns="" xmlns:a16="http://schemas.microsoft.com/office/drawing/2014/main" id="{7D61CBD4-040B-4956-9EC6-0A498BC782FB}"/>
              </a:ext>
            </a:extLst>
          </p:cNvPr>
          <p:cNvSpPr txBox="1"/>
          <p:nvPr/>
        </p:nvSpPr>
        <p:spPr>
          <a:xfrm>
            <a:off x="10219841" y="2276989"/>
            <a:ext cx="684803"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tx1">
                    <a:lumMod val="85000"/>
                    <a:lumOff val="15000"/>
                  </a:schemeClr>
                </a:solidFill>
                <a:effectLst/>
                <a:uLnTx/>
                <a:uFillTx/>
                <a:latin typeface="方正清刻本悦宋简体" panose="02000000000000000000" pitchFamily="2" charset="-122"/>
                <a:ea typeface="方正清刻本悦宋简体" panose="02000000000000000000" pitchFamily="2" charset="-122"/>
                <a:cs typeface="+mn-cs"/>
              </a:rPr>
              <a:t>……</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方正清刻本悦宋简体" panose="02000000000000000000" pitchFamily="2" charset="-122"/>
              <a:ea typeface="方正清刻本悦宋简体" panose="02000000000000000000" pitchFamily="2" charset="-122"/>
              <a:cs typeface="+mn-cs"/>
            </a:endParaRPr>
          </a:p>
        </p:txBody>
      </p:sp>
    </p:spTree>
    <p:extLst>
      <p:ext uri="{BB962C8B-B14F-4D97-AF65-F5344CB8AC3E}">
        <p14:creationId xmlns:p14="http://schemas.microsoft.com/office/powerpoint/2010/main" val="25449700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a:blip r:embed="rId2">
            <a:alphaModFix amt="39000"/>
          </a:blip>
          <a:stretch>
            <a:fillRect/>
          </a:stretch>
        </a:blipFill>
        <a:effectLst/>
      </p:bgPr>
    </p:bg>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样机页</a:t>
            </a:r>
          </a:p>
        </p:txBody>
      </p:sp>
      <p:pic>
        <p:nvPicPr>
          <p:cNvPr id="11" name="图片占位符 10">
            <a:extLst>
              <a:ext uri="{FF2B5EF4-FFF2-40B4-BE49-F238E27FC236}">
                <a16:creationId xmlns="" xmlns:a16="http://schemas.microsoft.com/office/drawing/2014/main" id="{BF166393-0FED-4CBF-A1A7-941580C5DCB8}"/>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sp>
        <p:nvSpPr>
          <p:cNvPr id="18" name="文本框 17">
            <a:extLst>
              <a:ext uri="{FF2B5EF4-FFF2-40B4-BE49-F238E27FC236}">
                <a16:creationId xmlns="" xmlns:a16="http://schemas.microsoft.com/office/drawing/2014/main" id="{9466C548-845E-4011-B198-5E28B9567831}"/>
              </a:ext>
            </a:extLst>
          </p:cNvPr>
          <p:cNvSpPr txBox="1"/>
          <p:nvPr/>
        </p:nvSpPr>
        <p:spPr>
          <a:xfrm>
            <a:off x="1810448" y="2530475"/>
            <a:ext cx="2314512" cy="461665"/>
          </a:xfrm>
          <a:prstGeom prst="rect">
            <a:avLst/>
          </a:prstGeom>
          <a:noFill/>
        </p:spPr>
        <p:txBody>
          <a:bodyPr wrap="square" rtlCol="0">
            <a:spAutoFit/>
          </a:bodyPr>
          <a:lstStyle/>
          <a:p>
            <a:r>
              <a:rPr lang="zh-CN" altLang="en-US" sz="2400" dirty="0">
                <a:gradFill flip="none" rotWithShape="1">
                  <a:gsLst>
                    <a:gs pos="0">
                      <a:schemeClr val="accent2"/>
                    </a:gs>
                    <a:gs pos="100000">
                      <a:schemeClr val="accent1"/>
                    </a:gs>
                  </a:gsLst>
                  <a:lin ang="5400000" scaled="1"/>
                  <a:tileRect/>
                </a:gradFill>
                <a:latin typeface="+mj-ea"/>
                <a:ea typeface="+mj-ea"/>
              </a:rPr>
              <a:t>你的标题放这里</a:t>
            </a:r>
          </a:p>
        </p:txBody>
      </p:sp>
      <p:sp>
        <p:nvSpPr>
          <p:cNvPr id="19" name="圆: 空心 18">
            <a:extLst>
              <a:ext uri="{FF2B5EF4-FFF2-40B4-BE49-F238E27FC236}">
                <a16:creationId xmlns="" xmlns:a16="http://schemas.microsoft.com/office/drawing/2014/main" id="{82574D60-FC2E-4B24-9F99-564BDB473272}"/>
              </a:ext>
            </a:extLst>
          </p:cNvPr>
          <p:cNvSpPr/>
          <p:nvPr/>
        </p:nvSpPr>
        <p:spPr>
          <a:xfrm>
            <a:off x="1609116" y="2667147"/>
            <a:ext cx="178543" cy="178543"/>
          </a:xfrm>
          <a:prstGeom prst="donut">
            <a:avLst/>
          </a:prstGeom>
          <a:gradFill flip="none" rotWithShape="1">
            <a:gsLst>
              <a:gs pos="0">
                <a:schemeClr val="accent2"/>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矩形 15">
            <a:extLst>
              <a:ext uri="{FF2B5EF4-FFF2-40B4-BE49-F238E27FC236}">
                <a16:creationId xmlns="" xmlns:a16="http://schemas.microsoft.com/office/drawing/2014/main" id="{01BF08F2-8A85-4BB3-A175-9EF1EB35EF37}"/>
              </a:ext>
            </a:extLst>
          </p:cNvPr>
          <p:cNvSpPr/>
          <p:nvPr/>
        </p:nvSpPr>
        <p:spPr>
          <a:xfrm>
            <a:off x="1810448" y="3035504"/>
            <a:ext cx="4407472" cy="1736245"/>
          </a:xfrm>
          <a:prstGeom prst="rect">
            <a:avLst/>
          </a:prstGeom>
        </p:spPr>
        <p:txBody>
          <a:bodyPr wrap="square">
            <a:spAutoFit/>
          </a:bodyPr>
          <a:lstStyle/>
          <a:p>
            <a:pPr algn="just">
              <a:lnSpc>
                <a:spcPct val="120000"/>
              </a:lnSpc>
            </a:pPr>
            <a:r>
              <a:rPr lang="zh-CN" altLang="en-US" dirty="0">
                <a:latin typeface="+mn-ea"/>
              </a:rPr>
              <a:t>江西师范大学素有“物华天宝、人杰地灵”美誉的江西省省会南昌，对江西的政治、经济、文化和社会发展有较大影响，被江西省人民政府确定为优先发展的省属重点（师范）大学。</a:t>
            </a:r>
          </a:p>
        </p:txBody>
      </p:sp>
    </p:spTree>
    <p:extLst>
      <p:ext uri="{BB962C8B-B14F-4D97-AF65-F5344CB8AC3E}">
        <p14:creationId xmlns:p14="http://schemas.microsoft.com/office/powerpoint/2010/main" val="4110654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a:blip r:embed="rId2">
            <a:alphaModFix amt="39000"/>
          </a:blip>
          <a:stretch>
            <a:fillRect/>
          </a:stretch>
        </a:blipFill>
        <a:effectLst/>
      </p:bgPr>
    </p:bg>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师大校园图片素材页</a:t>
            </a:r>
          </a:p>
        </p:txBody>
      </p:sp>
      <p:grpSp>
        <p:nvGrpSpPr>
          <p:cNvPr id="27" name="组合 26">
            <a:extLst>
              <a:ext uri="{FF2B5EF4-FFF2-40B4-BE49-F238E27FC236}">
                <a16:creationId xmlns="" xmlns:a16="http://schemas.microsoft.com/office/drawing/2014/main" id="{757539BC-DD90-4AC3-ABFD-B75ADBB97496}"/>
              </a:ext>
            </a:extLst>
          </p:cNvPr>
          <p:cNvGrpSpPr/>
          <p:nvPr/>
        </p:nvGrpSpPr>
        <p:grpSpPr>
          <a:xfrm>
            <a:off x="718187" y="1333198"/>
            <a:ext cx="10755626" cy="4608292"/>
            <a:chOff x="400054" y="968910"/>
            <a:chExt cx="12055411" cy="5165190"/>
          </a:xfrm>
        </p:grpSpPr>
        <p:pic>
          <p:nvPicPr>
            <p:cNvPr id="3" name="图片 2">
              <a:extLst>
                <a:ext uri="{FF2B5EF4-FFF2-40B4-BE49-F238E27FC236}">
                  <a16:creationId xmlns="" xmlns:a16="http://schemas.microsoft.com/office/drawing/2014/main" id="{18BA9E9E-2EB1-4D40-95F7-D5D47EDB568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00054" y="968910"/>
              <a:ext cx="2932853" cy="1649730"/>
            </a:xfrm>
            <a:prstGeom prst="rect">
              <a:avLst/>
            </a:prstGeom>
          </p:spPr>
        </p:pic>
        <p:pic>
          <p:nvPicPr>
            <p:cNvPr id="5" name="图片 4">
              <a:extLst>
                <a:ext uri="{FF2B5EF4-FFF2-40B4-BE49-F238E27FC236}">
                  <a16:creationId xmlns="" xmlns:a16="http://schemas.microsoft.com/office/drawing/2014/main" id="{AB880C4C-EE38-4BF7-A86A-0642A4DD6E7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440907" y="968910"/>
              <a:ext cx="2932853" cy="1649730"/>
            </a:xfrm>
            <a:prstGeom prst="rect">
              <a:avLst/>
            </a:prstGeom>
          </p:spPr>
        </p:pic>
        <p:pic>
          <p:nvPicPr>
            <p:cNvPr id="7" name="图片 6">
              <a:extLst>
                <a:ext uri="{FF2B5EF4-FFF2-40B4-BE49-F238E27FC236}">
                  <a16:creationId xmlns="" xmlns:a16="http://schemas.microsoft.com/office/drawing/2014/main" id="{FAD6A36C-AD73-40E8-AA17-56E82C7870B3}"/>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481760" y="968910"/>
              <a:ext cx="2932853" cy="1649730"/>
            </a:xfrm>
            <a:prstGeom prst="rect">
              <a:avLst/>
            </a:prstGeom>
          </p:spPr>
        </p:pic>
        <p:pic>
          <p:nvPicPr>
            <p:cNvPr id="9" name="图片 8">
              <a:extLst>
                <a:ext uri="{FF2B5EF4-FFF2-40B4-BE49-F238E27FC236}">
                  <a16:creationId xmlns="" xmlns:a16="http://schemas.microsoft.com/office/drawing/2014/main" id="{20AF0C03-1264-4167-A83E-D3A9E7A98FA0}"/>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9522612" y="968910"/>
              <a:ext cx="2932853" cy="1649730"/>
            </a:xfrm>
            <a:prstGeom prst="rect">
              <a:avLst/>
            </a:prstGeom>
          </p:spPr>
        </p:pic>
        <p:pic>
          <p:nvPicPr>
            <p:cNvPr id="11" name="图片 10">
              <a:extLst>
                <a:ext uri="{FF2B5EF4-FFF2-40B4-BE49-F238E27FC236}">
                  <a16:creationId xmlns="" xmlns:a16="http://schemas.microsoft.com/office/drawing/2014/main" id="{66E0BED5-1D6E-4CE8-90E2-7A6BC7ACB711}"/>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400054" y="2726640"/>
              <a:ext cx="2932853" cy="1649730"/>
            </a:xfrm>
            <a:prstGeom prst="rect">
              <a:avLst/>
            </a:prstGeom>
          </p:spPr>
        </p:pic>
        <p:pic>
          <p:nvPicPr>
            <p:cNvPr id="13" name="图片 12">
              <a:extLst>
                <a:ext uri="{FF2B5EF4-FFF2-40B4-BE49-F238E27FC236}">
                  <a16:creationId xmlns="" xmlns:a16="http://schemas.microsoft.com/office/drawing/2014/main" id="{A7AA1360-5C8D-407A-AC3B-BB8EB8181CB8}"/>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3440907" y="2726640"/>
              <a:ext cx="2932853" cy="1649730"/>
            </a:xfrm>
            <a:prstGeom prst="rect">
              <a:avLst/>
            </a:prstGeom>
          </p:spPr>
        </p:pic>
        <p:pic>
          <p:nvPicPr>
            <p:cNvPr id="15" name="图片 14">
              <a:extLst>
                <a:ext uri="{FF2B5EF4-FFF2-40B4-BE49-F238E27FC236}">
                  <a16:creationId xmlns="" xmlns:a16="http://schemas.microsoft.com/office/drawing/2014/main" id="{1C65F715-543C-4444-BFE3-52CC2EA1D26F}"/>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6481760" y="2726640"/>
              <a:ext cx="2932853" cy="1649730"/>
            </a:xfrm>
            <a:prstGeom prst="rect">
              <a:avLst/>
            </a:prstGeom>
          </p:spPr>
        </p:pic>
        <p:pic>
          <p:nvPicPr>
            <p:cNvPr id="17" name="图片 16">
              <a:extLst>
                <a:ext uri="{FF2B5EF4-FFF2-40B4-BE49-F238E27FC236}">
                  <a16:creationId xmlns="" xmlns:a16="http://schemas.microsoft.com/office/drawing/2014/main" id="{141BD3D9-2674-4118-8C9A-57FAB763162C}"/>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9522612" y="2726640"/>
              <a:ext cx="2932853" cy="1649730"/>
            </a:xfrm>
            <a:prstGeom prst="rect">
              <a:avLst/>
            </a:prstGeom>
          </p:spPr>
        </p:pic>
        <p:pic>
          <p:nvPicPr>
            <p:cNvPr id="19" name="图片 18">
              <a:extLst>
                <a:ext uri="{FF2B5EF4-FFF2-40B4-BE49-F238E27FC236}">
                  <a16:creationId xmlns="" xmlns:a16="http://schemas.microsoft.com/office/drawing/2014/main" id="{498206CA-6B58-457D-A26C-63E401B91140}"/>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400054" y="4484370"/>
              <a:ext cx="2932853" cy="1649730"/>
            </a:xfrm>
            <a:prstGeom prst="rect">
              <a:avLst/>
            </a:prstGeom>
          </p:spPr>
        </p:pic>
        <p:pic>
          <p:nvPicPr>
            <p:cNvPr id="21" name="图片 20">
              <a:extLst>
                <a:ext uri="{FF2B5EF4-FFF2-40B4-BE49-F238E27FC236}">
                  <a16:creationId xmlns="" xmlns:a16="http://schemas.microsoft.com/office/drawing/2014/main" id="{7637D093-D1FA-48ED-ABBF-FD7999328F47}"/>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3440907" y="4484370"/>
              <a:ext cx="2932853" cy="1649730"/>
            </a:xfrm>
            <a:prstGeom prst="rect">
              <a:avLst/>
            </a:prstGeom>
          </p:spPr>
        </p:pic>
        <p:pic>
          <p:nvPicPr>
            <p:cNvPr id="24" name="图片 23">
              <a:extLst>
                <a:ext uri="{FF2B5EF4-FFF2-40B4-BE49-F238E27FC236}">
                  <a16:creationId xmlns="" xmlns:a16="http://schemas.microsoft.com/office/drawing/2014/main" id="{94FEEE76-0383-4717-BF59-E948D89DA75D}"/>
                </a:ext>
              </a:extLst>
            </p:cNvPr>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6481760" y="4484370"/>
              <a:ext cx="2932853" cy="1649730"/>
            </a:xfrm>
            <a:prstGeom prst="rect">
              <a:avLst/>
            </a:prstGeom>
          </p:spPr>
        </p:pic>
        <p:pic>
          <p:nvPicPr>
            <p:cNvPr id="26" name="图片 25">
              <a:extLst>
                <a:ext uri="{FF2B5EF4-FFF2-40B4-BE49-F238E27FC236}">
                  <a16:creationId xmlns="" xmlns:a16="http://schemas.microsoft.com/office/drawing/2014/main" id="{229153FC-D8D4-4318-B410-EF3278378349}"/>
                </a:ext>
              </a:extLst>
            </p:cNvPr>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9522612" y="4484370"/>
              <a:ext cx="2932853" cy="1649730"/>
            </a:xfrm>
            <a:prstGeom prst="rect">
              <a:avLst/>
            </a:prstGeom>
          </p:spPr>
        </p:pic>
      </p:grpSp>
    </p:spTree>
    <p:extLst>
      <p:ext uri="{BB962C8B-B14F-4D97-AF65-F5344CB8AC3E}">
        <p14:creationId xmlns:p14="http://schemas.microsoft.com/office/powerpoint/2010/main" val="40508291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 xmlns:a16="http://schemas.microsoft.com/office/drawing/2014/main" id="{C0773DC3-61AC-478F-AAA1-78315D9F2FD0}"/>
              </a:ext>
            </a:extLst>
          </p:cNvPr>
          <p:cNvPicPr>
            <a:picLocks noGrp="1" noChangeAspect="1"/>
          </p:cNvPicPr>
          <p:nvPr>
            <p:ph type="pic" sz="quarter" idx="10"/>
          </p:nvPr>
        </p:nvPicPr>
        <p:blipFill>
          <a:blip r:embed="rId2" cstate="email">
            <a:extLst>
              <a:ext uri="{BEBA8EAE-BF5A-486C-A8C5-ECC9F3942E4B}">
                <a14:imgProps xmlns:a14="http://schemas.microsoft.com/office/drawing/2010/main">
                  <a14:imgLayer r:embed="rId3">
                    <a14:imgEffect>
                      <a14:brightnessContrast bright="-37000"/>
                    </a14:imgEffect>
                  </a14:imgLayer>
                </a14:imgProps>
              </a:ext>
              <a:ext uri="{28A0092B-C50C-407E-A947-70E740481C1C}">
                <a14:useLocalDpi xmlns:a14="http://schemas.microsoft.com/office/drawing/2010/main"/>
              </a:ext>
            </a:extLst>
          </a:blip>
          <a:srcRect l="17129" r="17129"/>
          <a:stretch>
            <a:fillRect/>
          </a:stretch>
        </p:blipFill>
        <p:spPr/>
      </p:pic>
      <p:sp>
        <p:nvSpPr>
          <p:cNvPr id="7" name="文本框 6">
            <a:extLst>
              <a:ext uri="{FF2B5EF4-FFF2-40B4-BE49-F238E27FC236}">
                <a16:creationId xmlns="" xmlns:a16="http://schemas.microsoft.com/office/drawing/2014/main" id="{6D3FE35B-B360-4536-902C-CF66DB2F3C9C}"/>
              </a:ext>
            </a:extLst>
          </p:cNvPr>
          <p:cNvSpPr txBox="1"/>
          <p:nvPr/>
        </p:nvSpPr>
        <p:spPr>
          <a:xfrm>
            <a:off x="1645920" y="1174536"/>
            <a:ext cx="2453640" cy="4508927"/>
          </a:xfrm>
          <a:prstGeom prst="rect">
            <a:avLst/>
          </a:prstGeom>
          <a:noFill/>
        </p:spPr>
        <p:txBody>
          <a:bodyPr wrap="square" rtlCol="0">
            <a:spAutoFit/>
          </a:bodyPr>
          <a:lstStyle/>
          <a:p>
            <a:r>
              <a:rPr lang="en-US" altLang="zh-CN" sz="28700" dirty="0">
                <a:solidFill>
                  <a:schemeClr val="accent2"/>
                </a:solidFill>
              </a:rPr>
              <a:t>C</a:t>
            </a:r>
            <a:endParaRPr lang="zh-CN" altLang="en-US" sz="28700" dirty="0">
              <a:solidFill>
                <a:schemeClr val="accent2"/>
              </a:solidFill>
            </a:endParaRPr>
          </a:p>
        </p:txBody>
      </p:sp>
      <p:sp>
        <p:nvSpPr>
          <p:cNvPr id="10" name="文本框 9">
            <a:extLst>
              <a:ext uri="{FF2B5EF4-FFF2-40B4-BE49-F238E27FC236}">
                <a16:creationId xmlns="" xmlns:a16="http://schemas.microsoft.com/office/drawing/2014/main" id="{EA5D70A0-E4AD-4DFF-A104-69767C1FA2C6}"/>
              </a:ext>
            </a:extLst>
          </p:cNvPr>
          <p:cNvSpPr txBox="1"/>
          <p:nvPr/>
        </p:nvSpPr>
        <p:spPr>
          <a:xfrm>
            <a:off x="2865120" y="3228945"/>
            <a:ext cx="2453640" cy="400110"/>
          </a:xfrm>
          <a:prstGeom prst="rect">
            <a:avLst/>
          </a:prstGeom>
          <a:noFill/>
        </p:spPr>
        <p:txBody>
          <a:bodyPr wrap="square" rtlCol="0">
            <a:spAutoFit/>
          </a:bodyPr>
          <a:lstStyle/>
          <a:p>
            <a:pPr algn="dist"/>
            <a:r>
              <a:rPr lang="en-US" altLang="zh-CN" sz="2000" dirty="0">
                <a:solidFill>
                  <a:schemeClr val="accent2"/>
                </a:solidFill>
              </a:rPr>
              <a:t>ONTENT</a:t>
            </a:r>
            <a:endParaRPr lang="zh-CN" altLang="en-US" sz="2000" dirty="0">
              <a:solidFill>
                <a:schemeClr val="accent2"/>
              </a:solidFill>
            </a:endParaRPr>
          </a:p>
        </p:txBody>
      </p:sp>
      <p:sp>
        <p:nvSpPr>
          <p:cNvPr id="11" name="文本框 10">
            <a:extLst>
              <a:ext uri="{FF2B5EF4-FFF2-40B4-BE49-F238E27FC236}">
                <a16:creationId xmlns="" xmlns:a16="http://schemas.microsoft.com/office/drawing/2014/main" id="{72EA7008-7F8B-4269-BB21-414D7D38FC47}"/>
              </a:ext>
            </a:extLst>
          </p:cNvPr>
          <p:cNvSpPr txBox="1"/>
          <p:nvPr/>
        </p:nvSpPr>
        <p:spPr>
          <a:xfrm>
            <a:off x="4323377" y="2602898"/>
            <a:ext cx="923330" cy="1652205"/>
          </a:xfrm>
          <a:prstGeom prst="rect">
            <a:avLst/>
          </a:prstGeom>
          <a:noFill/>
        </p:spPr>
        <p:txBody>
          <a:bodyPr vert="eaVert" wrap="square" rtlCol="0">
            <a:spAutoFit/>
          </a:bodyPr>
          <a:lstStyle/>
          <a:p>
            <a:pPr algn="dist"/>
            <a:r>
              <a:rPr lang="zh-CN" altLang="en-US" sz="4800" dirty="0">
                <a:solidFill>
                  <a:schemeClr val="bg1"/>
                </a:solidFill>
              </a:rPr>
              <a:t>目录</a:t>
            </a:r>
          </a:p>
        </p:txBody>
      </p:sp>
      <p:grpSp>
        <p:nvGrpSpPr>
          <p:cNvPr id="2" name="组合 1">
            <a:extLst>
              <a:ext uri="{FF2B5EF4-FFF2-40B4-BE49-F238E27FC236}">
                <a16:creationId xmlns="" xmlns:a16="http://schemas.microsoft.com/office/drawing/2014/main" id="{0B9D0C11-ACB2-44F0-8B4B-816E5840BF1D}"/>
              </a:ext>
            </a:extLst>
          </p:cNvPr>
          <p:cNvGrpSpPr/>
          <p:nvPr/>
        </p:nvGrpSpPr>
        <p:grpSpPr>
          <a:xfrm>
            <a:off x="6537960" y="843644"/>
            <a:ext cx="468086" cy="5225679"/>
            <a:chOff x="6537960" y="843644"/>
            <a:chExt cx="468086" cy="5225679"/>
          </a:xfrm>
        </p:grpSpPr>
        <p:sp>
          <p:nvSpPr>
            <p:cNvPr id="16" name="任意多边形: 形状 15">
              <a:extLst>
                <a:ext uri="{FF2B5EF4-FFF2-40B4-BE49-F238E27FC236}">
                  <a16:creationId xmlns="" xmlns:a16="http://schemas.microsoft.com/office/drawing/2014/main" id="{30DF0FA5-E358-4BB5-8F74-3D02FEA971B9}"/>
                </a:ext>
              </a:extLst>
            </p:cNvPr>
            <p:cNvSpPr/>
            <p:nvPr/>
          </p:nvSpPr>
          <p:spPr>
            <a:xfrm>
              <a:off x="6537960" y="843644"/>
              <a:ext cx="468086" cy="539112"/>
            </a:xfrm>
            <a:custGeom>
              <a:avLst/>
              <a:gdLst>
                <a:gd name="connsiteX0" fmla="*/ 0 w 398359"/>
                <a:gd name="connsiteY0" fmla="*/ 0 h 752355"/>
                <a:gd name="connsiteX1" fmla="*/ 199 w 398359"/>
                <a:gd name="connsiteY1" fmla="*/ 0 h 752355"/>
                <a:gd name="connsiteX2" fmla="*/ 1793 w 398359"/>
                <a:gd name="connsiteY2" fmla="*/ 38375 h 752355"/>
                <a:gd name="connsiteX3" fmla="*/ 332157 w 398359"/>
                <a:gd name="connsiteY3" fmla="*/ 708658 h 752355"/>
                <a:gd name="connsiteX4" fmla="*/ 398359 w 398359"/>
                <a:gd name="connsiteY4" fmla="*/ 752355 h 752355"/>
                <a:gd name="connsiteX5" fmla="*/ 0 w 398359"/>
                <a:gd name="connsiteY5" fmla="*/ 752355 h 75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359" h="752355">
                  <a:moveTo>
                    <a:pt x="0" y="0"/>
                  </a:moveTo>
                  <a:lnTo>
                    <a:pt x="199" y="0"/>
                  </a:lnTo>
                  <a:lnTo>
                    <a:pt x="1793" y="38375"/>
                  </a:lnTo>
                  <a:cubicBezTo>
                    <a:pt x="25089" y="317336"/>
                    <a:pt x="150645" y="559533"/>
                    <a:pt x="332157" y="708658"/>
                  </a:cubicBezTo>
                  <a:lnTo>
                    <a:pt x="398359" y="752355"/>
                  </a:lnTo>
                  <a:lnTo>
                    <a:pt x="0" y="75235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 xmlns:a16="http://schemas.microsoft.com/office/drawing/2014/main" id="{11979A71-F38F-4AF9-B83D-B99E5E1DA941}"/>
                </a:ext>
              </a:extLst>
            </p:cNvPr>
            <p:cNvSpPr/>
            <p:nvPr/>
          </p:nvSpPr>
          <p:spPr>
            <a:xfrm flipV="1">
              <a:off x="6537960" y="1382756"/>
              <a:ext cx="468086" cy="539112"/>
            </a:xfrm>
            <a:custGeom>
              <a:avLst/>
              <a:gdLst>
                <a:gd name="connsiteX0" fmla="*/ 0 w 398359"/>
                <a:gd name="connsiteY0" fmla="*/ 0 h 752355"/>
                <a:gd name="connsiteX1" fmla="*/ 199 w 398359"/>
                <a:gd name="connsiteY1" fmla="*/ 0 h 752355"/>
                <a:gd name="connsiteX2" fmla="*/ 1793 w 398359"/>
                <a:gd name="connsiteY2" fmla="*/ 38375 h 752355"/>
                <a:gd name="connsiteX3" fmla="*/ 332157 w 398359"/>
                <a:gd name="connsiteY3" fmla="*/ 708658 h 752355"/>
                <a:gd name="connsiteX4" fmla="*/ 398359 w 398359"/>
                <a:gd name="connsiteY4" fmla="*/ 752355 h 752355"/>
                <a:gd name="connsiteX5" fmla="*/ 0 w 398359"/>
                <a:gd name="connsiteY5" fmla="*/ 752355 h 75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359" h="752355">
                  <a:moveTo>
                    <a:pt x="0" y="0"/>
                  </a:moveTo>
                  <a:lnTo>
                    <a:pt x="199" y="0"/>
                  </a:lnTo>
                  <a:lnTo>
                    <a:pt x="1793" y="38375"/>
                  </a:lnTo>
                  <a:cubicBezTo>
                    <a:pt x="25089" y="317336"/>
                    <a:pt x="150645" y="559533"/>
                    <a:pt x="332157" y="708658"/>
                  </a:cubicBezTo>
                  <a:lnTo>
                    <a:pt x="398359" y="752355"/>
                  </a:lnTo>
                  <a:lnTo>
                    <a:pt x="0" y="75235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 xmlns:a16="http://schemas.microsoft.com/office/drawing/2014/main" id="{66EDFD4A-F5F7-43C0-A1AA-99EE260548D1}"/>
                </a:ext>
              </a:extLst>
            </p:cNvPr>
            <p:cNvSpPr/>
            <p:nvPr/>
          </p:nvSpPr>
          <p:spPr>
            <a:xfrm>
              <a:off x="6537960" y="2226129"/>
              <a:ext cx="468086" cy="539112"/>
            </a:xfrm>
            <a:custGeom>
              <a:avLst/>
              <a:gdLst>
                <a:gd name="connsiteX0" fmla="*/ 0 w 398359"/>
                <a:gd name="connsiteY0" fmla="*/ 0 h 752355"/>
                <a:gd name="connsiteX1" fmla="*/ 199 w 398359"/>
                <a:gd name="connsiteY1" fmla="*/ 0 h 752355"/>
                <a:gd name="connsiteX2" fmla="*/ 1793 w 398359"/>
                <a:gd name="connsiteY2" fmla="*/ 38375 h 752355"/>
                <a:gd name="connsiteX3" fmla="*/ 332157 w 398359"/>
                <a:gd name="connsiteY3" fmla="*/ 708658 h 752355"/>
                <a:gd name="connsiteX4" fmla="*/ 398359 w 398359"/>
                <a:gd name="connsiteY4" fmla="*/ 752355 h 752355"/>
                <a:gd name="connsiteX5" fmla="*/ 0 w 398359"/>
                <a:gd name="connsiteY5" fmla="*/ 752355 h 75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359" h="752355">
                  <a:moveTo>
                    <a:pt x="0" y="0"/>
                  </a:moveTo>
                  <a:lnTo>
                    <a:pt x="199" y="0"/>
                  </a:lnTo>
                  <a:lnTo>
                    <a:pt x="1793" y="38375"/>
                  </a:lnTo>
                  <a:cubicBezTo>
                    <a:pt x="25089" y="317336"/>
                    <a:pt x="150645" y="559533"/>
                    <a:pt x="332157" y="708658"/>
                  </a:cubicBezTo>
                  <a:lnTo>
                    <a:pt x="398359" y="752355"/>
                  </a:lnTo>
                  <a:lnTo>
                    <a:pt x="0" y="75235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 xmlns:a16="http://schemas.microsoft.com/office/drawing/2014/main" id="{804D6E6F-3553-4D85-9994-316DF9D23597}"/>
                </a:ext>
              </a:extLst>
            </p:cNvPr>
            <p:cNvSpPr/>
            <p:nvPr/>
          </p:nvSpPr>
          <p:spPr>
            <a:xfrm flipV="1">
              <a:off x="6537960" y="2765241"/>
              <a:ext cx="468086" cy="539112"/>
            </a:xfrm>
            <a:custGeom>
              <a:avLst/>
              <a:gdLst>
                <a:gd name="connsiteX0" fmla="*/ 0 w 398359"/>
                <a:gd name="connsiteY0" fmla="*/ 0 h 752355"/>
                <a:gd name="connsiteX1" fmla="*/ 199 w 398359"/>
                <a:gd name="connsiteY1" fmla="*/ 0 h 752355"/>
                <a:gd name="connsiteX2" fmla="*/ 1793 w 398359"/>
                <a:gd name="connsiteY2" fmla="*/ 38375 h 752355"/>
                <a:gd name="connsiteX3" fmla="*/ 332157 w 398359"/>
                <a:gd name="connsiteY3" fmla="*/ 708658 h 752355"/>
                <a:gd name="connsiteX4" fmla="*/ 398359 w 398359"/>
                <a:gd name="connsiteY4" fmla="*/ 752355 h 752355"/>
                <a:gd name="connsiteX5" fmla="*/ 0 w 398359"/>
                <a:gd name="connsiteY5" fmla="*/ 752355 h 75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359" h="752355">
                  <a:moveTo>
                    <a:pt x="0" y="0"/>
                  </a:moveTo>
                  <a:lnTo>
                    <a:pt x="199" y="0"/>
                  </a:lnTo>
                  <a:lnTo>
                    <a:pt x="1793" y="38375"/>
                  </a:lnTo>
                  <a:cubicBezTo>
                    <a:pt x="25089" y="317336"/>
                    <a:pt x="150645" y="559533"/>
                    <a:pt x="332157" y="708658"/>
                  </a:cubicBezTo>
                  <a:lnTo>
                    <a:pt x="398359" y="752355"/>
                  </a:lnTo>
                  <a:lnTo>
                    <a:pt x="0" y="75235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 xmlns:a16="http://schemas.microsoft.com/office/drawing/2014/main" id="{F76E1AEC-B9B3-4096-A537-08E64CB98DF0}"/>
                </a:ext>
              </a:extLst>
            </p:cNvPr>
            <p:cNvSpPr/>
            <p:nvPr/>
          </p:nvSpPr>
          <p:spPr>
            <a:xfrm>
              <a:off x="6537960" y="3608614"/>
              <a:ext cx="468086" cy="539112"/>
            </a:xfrm>
            <a:custGeom>
              <a:avLst/>
              <a:gdLst>
                <a:gd name="connsiteX0" fmla="*/ 0 w 398359"/>
                <a:gd name="connsiteY0" fmla="*/ 0 h 752355"/>
                <a:gd name="connsiteX1" fmla="*/ 199 w 398359"/>
                <a:gd name="connsiteY1" fmla="*/ 0 h 752355"/>
                <a:gd name="connsiteX2" fmla="*/ 1793 w 398359"/>
                <a:gd name="connsiteY2" fmla="*/ 38375 h 752355"/>
                <a:gd name="connsiteX3" fmla="*/ 332157 w 398359"/>
                <a:gd name="connsiteY3" fmla="*/ 708658 h 752355"/>
                <a:gd name="connsiteX4" fmla="*/ 398359 w 398359"/>
                <a:gd name="connsiteY4" fmla="*/ 752355 h 752355"/>
                <a:gd name="connsiteX5" fmla="*/ 0 w 398359"/>
                <a:gd name="connsiteY5" fmla="*/ 752355 h 75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359" h="752355">
                  <a:moveTo>
                    <a:pt x="0" y="0"/>
                  </a:moveTo>
                  <a:lnTo>
                    <a:pt x="199" y="0"/>
                  </a:lnTo>
                  <a:lnTo>
                    <a:pt x="1793" y="38375"/>
                  </a:lnTo>
                  <a:cubicBezTo>
                    <a:pt x="25089" y="317336"/>
                    <a:pt x="150645" y="559533"/>
                    <a:pt x="332157" y="708658"/>
                  </a:cubicBezTo>
                  <a:lnTo>
                    <a:pt x="398359" y="752355"/>
                  </a:lnTo>
                  <a:lnTo>
                    <a:pt x="0" y="75235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 xmlns:a16="http://schemas.microsoft.com/office/drawing/2014/main" id="{D696CB2F-73F8-4D87-BB3E-9C76E4CD323B}"/>
                </a:ext>
              </a:extLst>
            </p:cNvPr>
            <p:cNvSpPr/>
            <p:nvPr/>
          </p:nvSpPr>
          <p:spPr>
            <a:xfrm flipV="1">
              <a:off x="6537960" y="4147726"/>
              <a:ext cx="468086" cy="539112"/>
            </a:xfrm>
            <a:custGeom>
              <a:avLst/>
              <a:gdLst>
                <a:gd name="connsiteX0" fmla="*/ 0 w 398359"/>
                <a:gd name="connsiteY0" fmla="*/ 0 h 752355"/>
                <a:gd name="connsiteX1" fmla="*/ 199 w 398359"/>
                <a:gd name="connsiteY1" fmla="*/ 0 h 752355"/>
                <a:gd name="connsiteX2" fmla="*/ 1793 w 398359"/>
                <a:gd name="connsiteY2" fmla="*/ 38375 h 752355"/>
                <a:gd name="connsiteX3" fmla="*/ 332157 w 398359"/>
                <a:gd name="connsiteY3" fmla="*/ 708658 h 752355"/>
                <a:gd name="connsiteX4" fmla="*/ 398359 w 398359"/>
                <a:gd name="connsiteY4" fmla="*/ 752355 h 752355"/>
                <a:gd name="connsiteX5" fmla="*/ 0 w 398359"/>
                <a:gd name="connsiteY5" fmla="*/ 752355 h 75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359" h="752355">
                  <a:moveTo>
                    <a:pt x="0" y="0"/>
                  </a:moveTo>
                  <a:lnTo>
                    <a:pt x="199" y="0"/>
                  </a:lnTo>
                  <a:lnTo>
                    <a:pt x="1793" y="38375"/>
                  </a:lnTo>
                  <a:cubicBezTo>
                    <a:pt x="25089" y="317336"/>
                    <a:pt x="150645" y="559533"/>
                    <a:pt x="332157" y="708658"/>
                  </a:cubicBezTo>
                  <a:lnTo>
                    <a:pt x="398359" y="752355"/>
                  </a:lnTo>
                  <a:lnTo>
                    <a:pt x="0" y="75235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 xmlns:a16="http://schemas.microsoft.com/office/drawing/2014/main" id="{91A9AD05-32DD-437A-B18E-A23932ACC308}"/>
                </a:ext>
              </a:extLst>
            </p:cNvPr>
            <p:cNvSpPr/>
            <p:nvPr/>
          </p:nvSpPr>
          <p:spPr>
            <a:xfrm>
              <a:off x="6537960" y="4991099"/>
              <a:ext cx="468086" cy="539112"/>
            </a:xfrm>
            <a:custGeom>
              <a:avLst/>
              <a:gdLst>
                <a:gd name="connsiteX0" fmla="*/ 0 w 398359"/>
                <a:gd name="connsiteY0" fmla="*/ 0 h 752355"/>
                <a:gd name="connsiteX1" fmla="*/ 199 w 398359"/>
                <a:gd name="connsiteY1" fmla="*/ 0 h 752355"/>
                <a:gd name="connsiteX2" fmla="*/ 1793 w 398359"/>
                <a:gd name="connsiteY2" fmla="*/ 38375 h 752355"/>
                <a:gd name="connsiteX3" fmla="*/ 332157 w 398359"/>
                <a:gd name="connsiteY3" fmla="*/ 708658 h 752355"/>
                <a:gd name="connsiteX4" fmla="*/ 398359 w 398359"/>
                <a:gd name="connsiteY4" fmla="*/ 752355 h 752355"/>
                <a:gd name="connsiteX5" fmla="*/ 0 w 398359"/>
                <a:gd name="connsiteY5" fmla="*/ 752355 h 75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359" h="752355">
                  <a:moveTo>
                    <a:pt x="0" y="0"/>
                  </a:moveTo>
                  <a:lnTo>
                    <a:pt x="199" y="0"/>
                  </a:lnTo>
                  <a:lnTo>
                    <a:pt x="1793" y="38375"/>
                  </a:lnTo>
                  <a:cubicBezTo>
                    <a:pt x="25089" y="317336"/>
                    <a:pt x="150645" y="559533"/>
                    <a:pt x="332157" y="708658"/>
                  </a:cubicBezTo>
                  <a:lnTo>
                    <a:pt x="398359" y="752355"/>
                  </a:lnTo>
                  <a:lnTo>
                    <a:pt x="0" y="75235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 xmlns:a16="http://schemas.microsoft.com/office/drawing/2014/main" id="{517F531E-EB22-4240-8749-6772D1051124}"/>
                </a:ext>
              </a:extLst>
            </p:cNvPr>
            <p:cNvSpPr/>
            <p:nvPr/>
          </p:nvSpPr>
          <p:spPr>
            <a:xfrm flipV="1">
              <a:off x="6537960" y="5530211"/>
              <a:ext cx="468086" cy="539112"/>
            </a:xfrm>
            <a:custGeom>
              <a:avLst/>
              <a:gdLst>
                <a:gd name="connsiteX0" fmla="*/ 0 w 398359"/>
                <a:gd name="connsiteY0" fmla="*/ 0 h 752355"/>
                <a:gd name="connsiteX1" fmla="*/ 199 w 398359"/>
                <a:gd name="connsiteY1" fmla="*/ 0 h 752355"/>
                <a:gd name="connsiteX2" fmla="*/ 1793 w 398359"/>
                <a:gd name="connsiteY2" fmla="*/ 38375 h 752355"/>
                <a:gd name="connsiteX3" fmla="*/ 332157 w 398359"/>
                <a:gd name="connsiteY3" fmla="*/ 708658 h 752355"/>
                <a:gd name="connsiteX4" fmla="*/ 398359 w 398359"/>
                <a:gd name="connsiteY4" fmla="*/ 752355 h 752355"/>
                <a:gd name="connsiteX5" fmla="*/ 0 w 398359"/>
                <a:gd name="connsiteY5" fmla="*/ 752355 h 75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359" h="752355">
                  <a:moveTo>
                    <a:pt x="0" y="0"/>
                  </a:moveTo>
                  <a:lnTo>
                    <a:pt x="199" y="0"/>
                  </a:lnTo>
                  <a:lnTo>
                    <a:pt x="1793" y="38375"/>
                  </a:lnTo>
                  <a:cubicBezTo>
                    <a:pt x="25089" y="317336"/>
                    <a:pt x="150645" y="559533"/>
                    <a:pt x="332157" y="708658"/>
                  </a:cubicBezTo>
                  <a:lnTo>
                    <a:pt x="398359" y="752355"/>
                  </a:lnTo>
                  <a:lnTo>
                    <a:pt x="0" y="75235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a:extLst>
              <a:ext uri="{FF2B5EF4-FFF2-40B4-BE49-F238E27FC236}">
                <a16:creationId xmlns="" xmlns:a16="http://schemas.microsoft.com/office/drawing/2014/main" id="{323234CA-F9EB-4D20-B63A-09BA19BC2DDB}"/>
              </a:ext>
            </a:extLst>
          </p:cNvPr>
          <p:cNvSpPr txBox="1"/>
          <p:nvPr/>
        </p:nvSpPr>
        <p:spPr>
          <a:xfrm>
            <a:off x="6952706" y="1032775"/>
            <a:ext cx="793568" cy="707886"/>
          </a:xfrm>
          <a:prstGeom prst="rect">
            <a:avLst/>
          </a:prstGeom>
          <a:noFill/>
        </p:spPr>
        <p:txBody>
          <a:bodyPr wrap="square" rtlCol="0">
            <a:spAutoFit/>
          </a:bodyPr>
          <a:lstStyle/>
          <a:p>
            <a:r>
              <a:rPr lang="en-US" altLang="zh-CN" sz="4000" dirty="0">
                <a:gradFill flip="none" rotWithShape="1">
                  <a:gsLst>
                    <a:gs pos="0">
                      <a:schemeClr val="accent2"/>
                    </a:gs>
                    <a:gs pos="100000">
                      <a:schemeClr val="accent1"/>
                    </a:gs>
                  </a:gsLst>
                  <a:lin ang="2700000" scaled="1"/>
                  <a:tileRect/>
                </a:gradFill>
                <a:latin typeface="+mj-ea"/>
                <a:ea typeface="+mj-ea"/>
              </a:rPr>
              <a:t>01</a:t>
            </a:r>
            <a:endParaRPr lang="zh-CN" altLang="en-US" sz="4000" dirty="0">
              <a:gradFill flip="none" rotWithShape="1">
                <a:gsLst>
                  <a:gs pos="0">
                    <a:schemeClr val="accent2"/>
                  </a:gs>
                  <a:gs pos="100000">
                    <a:schemeClr val="accent1"/>
                  </a:gs>
                </a:gsLst>
                <a:lin ang="2700000" scaled="1"/>
                <a:tileRect/>
              </a:gradFill>
              <a:latin typeface="+mj-ea"/>
              <a:ea typeface="+mj-ea"/>
            </a:endParaRPr>
          </a:p>
        </p:txBody>
      </p:sp>
      <p:sp>
        <p:nvSpPr>
          <p:cNvPr id="29" name="矩形 28">
            <a:extLst>
              <a:ext uri="{FF2B5EF4-FFF2-40B4-BE49-F238E27FC236}">
                <a16:creationId xmlns="" xmlns:a16="http://schemas.microsoft.com/office/drawing/2014/main" id="{D19D0C28-EEF2-4945-BD8A-E5059530423B}"/>
              </a:ext>
            </a:extLst>
          </p:cNvPr>
          <p:cNvSpPr/>
          <p:nvPr/>
        </p:nvSpPr>
        <p:spPr>
          <a:xfrm>
            <a:off x="7714252" y="1117488"/>
            <a:ext cx="2392963" cy="523220"/>
          </a:xfrm>
          <a:prstGeom prst="rect">
            <a:avLst/>
          </a:prstGeom>
        </p:spPr>
        <p:txBody>
          <a:bodyPr wrap="none">
            <a:spAutoFit/>
          </a:bodyPr>
          <a:lstStyle/>
          <a:p>
            <a:pPr algn="ctr"/>
            <a:r>
              <a:rPr lang="zh-CN" altLang="en-US" sz="2800" b="1" spc="120" dirty="0">
                <a:solidFill>
                  <a:schemeClr val="tx1">
                    <a:lumMod val="75000"/>
                    <a:lumOff val="25000"/>
                  </a:schemeClr>
                </a:solidFill>
                <a:latin typeface="+mj-ea"/>
                <a:ea typeface="+mj-ea"/>
              </a:rPr>
              <a:t>输入章节标题</a:t>
            </a:r>
          </a:p>
        </p:txBody>
      </p:sp>
      <p:sp>
        <p:nvSpPr>
          <p:cNvPr id="30" name="文本框 29">
            <a:extLst>
              <a:ext uri="{FF2B5EF4-FFF2-40B4-BE49-F238E27FC236}">
                <a16:creationId xmlns="" xmlns:a16="http://schemas.microsoft.com/office/drawing/2014/main" id="{6AEE67C7-1592-433B-A011-6C53EB97A328}"/>
              </a:ext>
            </a:extLst>
          </p:cNvPr>
          <p:cNvSpPr txBox="1"/>
          <p:nvPr/>
        </p:nvSpPr>
        <p:spPr>
          <a:xfrm>
            <a:off x="6952706" y="2414535"/>
            <a:ext cx="793568" cy="707886"/>
          </a:xfrm>
          <a:prstGeom prst="rect">
            <a:avLst/>
          </a:prstGeom>
          <a:noFill/>
        </p:spPr>
        <p:txBody>
          <a:bodyPr wrap="square" rtlCol="0">
            <a:spAutoFit/>
          </a:bodyPr>
          <a:lstStyle/>
          <a:p>
            <a:r>
              <a:rPr lang="en-US" altLang="zh-CN" sz="4000" dirty="0">
                <a:gradFill flip="none" rotWithShape="1">
                  <a:gsLst>
                    <a:gs pos="0">
                      <a:schemeClr val="accent2"/>
                    </a:gs>
                    <a:gs pos="100000">
                      <a:schemeClr val="accent1"/>
                    </a:gs>
                  </a:gsLst>
                  <a:lin ang="2700000" scaled="1"/>
                  <a:tileRect/>
                </a:gradFill>
                <a:latin typeface="+mj-ea"/>
                <a:ea typeface="+mj-ea"/>
              </a:rPr>
              <a:t>02</a:t>
            </a:r>
            <a:endParaRPr lang="zh-CN" altLang="en-US" sz="4000" dirty="0">
              <a:gradFill flip="none" rotWithShape="1">
                <a:gsLst>
                  <a:gs pos="0">
                    <a:schemeClr val="accent2"/>
                  </a:gs>
                  <a:gs pos="100000">
                    <a:schemeClr val="accent1"/>
                  </a:gs>
                </a:gsLst>
                <a:lin ang="2700000" scaled="1"/>
                <a:tileRect/>
              </a:gradFill>
              <a:latin typeface="+mj-ea"/>
              <a:ea typeface="+mj-ea"/>
            </a:endParaRPr>
          </a:p>
        </p:txBody>
      </p:sp>
      <p:sp>
        <p:nvSpPr>
          <p:cNvPr id="31" name="矩形 30">
            <a:extLst>
              <a:ext uri="{FF2B5EF4-FFF2-40B4-BE49-F238E27FC236}">
                <a16:creationId xmlns="" xmlns:a16="http://schemas.microsoft.com/office/drawing/2014/main" id="{2C797233-B694-42D1-A54A-7AAE92B6A6D8}"/>
              </a:ext>
            </a:extLst>
          </p:cNvPr>
          <p:cNvSpPr/>
          <p:nvPr/>
        </p:nvSpPr>
        <p:spPr>
          <a:xfrm>
            <a:off x="7714252" y="2499248"/>
            <a:ext cx="2392963" cy="523220"/>
          </a:xfrm>
          <a:prstGeom prst="rect">
            <a:avLst/>
          </a:prstGeom>
        </p:spPr>
        <p:txBody>
          <a:bodyPr wrap="none">
            <a:spAutoFit/>
          </a:bodyPr>
          <a:lstStyle/>
          <a:p>
            <a:pPr algn="ctr"/>
            <a:r>
              <a:rPr lang="zh-CN" altLang="en-US" sz="2800" b="1" spc="120" dirty="0">
                <a:solidFill>
                  <a:schemeClr val="tx1">
                    <a:lumMod val="75000"/>
                    <a:lumOff val="25000"/>
                  </a:schemeClr>
                </a:solidFill>
                <a:latin typeface="+mj-ea"/>
                <a:ea typeface="+mj-ea"/>
              </a:rPr>
              <a:t>输入章节标题</a:t>
            </a:r>
          </a:p>
        </p:txBody>
      </p:sp>
      <p:sp>
        <p:nvSpPr>
          <p:cNvPr id="32" name="文本框 31">
            <a:extLst>
              <a:ext uri="{FF2B5EF4-FFF2-40B4-BE49-F238E27FC236}">
                <a16:creationId xmlns="" xmlns:a16="http://schemas.microsoft.com/office/drawing/2014/main" id="{CD272CB2-6668-4301-AF55-E9C1F7ED38DF}"/>
              </a:ext>
            </a:extLst>
          </p:cNvPr>
          <p:cNvSpPr txBox="1"/>
          <p:nvPr/>
        </p:nvSpPr>
        <p:spPr>
          <a:xfrm>
            <a:off x="6952706" y="3816615"/>
            <a:ext cx="793568" cy="707886"/>
          </a:xfrm>
          <a:prstGeom prst="rect">
            <a:avLst/>
          </a:prstGeom>
          <a:noFill/>
        </p:spPr>
        <p:txBody>
          <a:bodyPr wrap="square" rtlCol="0">
            <a:spAutoFit/>
          </a:bodyPr>
          <a:lstStyle/>
          <a:p>
            <a:r>
              <a:rPr lang="en-US" altLang="zh-CN" sz="4000" dirty="0">
                <a:gradFill flip="none" rotWithShape="1">
                  <a:gsLst>
                    <a:gs pos="0">
                      <a:schemeClr val="accent2"/>
                    </a:gs>
                    <a:gs pos="100000">
                      <a:schemeClr val="accent1"/>
                    </a:gs>
                  </a:gsLst>
                  <a:lin ang="2700000" scaled="1"/>
                  <a:tileRect/>
                </a:gradFill>
                <a:latin typeface="+mj-ea"/>
                <a:ea typeface="+mj-ea"/>
              </a:rPr>
              <a:t>03</a:t>
            </a:r>
            <a:endParaRPr lang="zh-CN" altLang="en-US" sz="4000" dirty="0">
              <a:gradFill flip="none" rotWithShape="1">
                <a:gsLst>
                  <a:gs pos="0">
                    <a:schemeClr val="accent2"/>
                  </a:gs>
                  <a:gs pos="100000">
                    <a:schemeClr val="accent1"/>
                  </a:gs>
                </a:gsLst>
                <a:lin ang="2700000" scaled="1"/>
                <a:tileRect/>
              </a:gradFill>
              <a:latin typeface="+mj-ea"/>
              <a:ea typeface="+mj-ea"/>
            </a:endParaRPr>
          </a:p>
        </p:txBody>
      </p:sp>
      <p:sp>
        <p:nvSpPr>
          <p:cNvPr id="33" name="矩形 32">
            <a:extLst>
              <a:ext uri="{FF2B5EF4-FFF2-40B4-BE49-F238E27FC236}">
                <a16:creationId xmlns="" xmlns:a16="http://schemas.microsoft.com/office/drawing/2014/main" id="{E16C633F-FF05-4669-9286-84730B85CF30}"/>
              </a:ext>
            </a:extLst>
          </p:cNvPr>
          <p:cNvSpPr/>
          <p:nvPr/>
        </p:nvSpPr>
        <p:spPr>
          <a:xfrm>
            <a:off x="7714252" y="3901328"/>
            <a:ext cx="2392963" cy="523220"/>
          </a:xfrm>
          <a:prstGeom prst="rect">
            <a:avLst/>
          </a:prstGeom>
        </p:spPr>
        <p:txBody>
          <a:bodyPr wrap="none">
            <a:spAutoFit/>
          </a:bodyPr>
          <a:lstStyle/>
          <a:p>
            <a:pPr algn="ctr"/>
            <a:r>
              <a:rPr lang="zh-CN" altLang="en-US" sz="2800" b="1" spc="120" dirty="0">
                <a:solidFill>
                  <a:schemeClr val="tx1">
                    <a:lumMod val="75000"/>
                    <a:lumOff val="25000"/>
                  </a:schemeClr>
                </a:solidFill>
                <a:latin typeface="+mj-ea"/>
                <a:ea typeface="+mj-ea"/>
              </a:rPr>
              <a:t>输入章节标题</a:t>
            </a:r>
          </a:p>
        </p:txBody>
      </p:sp>
      <p:sp>
        <p:nvSpPr>
          <p:cNvPr id="34" name="文本框 33">
            <a:extLst>
              <a:ext uri="{FF2B5EF4-FFF2-40B4-BE49-F238E27FC236}">
                <a16:creationId xmlns="" xmlns:a16="http://schemas.microsoft.com/office/drawing/2014/main" id="{BADE8840-33C8-4544-A3D7-E1F0E6E2106E}"/>
              </a:ext>
            </a:extLst>
          </p:cNvPr>
          <p:cNvSpPr txBox="1"/>
          <p:nvPr/>
        </p:nvSpPr>
        <p:spPr>
          <a:xfrm>
            <a:off x="6952706" y="5198375"/>
            <a:ext cx="793568" cy="707886"/>
          </a:xfrm>
          <a:prstGeom prst="rect">
            <a:avLst/>
          </a:prstGeom>
          <a:noFill/>
        </p:spPr>
        <p:txBody>
          <a:bodyPr wrap="square" rtlCol="0">
            <a:spAutoFit/>
          </a:bodyPr>
          <a:lstStyle/>
          <a:p>
            <a:r>
              <a:rPr lang="en-US" altLang="zh-CN" sz="4000" dirty="0">
                <a:gradFill flip="none" rotWithShape="1">
                  <a:gsLst>
                    <a:gs pos="0">
                      <a:schemeClr val="accent2"/>
                    </a:gs>
                    <a:gs pos="100000">
                      <a:schemeClr val="accent1"/>
                    </a:gs>
                  </a:gsLst>
                  <a:lin ang="2700000" scaled="1"/>
                  <a:tileRect/>
                </a:gradFill>
                <a:latin typeface="+mj-ea"/>
                <a:ea typeface="+mj-ea"/>
              </a:rPr>
              <a:t>04</a:t>
            </a:r>
            <a:endParaRPr lang="zh-CN" altLang="en-US" sz="4000" dirty="0">
              <a:gradFill flip="none" rotWithShape="1">
                <a:gsLst>
                  <a:gs pos="0">
                    <a:schemeClr val="accent2"/>
                  </a:gs>
                  <a:gs pos="100000">
                    <a:schemeClr val="accent1"/>
                  </a:gs>
                </a:gsLst>
                <a:lin ang="2700000" scaled="1"/>
                <a:tileRect/>
              </a:gradFill>
              <a:latin typeface="+mj-ea"/>
              <a:ea typeface="+mj-ea"/>
            </a:endParaRPr>
          </a:p>
        </p:txBody>
      </p:sp>
      <p:sp>
        <p:nvSpPr>
          <p:cNvPr id="35" name="矩形 34">
            <a:extLst>
              <a:ext uri="{FF2B5EF4-FFF2-40B4-BE49-F238E27FC236}">
                <a16:creationId xmlns="" xmlns:a16="http://schemas.microsoft.com/office/drawing/2014/main" id="{B7C7C9E8-52ED-45CD-B7A3-BB32F9DFB47C}"/>
              </a:ext>
            </a:extLst>
          </p:cNvPr>
          <p:cNvSpPr/>
          <p:nvPr/>
        </p:nvSpPr>
        <p:spPr>
          <a:xfrm>
            <a:off x="7714252" y="5283088"/>
            <a:ext cx="2392963" cy="523220"/>
          </a:xfrm>
          <a:prstGeom prst="rect">
            <a:avLst/>
          </a:prstGeom>
        </p:spPr>
        <p:txBody>
          <a:bodyPr wrap="none">
            <a:spAutoFit/>
          </a:bodyPr>
          <a:lstStyle/>
          <a:p>
            <a:pPr algn="ctr"/>
            <a:r>
              <a:rPr lang="zh-CN" altLang="en-US" sz="2800" b="1" spc="120" dirty="0">
                <a:solidFill>
                  <a:schemeClr val="tx1">
                    <a:lumMod val="75000"/>
                    <a:lumOff val="25000"/>
                  </a:schemeClr>
                </a:solidFill>
                <a:latin typeface="+mj-ea"/>
                <a:ea typeface="+mj-ea"/>
              </a:rPr>
              <a:t>输入章节标题</a:t>
            </a:r>
          </a:p>
        </p:txBody>
      </p:sp>
    </p:spTree>
    <p:extLst>
      <p:ext uri="{BB962C8B-B14F-4D97-AF65-F5344CB8AC3E}">
        <p14:creationId xmlns:p14="http://schemas.microsoft.com/office/powerpoint/2010/main" val="200627633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a:blip r:embed="rId2">
            <a:alphaModFix amt="39000"/>
          </a:blip>
          <a:stretch>
            <a:fillRect/>
          </a:stretch>
        </a:blipFill>
        <a:effectLst/>
      </p:bgPr>
    </p:bg>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图标素材页</a:t>
            </a:r>
          </a:p>
        </p:txBody>
      </p:sp>
      <p:grpSp>
        <p:nvGrpSpPr>
          <p:cNvPr id="423" name="组合 422">
            <a:extLst>
              <a:ext uri="{FF2B5EF4-FFF2-40B4-BE49-F238E27FC236}">
                <a16:creationId xmlns="" xmlns:a16="http://schemas.microsoft.com/office/drawing/2014/main" id="{64FE335F-1C79-4D56-8969-C94D860361D7}"/>
              </a:ext>
            </a:extLst>
          </p:cNvPr>
          <p:cNvGrpSpPr/>
          <p:nvPr/>
        </p:nvGrpSpPr>
        <p:grpSpPr>
          <a:xfrm>
            <a:off x="1810375" y="1338698"/>
            <a:ext cx="8571250" cy="4598048"/>
            <a:chOff x="1317899" y="1331844"/>
            <a:chExt cx="8571250" cy="4598048"/>
          </a:xfrm>
        </p:grpSpPr>
        <p:grpSp>
          <p:nvGrpSpPr>
            <p:cNvPr id="9" name="Group 803">
              <a:extLst>
                <a:ext uri="{FF2B5EF4-FFF2-40B4-BE49-F238E27FC236}">
                  <a16:creationId xmlns="" xmlns:a16="http://schemas.microsoft.com/office/drawing/2014/main" id="{2A0A638B-4ADD-4242-89D7-744F667B72CB}"/>
                </a:ext>
              </a:extLst>
            </p:cNvPr>
            <p:cNvGrpSpPr/>
            <p:nvPr/>
          </p:nvGrpSpPr>
          <p:grpSpPr>
            <a:xfrm>
              <a:off x="2232894" y="3439619"/>
              <a:ext cx="384100" cy="383303"/>
              <a:chOff x="1140761" y="2459042"/>
              <a:chExt cx="765176" cy="763588"/>
            </a:xfrm>
            <a:solidFill>
              <a:schemeClr val="tx1">
                <a:lumMod val="75000"/>
              </a:schemeClr>
            </a:solidFill>
          </p:grpSpPr>
          <p:sp>
            <p:nvSpPr>
              <p:cNvPr id="10" name="Freeform 1130">
                <a:extLst>
                  <a:ext uri="{FF2B5EF4-FFF2-40B4-BE49-F238E27FC236}">
                    <a16:creationId xmlns="" xmlns:a16="http://schemas.microsoft.com/office/drawing/2014/main" id="{022CF3E6-A10B-4F0D-839B-86F6B1757232}"/>
                  </a:ext>
                </a:extLst>
              </p:cNvPr>
              <p:cNvSpPr>
                <a:spLocks noEditPoints="1"/>
              </p:cNvSpPr>
              <p:nvPr/>
            </p:nvSpPr>
            <p:spPr bwMode="auto">
              <a:xfrm>
                <a:off x="1140761" y="2459042"/>
                <a:ext cx="765176" cy="763588"/>
              </a:xfrm>
              <a:custGeom>
                <a:avLst/>
                <a:gdLst>
                  <a:gd name="T0" fmla="*/ 120 w 240"/>
                  <a:gd name="T1" fmla="*/ 240 h 240"/>
                  <a:gd name="T2" fmla="*/ 0 w 240"/>
                  <a:gd name="T3" fmla="*/ 120 h 240"/>
                  <a:gd name="T4" fmla="*/ 120 w 240"/>
                  <a:gd name="T5" fmla="*/ 0 h 240"/>
                  <a:gd name="T6" fmla="*/ 240 w 240"/>
                  <a:gd name="T7" fmla="*/ 120 h 240"/>
                  <a:gd name="T8" fmla="*/ 120 w 240"/>
                  <a:gd name="T9" fmla="*/ 240 h 240"/>
                  <a:gd name="T10" fmla="*/ 120 w 240"/>
                  <a:gd name="T11" fmla="*/ 8 h 240"/>
                  <a:gd name="T12" fmla="*/ 8 w 240"/>
                  <a:gd name="T13" fmla="*/ 120 h 240"/>
                  <a:gd name="T14" fmla="*/ 120 w 240"/>
                  <a:gd name="T15" fmla="*/ 232 h 240"/>
                  <a:gd name="T16" fmla="*/ 232 w 240"/>
                  <a:gd name="T17" fmla="*/ 120 h 240"/>
                  <a:gd name="T18" fmla="*/ 120 w 240"/>
                  <a:gd name="T19" fmla="*/ 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240">
                    <a:moveTo>
                      <a:pt x="120" y="240"/>
                    </a:moveTo>
                    <a:cubicBezTo>
                      <a:pt x="54" y="240"/>
                      <a:pt x="0" y="186"/>
                      <a:pt x="0" y="120"/>
                    </a:cubicBezTo>
                    <a:cubicBezTo>
                      <a:pt x="0" y="54"/>
                      <a:pt x="54" y="0"/>
                      <a:pt x="120" y="0"/>
                    </a:cubicBezTo>
                    <a:cubicBezTo>
                      <a:pt x="186" y="0"/>
                      <a:pt x="240" y="54"/>
                      <a:pt x="240" y="120"/>
                    </a:cubicBezTo>
                    <a:cubicBezTo>
                      <a:pt x="240" y="186"/>
                      <a:pt x="186" y="240"/>
                      <a:pt x="120" y="240"/>
                    </a:cubicBezTo>
                    <a:close/>
                    <a:moveTo>
                      <a:pt x="120" y="8"/>
                    </a:moveTo>
                    <a:cubicBezTo>
                      <a:pt x="58" y="8"/>
                      <a:pt x="8" y="58"/>
                      <a:pt x="8" y="120"/>
                    </a:cubicBezTo>
                    <a:cubicBezTo>
                      <a:pt x="8" y="182"/>
                      <a:pt x="58" y="232"/>
                      <a:pt x="120" y="232"/>
                    </a:cubicBezTo>
                    <a:cubicBezTo>
                      <a:pt x="182" y="232"/>
                      <a:pt x="232" y="182"/>
                      <a:pt x="232" y="120"/>
                    </a:cubicBezTo>
                    <a:cubicBezTo>
                      <a:pt x="232" y="58"/>
                      <a:pt x="182" y="8"/>
                      <a:pt x="1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1" name="Freeform 1131">
                <a:extLst>
                  <a:ext uri="{FF2B5EF4-FFF2-40B4-BE49-F238E27FC236}">
                    <a16:creationId xmlns="" xmlns:a16="http://schemas.microsoft.com/office/drawing/2014/main" id="{354F42F6-A567-4912-A9BB-0DEE977EAF15}"/>
                  </a:ext>
                </a:extLst>
              </p:cNvPr>
              <p:cNvSpPr>
                <a:spLocks noEditPoints="1"/>
              </p:cNvSpPr>
              <p:nvPr/>
            </p:nvSpPr>
            <p:spPr bwMode="auto">
              <a:xfrm>
                <a:off x="1331261" y="2649542"/>
                <a:ext cx="382588" cy="381000"/>
              </a:xfrm>
              <a:custGeom>
                <a:avLst/>
                <a:gdLst>
                  <a:gd name="T0" fmla="*/ 4 w 120"/>
                  <a:gd name="T1" fmla="*/ 120 h 120"/>
                  <a:gd name="T2" fmla="*/ 1 w 120"/>
                  <a:gd name="T3" fmla="*/ 119 h 120"/>
                  <a:gd name="T4" fmla="*/ 0 w 120"/>
                  <a:gd name="T5" fmla="*/ 114 h 120"/>
                  <a:gd name="T6" fmla="*/ 36 w 120"/>
                  <a:gd name="T7" fmla="*/ 38 h 120"/>
                  <a:gd name="T8" fmla="*/ 38 w 120"/>
                  <a:gd name="T9" fmla="*/ 36 h 120"/>
                  <a:gd name="T10" fmla="*/ 114 w 120"/>
                  <a:gd name="T11" fmla="*/ 0 h 120"/>
                  <a:gd name="T12" fmla="*/ 119 w 120"/>
                  <a:gd name="T13" fmla="*/ 1 h 120"/>
                  <a:gd name="T14" fmla="*/ 120 w 120"/>
                  <a:gd name="T15" fmla="*/ 6 h 120"/>
                  <a:gd name="T16" fmla="*/ 84 w 120"/>
                  <a:gd name="T17" fmla="*/ 82 h 120"/>
                  <a:gd name="T18" fmla="*/ 82 w 120"/>
                  <a:gd name="T19" fmla="*/ 84 h 120"/>
                  <a:gd name="T20" fmla="*/ 6 w 120"/>
                  <a:gd name="T21" fmla="*/ 120 h 120"/>
                  <a:gd name="T22" fmla="*/ 4 w 120"/>
                  <a:gd name="T23" fmla="*/ 120 h 120"/>
                  <a:gd name="T24" fmla="*/ 42 w 120"/>
                  <a:gd name="T25" fmla="*/ 42 h 120"/>
                  <a:gd name="T26" fmla="*/ 12 w 120"/>
                  <a:gd name="T27" fmla="*/ 108 h 120"/>
                  <a:gd name="T28" fmla="*/ 78 w 120"/>
                  <a:gd name="T29" fmla="*/ 78 h 120"/>
                  <a:gd name="T30" fmla="*/ 108 w 120"/>
                  <a:gd name="T31" fmla="*/ 12 h 120"/>
                  <a:gd name="T32" fmla="*/ 42 w 120"/>
                  <a:gd name="T33" fmla="*/ 4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0" h="120">
                    <a:moveTo>
                      <a:pt x="4" y="120"/>
                    </a:moveTo>
                    <a:cubicBezTo>
                      <a:pt x="3" y="120"/>
                      <a:pt x="2" y="120"/>
                      <a:pt x="1" y="119"/>
                    </a:cubicBezTo>
                    <a:cubicBezTo>
                      <a:pt x="0" y="118"/>
                      <a:pt x="0" y="116"/>
                      <a:pt x="0" y="114"/>
                    </a:cubicBezTo>
                    <a:cubicBezTo>
                      <a:pt x="36" y="38"/>
                      <a:pt x="36" y="38"/>
                      <a:pt x="36" y="38"/>
                    </a:cubicBezTo>
                    <a:cubicBezTo>
                      <a:pt x="36" y="37"/>
                      <a:pt x="37" y="36"/>
                      <a:pt x="38" y="36"/>
                    </a:cubicBezTo>
                    <a:cubicBezTo>
                      <a:pt x="114" y="0"/>
                      <a:pt x="114" y="0"/>
                      <a:pt x="114" y="0"/>
                    </a:cubicBezTo>
                    <a:cubicBezTo>
                      <a:pt x="116" y="0"/>
                      <a:pt x="118" y="0"/>
                      <a:pt x="119" y="1"/>
                    </a:cubicBezTo>
                    <a:cubicBezTo>
                      <a:pt x="120" y="2"/>
                      <a:pt x="120" y="4"/>
                      <a:pt x="120" y="6"/>
                    </a:cubicBezTo>
                    <a:cubicBezTo>
                      <a:pt x="84" y="82"/>
                      <a:pt x="84" y="82"/>
                      <a:pt x="84" y="82"/>
                    </a:cubicBezTo>
                    <a:cubicBezTo>
                      <a:pt x="84" y="83"/>
                      <a:pt x="83" y="84"/>
                      <a:pt x="82" y="84"/>
                    </a:cubicBezTo>
                    <a:cubicBezTo>
                      <a:pt x="6" y="120"/>
                      <a:pt x="6" y="120"/>
                      <a:pt x="6" y="120"/>
                    </a:cubicBezTo>
                    <a:cubicBezTo>
                      <a:pt x="5" y="120"/>
                      <a:pt x="5" y="120"/>
                      <a:pt x="4" y="120"/>
                    </a:cubicBezTo>
                    <a:close/>
                    <a:moveTo>
                      <a:pt x="42" y="42"/>
                    </a:moveTo>
                    <a:cubicBezTo>
                      <a:pt x="12" y="108"/>
                      <a:pt x="12" y="108"/>
                      <a:pt x="12" y="108"/>
                    </a:cubicBezTo>
                    <a:cubicBezTo>
                      <a:pt x="78" y="78"/>
                      <a:pt x="78" y="78"/>
                      <a:pt x="78" y="78"/>
                    </a:cubicBezTo>
                    <a:cubicBezTo>
                      <a:pt x="108" y="12"/>
                      <a:pt x="108" y="12"/>
                      <a:pt x="108" y="12"/>
                    </a:cubicBezTo>
                    <a:lnTo>
                      <a:pt x="42"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2" name="Freeform 1132">
                <a:extLst>
                  <a:ext uri="{FF2B5EF4-FFF2-40B4-BE49-F238E27FC236}">
                    <a16:creationId xmlns="" xmlns:a16="http://schemas.microsoft.com/office/drawing/2014/main" id="{C54909B0-D8D9-484D-8F0A-7A60CD3C941D}"/>
                  </a:ext>
                </a:extLst>
              </p:cNvPr>
              <p:cNvSpPr>
                <a:spLocks/>
              </p:cNvSpPr>
              <p:nvPr/>
            </p:nvSpPr>
            <p:spPr bwMode="auto">
              <a:xfrm>
                <a:off x="1447149" y="2763842"/>
                <a:ext cx="152400" cy="152400"/>
              </a:xfrm>
              <a:custGeom>
                <a:avLst/>
                <a:gdLst>
                  <a:gd name="T0" fmla="*/ 44 w 48"/>
                  <a:gd name="T1" fmla="*/ 48 h 48"/>
                  <a:gd name="T2" fmla="*/ 41 w 48"/>
                  <a:gd name="T3" fmla="*/ 47 h 48"/>
                  <a:gd name="T4" fmla="*/ 1 w 48"/>
                  <a:gd name="T5" fmla="*/ 7 h 48"/>
                  <a:gd name="T6" fmla="*/ 1 w 48"/>
                  <a:gd name="T7" fmla="*/ 1 h 48"/>
                  <a:gd name="T8" fmla="*/ 7 w 48"/>
                  <a:gd name="T9" fmla="*/ 1 h 48"/>
                  <a:gd name="T10" fmla="*/ 47 w 48"/>
                  <a:gd name="T11" fmla="*/ 41 h 48"/>
                  <a:gd name="T12" fmla="*/ 47 w 48"/>
                  <a:gd name="T13" fmla="*/ 47 h 48"/>
                  <a:gd name="T14" fmla="*/ 44 w 48"/>
                  <a:gd name="T15" fmla="*/ 4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8">
                    <a:moveTo>
                      <a:pt x="44" y="48"/>
                    </a:moveTo>
                    <a:cubicBezTo>
                      <a:pt x="43" y="48"/>
                      <a:pt x="42" y="48"/>
                      <a:pt x="41" y="47"/>
                    </a:cubicBezTo>
                    <a:cubicBezTo>
                      <a:pt x="1" y="7"/>
                      <a:pt x="1" y="7"/>
                      <a:pt x="1" y="7"/>
                    </a:cubicBezTo>
                    <a:cubicBezTo>
                      <a:pt x="0" y="5"/>
                      <a:pt x="0" y="3"/>
                      <a:pt x="1" y="1"/>
                    </a:cubicBezTo>
                    <a:cubicBezTo>
                      <a:pt x="3" y="0"/>
                      <a:pt x="5" y="0"/>
                      <a:pt x="7" y="1"/>
                    </a:cubicBezTo>
                    <a:cubicBezTo>
                      <a:pt x="47" y="41"/>
                      <a:pt x="47" y="41"/>
                      <a:pt x="47" y="41"/>
                    </a:cubicBezTo>
                    <a:cubicBezTo>
                      <a:pt x="48" y="43"/>
                      <a:pt x="48" y="45"/>
                      <a:pt x="47" y="47"/>
                    </a:cubicBezTo>
                    <a:cubicBezTo>
                      <a:pt x="46" y="48"/>
                      <a:pt x="45" y="48"/>
                      <a:pt x="44"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422" name="组合 421">
              <a:extLst>
                <a:ext uri="{FF2B5EF4-FFF2-40B4-BE49-F238E27FC236}">
                  <a16:creationId xmlns="" xmlns:a16="http://schemas.microsoft.com/office/drawing/2014/main" id="{3860E273-E4DC-4DA4-88AD-D3B8F9DAAD03}"/>
                </a:ext>
              </a:extLst>
            </p:cNvPr>
            <p:cNvGrpSpPr/>
            <p:nvPr/>
          </p:nvGrpSpPr>
          <p:grpSpPr>
            <a:xfrm>
              <a:off x="3141514" y="3438025"/>
              <a:ext cx="384101" cy="384898"/>
              <a:chOff x="2731576" y="3438025"/>
              <a:chExt cx="384101" cy="384898"/>
            </a:xfrm>
          </p:grpSpPr>
          <p:sp>
            <p:nvSpPr>
              <p:cNvPr id="13" name="Freeform 1133">
                <a:extLst>
                  <a:ext uri="{FF2B5EF4-FFF2-40B4-BE49-F238E27FC236}">
                    <a16:creationId xmlns="" xmlns:a16="http://schemas.microsoft.com/office/drawing/2014/main" id="{DB28178F-0BF0-469B-B9AF-DAE31689B06C}"/>
                  </a:ext>
                </a:extLst>
              </p:cNvPr>
              <p:cNvSpPr>
                <a:spLocks/>
              </p:cNvSpPr>
              <p:nvPr/>
            </p:nvSpPr>
            <p:spPr bwMode="auto">
              <a:xfrm>
                <a:off x="2731576" y="3439618"/>
                <a:ext cx="136268" cy="383303"/>
              </a:xfrm>
              <a:custGeom>
                <a:avLst/>
                <a:gdLst>
                  <a:gd name="T0" fmla="*/ 80 w 85"/>
                  <a:gd name="T1" fmla="*/ 240 h 240"/>
                  <a:gd name="T2" fmla="*/ 79 w 85"/>
                  <a:gd name="T3" fmla="*/ 240 h 240"/>
                  <a:gd name="T4" fmla="*/ 3 w 85"/>
                  <a:gd name="T5" fmla="*/ 212 h 240"/>
                  <a:gd name="T6" fmla="*/ 0 w 85"/>
                  <a:gd name="T7" fmla="*/ 208 h 240"/>
                  <a:gd name="T8" fmla="*/ 0 w 85"/>
                  <a:gd name="T9" fmla="*/ 4 h 240"/>
                  <a:gd name="T10" fmla="*/ 2 w 85"/>
                  <a:gd name="T11" fmla="*/ 1 h 240"/>
                  <a:gd name="T12" fmla="*/ 5 w 85"/>
                  <a:gd name="T13" fmla="*/ 0 h 240"/>
                  <a:gd name="T14" fmla="*/ 81 w 85"/>
                  <a:gd name="T15" fmla="*/ 28 h 240"/>
                  <a:gd name="T16" fmla="*/ 84 w 85"/>
                  <a:gd name="T17" fmla="*/ 33 h 240"/>
                  <a:gd name="T18" fmla="*/ 79 w 85"/>
                  <a:gd name="T19" fmla="*/ 36 h 240"/>
                  <a:gd name="T20" fmla="*/ 8 w 85"/>
                  <a:gd name="T21" fmla="*/ 10 h 240"/>
                  <a:gd name="T22" fmla="*/ 8 w 85"/>
                  <a:gd name="T23" fmla="*/ 205 h 240"/>
                  <a:gd name="T24" fmla="*/ 81 w 85"/>
                  <a:gd name="T25" fmla="*/ 232 h 240"/>
                  <a:gd name="T26" fmla="*/ 84 w 85"/>
                  <a:gd name="T27" fmla="*/ 237 h 240"/>
                  <a:gd name="T28" fmla="*/ 80 w 85"/>
                  <a:gd name="T2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240">
                    <a:moveTo>
                      <a:pt x="80" y="240"/>
                    </a:moveTo>
                    <a:cubicBezTo>
                      <a:pt x="80" y="240"/>
                      <a:pt x="79" y="240"/>
                      <a:pt x="79" y="240"/>
                    </a:cubicBezTo>
                    <a:cubicBezTo>
                      <a:pt x="3" y="212"/>
                      <a:pt x="3" y="212"/>
                      <a:pt x="3" y="212"/>
                    </a:cubicBezTo>
                    <a:cubicBezTo>
                      <a:pt x="1" y="211"/>
                      <a:pt x="0" y="210"/>
                      <a:pt x="0" y="208"/>
                    </a:cubicBezTo>
                    <a:cubicBezTo>
                      <a:pt x="0" y="4"/>
                      <a:pt x="0" y="4"/>
                      <a:pt x="0" y="4"/>
                    </a:cubicBezTo>
                    <a:cubicBezTo>
                      <a:pt x="0" y="3"/>
                      <a:pt x="1" y="1"/>
                      <a:pt x="2" y="1"/>
                    </a:cubicBezTo>
                    <a:cubicBezTo>
                      <a:pt x="3" y="0"/>
                      <a:pt x="4" y="0"/>
                      <a:pt x="5" y="0"/>
                    </a:cubicBezTo>
                    <a:cubicBezTo>
                      <a:pt x="81" y="28"/>
                      <a:pt x="81" y="28"/>
                      <a:pt x="81" y="28"/>
                    </a:cubicBezTo>
                    <a:cubicBezTo>
                      <a:pt x="83" y="29"/>
                      <a:pt x="85" y="31"/>
                      <a:pt x="84" y="33"/>
                    </a:cubicBezTo>
                    <a:cubicBezTo>
                      <a:pt x="83" y="35"/>
                      <a:pt x="81" y="37"/>
                      <a:pt x="79" y="36"/>
                    </a:cubicBezTo>
                    <a:cubicBezTo>
                      <a:pt x="8" y="10"/>
                      <a:pt x="8" y="10"/>
                      <a:pt x="8" y="10"/>
                    </a:cubicBezTo>
                    <a:cubicBezTo>
                      <a:pt x="8" y="205"/>
                      <a:pt x="8" y="205"/>
                      <a:pt x="8" y="205"/>
                    </a:cubicBezTo>
                    <a:cubicBezTo>
                      <a:pt x="81" y="232"/>
                      <a:pt x="81" y="232"/>
                      <a:pt x="81" y="232"/>
                    </a:cubicBezTo>
                    <a:cubicBezTo>
                      <a:pt x="83" y="233"/>
                      <a:pt x="85" y="235"/>
                      <a:pt x="84" y="237"/>
                    </a:cubicBezTo>
                    <a:cubicBezTo>
                      <a:pt x="83" y="239"/>
                      <a:pt x="82" y="240"/>
                      <a:pt x="80" y="240"/>
                    </a:cubicBezTo>
                    <a:close/>
                  </a:path>
                </a:pathLst>
              </a:custGeom>
              <a:solidFill>
                <a:schemeClr val="tx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4" name="Freeform 1134">
                <a:extLst>
                  <a:ext uri="{FF2B5EF4-FFF2-40B4-BE49-F238E27FC236}">
                    <a16:creationId xmlns="" xmlns:a16="http://schemas.microsoft.com/office/drawing/2014/main" id="{4A6FC497-8D47-4469-B32B-113C4E38B09D}"/>
                  </a:ext>
                </a:extLst>
              </p:cNvPr>
              <p:cNvSpPr>
                <a:spLocks/>
              </p:cNvSpPr>
              <p:nvPr/>
            </p:nvSpPr>
            <p:spPr bwMode="auto">
              <a:xfrm>
                <a:off x="2979409" y="3438025"/>
                <a:ext cx="136268" cy="384896"/>
              </a:xfrm>
              <a:custGeom>
                <a:avLst/>
                <a:gdLst>
                  <a:gd name="T0" fmla="*/ 81 w 85"/>
                  <a:gd name="T1" fmla="*/ 241 h 241"/>
                  <a:gd name="T2" fmla="*/ 80 w 85"/>
                  <a:gd name="T3" fmla="*/ 241 h 241"/>
                  <a:gd name="T4" fmla="*/ 4 w 85"/>
                  <a:gd name="T5" fmla="*/ 213 h 241"/>
                  <a:gd name="T6" fmla="*/ 1 w 85"/>
                  <a:gd name="T7" fmla="*/ 208 h 241"/>
                  <a:gd name="T8" fmla="*/ 6 w 85"/>
                  <a:gd name="T9" fmla="*/ 205 h 241"/>
                  <a:gd name="T10" fmla="*/ 77 w 85"/>
                  <a:gd name="T11" fmla="*/ 231 h 241"/>
                  <a:gd name="T12" fmla="*/ 77 w 85"/>
                  <a:gd name="T13" fmla="*/ 36 h 241"/>
                  <a:gd name="T14" fmla="*/ 4 w 85"/>
                  <a:gd name="T15" fmla="*/ 9 h 241"/>
                  <a:gd name="T16" fmla="*/ 1 w 85"/>
                  <a:gd name="T17" fmla="*/ 4 h 241"/>
                  <a:gd name="T18" fmla="*/ 6 w 85"/>
                  <a:gd name="T19" fmla="*/ 1 h 241"/>
                  <a:gd name="T20" fmla="*/ 82 w 85"/>
                  <a:gd name="T21" fmla="*/ 29 h 241"/>
                  <a:gd name="T22" fmla="*/ 85 w 85"/>
                  <a:gd name="T23" fmla="*/ 33 h 241"/>
                  <a:gd name="T24" fmla="*/ 85 w 85"/>
                  <a:gd name="T25" fmla="*/ 237 h 241"/>
                  <a:gd name="T26" fmla="*/ 83 w 85"/>
                  <a:gd name="T27" fmla="*/ 240 h 241"/>
                  <a:gd name="T28" fmla="*/ 81 w 85"/>
                  <a:gd name="T29" fmla="*/ 24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241">
                    <a:moveTo>
                      <a:pt x="81" y="241"/>
                    </a:moveTo>
                    <a:cubicBezTo>
                      <a:pt x="81" y="241"/>
                      <a:pt x="80" y="241"/>
                      <a:pt x="80" y="241"/>
                    </a:cubicBezTo>
                    <a:cubicBezTo>
                      <a:pt x="4" y="213"/>
                      <a:pt x="4" y="213"/>
                      <a:pt x="4" y="213"/>
                    </a:cubicBezTo>
                    <a:cubicBezTo>
                      <a:pt x="2" y="212"/>
                      <a:pt x="0" y="210"/>
                      <a:pt x="1" y="208"/>
                    </a:cubicBezTo>
                    <a:cubicBezTo>
                      <a:pt x="2" y="206"/>
                      <a:pt x="4" y="204"/>
                      <a:pt x="6" y="205"/>
                    </a:cubicBezTo>
                    <a:cubicBezTo>
                      <a:pt x="77" y="231"/>
                      <a:pt x="77" y="231"/>
                      <a:pt x="77" y="231"/>
                    </a:cubicBezTo>
                    <a:cubicBezTo>
                      <a:pt x="77" y="36"/>
                      <a:pt x="77" y="36"/>
                      <a:pt x="77" y="36"/>
                    </a:cubicBezTo>
                    <a:cubicBezTo>
                      <a:pt x="4" y="9"/>
                      <a:pt x="4" y="9"/>
                      <a:pt x="4" y="9"/>
                    </a:cubicBezTo>
                    <a:cubicBezTo>
                      <a:pt x="2" y="8"/>
                      <a:pt x="0" y="6"/>
                      <a:pt x="1" y="4"/>
                    </a:cubicBezTo>
                    <a:cubicBezTo>
                      <a:pt x="2" y="2"/>
                      <a:pt x="4" y="0"/>
                      <a:pt x="6" y="1"/>
                    </a:cubicBezTo>
                    <a:cubicBezTo>
                      <a:pt x="82" y="29"/>
                      <a:pt x="82" y="29"/>
                      <a:pt x="82" y="29"/>
                    </a:cubicBezTo>
                    <a:cubicBezTo>
                      <a:pt x="84" y="30"/>
                      <a:pt x="85" y="31"/>
                      <a:pt x="85" y="33"/>
                    </a:cubicBezTo>
                    <a:cubicBezTo>
                      <a:pt x="85" y="237"/>
                      <a:pt x="85" y="237"/>
                      <a:pt x="85" y="237"/>
                    </a:cubicBezTo>
                    <a:cubicBezTo>
                      <a:pt x="85" y="238"/>
                      <a:pt x="84" y="240"/>
                      <a:pt x="83" y="240"/>
                    </a:cubicBezTo>
                    <a:cubicBezTo>
                      <a:pt x="83" y="241"/>
                      <a:pt x="82" y="241"/>
                      <a:pt x="81" y="241"/>
                    </a:cubicBezTo>
                    <a:close/>
                  </a:path>
                </a:pathLst>
              </a:custGeom>
              <a:solidFill>
                <a:schemeClr val="tx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5" name="Freeform 1135">
                <a:extLst>
                  <a:ext uri="{FF2B5EF4-FFF2-40B4-BE49-F238E27FC236}">
                    <a16:creationId xmlns="" xmlns:a16="http://schemas.microsoft.com/office/drawing/2014/main" id="{AF0B695D-C987-4F39-A48F-C03089EB3B89}"/>
                  </a:ext>
                </a:extLst>
              </p:cNvPr>
              <p:cNvSpPr>
                <a:spLocks/>
              </p:cNvSpPr>
              <p:nvPr/>
            </p:nvSpPr>
            <p:spPr bwMode="auto">
              <a:xfrm>
                <a:off x="2851907" y="3439618"/>
                <a:ext cx="143440" cy="57377"/>
              </a:xfrm>
              <a:custGeom>
                <a:avLst/>
                <a:gdLst>
                  <a:gd name="T0" fmla="*/ 5 w 90"/>
                  <a:gd name="T1" fmla="*/ 36 h 36"/>
                  <a:gd name="T2" fmla="*/ 1 w 90"/>
                  <a:gd name="T3" fmla="*/ 33 h 36"/>
                  <a:gd name="T4" fmla="*/ 4 w 90"/>
                  <a:gd name="T5" fmla="*/ 28 h 36"/>
                  <a:gd name="T6" fmla="*/ 84 w 90"/>
                  <a:gd name="T7" fmla="*/ 0 h 36"/>
                  <a:gd name="T8" fmla="*/ 89 w 90"/>
                  <a:gd name="T9" fmla="*/ 3 h 36"/>
                  <a:gd name="T10" fmla="*/ 86 w 90"/>
                  <a:gd name="T11" fmla="*/ 8 h 36"/>
                  <a:gd name="T12" fmla="*/ 6 w 90"/>
                  <a:gd name="T13" fmla="*/ 36 h 36"/>
                  <a:gd name="T14" fmla="*/ 5 w 90"/>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36">
                    <a:moveTo>
                      <a:pt x="5" y="36"/>
                    </a:moveTo>
                    <a:cubicBezTo>
                      <a:pt x="3" y="36"/>
                      <a:pt x="2" y="35"/>
                      <a:pt x="1" y="33"/>
                    </a:cubicBezTo>
                    <a:cubicBezTo>
                      <a:pt x="0" y="31"/>
                      <a:pt x="2" y="29"/>
                      <a:pt x="4" y="28"/>
                    </a:cubicBezTo>
                    <a:cubicBezTo>
                      <a:pt x="84" y="0"/>
                      <a:pt x="84" y="0"/>
                      <a:pt x="84" y="0"/>
                    </a:cubicBezTo>
                    <a:cubicBezTo>
                      <a:pt x="86" y="0"/>
                      <a:pt x="88" y="1"/>
                      <a:pt x="89" y="3"/>
                    </a:cubicBezTo>
                    <a:cubicBezTo>
                      <a:pt x="90" y="5"/>
                      <a:pt x="88" y="7"/>
                      <a:pt x="86" y="8"/>
                    </a:cubicBezTo>
                    <a:cubicBezTo>
                      <a:pt x="6" y="36"/>
                      <a:pt x="6" y="36"/>
                      <a:pt x="6" y="36"/>
                    </a:cubicBezTo>
                    <a:cubicBezTo>
                      <a:pt x="6" y="36"/>
                      <a:pt x="5" y="36"/>
                      <a:pt x="5" y="36"/>
                    </a:cubicBezTo>
                    <a:close/>
                  </a:path>
                </a:pathLst>
              </a:custGeom>
              <a:solidFill>
                <a:schemeClr val="tx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6" name="Freeform 1136">
                <a:extLst>
                  <a:ext uri="{FF2B5EF4-FFF2-40B4-BE49-F238E27FC236}">
                    <a16:creationId xmlns="" xmlns:a16="http://schemas.microsoft.com/office/drawing/2014/main" id="{28285751-2904-425F-AF5C-07BF070646C0}"/>
                  </a:ext>
                </a:extLst>
              </p:cNvPr>
              <p:cNvSpPr>
                <a:spLocks/>
              </p:cNvSpPr>
              <p:nvPr/>
            </p:nvSpPr>
            <p:spPr bwMode="auto">
              <a:xfrm>
                <a:off x="2851907" y="3765546"/>
                <a:ext cx="143440" cy="57377"/>
              </a:xfrm>
              <a:custGeom>
                <a:avLst/>
                <a:gdLst>
                  <a:gd name="T0" fmla="*/ 5 w 90"/>
                  <a:gd name="T1" fmla="*/ 36 h 36"/>
                  <a:gd name="T2" fmla="*/ 1 w 90"/>
                  <a:gd name="T3" fmla="*/ 33 h 36"/>
                  <a:gd name="T4" fmla="*/ 4 w 90"/>
                  <a:gd name="T5" fmla="*/ 28 h 36"/>
                  <a:gd name="T6" fmla="*/ 84 w 90"/>
                  <a:gd name="T7" fmla="*/ 0 h 36"/>
                  <a:gd name="T8" fmla="*/ 89 w 90"/>
                  <a:gd name="T9" fmla="*/ 3 h 36"/>
                  <a:gd name="T10" fmla="*/ 86 w 90"/>
                  <a:gd name="T11" fmla="*/ 8 h 36"/>
                  <a:gd name="T12" fmla="*/ 6 w 90"/>
                  <a:gd name="T13" fmla="*/ 36 h 36"/>
                  <a:gd name="T14" fmla="*/ 5 w 90"/>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36">
                    <a:moveTo>
                      <a:pt x="5" y="36"/>
                    </a:moveTo>
                    <a:cubicBezTo>
                      <a:pt x="3" y="36"/>
                      <a:pt x="2" y="35"/>
                      <a:pt x="1" y="33"/>
                    </a:cubicBezTo>
                    <a:cubicBezTo>
                      <a:pt x="0" y="31"/>
                      <a:pt x="2" y="29"/>
                      <a:pt x="4" y="28"/>
                    </a:cubicBezTo>
                    <a:cubicBezTo>
                      <a:pt x="84" y="0"/>
                      <a:pt x="84" y="0"/>
                      <a:pt x="84" y="0"/>
                    </a:cubicBezTo>
                    <a:cubicBezTo>
                      <a:pt x="86" y="0"/>
                      <a:pt x="88" y="1"/>
                      <a:pt x="89" y="3"/>
                    </a:cubicBezTo>
                    <a:cubicBezTo>
                      <a:pt x="90" y="5"/>
                      <a:pt x="88" y="7"/>
                      <a:pt x="86" y="8"/>
                    </a:cubicBezTo>
                    <a:cubicBezTo>
                      <a:pt x="6" y="36"/>
                      <a:pt x="6" y="36"/>
                      <a:pt x="6" y="36"/>
                    </a:cubicBezTo>
                    <a:cubicBezTo>
                      <a:pt x="6" y="36"/>
                      <a:pt x="5" y="36"/>
                      <a:pt x="5" y="36"/>
                    </a:cubicBezTo>
                    <a:close/>
                  </a:path>
                </a:pathLst>
              </a:custGeom>
              <a:solidFill>
                <a:schemeClr val="tx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7" name="Freeform 1141">
                <a:extLst>
                  <a:ext uri="{FF2B5EF4-FFF2-40B4-BE49-F238E27FC236}">
                    <a16:creationId xmlns="" xmlns:a16="http://schemas.microsoft.com/office/drawing/2014/main" id="{38D8884A-836B-4D9F-9433-89210AF35CA0}"/>
                  </a:ext>
                </a:extLst>
              </p:cNvPr>
              <p:cNvSpPr>
                <a:spLocks/>
              </p:cNvSpPr>
              <p:nvPr/>
            </p:nvSpPr>
            <p:spPr bwMode="auto">
              <a:xfrm>
                <a:off x="2853500" y="3484245"/>
                <a:ext cx="12749" cy="338676"/>
              </a:xfrm>
              <a:custGeom>
                <a:avLst/>
                <a:gdLst>
                  <a:gd name="T0" fmla="*/ 4 w 8"/>
                  <a:gd name="T1" fmla="*/ 212 h 212"/>
                  <a:gd name="T2" fmla="*/ 0 w 8"/>
                  <a:gd name="T3" fmla="*/ 208 h 212"/>
                  <a:gd name="T4" fmla="*/ 0 w 8"/>
                  <a:gd name="T5" fmla="*/ 4 h 212"/>
                  <a:gd name="T6" fmla="*/ 4 w 8"/>
                  <a:gd name="T7" fmla="*/ 0 h 212"/>
                  <a:gd name="T8" fmla="*/ 8 w 8"/>
                  <a:gd name="T9" fmla="*/ 4 h 212"/>
                  <a:gd name="T10" fmla="*/ 8 w 8"/>
                  <a:gd name="T11" fmla="*/ 208 h 212"/>
                  <a:gd name="T12" fmla="*/ 4 w 8"/>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4" y="212"/>
                    </a:moveTo>
                    <a:cubicBezTo>
                      <a:pt x="2" y="212"/>
                      <a:pt x="0" y="210"/>
                      <a:pt x="0" y="208"/>
                    </a:cubicBezTo>
                    <a:cubicBezTo>
                      <a:pt x="0" y="4"/>
                      <a:pt x="0" y="4"/>
                      <a:pt x="0" y="4"/>
                    </a:cubicBezTo>
                    <a:cubicBezTo>
                      <a:pt x="0" y="2"/>
                      <a:pt x="2" y="0"/>
                      <a:pt x="4" y="0"/>
                    </a:cubicBezTo>
                    <a:cubicBezTo>
                      <a:pt x="6" y="0"/>
                      <a:pt x="8" y="2"/>
                      <a:pt x="8" y="4"/>
                    </a:cubicBezTo>
                    <a:cubicBezTo>
                      <a:pt x="8" y="208"/>
                      <a:pt x="8" y="208"/>
                      <a:pt x="8" y="208"/>
                    </a:cubicBezTo>
                    <a:cubicBezTo>
                      <a:pt x="8" y="210"/>
                      <a:pt x="6" y="212"/>
                      <a:pt x="4" y="212"/>
                    </a:cubicBezTo>
                    <a:close/>
                  </a:path>
                </a:pathLst>
              </a:custGeom>
              <a:solidFill>
                <a:schemeClr val="tx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8" name="Freeform 1142">
                <a:extLst>
                  <a:ext uri="{FF2B5EF4-FFF2-40B4-BE49-F238E27FC236}">
                    <a16:creationId xmlns="" xmlns:a16="http://schemas.microsoft.com/office/drawing/2014/main" id="{0D32A1D1-C331-483F-850F-BF6DB7FCA9A4}"/>
                  </a:ext>
                </a:extLst>
              </p:cNvPr>
              <p:cNvSpPr>
                <a:spLocks/>
              </p:cNvSpPr>
              <p:nvPr/>
            </p:nvSpPr>
            <p:spPr bwMode="auto">
              <a:xfrm>
                <a:off x="2981002" y="3439618"/>
                <a:ext cx="12749" cy="338676"/>
              </a:xfrm>
              <a:custGeom>
                <a:avLst/>
                <a:gdLst>
                  <a:gd name="T0" fmla="*/ 4 w 8"/>
                  <a:gd name="T1" fmla="*/ 212 h 212"/>
                  <a:gd name="T2" fmla="*/ 0 w 8"/>
                  <a:gd name="T3" fmla="*/ 208 h 212"/>
                  <a:gd name="T4" fmla="*/ 0 w 8"/>
                  <a:gd name="T5" fmla="*/ 4 h 212"/>
                  <a:gd name="T6" fmla="*/ 4 w 8"/>
                  <a:gd name="T7" fmla="*/ 0 h 212"/>
                  <a:gd name="T8" fmla="*/ 8 w 8"/>
                  <a:gd name="T9" fmla="*/ 4 h 212"/>
                  <a:gd name="T10" fmla="*/ 8 w 8"/>
                  <a:gd name="T11" fmla="*/ 208 h 212"/>
                  <a:gd name="T12" fmla="*/ 4 w 8"/>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4" y="212"/>
                    </a:moveTo>
                    <a:cubicBezTo>
                      <a:pt x="2" y="212"/>
                      <a:pt x="0" y="210"/>
                      <a:pt x="0" y="208"/>
                    </a:cubicBezTo>
                    <a:cubicBezTo>
                      <a:pt x="0" y="4"/>
                      <a:pt x="0" y="4"/>
                      <a:pt x="0" y="4"/>
                    </a:cubicBezTo>
                    <a:cubicBezTo>
                      <a:pt x="0" y="2"/>
                      <a:pt x="2" y="0"/>
                      <a:pt x="4" y="0"/>
                    </a:cubicBezTo>
                    <a:cubicBezTo>
                      <a:pt x="6" y="0"/>
                      <a:pt x="8" y="2"/>
                      <a:pt x="8" y="4"/>
                    </a:cubicBezTo>
                    <a:cubicBezTo>
                      <a:pt x="8" y="208"/>
                      <a:pt x="8" y="208"/>
                      <a:pt x="8" y="208"/>
                    </a:cubicBezTo>
                    <a:cubicBezTo>
                      <a:pt x="8" y="210"/>
                      <a:pt x="6" y="212"/>
                      <a:pt x="4" y="212"/>
                    </a:cubicBezTo>
                    <a:close/>
                  </a:path>
                </a:pathLst>
              </a:custGeom>
              <a:solidFill>
                <a:schemeClr val="tx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19" name="Group 810">
              <a:extLst>
                <a:ext uri="{FF2B5EF4-FFF2-40B4-BE49-F238E27FC236}">
                  <a16:creationId xmlns="" xmlns:a16="http://schemas.microsoft.com/office/drawing/2014/main" id="{73D31DFE-F03A-4448-A295-D844FA6AA63F}"/>
                </a:ext>
              </a:extLst>
            </p:cNvPr>
            <p:cNvGrpSpPr/>
            <p:nvPr/>
          </p:nvGrpSpPr>
          <p:grpSpPr>
            <a:xfrm>
              <a:off x="1324274" y="1344603"/>
              <a:ext cx="384100" cy="357802"/>
              <a:chOff x="-261003" y="-1714498"/>
              <a:chExt cx="765176" cy="712788"/>
            </a:xfrm>
            <a:solidFill>
              <a:schemeClr val="tx1">
                <a:lumMod val="75000"/>
              </a:schemeClr>
            </a:solidFill>
          </p:grpSpPr>
          <p:sp>
            <p:nvSpPr>
              <p:cNvPr id="20" name="Freeform 1143">
                <a:extLst>
                  <a:ext uri="{FF2B5EF4-FFF2-40B4-BE49-F238E27FC236}">
                    <a16:creationId xmlns="" xmlns:a16="http://schemas.microsoft.com/office/drawing/2014/main" id="{3F4F2EBB-3936-49E2-8225-CB877817E063}"/>
                  </a:ext>
                </a:extLst>
              </p:cNvPr>
              <p:cNvSpPr>
                <a:spLocks noEditPoints="1"/>
              </p:cNvSpPr>
              <p:nvPr/>
            </p:nvSpPr>
            <p:spPr bwMode="auto">
              <a:xfrm>
                <a:off x="-261003" y="-1536698"/>
                <a:ext cx="765176" cy="165100"/>
              </a:xfrm>
              <a:custGeom>
                <a:avLst/>
                <a:gdLst>
                  <a:gd name="T0" fmla="*/ 236 w 240"/>
                  <a:gd name="T1" fmla="*/ 52 h 52"/>
                  <a:gd name="T2" fmla="*/ 4 w 240"/>
                  <a:gd name="T3" fmla="*/ 52 h 52"/>
                  <a:gd name="T4" fmla="*/ 0 w 240"/>
                  <a:gd name="T5" fmla="*/ 48 h 52"/>
                  <a:gd name="T6" fmla="*/ 0 w 240"/>
                  <a:gd name="T7" fmla="*/ 12 h 52"/>
                  <a:gd name="T8" fmla="*/ 12 w 240"/>
                  <a:gd name="T9" fmla="*/ 0 h 52"/>
                  <a:gd name="T10" fmla="*/ 230 w 240"/>
                  <a:gd name="T11" fmla="*/ 0 h 52"/>
                  <a:gd name="T12" fmla="*/ 240 w 240"/>
                  <a:gd name="T13" fmla="*/ 10 h 52"/>
                  <a:gd name="T14" fmla="*/ 240 w 240"/>
                  <a:gd name="T15" fmla="*/ 48 h 52"/>
                  <a:gd name="T16" fmla="*/ 236 w 240"/>
                  <a:gd name="T17" fmla="*/ 52 h 52"/>
                  <a:gd name="T18" fmla="*/ 8 w 240"/>
                  <a:gd name="T19" fmla="*/ 44 h 52"/>
                  <a:gd name="T20" fmla="*/ 232 w 240"/>
                  <a:gd name="T21" fmla="*/ 44 h 52"/>
                  <a:gd name="T22" fmla="*/ 232 w 240"/>
                  <a:gd name="T23" fmla="*/ 10 h 52"/>
                  <a:gd name="T24" fmla="*/ 230 w 240"/>
                  <a:gd name="T25" fmla="*/ 8 h 52"/>
                  <a:gd name="T26" fmla="*/ 12 w 240"/>
                  <a:gd name="T27" fmla="*/ 8 h 52"/>
                  <a:gd name="T28" fmla="*/ 8 w 240"/>
                  <a:gd name="T29" fmla="*/ 12 h 52"/>
                  <a:gd name="T30" fmla="*/ 8 w 240"/>
                  <a:gd name="T31" fmla="*/ 4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0" h="52">
                    <a:moveTo>
                      <a:pt x="236" y="52"/>
                    </a:moveTo>
                    <a:cubicBezTo>
                      <a:pt x="4" y="52"/>
                      <a:pt x="4" y="52"/>
                      <a:pt x="4" y="52"/>
                    </a:cubicBezTo>
                    <a:cubicBezTo>
                      <a:pt x="2" y="52"/>
                      <a:pt x="0" y="50"/>
                      <a:pt x="0" y="48"/>
                    </a:cubicBezTo>
                    <a:cubicBezTo>
                      <a:pt x="0" y="12"/>
                      <a:pt x="0" y="12"/>
                      <a:pt x="0" y="12"/>
                    </a:cubicBezTo>
                    <a:cubicBezTo>
                      <a:pt x="0" y="5"/>
                      <a:pt x="5" y="0"/>
                      <a:pt x="12" y="0"/>
                    </a:cubicBezTo>
                    <a:cubicBezTo>
                      <a:pt x="230" y="0"/>
                      <a:pt x="230" y="0"/>
                      <a:pt x="230" y="0"/>
                    </a:cubicBezTo>
                    <a:cubicBezTo>
                      <a:pt x="236" y="0"/>
                      <a:pt x="240" y="4"/>
                      <a:pt x="240" y="10"/>
                    </a:cubicBezTo>
                    <a:cubicBezTo>
                      <a:pt x="240" y="48"/>
                      <a:pt x="240" y="48"/>
                      <a:pt x="240" y="48"/>
                    </a:cubicBezTo>
                    <a:cubicBezTo>
                      <a:pt x="240" y="50"/>
                      <a:pt x="238" y="52"/>
                      <a:pt x="236" y="52"/>
                    </a:cubicBezTo>
                    <a:close/>
                    <a:moveTo>
                      <a:pt x="8" y="44"/>
                    </a:moveTo>
                    <a:cubicBezTo>
                      <a:pt x="232" y="44"/>
                      <a:pt x="232" y="44"/>
                      <a:pt x="232" y="44"/>
                    </a:cubicBezTo>
                    <a:cubicBezTo>
                      <a:pt x="232" y="10"/>
                      <a:pt x="232" y="10"/>
                      <a:pt x="232" y="10"/>
                    </a:cubicBezTo>
                    <a:cubicBezTo>
                      <a:pt x="232" y="8"/>
                      <a:pt x="232" y="8"/>
                      <a:pt x="230" y="8"/>
                    </a:cubicBezTo>
                    <a:cubicBezTo>
                      <a:pt x="12" y="8"/>
                      <a:pt x="12" y="8"/>
                      <a:pt x="12" y="8"/>
                    </a:cubicBezTo>
                    <a:cubicBezTo>
                      <a:pt x="10" y="8"/>
                      <a:pt x="8" y="10"/>
                      <a:pt x="8" y="12"/>
                    </a:cubicBezTo>
                    <a:lnTo>
                      <a:pt x="8"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1" name="Freeform 1144">
                <a:extLst>
                  <a:ext uri="{FF2B5EF4-FFF2-40B4-BE49-F238E27FC236}">
                    <a16:creationId xmlns="" xmlns:a16="http://schemas.microsoft.com/office/drawing/2014/main" id="{F8279787-4497-4596-821A-68134DEF362B}"/>
                  </a:ext>
                </a:extLst>
              </p:cNvPr>
              <p:cNvSpPr>
                <a:spLocks noEditPoints="1"/>
              </p:cNvSpPr>
              <p:nvPr/>
            </p:nvSpPr>
            <p:spPr bwMode="auto">
              <a:xfrm>
                <a:off x="-222903" y="-1396998"/>
                <a:ext cx="688976" cy="395288"/>
              </a:xfrm>
              <a:custGeom>
                <a:avLst/>
                <a:gdLst>
                  <a:gd name="T0" fmla="*/ 12 w 216"/>
                  <a:gd name="T1" fmla="*/ 124 h 124"/>
                  <a:gd name="T2" fmla="*/ 12 w 216"/>
                  <a:gd name="T3" fmla="*/ 124 h 124"/>
                  <a:gd name="T4" fmla="*/ 0 w 216"/>
                  <a:gd name="T5" fmla="*/ 112 h 124"/>
                  <a:gd name="T6" fmla="*/ 0 w 216"/>
                  <a:gd name="T7" fmla="*/ 4 h 124"/>
                  <a:gd name="T8" fmla="*/ 4 w 216"/>
                  <a:gd name="T9" fmla="*/ 0 h 124"/>
                  <a:gd name="T10" fmla="*/ 212 w 216"/>
                  <a:gd name="T11" fmla="*/ 0 h 124"/>
                  <a:gd name="T12" fmla="*/ 216 w 216"/>
                  <a:gd name="T13" fmla="*/ 4 h 124"/>
                  <a:gd name="T14" fmla="*/ 216 w 216"/>
                  <a:gd name="T15" fmla="*/ 112 h 124"/>
                  <a:gd name="T16" fmla="*/ 205 w 216"/>
                  <a:gd name="T17" fmla="*/ 124 h 124"/>
                  <a:gd name="T18" fmla="*/ 12 w 216"/>
                  <a:gd name="T19" fmla="*/ 124 h 124"/>
                  <a:gd name="T20" fmla="*/ 8 w 216"/>
                  <a:gd name="T21" fmla="*/ 8 h 124"/>
                  <a:gd name="T22" fmla="*/ 8 w 216"/>
                  <a:gd name="T23" fmla="*/ 112 h 124"/>
                  <a:gd name="T24" fmla="*/ 12 w 216"/>
                  <a:gd name="T25" fmla="*/ 116 h 124"/>
                  <a:gd name="T26" fmla="*/ 205 w 216"/>
                  <a:gd name="T27" fmla="*/ 116 h 124"/>
                  <a:gd name="T28" fmla="*/ 208 w 216"/>
                  <a:gd name="T29" fmla="*/ 112 h 124"/>
                  <a:gd name="T30" fmla="*/ 208 w 216"/>
                  <a:gd name="T31" fmla="*/ 8 h 124"/>
                  <a:gd name="T32" fmla="*/ 8 w 216"/>
                  <a:gd name="T33" fmla="*/ 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6" h="124">
                    <a:moveTo>
                      <a:pt x="12" y="124"/>
                    </a:moveTo>
                    <a:cubicBezTo>
                      <a:pt x="12" y="124"/>
                      <a:pt x="12" y="124"/>
                      <a:pt x="12" y="124"/>
                    </a:cubicBezTo>
                    <a:cubicBezTo>
                      <a:pt x="6" y="124"/>
                      <a:pt x="0" y="118"/>
                      <a:pt x="0" y="112"/>
                    </a:cubicBezTo>
                    <a:cubicBezTo>
                      <a:pt x="0" y="4"/>
                      <a:pt x="0" y="4"/>
                      <a:pt x="0" y="4"/>
                    </a:cubicBezTo>
                    <a:cubicBezTo>
                      <a:pt x="0" y="2"/>
                      <a:pt x="2" y="0"/>
                      <a:pt x="4" y="0"/>
                    </a:cubicBezTo>
                    <a:cubicBezTo>
                      <a:pt x="212" y="0"/>
                      <a:pt x="212" y="0"/>
                      <a:pt x="212" y="0"/>
                    </a:cubicBezTo>
                    <a:cubicBezTo>
                      <a:pt x="214" y="0"/>
                      <a:pt x="216" y="2"/>
                      <a:pt x="216" y="4"/>
                    </a:cubicBezTo>
                    <a:cubicBezTo>
                      <a:pt x="216" y="112"/>
                      <a:pt x="216" y="112"/>
                      <a:pt x="216" y="112"/>
                    </a:cubicBezTo>
                    <a:cubicBezTo>
                      <a:pt x="216" y="119"/>
                      <a:pt x="211" y="124"/>
                      <a:pt x="205" y="124"/>
                    </a:cubicBezTo>
                    <a:lnTo>
                      <a:pt x="12" y="124"/>
                    </a:lnTo>
                    <a:close/>
                    <a:moveTo>
                      <a:pt x="8" y="8"/>
                    </a:moveTo>
                    <a:cubicBezTo>
                      <a:pt x="8" y="112"/>
                      <a:pt x="8" y="112"/>
                      <a:pt x="8" y="112"/>
                    </a:cubicBezTo>
                    <a:cubicBezTo>
                      <a:pt x="8" y="114"/>
                      <a:pt x="10" y="116"/>
                      <a:pt x="12" y="116"/>
                    </a:cubicBezTo>
                    <a:cubicBezTo>
                      <a:pt x="205" y="116"/>
                      <a:pt x="205" y="116"/>
                      <a:pt x="205" y="116"/>
                    </a:cubicBezTo>
                    <a:cubicBezTo>
                      <a:pt x="208" y="116"/>
                      <a:pt x="208" y="113"/>
                      <a:pt x="208" y="112"/>
                    </a:cubicBezTo>
                    <a:cubicBezTo>
                      <a:pt x="208" y="8"/>
                      <a:pt x="208" y="8"/>
                      <a:pt x="208" y="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3" name="Freeform 1145">
                <a:extLst>
                  <a:ext uri="{FF2B5EF4-FFF2-40B4-BE49-F238E27FC236}">
                    <a16:creationId xmlns="" xmlns:a16="http://schemas.microsoft.com/office/drawing/2014/main" id="{5DFDB4DF-3049-4AA8-9446-1DE0B0E05433}"/>
                  </a:ext>
                </a:extLst>
              </p:cNvPr>
              <p:cNvSpPr>
                <a:spLocks/>
              </p:cNvSpPr>
              <p:nvPr/>
            </p:nvSpPr>
            <p:spPr bwMode="auto">
              <a:xfrm>
                <a:off x="108885" y="-1543048"/>
                <a:ext cx="25400" cy="541338"/>
              </a:xfrm>
              <a:custGeom>
                <a:avLst/>
                <a:gdLst>
                  <a:gd name="T0" fmla="*/ 4 w 8"/>
                  <a:gd name="T1" fmla="*/ 170 h 170"/>
                  <a:gd name="T2" fmla="*/ 0 w 8"/>
                  <a:gd name="T3" fmla="*/ 166 h 170"/>
                  <a:gd name="T4" fmla="*/ 0 w 8"/>
                  <a:gd name="T5" fmla="*/ 4 h 170"/>
                  <a:gd name="T6" fmla="*/ 4 w 8"/>
                  <a:gd name="T7" fmla="*/ 0 h 170"/>
                  <a:gd name="T8" fmla="*/ 8 w 8"/>
                  <a:gd name="T9" fmla="*/ 4 h 170"/>
                  <a:gd name="T10" fmla="*/ 8 w 8"/>
                  <a:gd name="T11" fmla="*/ 166 h 170"/>
                  <a:gd name="T12" fmla="*/ 4 w 8"/>
                  <a:gd name="T13" fmla="*/ 170 h 170"/>
                </a:gdLst>
                <a:ahLst/>
                <a:cxnLst>
                  <a:cxn ang="0">
                    <a:pos x="T0" y="T1"/>
                  </a:cxn>
                  <a:cxn ang="0">
                    <a:pos x="T2" y="T3"/>
                  </a:cxn>
                  <a:cxn ang="0">
                    <a:pos x="T4" y="T5"/>
                  </a:cxn>
                  <a:cxn ang="0">
                    <a:pos x="T6" y="T7"/>
                  </a:cxn>
                  <a:cxn ang="0">
                    <a:pos x="T8" y="T9"/>
                  </a:cxn>
                  <a:cxn ang="0">
                    <a:pos x="T10" y="T11"/>
                  </a:cxn>
                  <a:cxn ang="0">
                    <a:pos x="T12" y="T13"/>
                  </a:cxn>
                </a:cxnLst>
                <a:rect l="0" t="0" r="r" b="b"/>
                <a:pathLst>
                  <a:path w="8" h="170">
                    <a:moveTo>
                      <a:pt x="4" y="170"/>
                    </a:moveTo>
                    <a:cubicBezTo>
                      <a:pt x="2" y="170"/>
                      <a:pt x="0" y="168"/>
                      <a:pt x="0" y="166"/>
                    </a:cubicBezTo>
                    <a:cubicBezTo>
                      <a:pt x="0" y="4"/>
                      <a:pt x="0" y="4"/>
                      <a:pt x="0" y="4"/>
                    </a:cubicBezTo>
                    <a:cubicBezTo>
                      <a:pt x="0" y="1"/>
                      <a:pt x="2" y="0"/>
                      <a:pt x="4" y="0"/>
                    </a:cubicBezTo>
                    <a:cubicBezTo>
                      <a:pt x="6" y="0"/>
                      <a:pt x="8" y="1"/>
                      <a:pt x="8" y="4"/>
                    </a:cubicBezTo>
                    <a:cubicBezTo>
                      <a:pt x="8" y="166"/>
                      <a:pt x="8" y="166"/>
                      <a:pt x="8" y="166"/>
                    </a:cubicBezTo>
                    <a:cubicBezTo>
                      <a:pt x="8" y="168"/>
                      <a:pt x="6" y="170"/>
                      <a:pt x="4"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4" name="Freeform 1146">
                <a:extLst>
                  <a:ext uri="{FF2B5EF4-FFF2-40B4-BE49-F238E27FC236}">
                    <a16:creationId xmlns="" xmlns:a16="http://schemas.microsoft.com/office/drawing/2014/main" id="{943FF7D7-E81D-4EB8-A5CA-C542472B10A3}"/>
                  </a:ext>
                </a:extLst>
              </p:cNvPr>
              <p:cNvSpPr>
                <a:spLocks/>
              </p:cNvSpPr>
              <p:nvPr/>
            </p:nvSpPr>
            <p:spPr bwMode="auto">
              <a:xfrm>
                <a:off x="112060" y="-1714498"/>
                <a:ext cx="295275" cy="203200"/>
              </a:xfrm>
              <a:custGeom>
                <a:avLst/>
                <a:gdLst>
                  <a:gd name="T0" fmla="*/ 5 w 93"/>
                  <a:gd name="T1" fmla="*/ 64 h 64"/>
                  <a:gd name="T2" fmla="*/ 3 w 93"/>
                  <a:gd name="T3" fmla="*/ 64 h 64"/>
                  <a:gd name="T4" fmla="*/ 1 w 93"/>
                  <a:gd name="T5" fmla="*/ 58 h 64"/>
                  <a:gd name="T6" fmla="*/ 65 w 93"/>
                  <a:gd name="T7" fmla="*/ 0 h 64"/>
                  <a:gd name="T8" fmla="*/ 82 w 93"/>
                  <a:gd name="T9" fmla="*/ 3 h 64"/>
                  <a:gd name="T10" fmla="*/ 93 w 93"/>
                  <a:gd name="T11" fmla="*/ 24 h 64"/>
                  <a:gd name="T12" fmla="*/ 49 w 93"/>
                  <a:gd name="T13" fmla="*/ 64 h 64"/>
                  <a:gd name="T14" fmla="*/ 45 w 93"/>
                  <a:gd name="T15" fmla="*/ 60 h 64"/>
                  <a:gd name="T16" fmla="*/ 49 w 93"/>
                  <a:gd name="T17" fmla="*/ 56 h 64"/>
                  <a:gd name="T18" fmla="*/ 85 w 93"/>
                  <a:gd name="T19" fmla="*/ 24 h 64"/>
                  <a:gd name="T20" fmla="*/ 78 w 93"/>
                  <a:gd name="T21" fmla="*/ 10 h 64"/>
                  <a:gd name="T22" fmla="*/ 65 w 93"/>
                  <a:gd name="T23" fmla="*/ 8 h 64"/>
                  <a:gd name="T24" fmla="*/ 8 w 93"/>
                  <a:gd name="T25" fmla="*/ 62 h 64"/>
                  <a:gd name="T26" fmla="*/ 5 w 93"/>
                  <a:gd name="T2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64">
                    <a:moveTo>
                      <a:pt x="5" y="64"/>
                    </a:moveTo>
                    <a:cubicBezTo>
                      <a:pt x="4" y="64"/>
                      <a:pt x="4" y="64"/>
                      <a:pt x="3" y="64"/>
                    </a:cubicBezTo>
                    <a:cubicBezTo>
                      <a:pt x="1" y="63"/>
                      <a:pt x="0" y="60"/>
                      <a:pt x="1" y="58"/>
                    </a:cubicBezTo>
                    <a:cubicBezTo>
                      <a:pt x="28" y="4"/>
                      <a:pt x="57" y="0"/>
                      <a:pt x="65" y="0"/>
                    </a:cubicBezTo>
                    <a:cubicBezTo>
                      <a:pt x="69" y="0"/>
                      <a:pt x="76" y="0"/>
                      <a:pt x="82" y="3"/>
                    </a:cubicBezTo>
                    <a:cubicBezTo>
                      <a:pt x="87" y="5"/>
                      <a:pt x="93" y="11"/>
                      <a:pt x="93" y="24"/>
                    </a:cubicBezTo>
                    <a:cubicBezTo>
                      <a:pt x="93" y="49"/>
                      <a:pt x="67" y="64"/>
                      <a:pt x="49" y="64"/>
                    </a:cubicBezTo>
                    <a:cubicBezTo>
                      <a:pt x="47" y="64"/>
                      <a:pt x="45" y="62"/>
                      <a:pt x="45" y="60"/>
                    </a:cubicBezTo>
                    <a:cubicBezTo>
                      <a:pt x="45" y="58"/>
                      <a:pt x="47" y="56"/>
                      <a:pt x="49" y="56"/>
                    </a:cubicBezTo>
                    <a:cubicBezTo>
                      <a:pt x="61" y="56"/>
                      <a:pt x="85" y="45"/>
                      <a:pt x="85" y="24"/>
                    </a:cubicBezTo>
                    <a:cubicBezTo>
                      <a:pt x="85" y="17"/>
                      <a:pt x="83" y="12"/>
                      <a:pt x="78" y="10"/>
                    </a:cubicBezTo>
                    <a:cubicBezTo>
                      <a:pt x="74" y="8"/>
                      <a:pt x="69" y="8"/>
                      <a:pt x="65" y="8"/>
                    </a:cubicBezTo>
                    <a:cubicBezTo>
                      <a:pt x="60" y="8"/>
                      <a:pt x="34" y="11"/>
                      <a:pt x="8" y="62"/>
                    </a:cubicBezTo>
                    <a:cubicBezTo>
                      <a:pt x="8" y="63"/>
                      <a:pt x="6" y="64"/>
                      <a:pt x="5"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5" name="Freeform 1147">
                <a:extLst>
                  <a:ext uri="{FF2B5EF4-FFF2-40B4-BE49-F238E27FC236}">
                    <a16:creationId xmlns="" xmlns:a16="http://schemas.microsoft.com/office/drawing/2014/main" id="{66504151-F0CA-44F4-93A6-267E1101BE84}"/>
                  </a:ext>
                </a:extLst>
              </p:cNvPr>
              <p:cNvSpPr>
                <a:spLocks/>
              </p:cNvSpPr>
              <p:nvPr/>
            </p:nvSpPr>
            <p:spPr bwMode="auto">
              <a:xfrm>
                <a:off x="-153053" y="-1714498"/>
                <a:ext cx="293688" cy="203200"/>
              </a:xfrm>
              <a:custGeom>
                <a:avLst/>
                <a:gdLst>
                  <a:gd name="T0" fmla="*/ 88 w 92"/>
                  <a:gd name="T1" fmla="*/ 64 h 64"/>
                  <a:gd name="T2" fmla="*/ 84 w 92"/>
                  <a:gd name="T3" fmla="*/ 62 h 64"/>
                  <a:gd name="T4" fmla="*/ 28 w 92"/>
                  <a:gd name="T5" fmla="*/ 8 h 64"/>
                  <a:gd name="T6" fmla="*/ 15 w 92"/>
                  <a:gd name="T7" fmla="*/ 10 h 64"/>
                  <a:gd name="T8" fmla="*/ 8 w 92"/>
                  <a:gd name="T9" fmla="*/ 24 h 64"/>
                  <a:gd name="T10" fmla="*/ 44 w 92"/>
                  <a:gd name="T11" fmla="*/ 56 h 64"/>
                  <a:gd name="T12" fmla="*/ 48 w 92"/>
                  <a:gd name="T13" fmla="*/ 60 h 64"/>
                  <a:gd name="T14" fmla="*/ 44 w 92"/>
                  <a:gd name="T15" fmla="*/ 64 h 64"/>
                  <a:gd name="T16" fmla="*/ 0 w 92"/>
                  <a:gd name="T17" fmla="*/ 24 h 64"/>
                  <a:gd name="T18" fmla="*/ 11 w 92"/>
                  <a:gd name="T19" fmla="*/ 3 h 64"/>
                  <a:gd name="T20" fmla="*/ 28 w 92"/>
                  <a:gd name="T21" fmla="*/ 0 h 64"/>
                  <a:gd name="T22" fmla="*/ 91 w 92"/>
                  <a:gd name="T23" fmla="*/ 58 h 64"/>
                  <a:gd name="T24" fmla="*/ 90 w 92"/>
                  <a:gd name="T25" fmla="*/ 64 h 64"/>
                  <a:gd name="T26" fmla="*/ 88 w 92"/>
                  <a:gd name="T2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64">
                    <a:moveTo>
                      <a:pt x="88" y="64"/>
                    </a:moveTo>
                    <a:cubicBezTo>
                      <a:pt x="86" y="64"/>
                      <a:pt x="85" y="63"/>
                      <a:pt x="84" y="62"/>
                    </a:cubicBezTo>
                    <a:cubicBezTo>
                      <a:pt x="59" y="11"/>
                      <a:pt x="33" y="8"/>
                      <a:pt x="28" y="8"/>
                    </a:cubicBezTo>
                    <a:cubicBezTo>
                      <a:pt x="24" y="8"/>
                      <a:pt x="19" y="8"/>
                      <a:pt x="15" y="10"/>
                    </a:cubicBezTo>
                    <a:cubicBezTo>
                      <a:pt x="10" y="12"/>
                      <a:pt x="8" y="17"/>
                      <a:pt x="8" y="24"/>
                    </a:cubicBezTo>
                    <a:cubicBezTo>
                      <a:pt x="8" y="45"/>
                      <a:pt x="31" y="56"/>
                      <a:pt x="44" y="56"/>
                    </a:cubicBezTo>
                    <a:cubicBezTo>
                      <a:pt x="46" y="56"/>
                      <a:pt x="48" y="58"/>
                      <a:pt x="48" y="60"/>
                    </a:cubicBezTo>
                    <a:cubicBezTo>
                      <a:pt x="48" y="62"/>
                      <a:pt x="46" y="64"/>
                      <a:pt x="44" y="64"/>
                    </a:cubicBezTo>
                    <a:cubicBezTo>
                      <a:pt x="25" y="64"/>
                      <a:pt x="0" y="49"/>
                      <a:pt x="0" y="24"/>
                    </a:cubicBezTo>
                    <a:cubicBezTo>
                      <a:pt x="0" y="11"/>
                      <a:pt x="6" y="5"/>
                      <a:pt x="11" y="3"/>
                    </a:cubicBezTo>
                    <a:cubicBezTo>
                      <a:pt x="17" y="0"/>
                      <a:pt x="23" y="0"/>
                      <a:pt x="28" y="0"/>
                    </a:cubicBezTo>
                    <a:cubicBezTo>
                      <a:pt x="36" y="0"/>
                      <a:pt x="64" y="4"/>
                      <a:pt x="91" y="58"/>
                    </a:cubicBezTo>
                    <a:cubicBezTo>
                      <a:pt x="92" y="60"/>
                      <a:pt x="92" y="63"/>
                      <a:pt x="90" y="64"/>
                    </a:cubicBezTo>
                    <a:cubicBezTo>
                      <a:pt x="89" y="64"/>
                      <a:pt x="88" y="64"/>
                      <a:pt x="88"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26" name="Group 811">
              <a:extLst>
                <a:ext uri="{FF2B5EF4-FFF2-40B4-BE49-F238E27FC236}">
                  <a16:creationId xmlns="" xmlns:a16="http://schemas.microsoft.com/office/drawing/2014/main" id="{65E8C792-4CA7-44F2-9C60-C3D6F44DE7E8}"/>
                </a:ext>
              </a:extLst>
            </p:cNvPr>
            <p:cNvGrpSpPr/>
            <p:nvPr/>
          </p:nvGrpSpPr>
          <p:grpSpPr>
            <a:xfrm>
              <a:off x="2248566" y="1331852"/>
              <a:ext cx="387288" cy="383303"/>
              <a:chOff x="1134411" y="-1739898"/>
              <a:chExt cx="771526" cy="763588"/>
            </a:xfrm>
            <a:solidFill>
              <a:schemeClr val="tx1">
                <a:lumMod val="75000"/>
              </a:schemeClr>
            </a:solidFill>
          </p:grpSpPr>
          <p:sp>
            <p:nvSpPr>
              <p:cNvPr id="27" name="Freeform 1148">
                <a:extLst>
                  <a:ext uri="{FF2B5EF4-FFF2-40B4-BE49-F238E27FC236}">
                    <a16:creationId xmlns="" xmlns:a16="http://schemas.microsoft.com/office/drawing/2014/main" id="{8C76215B-F68E-4679-BCB2-0471EEF9BB2B}"/>
                  </a:ext>
                </a:extLst>
              </p:cNvPr>
              <p:cNvSpPr>
                <a:spLocks/>
              </p:cNvSpPr>
              <p:nvPr/>
            </p:nvSpPr>
            <p:spPr bwMode="auto">
              <a:xfrm>
                <a:off x="1624949" y="-1739898"/>
                <a:ext cx="280988" cy="279400"/>
              </a:xfrm>
              <a:custGeom>
                <a:avLst/>
                <a:gdLst>
                  <a:gd name="T0" fmla="*/ 44 w 88"/>
                  <a:gd name="T1" fmla="*/ 88 h 88"/>
                  <a:gd name="T2" fmla="*/ 40 w 88"/>
                  <a:gd name="T3" fmla="*/ 84 h 88"/>
                  <a:gd name="T4" fmla="*/ 44 w 88"/>
                  <a:gd name="T5" fmla="*/ 80 h 88"/>
                  <a:gd name="T6" fmla="*/ 80 w 88"/>
                  <a:gd name="T7" fmla="*/ 44 h 88"/>
                  <a:gd name="T8" fmla="*/ 44 w 88"/>
                  <a:gd name="T9" fmla="*/ 8 h 88"/>
                  <a:gd name="T10" fmla="*/ 8 w 88"/>
                  <a:gd name="T11" fmla="*/ 44 h 88"/>
                  <a:gd name="T12" fmla="*/ 4 w 88"/>
                  <a:gd name="T13" fmla="*/ 48 h 88"/>
                  <a:gd name="T14" fmla="*/ 0 w 88"/>
                  <a:gd name="T15" fmla="*/ 44 h 88"/>
                  <a:gd name="T16" fmla="*/ 44 w 88"/>
                  <a:gd name="T17" fmla="*/ 0 h 88"/>
                  <a:gd name="T18" fmla="*/ 88 w 88"/>
                  <a:gd name="T19" fmla="*/ 44 h 88"/>
                  <a:gd name="T20" fmla="*/ 44 w 88"/>
                  <a:gd name="T21"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88">
                    <a:moveTo>
                      <a:pt x="44" y="88"/>
                    </a:moveTo>
                    <a:cubicBezTo>
                      <a:pt x="42" y="88"/>
                      <a:pt x="40" y="86"/>
                      <a:pt x="40" y="84"/>
                    </a:cubicBezTo>
                    <a:cubicBezTo>
                      <a:pt x="40" y="81"/>
                      <a:pt x="42" y="80"/>
                      <a:pt x="44" y="80"/>
                    </a:cubicBezTo>
                    <a:cubicBezTo>
                      <a:pt x="64" y="80"/>
                      <a:pt x="80" y="63"/>
                      <a:pt x="80" y="44"/>
                    </a:cubicBezTo>
                    <a:cubicBezTo>
                      <a:pt x="80" y="24"/>
                      <a:pt x="64" y="8"/>
                      <a:pt x="44" y="8"/>
                    </a:cubicBezTo>
                    <a:cubicBezTo>
                      <a:pt x="25" y="8"/>
                      <a:pt x="8" y="24"/>
                      <a:pt x="8" y="44"/>
                    </a:cubicBezTo>
                    <a:cubicBezTo>
                      <a:pt x="8" y="46"/>
                      <a:pt x="7" y="48"/>
                      <a:pt x="4" y="48"/>
                    </a:cubicBezTo>
                    <a:cubicBezTo>
                      <a:pt x="2" y="48"/>
                      <a:pt x="0" y="46"/>
                      <a:pt x="0" y="44"/>
                    </a:cubicBezTo>
                    <a:cubicBezTo>
                      <a:pt x="0" y="20"/>
                      <a:pt x="20" y="0"/>
                      <a:pt x="44" y="0"/>
                    </a:cubicBezTo>
                    <a:cubicBezTo>
                      <a:pt x="68" y="0"/>
                      <a:pt x="88" y="20"/>
                      <a:pt x="88" y="44"/>
                    </a:cubicBezTo>
                    <a:cubicBezTo>
                      <a:pt x="88" y="68"/>
                      <a:pt x="68" y="88"/>
                      <a:pt x="4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8" name="Freeform 1149">
                <a:extLst>
                  <a:ext uri="{FF2B5EF4-FFF2-40B4-BE49-F238E27FC236}">
                    <a16:creationId xmlns="" xmlns:a16="http://schemas.microsoft.com/office/drawing/2014/main" id="{34CB2579-1EE5-4A07-91F6-274738FFCB0F}"/>
                  </a:ext>
                </a:extLst>
              </p:cNvPr>
              <p:cNvSpPr>
                <a:spLocks/>
              </p:cNvSpPr>
              <p:nvPr/>
            </p:nvSpPr>
            <p:spPr bwMode="auto">
              <a:xfrm>
                <a:off x="1134411" y="-1727198"/>
                <a:ext cx="765176" cy="750888"/>
              </a:xfrm>
              <a:custGeom>
                <a:avLst/>
                <a:gdLst>
                  <a:gd name="T0" fmla="*/ 119 w 240"/>
                  <a:gd name="T1" fmla="*/ 236 h 236"/>
                  <a:gd name="T2" fmla="*/ 105 w 240"/>
                  <a:gd name="T3" fmla="*/ 230 h 236"/>
                  <a:gd name="T4" fmla="*/ 8 w 240"/>
                  <a:gd name="T5" fmla="*/ 133 h 236"/>
                  <a:gd name="T6" fmla="*/ 8 w 240"/>
                  <a:gd name="T7" fmla="*/ 105 h 236"/>
                  <a:gd name="T8" fmla="*/ 25 w 240"/>
                  <a:gd name="T9" fmla="*/ 89 h 236"/>
                  <a:gd name="T10" fmla="*/ 38 w 240"/>
                  <a:gd name="T11" fmla="*/ 84 h 236"/>
                  <a:gd name="T12" fmla="*/ 49 w 240"/>
                  <a:gd name="T13" fmla="*/ 93 h 236"/>
                  <a:gd name="T14" fmla="*/ 79 w 240"/>
                  <a:gd name="T15" fmla="*/ 116 h 236"/>
                  <a:gd name="T16" fmla="*/ 114 w 240"/>
                  <a:gd name="T17" fmla="*/ 79 h 236"/>
                  <a:gd name="T18" fmla="*/ 92 w 240"/>
                  <a:gd name="T19" fmla="*/ 50 h 236"/>
                  <a:gd name="T20" fmla="*/ 82 w 240"/>
                  <a:gd name="T21" fmla="*/ 39 h 236"/>
                  <a:gd name="T22" fmla="*/ 87 w 240"/>
                  <a:gd name="T23" fmla="*/ 26 h 236"/>
                  <a:gd name="T24" fmla="*/ 104 w 240"/>
                  <a:gd name="T25" fmla="*/ 6 h 236"/>
                  <a:gd name="T26" fmla="*/ 119 w 240"/>
                  <a:gd name="T27" fmla="*/ 0 h 236"/>
                  <a:gd name="T28" fmla="*/ 119 w 240"/>
                  <a:gd name="T29" fmla="*/ 0 h 236"/>
                  <a:gd name="T30" fmla="*/ 133 w 240"/>
                  <a:gd name="T31" fmla="*/ 6 h 236"/>
                  <a:gd name="T32" fmla="*/ 161 w 240"/>
                  <a:gd name="T33" fmla="*/ 37 h 236"/>
                  <a:gd name="T34" fmla="*/ 161 w 240"/>
                  <a:gd name="T35" fmla="*/ 43 h 236"/>
                  <a:gd name="T36" fmla="*/ 156 w 240"/>
                  <a:gd name="T37" fmla="*/ 42 h 236"/>
                  <a:gd name="T38" fmla="*/ 127 w 240"/>
                  <a:gd name="T39" fmla="*/ 11 h 236"/>
                  <a:gd name="T40" fmla="*/ 119 w 240"/>
                  <a:gd name="T41" fmla="*/ 8 h 236"/>
                  <a:gd name="T42" fmla="*/ 119 w 240"/>
                  <a:gd name="T43" fmla="*/ 8 h 236"/>
                  <a:gd name="T44" fmla="*/ 110 w 240"/>
                  <a:gd name="T45" fmla="*/ 11 h 236"/>
                  <a:gd name="T46" fmla="*/ 93 w 240"/>
                  <a:gd name="T47" fmla="*/ 31 h 236"/>
                  <a:gd name="T48" fmla="*/ 90 w 240"/>
                  <a:gd name="T49" fmla="*/ 38 h 236"/>
                  <a:gd name="T50" fmla="*/ 95 w 240"/>
                  <a:gd name="T51" fmla="*/ 43 h 236"/>
                  <a:gd name="T52" fmla="*/ 122 w 240"/>
                  <a:gd name="T53" fmla="*/ 79 h 236"/>
                  <a:gd name="T54" fmla="*/ 79 w 240"/>
                  <a:gd name="T55" fmla="*/ 124 h 236"/>
                  <a:gd name="T56" fmla="*/ 42 w 240"/>
                  <a:gd name="T57" fmla="*/ 97 h 236"/>
                  <a:gd name="T58" fmla="*/ 37 w 240"/>
                  <a:gd name="T59" fmla="*/ 92 h 236"/>
                  <a:gd name="T60" fmla="*/ 31 w 240"/>
                  <a:gd name="T61" fmla="*/ 95 h 236"/>
                  <a:gd name="T62" fmla="*/ 13 w 240"/>
                  <a:gd name="T63" fmla="*/ 111 h 236"/>
                  <a:gd name="T64" fmla="*/ 13 w 240"/>
                  <a:gd name="T65" fmla="*/ 128 h 236"/>
                  <a:gd name="T66" fmla="*/ 110 w 240"/>
                  <a:gd name="T67" fmla="*/ 225 h 236"/>
                  <a:gd name="T68" fmla="*/ 127 w 240"/>
                  <a:gd name="T69" fmla="*/ 225 h 236"/>
                  <a:gd name="T70" fmla="*/ 227 w 240"/>
                  <a:gd name="T71" fmla="*/ 128 h 236"/>
                  <a:gd name="T72" fmla="*/ 227 w 240"/>
                  <a:gd name="T73" fmla="*/ 111 h 236"/>
                  <a:gd name="T74" fmla="*/ 196 w 240"/>
                  <a:gd name="T75" fmla="*/ 82 h 236"/>
                  <a:gd name="T76" fmla="*/ 195 w 240"/>
                  <a:gd name="T77" fmla="*/ 77 h 236"/>
                  <a:gd name="T78" fmla="*/ 201 w 240"/>
                  <a:gd name="T79" fmla="*/ 77 h 236"/>
                  <a:gd name="T80" fmla="*/ 232 w 240"/>
                  <a:gd name="T81" fmla="*/ 105 h 236"/>
                  <a:gd name="T82" fmla="*/ 232 w 240"/>
                  <a:gd name="T83" fmla="*/ 133 h 236"/>
                  <a:gd name="T84" fmla="*/ 133 w 240"/>
                  <a:gd name="T85" fmla="*/ 230 h 236"/>
                  <a:gd name="T86" fmla="*/ 119 w 240"/>
                  <a:gd name="T8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0" h="236">
                    <a:moveTo>
                      <a:pt x="119" y="236"/>
                    </a:moveTo>
                    <a:cubicBezTo>
                      <a:pt x="114" y="236"/>
                      <a:pt x="109" y="234"/>
                      <a:pt x="105" y="230"/>
                    </a:cubicBezTo>
                    <a:cubicBezTo>
                      <a:pt x="8" y="133"/>
                      <a:pt x="8" y="133"/>
                      <a:pt x="8" y="133"/>
                    </a:cubicBezTo>
                    <a:cubicBezTo>
                      <a:pt x="0" y="126"/>
                      <a:pt x="0" y="113"/>
                      <a:pt x="8" y="105"/>
                    </a:cubicBezTo>
                    <a:cubicBezTo>
                      <a:pt x="25" y="89"/>
                      <a:pt x="25" y="89"/>
                      <a:pt x="25" y="89"/>
                    </a:cubicBezTo>
                    <a:cubicBezTo>
                      <a:pt x="29" y="85"/>
                      <a:pt x="34" y="83"/>
                      <a:pt x="38" y="84"/>
                    </a:cubicBezTo>
                    <a:cubicBezTo>
                      <a:pt x="43" y="85"/>
                      <a:pt x="47" y="88"/>
                      <a:pt x="49" y="93"/>
                    </a:cubicBezTo>
                    <a:cubicBezTo>
                      <a:pt x="49" y="94"/>
                      <a:pt x="60" y="116"/>
                      <a:pt x="79" y="116"/>
                    </a:cubicBezTo>
                    <a:cubicBezTo>
                      <a:pt x="98" y="116"/>
                      <a:pt x="114" y="99"/>
                      <a:pt x="114" y="79"/>
                    </a:cubicBezTo>
                    <a:cubicBezTo>
                      <a:pt x="114" y="60"/>
                      <a:pt x="92" y="50"/>
                      <a:pt x="92" y="50"/>
                    </a:cubicBezTo>
                    <a:cubicBezTo>
                      <a:pt x="86" y="48"/>
                      <a:pt x="83" y="44"/>
                      <a:pt x="82" y="39"/>
                    </a:cubicBezTo>
                    <a:cubicBezTo>
                      <a:pt x="81" y="34"/>
                      <a:pt x="83" y="30"/>
                      <a:pt x="87" y="26"/>
                    </a:cubicBezTo>
                    <a:cubicBezTo>
                      <a:pt x="104" y="6"/>
                      <a:pt x="104" y="6"/>
                      <a:pt x="104" y="6"/>
                    </a:cubicBezTo>
                    <a:cubicBezTo>
                      <a:pt x="108" y="2"/>
                      <a:pt x="113" y="0"/>
                      <a:pt x="119" y="0"/>
                    </a:cubicBezTo>
                    <a:cubicBezTo>
                      <a:pt x="119" y="0"/>
                      <a:pt x="119" y="0"/>
                      <a:pt x="119" y="0"/>
                    </a:cubicBezTo>
                    <a:cubicBezTo>
                      <a:pt x="124" y="0"/>
                      <a:pt x="129" y="2"/>
                      <a:pt x="133" y="6"/>
                    </a:cubicBezTo>
                    <a:cubicBezTo>
                      <a:pt x="161" y="37"/>
                      <a:pt x="161" y="37"/>
                      <a:pt x="161" y="37"/>
                    </a:cubicBezTo>
                    <a:cubicBezTo>
                      <a:pt x="163" y="39"/>
                      <a:pt x="163" y="41"/>
                      <a:pt x="161" y="43"/>
                    </a:cubicBezTo>
                    <a:cubicBezTo>
                      <a:pt x="160" y="44"/>
                      <a:pt x="157" y="44"/>
                      <a:pt x="156" y="42"/>
                    </a:cubicBezTo>
                    <a:cubicBezTo>
                      <a:pt x="127" y="11"/>
                      <a:pt x="127" y="11"/>
                      <a:pt x="127" y="11"/>
                    </a:cubicBezTo>
                    <a:cubicBezTo>
                      <a:pt x="125" y="9"/>
                      <a:pt x="122" y="8"/>
                      <a:pt x="119" y="8"/>
                    </a:cubicBezTo>
                    <a:cubicBezTo>
                      <a:pt x="119" y="8"/>
                      <a:pt x="119" y="8"/>
                      <a:pt x="119" y="8"/>
                    </a:cubicBezTo>
                    <a:cubicBezTo>
                      <a:pt x="116" y="8"/>
                      <a:pt x="113" y="9"/>
                      <a:pt x="110" y="11"/>
                    </a:cubicBezTo>
                    <a:cubicBezTo>
                      <a:pt x="93" y="31"/>
                      <a:pt x="93" y="31"/>
                      <a:pt x="93" y="31"/>
                    </a:cubicBezTo>
                    <a:cubicBezTo>
                      <a:pt x="91" y="33"/>
                      <a:pt x="90" y="36"/>
                      <a:pt x="90" y="38"/>
                    </a:cubicBezTo>
                    <a:cubicBezTo>
                      <a:pt x="90" y="40"/>
                      <a:pt x="92" y="41"/>
                      <a:pt x="95" y="43"/>
                    </a:cubicBezTo>
                    <a:cubicBezTo>
                      <a:pt x="96" y="43"/>
                      <a:pt x="122" y="55"/>
                      <a:pt x="122" y="79"/>
                    </a:cubicBezTo>
                    <a:cubicBezTo>
                      <a:pt x="122" y="104"/>
                      <a:pt x="103" y="124"/>
                      <a:pt x="79" y="124"/>
                    </a:cubicBezTo>
                    <a:cubicBezTo>
                      <a:pt x="55" y="124"/>
                      <a:pt x="43" y="98"/>
                      <a:pt x="42" y="97"/>
                    </a:cubicBezTo>
                    <a:cubicBezTo>
                      <a:pt x="41" y="94"/>
                      <a:pt x="39" y="92"/>
                      <a:pt x="37" y="92"/>
                    </a:cubicBezTo>
                    <a:cubicBezTo>
                      <a:pt x="35" y="92"/>
                      <a:pt x="33" y="93"/>
                      <a:pt x="31" y="95"/>
                    </a:cubicBezTo>
                    <a:cubicBezTo>
                      <a:pt x="13" y="111"/>
                      <a:pt x="13" y="111"/>
                      <a:pt x="13" y="111"/>
                    </a:cubicBezTo>
                    <a:cubicBezTo>
                      <a:pt x="9" y="116"/>
                      <a:pt x="9" y="123"/>
                      <a:pt x="13" y="128"/>
                    </a:cubicBezTo>
                    <a:cubicBezTo>
                      <a:pt x="110" y="225"/>
                      <a:pt x="110" y="225"/>
                      <a:pt x="110" y="225"/>
                    </a:cubicBezTo>
                    <a:cubicBezTo>
                      <a:pt x="115" y="229"/>
                      <a:pt x="122" y="229"/>
                      <a:pt x="127" y="225"/>
                    </a:cubicBezTo>
                    <a:cubicBezTo>
                      <a:pt x="227" y="128"/>
                      <a:pt x="227" y="128"/>
                      <a:pt x="227" y="128"/>
                    </a:cubicBezTo>
                    <a:cubicBezTo>
                      <a:pt x="231" y="123"/>
                      <a:pt x="231" y="116"/>
                      <a:pt x="227" y="111"/>
                    </a:cubicBezTo>
                    <a:cubicBezTo>
                      <a:pt x="196" y="82"/>
                      <a:pt x="196" y="82"/>
                      <a:pt x="196" y="82"/>
                    </a:cubicBezTo>
                    <a:cubicBezTo>
                      <a:pt x="194" y="81"/>
                      <a:pt x="194" y="78"/>
                      <a:pt x="195" y="77"/>
                    </a:cubicBezTo>
                    <a:cubicBezTo>
                      <a:pt x="197" y="75"/>
                      <a:pt x="199" y="75"/>
                      <a:pt x="201" y="77"/>
                    </a:cubicBezTo>
                    <a:cubicBezTo>
                      <a:pt x="232" y="105"/>
                      <a:pt x="232" y="105"/>
                      <a:pt x="232" y="105"/>
                    </a:cubicBezTo>
                    <a:cubicBezTo>
                      <a:pt x="240" y="113"/>
                      <a:pt x="240" y="126"/>
                      <a:pt x="232" y="133"/>
                    </a:cubicBezTo>
                    <a:cubicBezTo>
                      <a:pt x="133" y="230"/>
                      <a:pt x="133" y="230"/>
                      <a:pt x="133" y="230"/>
                    </a:cubicBezTo>
                    <a:cubicBezTo>
                      <a:pt x="129" y="234"/>
                      <a:pt x="124" y="236"/>
                      <a:pt x="119" y="2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29" name="Group 812">
              <a:extLst>
                <a:ext uri="{FF2B5EF4-FFF2-40B4-BE49-F238E27FC236}">
                  <a16:creationId xmlns="" xmlns:a16="http://schemas.microsoft.com/office/drawing/2014/main" id="{493A96DB-ECFE-4966-9DEF-EB2B95CB1066}"/>
                </a:ext>
              </a:extLst>
            </p:cNvPr>
            <p:cNvGrpSpPr/>
            <p:nvPr/>
          </p:nvGrpSpPr>
          <p:grpSpPr>
            <a:xfrm>
              <a:off x="3198360" y="4141677"/>
              <a:ext cx="384100" cy="383303"/>
              <a:chOff x="2542525" y="3857630"/>
              <a:chExt cx="765176" cy="763588"/>
            </a:xfrm>
            <a:solidFill>
              <a:schemeClr val="tx1">
                <a:lumMod val="75000"/>
              </a:schemeClr>
            </a:solidFill>
          </p:grpSpPr>
          <p:sp>
            <p:nvSpPr>
              <p:cNvPr id="30" name="Freeform 1150">
                <a:extLst>
                  <a:ext uri="{FF2B5EF4-FFF2-40B4-BE49-F238E27FC236}">
                    <a16:creationId xmlns="" xmlns:a16="http://schemas.microsoft.com/office/drawing/2014/main" id="{15534EF1-0213-445D-A51F-16036A865F45}"/>
                  </a:ext>
                </a:extLst>
              </p:cNvPr>
              <p:cNvSpPr>
                <a:spLocks noEditPoints="1"/>
              </p:cNvSpPr>
              <p:nvPr/>
            </p:nvSpPr>
            <p:spPr bwMode="auto">
              <a:xfrm>
                <a:off x="2542525" y="3857630"/>
                <a:ext cx="765176" cy="763588"/>
              </a:xfrm>
              <a:custGeom>
                <a:avLst/>
                <a:gdLst>
                  <a:gd name="T0" fmla="*/ 120 w 240"/>
                  <a:gd name="T1" fmla="*/ 240 h 240"/>
                  <a:gd name="T2" fmla="*/ 0 w 240"/>
                  <a:gd name="T3" fmla="*/ 120 h 240"/>
                  <a:gd name="T4" fmla="*/ 120 w 240"/>
                  <a:gd name="T5" fmla="*/ 0 h 240"/>
                  <a:gd name="T6" fmla="*/ 240 w 240"/>
                  <a:gd name="T7" fmla="*/ 120 h 240"/>
                  <a:gd name="T8" fmla="*/ 120 w 240"/>
                  <a:gd name="T9" fmla="*/ 240 h 240"/>
                  <a:gd name="T10" fmla="*/ 120 w 240"/>
                  <a:gd name="T11" fmla="*/ 8 h 240"/>
                  <a:gd name="T12" fmla="*/ 8 w 240"/>
                  <a:gd name="T13" fmla="*/ 120 h 240"/>
                  <a:gd name="T14" fmla="*/ 120 w 240"/>
                  <a:gd name="T15" fmla="*/ 232 h 240"/>
                  <a:gd name="T16" fmla="*/ 232 w 240"/>
                  <a:gd name="T17" fmla="*/ 120 h 240"/>
                  <a:gd name="T18" fmla="*/ 120 w 240"/>
                  <a:gd name="T19" fmla="*/ 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240">
                    <a:moveTo>
                      <a:pt x="120" y="240"/>
                    </a:moveTo>
                    <a:cubicBezTo>
                      <a:pt x="54" y="240"/>
                      <a:pt x="0" y="186"/>
                      <a:pt x="0" y="120"/>
                    </a:cubicBezTo>
                    <a:cubicBezTo>
                      <a:pt x="0" y="54"/>
                      <a:pt x="54" y="0"/>
                      <a:pt x="120" y="0"/>
                    </a:cubicBezTo>
                    <a:cubicBezTo>
                      <a:pt x="186" y="0"/>
                      <a:pt x="240" y="54"/>
                      <a:pt x="240" y="120"/>
                    </a:cubicBezTo>
                    <a:cubicBezTo>
                      <a:pt x="240" y="186"/>
                      <a:pt x="186" y="240"/>
                      <a:pt x="120" y="240"/>
                    </a:cubicBezTo>
                    <a:close/>
                    <a:moveTo>
                      <a:pt x="120" y="8"/>
                    </a:moveTo>
                    <a:cubicBezTo>
                      <a:pt x="58" y="8"/>
                      <a:pt x="8" y="58"/>
                      <a:pt x="8" y="120"/>
                    </a:cubicBezTo>
                    <a:cubicBezTo>
                      <a:pt x="8" y="182"/>
                      <a:pt x="58" y="232"/>
                      <a:pt x="120" y="232"/>
                    </a:cubicBezTo>
                    <a:cubicBezTo>
                      <a:pt x="182" y="232"/>
                      <a:pt x="232" y="182"/>
                      <a:pt x="232" y="120"/>
                    </a:cubicBezTo>
                    <a:cubicBezTo>
                      <a:pt x="232" y="58"/>
                      <a:pt x="182" y="8"/>
                      <a:pt x="1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1" name="Freeform 1151">
                <a:extLst>
                  <a:ext uri="{FF2B5EF4-FFF2-40B4-BE49-F238E27FC236}">
                    <a16:creationId xmlns="" xmlns:a16="http://schemas.microsoft.com/office/drawing/2014/main" id="{B343B07D-4BE5-434F-936C-74D8BC2B7629}"/>
                  </a:ext>
                </a:extLst>
              </p:cNvPr>
              <p:cNvSpPr>
                <a:spLocks/>
              </p:cNvSpPr>
              <p:nvPr/>
            </p:nvSpPr>
            <p:spPr bwMode="auto">
              <a:xfrm>
                <a:off x="2940988" y="3857630"/>
                <a:ext cx="200025" cy="760413"/>
              </a:xfrm>
              <a:custGeom>
                <a:avLst/>
                <a:gdLst>
                  <a:gd name="T0" fmla="*/ 5 w 63"/>
                  <a:gd name="T1" fmla="*/ 239 h 239"/>
                  <a:gd name="T2" fmla="*/ 2 w 63"/>
                  <a:gd name="T3" fmla="*/ 238 h 239"/>
                  <a:gd name="T4" fmla="*/ 2 w 63"/>
                  <a:gd name="T5" fmla="*/ 232 h 239"/>
                  <a:gd name="T6" fmla="*/ 55 w 63"/>
                  <a:gd name="T7" fmla="*/ 120 h 239"/>
                  <a:gd name="T8" fmla="*/ 2 w 63"/>
                  <a:gd name="T9" fmla="*/ 8 h 239"/>
                  <a:gd name="T10" fmla="*/ 2 w 63"/>
                  <a:gd name="T11" fmla="*/ 2 h 239"/>
                  <a:gd name="T12" fmla="*/ 8 w 63"/>
                  <a:gd name="T13" fmla="*/ 2 h 239"/>
                  <a:gd name="T14" fmla="*/ 63 w 63"/>
                  <a:gd name="T15" fmla="*/ 120 h 239"/>
                  <a:gd name="T16" fmla="*/ 8 w 63"/>
                  <a:gd name="T17" fmla="*/ 238 h 239"/>
                  <a:gd name="T18" fmla="*/ 5 w 63"/>
                  <a:gd name="T19" fmla="*/ 23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39">
                    <a:moveTo>
                      <a:pt x="5" y="239"/>
                    </a:moveTo>
                    <a:cubicBezTo>
                      <a:pt x="4" y="239"/>
                      <a:pt x="3" y="239"/>
                      <a:pt x="2" y="238"/>
                    </a:cubicBezTo>
                    <a:cubicBezTo>
                      <a:pt x="0" y="236"/>
                      <a:pt x="1" y="234"/>
                      <a:pt x="2" y="232"/>
                    </a:cubicBezTo>
                    <a:cubicBezTo>
                      <a:pt x="36" y="203"/>
                      <a:pt x="55" y="162"/>
                      <a:pt x="55" y="120"/>
                    </a:cubicBezTo>
                    <a:cubicBezTo>
                      <a:pt x="55" y="78"/>
                      <a:pt x="36" y="37"/>
                      <a:pt x="2" y="8"/>
                    </a:cubicBezTo>
                    <a:cubicBezTo>
                      <a:pt x="1" y="6"/>
                      <a:pt x="1" y="4"/>
                      <a:pt x="2" y="2"/>
                    </a:cubicBezTo>
                    <a:cubicBezTo>
                      <a:pt x="3" y="0"/>
                      <a:pt x="6" y="0"/>
                      <a:pt x="8" y="2"/>
                    </a:cubicBezTo>
                    <a:cubicBezTo>
                      <a:pt x="43" y="33"/>
                      <a:pt x="63" y="76"/>
                      <a:pt x="63" y="120"/>
                    </a:cubicBezTo>
                    <a:cubicBezTo>
                      <a:pt x="63" y="164"/>
                      <a:pt x="43" y="207"/>
                      <a:pt x="8" y="238"/>
                    </a:cubicBezTo>
                    <a:cubicBezTo>
                      <a:pt x="7" y="239"/>
                      <a:pt x="6" y="239"/>
                      <a:pt x="5"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2" name="Freeform 1152">
                <a:extLst>
                  <a:ext uri="{FF2B5EF4-FFF2-40B4-BE49-F238E27FC236}">
                    <a16:creationId xmlns="" xmlns:a16="http://schemas.microsoft.com/office/drawing/2014/main" id="{23F6194A-E9E8-42C8-B6D2-D6C3DE4EA0FB}"/>
                  </a:ext>
                </a:extLst>
              </p:cNvPr>
              <p:cNvSpPr>
                <a:spLocks/>
              </p:cNvSpPr>
              <p:nvPr/>
            </p:nvSpPr>
            <p:spPr bwMode="auto">
              <a:xfrm>
                <a:off x="2709213" y="3857630"/>
                <a:ext cx="200025" cy="760413"/>
              </a:xfrm>
              <a:custGeom>
                <a:avLst/>
                <a:gdLst>
                  <a:gd name="T0" fmla="*/ 58 w 63"/>
                  <a:gd name="T1" fmla="*/ 239 h 239"/>
                  <a:gd name="T2" fmla="*/ 55 w 63"/>
                  <a:gd name="T3" fmla="*/ 238 h 239"/>
                  <a:gd name="T4" fmla="*/ 0 w 63"/>
                  <a:gd name="T5" fmla="*/ 120 h 239"/>
                  <a:gd name="T6" fmla="*/ 55 w 63"/>
                  <a:gd name="T7" fmla="*/ 2 h 239"/>
                  <a:gd name="T8" fmla="*/ 61 w 63"/>
                  <a:gd name="T9" fmla="*/ 2 h 239"/>
                  <a:gd name="T10" fmla="*/ 61 w 63"/>
                  <a:gd name="T11" fmla="*/ 8 h 239"/>
                  <a:gd name="T12" fmla="*/ 8 w 63"/>
                  <a:gd name="T13" fmla="*/ 120 h 239"/>
                  <a:gd name="T14" fmla="*/ 61 w 63"/>
                  <a:gd name="T15" fmla="*/ 232 h 239"/>
                  <a:gd name="T16" fmla="*/ 61 w 63"/>
                  <a:gd name="T17" fmla="*/ 238 h 239"/>
                  <a:gd name="T18" fmla="*/ 58 w 63"/>
                  <a:gd name="T19" fmla="*/ 23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39">
                    <a:moveTo>
                      <a:pt x="58" y="239"/>
                    </a:moveTo>
                    <a:cubicBezTo>
                      <a:pt x="57" y="239"/>
                      <a:pt x="56" y="239"/>
                      <a:pt x="55" y="238"/>
                    </a:cubicBezTo>
                    <a:cubicBezTo>
                      <a:pt x="20" y="207"/>
                      <a:pt x="0" y="164"/>
                      <a:pt x="0" y="120"/>
                    </a:cubicBezTo>
                    <a:cubicBezTo>
                      <a:pt x="0" y="76"/>
                      <a:pt x="20" y="33"/>
                      <a:pt x="55" y="2"/>
                    </a:cubicBezTo>
                    <a:cubicBezTo>
                      <a:pt x="57" y="0"/>
                      <a:pt x="60" y="0"/>
                      <a:pt x="61" y="2"/>
                    </a:cubicBezTo>
                    <a:cubicBezTo>
                      <a:pt x="63" y="4"/>
                      <a:pt x="62" y="6"/>
                      <a:pt x="61" y="8"/>
                    </a:cubicBezTo>
                    <a:cubicBezTo>
                      <a:pt x="27" y="37"/>
                      <a:pt x="8" y="78"/>
                      <a:pt x="8" y="120"/>
                    </a:cubicBezTo>
                    <a:cubicBezTo>
                      <a:pt x="8" y="162"/>
                      <a:pt x="27" y="203"/>
                      <a:pt x="61" y="232"/>
                    </a:cubicBezTo>
                    <a:cubicBezTo>
                      <a:pt x="62" y="234"/>
                      <a:pt x="62" y="236"/>
                      <a:pt x="61" y="238"/>
                    </a:cubicBezTo>
                    <a:cubicBezTo>
                      <a:pt x="60" y="239"/>
                      <a:pt x="59" y="239"/>
                      <a:pt x="58"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3" name="Freeform 1153">
                <a:extLst>
                  <a:ext uri="{FF2B5EF4-FFF2-40B4-BE49-F238E27FC236}">
                    <a16:creationId xmlns="" xmlns:a16="http://schemas.microsoft.com/office/drawing/2014/main" id="{C5C12372-8065-4CBD-BB18-7280B2E296B3}"/>
                  </a:ext>
                </a:extLst>
              </p:cNvPr>
              <p:cNvSpPr>
                <a:spLocks/>
              </p:cNvSpPr>
              <p:nvPr/>
            </p:nvSpPr>
            <p:spPr bwMode="auto">
              <a:xfrm>
                <a:off x="2912413" y="3857630"/>
                <a:ext cx="25400" cy="763588"/>
              </a:xfrm>
              <a:custGeom>
                <a:avLst/>
                <a:gdLst>
                  <a:gd name="T0" fmla="*/ 4 w 8"/>
                  <a:gd name="T1" fmla="*/ 240 h 240"/>
                  <a:gd name="T2" fmla="*/ 0 w 8"/>
                  <a:gd name="T3" fmla="*/ 236 h 240"/>
                  <a:gd name="T4" fmla="*/ 0 w 8"/>
                  <a:gd name="T5" fmla="*/ 4 h 240"/>
                  <a:gd name="T6" fmla="*/ 4 w 8"/>
                  <a:gd name="T7" fmla="*/ 0 h 240"/>
                  <a:gd name="T8" fmla="*/ 8 w 8"/>
                  <a:gd name="T9" fmla="*/ 4 h 240"/>
                  <a:gd name="T10" fmla="*/ 8 w 8"/>
                  <a:gd name="T11" fmla="*/ 236 h 240"/>
                  <a:gd name="T12" fmla="*/ 4 w 8"/>
                  <a:gd name="T13" fmla="*/ 240 h 240"/>
                </a:gdLst>
                <a:ahLst/>
                <a:cxnLst>
                  <a:cxn ang="0">
                    <a:pos x="T0" y="T1"/>
                  </a:cxn>
                  <a:cxn ang="0">
                    <a:pos x="T2" y="T3"/>
                  </a:cxn>
                  <a:cxn ang="0">
                    <a:pos x="T4" y="T5"/>
                  </a:cxn>
                  <a:cxn ang="0">
                    <a:pos x="T6" y="T7"/>
                  </a:cxn>
                  <a:cxn ang="0">
                    <a:pos x="T8" y="T9"/>
                  </a:cxn>
                  <a:cxn ang="0">
                    <a:pos x="T10" y="T11"/>
                  </a:cxn>
                  <a:cxn ang="0">
                    <a:pos x="T12" y="T13"/>
                  </a:cxn>
                </a:cxnLst>
                <a:rect l="0" t="0" r="r" b="b"/>
                <a:pathLst>
                  <a:path w="8" h="240">
                    <a:moveTo>
                      <a:pt x="4" y="240"/>
                    </a:moveTo>
                    <a:cubicBezTo>
                      <a:pt x="2" y="240"/>
                      <a:pt x="0" y="238"/>
                      <a:pt x="0" y="236"/>
                    </a:cubicBezTo>
                    <a:cubicBezTo>
                      <a:pt x="0" y="4"/>
                      <a:pt x="0" y="4"/>
                      <a:pt x="0" y="4"/>
                    </a:cubicBezTo>
                    <a:cubicBezTo>
                      <a:pt x="0" y="2"/>
                      <a:pt x="2" y="0"/>
                      <a:pt x="4" y="0"/>
                    </a:cubicBezTo>
                    <a:cubicBezTo>
                      <a:pt x="6" y="0"/>
                      <a:pt x="8" y="2"/>
                      <a:pt x="8" y="4"/>
                    </a:cubicBezTo>
                    <a:cubicBezTo>
                      <a:pt x="8" y="236"/>
                      <a:pt x="8" y="236"/>
                      <a:pt x="8" y="236"/>
                    </a:cubicBezTo>
                    <a:cubicBezTo>
                      <a:pt x="8" y="238"/>
                      <a:pt x="6" y="240"/>
                      <a:pt x="4" y="2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4" name="Freeform 1154">
                <a:extLst>
                  <a:ext uri="{FF2B5EF4-FFF2-40B4-BE49-F238E27FC236}">
                    <a16:creationId xmlns="" xmlns:a16="http://schemas.microsoft.com/office/drawing/2014/main" id="{417BD0C1-2722-484A-A0EB-8135E5FBFC5A}"/>
                  </a:ext>
                </a:extLst>
              </p:cNvPr>
              <p:cNvSpPr>
                <a:spLocks/>
              </p:cNvSpPr>
              <p:nvPr/>
            </p:nvSpPr>
            <p:spPr bwMode="auto">
              <a:xfrm>
                <a:off x="2606025" y="4418018"/>
                <a:ext cx="638176" cy="25400"/>
              </a:xfrm>
              <a:custGeom>
                <a:avLst/>
                <a:gdLst>
                  <a:gd name="T0" fmla="*/ 196 w 200"/>
                  <a:gd name="T1" fmla="*/ 8 h 8"/>
                  <a:gd name="T2" fmla="*/ 4 w 200"/>
                  <a:gd name="T3" fmla="*/ 8 h 8"/>
                  <a:gd name="T4" fmla="*/ 0 w 200"/>
                  <a:gd name="T5" fmla="*/ 4 h 8"/>
                  <a:gd name="T6" fmla="*/ 4 w 200"/>
                  <a:gd name="T7" fmla="*/ 0 h 8"/>
                  <a:gd name="T8" fmla="*/ 196 w 200"/>
                  <a:gd name="T9" fmla="*/ 0 h 8"/>
                  <a:gd name="T10" fmla="*/ 200 w 200"/>
                  <a:gd name="T11" fmla="*/ 4 h 8"/>
                  <a:gd name="T12" fmla="*/ 196 w 20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0" h="8">
                    <a:moveTo>
                      <a:pt x="196" y="8"/>
                    </a:moveTo>
                    <a:cubicBezTo>
                      <a:pt x="4" y="8"/>
                      <a:pt x="4" y="8"/>
                      <a:pt x="4" y="8"/>
                    </a:cubicBezTo>
                    <a:cubicBezTo>
                      <a:pt x="2" y="8"/>
                      <a:pt x="0" y="6"/>
                      <a:pt x="0" y="4"/>
                    </a:cubicBezTo>
                    <a:cubicBezTo>
                      <a:pt x="0" y="2"/>
                      <a:pt x="2" y="0"/>
                      <a:pt x="4" y="0"/>
                    </a:cubicBezTo>
                    <a:cubicBezTo>
                      <a:pt x="196" y="0"/>
                      <a:pt x="196" y="0"/>
                      <a:pt x="196" y="0"/>
                    </a:cubicBezTo>
                    <a:cubicBezTo>
                      <a:pt x="198" y="0"/>
                      <a:pt x="200" y="2"/>
                      <a:pt x="200" y="4"/>
                    </a:cubicBezTo>
                    <a:cubicBezTo>
                      <a:pt x="200" y="6"/>
                      <a:pt x="198" y="8"/>
                      <a:pt x="19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5" name="Freeform 1155">
                <a:extLst>
                  <a:ext uri="{FF2B5EF4-FFF2-40B4-BE49-F238E27FC236}">
                    <a16:creationId xmlns="" xmlns:a16="http://schemas.microsoft.com/office/drawing/2014/main" id="{149F2D86-84A2-4E81-AE6B-A41BC66197DD}"/>
                  </a:ext>
                </a:extLst>
              </p:cNvPr>
              <p:cNvSpPr>
                <a:spLocks/>
              </p:cNvSpPr>
              <p:nvPr/>
            </p:nvSpPr>
            <p:spPr bwMode="auto">
              <a:xfrm>
                <a:off x="2606025" y="4037018"/>
                <a:ext cx="638176" cy="25400"/>
              </a:xfrm>
              <a:custGeom>
                <a:avLst/>
                <a:gdLst>
                  <a:gd name="T0" fmla="*/ 196 w 200"/>
                  <a:gd name="T1" fmla="*/ 8 h 8"/>
                  <a:gd name="T2" fmla="*/ 4 w 200"/>
                  <a:gd name="T3" fmla="*/ 8 h 8"/>
                  <a:gd name="T4" fmla="*/ 0 w 200"/>
                  <a:gd name="T5" fmla="*/ 4 h 8"/>
                  <a:gd name="T6" fmla="*/ 4 w 200"/>
                  <a:gd name="T7" fmla="*/ 0 h 8"/>
                  <a:gd name="T8" fmla="*/ 196 w 200"/>
                  <a:gd name="T9" fmla="*/ 0 h 8"/>
                  <a:gd name="T10" fmla="*/ 200 w 200"/>
                  <a:gd name="T11" fmla="*/ 4 h 8"/>
                  <a:gd name="T12" fmla="*/ 196 w 20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0" h="8">
                    <a:moveTo>
                      <a:pt x="196" y="8"/>
                    </a:moveTo>
                    <a:cubicBezTo>
                      <a:pt x="4" y="8"/>
                      <a:pt x="4" y="8"/>
                      <a:pt x="4" y="8"/>
                    </a:cubicBezTo>
                    <a:cubicBezTo>
                      <a:pt x="2" y="8"/>
                      <a:pt x="0" y="6"/>
                      <a:pt x="0" y="4"/>
                    </a:cubicBezTo>
                    <a:cubicBezTo>
                      <a:pt x="0" y="2"/>
                      <a:pt x="2" y="0"/>
                      <a:pt x="4" y="0"/>
                    </a:cubicBezTo>
                    <a:cubicBezTo>
                      <a:pt x="196" y="0"/>
                      <a:pt x="196" y="0"/>
                      <a:pt x="196" y="0"/>
                    </a:cubicBezTo>
                    <a:cubicBezTo>
                      <a:pt x="198" y="0"/>
                      <a:pt x="200" y="2"/>
                      <a:pt x="200" y="4"/>
                    </a:cubicBezTo>
                    <a:cubicBezTo>
                      <a:pt x="200" y="6"/>
                      <a:pt x="198" y="8"/>
                      <a:pt x="19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6" name="Freeform 1156">
                <a:extLst>
                  <a:ext uri="{FF2B5EF4-FFF2-40B4-BE49-F238E27FC236}">
                    <a16:creationId xmlns="" xmlns:a16="http://schemas.microsoft.com/office/drawing/2014/main" id="{ED2558E3-4E22-4904-A69A-84EF3C56B12A}"/>
                  </a:ext>
                </a:extLst>
              </p:cNvPr>
              <p:cNvSpPr>
                <a:spLocks/>
              </p:cNvSpPr>
              <p:nvPr/>
            </p:nvSpPr>
            <p:spPr bwMode="auto">
              <a:xfrm>
                <a:off x="2542525" y="4227518"/>
                <a:ext cx="765176" cy="25400"/>
              </a:xfrm>
              <a:custGeom>
                <a:avLst/>
                <a:gdLst>
                  <a:gd name="T0" fmla="*/ 236 w 240"/>
                  <a:gd name="T1" fmla="*/ 8 h 8"/>
                  <a:gd name="T2" fmla="*/ 4 w 240"/>
                  <a:gd name="T3" fmla="*/ 8 h 8"/>
                  <a:gd name="T4" fmla="*/ 0 w 240"/>
                  <a:gd name="T5" fmla="*/ 4 h 8"/>
                  <a:gd name="T6" fmla="*/ 4 w 240"/>
                  <a:gd name="T7" fmla="*/ 0 h 8"/>
                  <a:gd name="T8" fmla="*/ 236 w 240"/>
                  <a:gd name="T9" fmla="*/ 0 h 8"/>
                  <a:gd name="T10" fmla="*/ 240 w 240"/>
                  <a:gd name="T11" fmla="*/ 4 h 8"/>
                  <a:gd name="T12" fmla="*/ 236 w 2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40" h="8">
                    <a:moveTo>
                      <a:pt x="236" y="8"/>
                    </a:moveTo>
                    <a:cubicBezTo>
                      <a:pt x="4" y="8"/>
                      <a:pt x="4" y="8"/>
                      <a:pt x="4" y="8"/>
                    </a:cubicBezTo>
                    <a:cubicBezTo>
                      <a:pt x="2" y="8"/>
                      <a:pt x="0" y="6"/>
                      <a:pt x="0" y="4"/>
                    </a:cubicBezTo>
                    <a:cubicBezTo>
                      <a:pt x="0" y="2"/>
                      <a:pt x="2" y="0"/>
                      <a:pt x="4" y="0"/>
                    </a:cubicBezTo>
                    <a:cubicBezTo>
                      <a:pt x="236" y="0"/>
                      <a:pt x="236" y="0"/>
                      <a:pt x="236" y="0"/>
                    </a:cubicBezTo>
                    <a:cubicBezTo>
                      <a:pt x="238" y="0"/>
                      <a:pt x="240" y="2"/>
                      <a:pt x="240" y="4"/>
                    </a:cubicBezTo>
                    <a:cubicBezTo>
                      <a:pt x="240" y="6"/>
                      <a:pt x="238" y="8"/>
                      <a:pt x="23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37" name="Group 813">
              <a:extLst>
                <a:ext uri="{FF2B5EF4-FFF2-40B4-BE49-F238E27FC236}">
                  <a16:creationId xmlns="" xmlns:a16="http://schemas.microsoft.com/office/drawing/2014/main" id="{0BFC93CE-6612-431F-A4FE-BEF3484083BA}"/>
                </a:ext>
              </a:extLst>
            </p:cNvPr>
            <p:cNvGrpSpPr/>
            <p:nvPr/>
          </p:nvGrpSpPr>
          <p:grpSpPr>
            <a:xfrm>
              <a:off x="1324274" y="4844532"/>
              <a:ext cx="384100" cy="383303"/>
              <a:chOff x="-261003" y="5257806"/>
              <a:chExt cx="765176" cy="763588"/>
            </a:xfrm>
            <a:solidFill>
              <a:schemeClr val="tx1">
                <a:lumMod val="75000"/>
              </a:schemeClr>
            </a:solidFill>
          </p:grpSpPr>
          <p:sp>
            <p:nvSpPr>
              <p:cNvPr id="38" name="Freeform 1157">
                <a:extLst>
                  <a:ext uri="{FF2B5EF4-FFF2-40B4-BE49-F238E27FC236}">
                    <a16:creationId xmlns="" xmlns:a16="http://schemas.microsoft.com/office/drawing/2014/main" id="{D8FA9242-9921-45D8-B5D2-ECA4617CDB32}"/>
                  </a:ext>
                </a:extLst>
              </p:cNvPr>
              <p:cNvSpPr>
                <a:spLocks noEditPoints="1"/>
              </p:cNvSpPr>
              <p:nvPr/>
            </p:nvSpPr>
            <p:spPr bwMode="auto">
              <a:xfrm>
                <a:off x="-261003" y="5767394"/>
                <a:ext cx="255588" cy="254000"/>
              </a:xfrm>
              <a:custGeom>
                <a:avLst/>
                <a:gdLst>
                  <a:gd name="T0" fmla="*/ 40 w 80"/>
                  <a:gd name="T1" fmla="*/ 80 h 80"/>
                  <a:gd name="T2" fmla="*/ 0 w 80"/>
                  <a:gd name="T3" fmla="*/ 40 h 80"/>
                  <a:gd name="T4" fmla="*/ 40 w 80"/>
                  <a:gd name="T5" fmla="*/ 0 h 80"/>
                  <a:gd name="T6" fmla="*/ 80 w 80"/>
                  <a:gd name="T7" fmla="*/ 40 h 80"/>
                  <a:gd name="T8" fmla="*/ 40 w 80"/>
                  <a:gd name="T9" fmla="*/ 80 h 80"/>
                  <a:gd name="T10" fmla="*/ 40 w 80"/>
                  <a:gd name="T11" fmla="*/ 8 h 80"/>
                  <a:gd name="T12" fmla="*/ 8 w 80"/>
                  <a:gd name="T13" fmla="*/ 40 h 80"/>
                  <a:gd name="T14" fmla="*/ 40 w 80"/>
                  <a:gd name="T15" fmla="*/ 72 h 80"/>
                  <a:gd name="T16" fmla="*/ 72 w 80"/>
                  <a:gd name="T17" fmla="*/ 40 h 80"/>
                  <a:gd name="T18" fmla="*/ 40 w 80"/>
                  <a:gd name="T19" fmla="*/ 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80"/>
                    </a:moveTo>
                    <a:cubicBezTo>
                      <a:pt x="18" y="80"/>
                      <a:pt x="0" y="62"/>
                      <a:pt x="0" y="40"/>
                    </a:cubicBezTo>
                    <a:cubicBezTo>
                      <a:pt x="0" y="18"/>
                      <a:pt x="18" y="0"/>
                      <a:pt x="40" y="0"/>
                    </a:cubicBezTo>
                    <a:cubicBezTo>
                      <a:pt x="62" y="0"/>
                      <a:pt x="80" y="18"/>
                      <a:pt x="80" y="40"/>
                    </a:cubicBezTo>
                    <a:cubicBezTo>
                      <a:pt x="80" y="62"/>
                      <a:pt x="62" y="80"/>
                      <a:pt x="40" y="80"/>
                    </a:cubicBezTo>
                    <a:close/>
                    <a:moveTo>
                      <a:pt x="40" y="8"/>
                    </a:moveTo>
                    <a:cubicBezTo>
                      <a:pt x="22" y="8"/>
                      <a:pt x="8" y="22"/>
                      <a:pt x="8" y="40"/>
                    </a:cubicBezTo>
                    <a:cubicBezTo>
                      <a:pt x="8" y="58"/>
                      <a:pt x="22" y="72"/>
                      <a:pt x="40" y="72"/>
                    </a:cubicBezTo>
                    <a:cubicBezTo>
                      <a:pt x="58" y="72"/>
                      <a:pt x="72" y="58"/>
                      <a:pt x="72" y="40"/>
                    </a:cubicBezTo>
                    <a:cubicBezTo>
                      <a:pt x="72" y="22"/>
                      <a:pt x="58" y="8"/>
                      <a:pt x="4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9" name="Freeform 1158">
                <a:extLst>
                  <a:ext uri="{FF2B5EF4-FFF2-40B4-BE49-F238E27FC236}">
                    <a16:creationId xmlns="" xmlns:a16="http://schemas.microsoft.com/office/drawing/2014/main" id="{A4E6C29D-C944-4B6F-9381-3F9A2F1DB90B}"/>
                  </a:ext>
                </a:extLst>
              </p:cNvPr>
              <p:cNvSpPr>
                <a:spLocks/>
              </p:cNvSpPr>
              <p:nvPr/>
            </p:nvSpPr>
            <p:spPr bwMode="auto">
              <a:xfrm>
                <a:off x="-184803" y="5257806"/>
                <a:ext cx="688976" cy="687388"/>
              </a:xfrm>
              <a:custGeom>
                <a:avLst/>
                <a:gdLst>
                  <a:gd name="T0" fmla="*/ 212 w 216"/>
                  <a:gd name="T1" fmla="*/ 216 h 216"/>
                  <a:gd name="T2" fmla="*/ 208 w 216"/>
                  <a:gd name="T3" fmla="*/ 212 h 216"/>
                  <a:gd name="T4" fmla="*/ 208 w 216"/>
                  <a:gd name="T5" fmla="*/ 193 h 216"/>
                  <a:gd name="T6" fmla="*/ 23 w 216"/>
                  <a:gd name="T7" fmla="*/ 8 h 216"/>
                  <a:gd name="T8" fmla="*/ 4 w 216"/>
                  <a:gd name="T9" fmla="*/ 8 h 216"/>
                  <a:gd name="T10" fmla="*/ 0 w 216"/>
                  <a:gd name="T11" fmla="*/ 4 h 216"/>
                  <a:gd name="T12" fmla="*/ 4 w 216"/>
                  <a:gd name="T13" fmla="*/ 0 h 216"/>
                  <a:gd name="T14" fmla="*/ 23 w 216"/>
                  <a:gd name="T15" fmla="*/ 0 h 216"/>
                  <a:gd name="T16" fmla="*/ 216 w 216"/>
                  <a:gd name="T17" fmla="*/ 193 h 216"/>
                  <a:gd name="T18" fmla="*/ 216 w 216"/>
                  <a:gd name="T19" fmla="*/ 212 h 216"/>
                  <a:gd name="T20" fmla="*/ 212 w 216"/>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216">
                    <a:moveTo>
                      <a:pt x="212" y="216"/>
                    </a:moveTo>
                    <a:cubicBezTo>
                      <a:pt x="210" y="216"/>
                      <a:pt x="208" y="214"/>
                      <a:pt x="208" y="212"/>
                    </a:cubicBezTo>
                    <a:cubicBezTo>
                      <a:pt x="208" y="193"/>
                      <a:pt x="208" y="193"/>
                      <a:pt x="208" y="193"/>
                    </a:cubicBezTo>
                    <a:cubicBezTo>
                      <a:pt x="208" y="91"/>
                      <a:pt x="125" y="8"/>
                      <a:pt x="23" y="8"/>
                    </a:cubicBezTo>
                    <a:cubicBezTo>
                      <a:pt x="4" y="8"/>
                      <a:pt x="4" y="8"/>
                      <a:pt x="4" y="8"/>
                    </a:cubicBezTo>
                    <a:cubicBezTo>
                      <a:pt x="2" y="8"/>
                      <a:pt x="0" y="6"/>
                      <a:pt x="0" y="4"/>
                    </a:cubicBezTo>
                    <a:cubicBezTo>
                      <a:pt x="0" y="2"/>
                      <a:pt x="2" y="0"/>
                      <a:pt x="4" y="0"/>
                    </a:cubicBezTo>
                    <a:cubicBezTo>
                      <a:pt x="23" y="0"/>
                      <a:pt x="23" y="0"/>
                      <a:pt x="23" y="0"/>
                    </a:cubicBezTo>
                    <a:cubicBezTo>
                      <a:pt x="130" y="0"/>
                      <a:pt x="216" y="86"/>
                      <a:pt x="216" y="193"/>
                    </a:cubicBezTo>
                    <a:cubicBezTo>
                      <a:pt x="216" y="212"/>
                      <a:pt x="216" y="212"/>
                      <a:pt x="216" y="212"/>
                    </a:cubicBezTo>
                    <a:cubicBezTo>
                      <a:pt x="216" y="214"/>
                      <a:pt x="214" y="216"/>
                      <a:pt x="212" y="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40" name="Freeform 1159">
                <a:extLst>
                  <a:ext uri="{FF2B5EF4-FFF2-40B4-BE49-F238E27FC236}">
                    <a16:creationId xmlns="" xmlns:a16="http://schemas.microsoft.com/office/drawing/2014/main" id="{84F03A16-88B5-44A9-BD8F-35D2455AC456}"/>
                  </a:ext>
                </a:extLst>
              </p:cNvPr>
              <p:cNvSpPr>
                <a:spLocks/>
              </p:cNvSpPr>
              <p:nvPr/>
            </p:nvSpPr>
            <p:spPr bwMode="auto">
              <a:xfrm>
                <a:off x="-184803" y="5511806"/>
                <a:ext cx="433388" cy="433388"/>
              </a:xfrm>
              <a:custGeom>
                <a:avLst/>
                <a:gdLst>
                  <a:gd name="T0" fmla="*/ 132 w 136"/>
                  <a:gd name="T1" fmla="*/ 136 h 136"/>
                  <a:gd name="T2" fmla="*/ 128 w 136"/>
                  <a:gd name="T3" fmla="*/ 132 h 136"/>
                  <a:gd name="T4" fmla="*/ 128 w 136"/>
                  <a:gd name="T5" fmla="*/ 113 h 136"/>
                  <a:gd name="T6" fmla="*/ 23 w 136"/>
                  <a:gd name="T7" fmla="*/ 8 h 136"/>
                  <a:gd name="T8" fmla="*/ 4 w 136"/>
                  <a:gd name="T9" fmla="*/ 8 h 136"/>
                  <a:gd name="T10" fmla="*/ 0 w 136"/>
                  <a:gd name="T11" fmla="*/ 4 h 136"/>
                  <a:gd name="T12" fmla="*/ 4 w 136"/>
                  <a:gd name="T13" fmla="*/ 0 h 136"/>
                  <a:gd name="T14" fmla="*/ 23 w 136"/>
                  <a:gd name="T15" fmla="*/ 0 h 136"/>
                  <a:gd name="T16" fmla="*/ 136 w 136"/>
                  <a:gd name="T17" fmla="*/ 113 h 136"/>
                  <a:gd name="T18" fmla="*/ 136 w 136"/>
                  <a:gd name="T19" fmla="*/ 132 h 136"/>
                  <a:gd name="T20" fmla="*/ 132 w 136"/>
                  <a:gd name="T21"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6" h="136">
                    <a:moveTo>
                      <a:pt x="132" y="136"/>
                    </a:moveTo>
                    <a:cubicBezTo>
                      <a:pt x="130" y="136"/>
                      <a:pt x="128" y="134"/>
                      <a:pt x="128" y="132"/>
                    </a:cubicBezTo>
                    <a:cubicBezTo>
                      <a:pt x="128" y="113"/>
                      <a:pt x="128" y="113"/>
                      <a:pt x="128" y="113"/>
                    </a:cubicBezTo>
                    <a:cubicBezTo>
                      <a:pt x="128" y="55"/>
                      <a:pt x="81" y="8"/>
                      <a:pt x="23" y="8"/>
                    </a:cubicBezTo>
                    <a:cubicBezTo>
                      <a:pt x="4" y="8"/>
                      <a:pt x="4" y="8"/>
                      <a:pt x="4" y="8"/>
                    </a:cubicBezTo>
                    <a:cubicBezTo>
                      <a:pt x="2" y="8"/>
                      <a:pt x="0" y="6"/>
                      <a:pt x="0" y="4"/>
                    </a:cubicBezTo>
                    <a:cubicBezTo>
                      <a:pt x="0" y="2"/>
                      <a:pt x="2" y="0"/>
                      <a:pt x="4" y="0"/>
                    </a:cubicBezTo>
                    <a:cubicBezTo>
                      <a:pt x="23" y="0"/>
                      <a:pt x="23" y="0"/>
                      <a:pt x="23" y="0"/>
                    </a:cubicBezTo>
                    <a:cubicBezTo>
                      <a:pt x="85" y="0"/>
                      <a:pt x="136" y="51"/>
                      <a:pt x="136" y="113"/>
                    </a:cubicBezTo>
                    <a:cubicBezTo>
                      <a:pt x="136" y="132"/>
                      <a:pt x="136" y="132"/>
                      <a:pt x="136" y="132"/>
                    </a:cubicBezTo>
                    <a:cubicBezTo>
                      <a:pt x="136" y="134"/>
                      <a:pt x="134" y="136"/>
                      <a:pt x="132"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41" name="Group 814">
              <a:extLst>
                <a:ext uri="{FF2B5EF4-FFF2-40B4-BE49-F238E27FC236}">
                  <a16:creationId xmlns="" xmlns:a16="http://schemas.microsoft.com/office/drawing/2014/main" id="{45770DA5-316D-439B-BDF2-049AF2586DA5}"/>
                </a:ext>
              </a:extLst>
            </p:cNvPr>
            <p:cNvGrpSpPr/>
            <p:nvPr/>
          </p:nvGrpSpPr>
          <p:grpSpPr>
            <a:xfrm>
              <a:off x="4969382" y="2034707"/>
              <a:ext cx="384100" cy="382506"/>
              <a:chOff x="5358753" y="-339722"/>
              <a:chExt cx="765176" cy="762000"/>
            </a:xfrm>
            <a:solidFill>
              <a:schemeClr val="tx1">
                <a:lumMod val="75000"/>
              </a:schemeClr>
            </a:solidFill>
          </p:grpSpPr>
          <p:sp>
            <p:nvSpPr>
              <p:cNvPr id="42" name="Freeform 1160">
                <a:extLst>
                  <a:ext uri="{FF2B5EF4-FFF2-40B4-BE49-F238E27FC236}">
                    <a16:creationId xmlns="" xmlns:a16="http://schemas.microsoft.com/office/drawing/2014/main" id="{FB669162-53FE-4A2E-9E06-191B53D1D1D7}"/>
                  </a:ext>
                </a:extLst>
              </p:cNvPr>
              <p:cNvSpPr>
                <a:spLocks/>
              </p:cNvSpPr>
              <p:nvPr/>
            </p:nvSpPr>
            <p:spPr bwMode="auto">
              <a:xfrm>
                <a:off x="5358753" y="-149222"/>
                <a:ext cx="765176" cy="406400"/>
              </a:xfrm>
              <a:custGeom>
                <a:avLst/>
                <a:gdLst>
                  <a:gd name="T0" fmla="*/ 228 w 240"/>
                  <a:gd name="T1" fmla="*/ 128 h 128"/>
                  <a:gd name="T2" fmla="*/ 184 w 240"/>
                  <a:gd name="T3" fmla="*/ 128 h 128"/>
                  <a:gd name="T4" fmla="*/ 180 w 240"/>
                  <a:gd name="T5" fmla="*/ 124 h 128"/>
                  <a:gd name="T6" fmla="*/ 184 w 240"/>
                  <a:gd name="T7" fmla="*/ 120 h 128"/>
                  <a:gd name="T8" fmla="*/ 228 w 240"/>
                  <a:gd name="T9" fmla="*/ 120 h 128"/>
                  <a:gd name="T10" fmla="*/ 232 w 240"/>
                  <a:gd name="T11" fmla="*/ 117 h 128"/>
                  <a:gd name="T12" fmla="*/ 232 w 240"/>
                  <a:gd name="T13" fmla="*/ 12 h 128"/>
                  <a:gd name="T14" fmla="*/ 228 w 240"/>
                  <a:gd name="T15" fmla="*/ 8 h 128"/>
                  <a:gd name="T16" fmla="*/ 12 w 240"/>
                  <a:gd name="T17" fmla="*/ 8 h 128"/>
                  <a:gd name="T18" fmla="*/ 8 w 240"/>
                  <a:gd name="T19" fmla="*/ 12 h 128"/>
                  <a:gd name="T20" fmla="*/ 8 w 240"/>
                  <a:gd name="T21" fmla="*/ 117 h 128"/>
                  <a:gd name="T22" fmla="*/ 12 w 240"/>
                  <a:gd name="T23" fmla="*/ 120 h 128"/>
                  <a:gd name="T24" fmla="*/ 56 w 240"/>
                  <a:gd name="T25" fmla="*/ 120 h 128"/>
                  <a:gd name="T26" fmla="*/ 60 w 240"/>
                  <a:gd name="T27" fmla="*/ 124 h 128"/>
                  <a:gd name="T28" fmla="*/ 56 w 240"/>
                  <a:gd name="T29" fmla="*/ 128 h 128"/>
                  <a:gd name="T30" fmla="*/ 12 w 240"/>
                  <a:gd name="T31" fmla="*/ 128 h 128"/>
                  <a:gd name="T32" fmla="*/ 0 w 240"/>
                  <a:gd name="T33" fmla="*/ 117 h 128"/>
                  <a:gd name="T34" fmla="*/ 0 w 240"/>
                  <a:gd name="T35" fmla="*/ 12 h 128"/>
                  <a:gd name="T36" fmla="*/ 12 w 240"/>
                  <a:gd name="T37" fmla="*/ 0 h 128"/>
                  <a:gd name="T38" fmla="*/ 228 w 240"/>
                  <a:gd name="T39" fmla="*/ 0 h 128"/>
                  <a:gd name="T40" fmla="*/ 240 w 240"/>
                  <a:gd name="T41" fmla="*/ 12 h 128"/>
                  <a:gd name="T42" fmla="*/ 240 w 240"/>
                  <a:gd name="T43" fmla="*/ 117 h 128"/>
                  <a:gd name="T44" fmla="*/ 228 w 240"/>
                  <a:gd name="T45"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0" h="128">
                    <a:moveTo>
                      <a:pt x="228" y="128"/>
                    </a:moveTo>
                    <a:cubicBezTo>
                      <a:pt x="184" y="128"/>
                      <a:pt x="184" y="128"/>
                      <a:pt x="184" y="128"/>
                    </a:cubicBezTo>
                    <a:cubicBezTo>
                      <a:pt x="182" y="128"/>
                      <a:pt x="180" y="126"/>
                      <a:pt x="180" y="124"/>
                    </a:cubicBezTo>
                    <a:cubicBezTo>
                      <a:pt x="180" y="122"/>
                      <a:pt x="182" y="120"/>
                      <a:pt x="184" y="120"/>
                    </a:cubicBezTo>
                    <a:cubicBezTo>
                      <a:pt x="228" y="120"/>
                      <a:pt x="228" y="120"/>
                      <a:pt x="228" y="120"/>
                    </a:cubicBezTo>
                    <a:cubicBezTo>
                      <a:pt x="230" y="120"/>
                      <a:pt x="232" y="118"/>
                      <a:pt x="232" y="117"/>
                    </a:cubicBezTo>
                    <a:cubicBezTo>
                      <a:pt x="232" y="12"/>
                      <a:pt x="232" y="12"/>
                      <a:pt x="232" y="12"/>
                    </a:cubicBezTo>
                    <a:cubicBezTo>
                      <a:pt x="232" y="10"/>
                      <a:pt x="230" y="8"/>
                      <a:pt x="228" y="8"/>
                    </a:cubicBezTo>
                    <a:cubicBezTo>
                      <a:pt x="12" y="8"/>
                      <a:pt x="12" y="8"/>
                      <a:pt x="12" y="8"/>
                    </a:cubicBezTo>
                    <a:cubicBezTo>
                      <a:pt x="10" y="8"/>
                      <a:pt x="8" y="10"/>
                      <a:pt x="8" y="12"/>
                    </a:cubicBezTo>
                    <a:cubicBezTo>
                      <a:pt x="8" y="117"/>
                      <a:pt x="8" y="117"/>
                      <a:pt x="8" y="117"/>
                    </a:cubicBezTo>
                    <a:cubicBezTo>
                      <a:pt x="8" y="118"/>
                      <a:pt x="10" y="120"/>
                      <a:pt x="12" y="120"/>
                    </a:cubicBezTo>
                    <a:cubicBezTo>
                      <a:pt x="56" y="120"/>
                      <a:pt x="56" y="120"/>
                      <a:pt x="56" y="120"/>
                    </a:cubicBezTo>
                    <a:cubicBezTo>
                      <a:pt x="58" y="120"/>
                      <a:pt x="60" y="122"/>
                      <a:pt x="60" y="124"/>
                    </a:cubicBezTo>
                    <a:cubicBezTo>
                      <a:pt x="60" y="126"/>
                      <a:pt x="58" y="128"/>
                      <a:pt x="56" y="128"/>
                    </a:cubicBezTo>
                    <a:cubicBezTo>
                      <a:pt x="12" y="128"/>
                      <a:pt x="12" y="128"/>
                      <a:pt x="12" y="128"/>
                    </a:cubicBezTo>
                    <a:cubicBezTo>
                      <a:pt x="5" y="128"/>
                      <a:pt x="0" y="123"/>
                      <a:pt x="0" y="117"/>
                    </a:cubicBezTo>
                    <a:cubicBezTo>
                      <a:pt x="0" y="12"/>
                      <a:pt x="0" y="12"/>
                      <a:pt x="0" y="12"/>
                    </a:cubicBezTo>
                    <a:cubicBezTo>
                      <a:pt x="0" y="5"/>
                      <a:pt x="5" y="0"/>
                      <a:pt x="12" y="0"/>
                    </a:cubicBezTo>
                    <a:cubicBezTo>
                      <a:pt x="228" y="0"/>
                      <a:pt x="228" y="0"/>
                      <a:pt x="228" y="0"/>
                    </a:cubicBezTo>
                    <a:cubicBezTo>
                      <a:pt x="235" y="0"/>
                      <a:pt x="240" y="5"/>
                      <a:pt x="240" y="12"/>
                    </a:cubicBezTo>
                    <a:cubicBezTo>
                      <a:pt x="240" y="117"/>
                      <a:pt x="240" y="117"/>
                      <a:pt x="240" y="117"/>
                    </a:cubicBezTo>
                    <a:cubicBezTo>
                      <a:pt x="240" y="123"/>
                      <a:pt x="235" y="128"/>
                      <a:pt x="228"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43" name="Freeform 1161">
                <a:extLst>
                  <a:ext uri="{FF2B5EF4-FFF2-40B4-BE49-F238E27FC236}">
                    <a16:creationId xmlns="" xmlns:a16="http://schemas.microsoft.com/office/drawing/2014/main" id="{A8255612-234A-4621-8DD2-2437B9CFE9C9}"/>
                  </a:ext>
                </a:extLst>
              </p:cNvPr>
              <p:cNvSpPr>
                <a:spLocks noEditPoints="1"/>
              </p:cNvSpPr>
              <p:nvPr/>
            </p:nvSpPr>
            <p:spPr bwMode="auto">
              <a:xfrm>
                <a:off x="5525441" y="-339722"/>
                <a:ext cx="433388" cy="215900"/>
              </a:xfrm>
              <a:custGeom>
                <a:avLst/>
                <a:gdLst>
                  <a:gd name="T0" fmla="*/ 132 w 136"/>
                  <a:gd name="T1" fmla="*/ 68 h 68"/>
                  <a:gd name="T2" fmla="*/ 4 w 136"/>
                  <a:gd name="T3" fmla="*/ 68 h 68"/>
                  <a:gd name="T4" fmla="*/ 0 w 136"/>
                  <a:gd name="T5" fmla="*/ 64 h 68"/>
                  <a:gd name="T6" fmla="*/ 0 w 136"/>
                  <a:gd name="T7" fmla="*/ 4 h 68"/>
                  <a:gd name="T8" fmla="*/ 4 w 136"/>
                  <a:gd name="T9" fmla="*/ 0 h 68"/>
                  <a:gd name="T10" fmla="*/ 132 w 136"/>
                  <a:gd name="T11" fmla="*/ 0 h 68"/>
                  <a:gd name="T12" fmla="*/ 136 w 136"/>
                  <a:gd name="T13" fmla="*/ 4 h 68"/>
                  <a:gd name="T14" fmla="*/ 136 w 136"/>
                  <a:gd name="T15" fmla="*/ 64 h 68"/>
                  <a:gd name="T16" fmla="*/ 132 w 136"/>
                  <a:gd name="T17" fmla="*/ 68 h 68"/>
                  <a:gd name="T18" fmla="*/ 8 w 136"/>
                  <a:gd name="T19" fmla="*/ 60 h 68"/>
                  <a:gd name="T20" fmla="*/ 128 w 136"/>
                  <a:gd name="T21" fmla="*/ 60 h 68"/>
                  <a:gd name="T22" fmla="*/ 128 w 136"/>
                  <a:gd name="T23" fmla="*/ 8 h 68"/>
                  <a:gd name="T24" fmla="*/ 8 w 136"/>
                  <a:gd name="T25" fmla="*/ 8 h 68"/>
                  <a:gd name="T26" fmla="*/ 8 w 136"/>
                  <a:gd name="T27" fmla="*/ 6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 h="68">
                    <a:moveTo>
                      <a:pt x="132" y="68"/>
                    </a:moveTo>
                    <a:cubicBezTo>
                      <a:pt x="4" y="68"/>
                      <a:pt x="4" y="68"/>
                      <a:pt x="4" y="68"/>
                    </a:cubicBezTo>
                    <a:cubicBezTo>
                      <a:pt x="2" y="68"/>
                      <a:pt x="0" y="66"/>
                      <a:pt x="0" y="64"/>
                    </a:cubicBezTo>
                    <a:cubicBezTo>
                      <a:pt x="0" y="4"/>
                      <a:pt x="0" y="4"/>
                      <a:pt x="0" y="4"/>
                    </a:cubicBezTo>
                    <a:cubicBezTo>
                      <a:pt x="0" y="2"/>
                      <a:pt x="2" y="0"/>
                      <a:pt x="4" y="0"/>
                    </a:cubicBezTo>
                    <a:cubicBezTo>
                      <a:pt x="132" y="0"/>
                      <a:pt x="132" y="0"/>
                      <a:pt x="132" y="0"/>
                    </a:cubicBezTo>
                    <a:cubicBezTo>
                      <a:pt x="134" y="0"/>
                      <a:pt x="136" y="2"/>
                      <a:pt x="136" y="4"/>
                    </a:cubicBezTo>
                    <a:cubicBezTo>
                      <a:pt x="136" y="64"/>
                      <a:pt x="136" y="64"/>
                      <a:pt x="136" y="64"/>
                    </a:cubicBezTo>
                    <a:cubicBezTo>
                      <a:pt x="136" y="66"/>
                      <a:pt x="134" y="68"/>
                      <a:pt x="132" y="68"/>
                    </a:cubicBezTo>
                    <a:close/>
                    <a:moveTo>
                      <a:pt x="8" y="60"/>
                    </a:moveTo>
                    <a:cubicBezTo>
                      <a:pt x="128" y="60"/>
                      <a:pt x="128" y="60"/>
                      <a:pt x="128" y="60"/>
                    </a:cubicBezTo>
                    <a:cubicBezTo>
                      <a:pt x="128" y="8"/>
                      <a:pt x="128" y="8"/>
                      <a:pt x="128" y="8"/>
                    </a:cubicBezTo>
                    <a:cubicBezTo>
                      <a:pt x="8" y="8"/>
                      <a:pt x="8" y="8"/>
                      <a:pt x="8" y="8"/>
                    </a:cubicBezTo>
                    <a:lnTo>
                      <a:pt x="8"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44" name="Freeform 1162">
                <a:extLst>
                  <a:ext uri="{FF2B5EF4-FFF2-40B4-BE49-F238E27FC236}">
                    <a16:creationId xmlns="" xmlns:a16="http://schemas.microsoft.com/office/drawing/2014/main" id="{C64CCC8A-920E-4BA8-8CA2-3DEEFDF1AC36}"/>
                  </a:ext>
                </a:extLst>
              </p:cNvPr>
              <p:cNvSpPr>
                <a:spLocks noEditPoints="1"/>
              </p:cNvSpPr>
              <p:nvPr/>
            </p:nvSpPr>
            <p:spPr bwMode="auto">
              <a:xfrm>
                <a:off x="5525441" y="79378"/>
                <a:ext cx="433388" cy="342900"/>
              </a:xfrm>
              <a:custGeom>
                <a:avLst/>
                <a:gdLst>
                  <a:gd name="T0" fmla="*/ 132 w 136"/>
                  <a:gd name="T1" fmla="*/ 108 h 108"/>
                  <a:gd name="T2" fmla="*/ 4 w 136"/>
                  <a:gd name="T3" fmla="*/ 108 h 108"/>
                  <a:gd name="T4" fmla="*/ 0 w 136"/>
                  <a:gd name="T5" fmla="*/ 104 h 108"/>
                  <a:gd name="T6" fmla="*/ 0 w 136"/>
                  <a:gd name="T7" fmla="*/ 4 h 108"/>
                  <a:gd name="T8" fmla="*/ 4 w 136"/>
                  <a:gd name="T9" fmla="*/ 0 h 108"/>
                  <a:gd name="T10" fmla="*/ 132 w 136"/>
                  <a:gd name="T11" fmla="*/ 0 h 108"/>
                  <a:gd name="T12" fmla="*/ 136 w 136"/>
                  <a:gd name="T13" fmla="*/ 4 h 108"/>
                  <a:gd name="T14" fmla="*/ 136 w 136"/>
                  <a:gd name="T15" fmla="*/ 104 h 108"/>
                  <a:gd name="T16" fmla="*/ 132 w 136"/>
                  <a:gd name="T17" fmla="*/ 108 h 108"/>
                  <a:gd name="T18" fmla="*/ 8 w 136"/>
                  <a:gd name="T19" fmla="*/ 100 h 108"/>
                  <a:gd name="T20" fmla="*/ 128 w 136"/>
                  <a:gd name="T21" fmla="*/ 100 h 108"/>
                  <a:gd name="T22" fmla="*/ 128 w 136"/>
                  <a:gd name="T23" fmla="*/ 8 h 108"/>
                  <a:gd name="T24" fmla="*/ 8 w 136"/>
                  <a:gd name="T25" fmla="*/ 8 h 108"/>
                  <a:gd name="T26" fmla="*/ 8 w 136"/>
                  <a:gd name="T27" fmla="*/ 10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 h="108">
                    <a:moveTo>
                      <a:pt x="132" y="108"/>
                    </a:moveTo>
                    <a:cubicBezTo>
                      <a:pt x="4" y="108"/>
                      <a:pt x="4" y="108"/>
                      <a:pt x="4" y="108"/>
                    </a:cubicBezTo>
                    <a:cubicBezTo>
                      <a:pt x="2" y="108"/>
                      <a:pt x="0" y="106"/>
                      <a:pt x="0" y="104"/>
                    </a:cubicBezTo>
                    <a:cubicBezTo>
                      <a:pt x="0" y="4"/>
                      <a:pt x="0" y="4"/>
                      <a:pt x="0" y="4"/>
                    </a:cubicBezTo>
                    <a:cubicBezTo>
                      <a:pt x="0" y="2"/>
                      <a:pt x="2" y="0"/>
                      <a:pt x="4" y="0"/>
                    </a:cubicBezTo>
                    <a:cubicBezTo>
                      <a:pt x="132" y="0"/>
                      <a:pt x="132" y="0"/>
                      <a:pt x="132" y="0"/>
                    </a:cubicBezTo>
                    <a:cubicBezTo>
                      <a:pt x="134" y="0"/>
                      <a:pt x="136" y="2"/>
                      <a:pt x="136" y="4"/>
                    </a:cubicBezTo>
                    <a:cubicBezTo>
                      <a:pt x="136" y="104"/>
                      <a:pt x="136" y="104"/>
                      <a:pt x="136" y="104"/>
                    </a:cubicBezTo>
                    <a:cubicBezTo>
                      <a:pt x="136" y="106"/>
                      <a:pt x="134" y="108"/>
                      <a:pt x="132" y="108"/>
                    </a:cubicBezTo>
                    <a:close/>
                    <a:moveTo>
                      <a:pt x="8" y="100"/>
                    </a:moveTo>
                    <a:cubicBezTo>
                      <a:pt x="128" y="100"/>
                      <a:pt x="128" y="100"/>
                      <a:pt x="128" y="100"/>
                    </a:cubicBezTo>
                    <a:cubicBezTo>
                      <a:pt x="128" y="8"/>
                      <a:pt x="128" y="8"/>
                      <a:pt x="128" y="8"/>
                    </a:cubicBezTo>
                    <a:cubicBezTo>
                      <a:pt x="8" y="8"/>
                      <a:pt x="8" y="8"/>
                      <a:pt x="8" y="8"/>
                    </a:cubicBezTo>
                    <a:lnTo>
                      <a:pt x="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45" name="Freeform 1163">
                <a:extLst>
                  <a:ext uri="{FF2B5EF4-FFF2-40B4-BE49-F238E27FC236}">
                    <a16:creationId xmlns="" xmlns:a16="http://schemas.microsoft.com/office/drawing/2014/main" id="{D9E6FF7B-5C66-436D-8C0C-603A46386E66}"/>
                  </a:ext>
                </a:extLst>
              </p:cNvPr>
              <p:cNvSpPr>
                <a:spLocks/>
              </p:cNvSpPr>
              <p:nvPr/>
            </p:nvSpPr>
            <p:spPr bwMode="auto">
              <a:xfrm>
                <a:off x="5933429" y="-47622"/>
                <a:ext cx="76200" cy="25400"/>
              </a:xfrm>
              <a:custGeom>
                <a:avLst/>
                <a:gdLst>
                  <a:gd name="T0" fmla="*/ 20 w 24"/>
                  <a:gd name="T1" fmla="*/ 8 h 8"/>
                  <a:gd name="T2" fmla="*/ 4 w 24"/>
                  <a:gd name="T3" fmla="*/ 8 h 8"/>
                  <a:gd name="T4" fmla="*/ 0 w 24"/>
                  <a:gd name="T5" fmla="*/ 4 h 8"/>
                  <a:gd name="T6" fmla="*/ 4 w 24"/>
                  <a:gd name="T7" fmla="*/ 0 h 8"/>
                  <a:gd name="T8" fmla="*/ 20 w 24"/>
                  <a:gd name="T9" fmla="*/ 0 h 8"/>
                  <a:gd name="T10" fmla="*/ 24 w 24"/>
                  <a:gd name="T11" fmla="*/ 4 h 8"/>
                  <a:gd name="T12" fmla="*/ 20 w 2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8"/>
                    </a:moveTo>
                    <a:cubicBezTo>
                      <a:pt x="4" y="8"/>
                      <a:pt x="4" y="8"/>
                      <a:pt x="4" y="8"/>
                    </a:cubicBezTo>
                    <a:cubicBezTo>
                      <a:pt x="2" y="8"/>
                      <a:pt x="0" y="6"/>
                      <a:pt x="0" y="4"/>
                    </a:cubicBezTo>
                    <a:cubicBezTo>
                      <a:pt x="0" y="2"/>
                      <a:pt x="2" y="0"/>
                      <a:pt x="4" y="0"/>
                    </a:cubicBezTo>
                    <a:cubicBezTo>
                      <a:pt x="20" y="0"/>
                      <a:pt x="20" y="0"/>
                      <a:pt x="20" y="0"/>
                    </a:cubicBezTo>
                    <a:cubicBezTo>
                      <a:pt x="22" y="0"/>
                      <a:pt x="24" y="2"/>
                      <a:pt x="24" y="4"/>
                    </a:cubicBezTo>
                    <a:cubicBezTo>
                      <a:pt x="24" y="6"/>
                      <a:pt x="22" y="8"/>
                      <a:pt x="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46" name="Group 815">
              <a:extLst>
                <a:ext uri="{FF2B5EF4-FFF2-40B4-BE49-F238E27FC236}">
                  <a16:creationId xmlns="" xmlns:a16="http://schemas.microsoft.com/office/drawing/2014/main" id="{27CF122E-390C-4367-8B58-5F13D677EBE8}"/>
                </a:ext>
              </a:extLst>
            </p:cNvPr>
            <p:cNvGrpSpPr/>
            <p:nvPr/>
          </p:nvGrpSpPr>
          <p:grpSpPr>
            <a:xfrm>
              <a:off x="1324274" y="3439619"/>
              <a:ext cx="384100" cy="383303"/>
              <a:chOff x="-261003" y="2459042"/>
              <a:chExt cx="765176" cy="763588"/>
            </a:xfrm>
            <a:solidFill>
              <a:schemeClr val="tx1">
                <a:lumMod val="75000"/>
              </a:schemeClr>
            </a:solidFill>
          </p:grpSpPr>
          <p:sp>
            <p:nvSpPr>
              <p:cNvPr id="47" name="Freeform 1164">
                <a:extLst>
                  <a:ext uri="{FF2B5EF4-FFF2-40B4-BE49-F238E27FC236}">
                    <a16:creationId xmlns="" xmlns:a16="http://schemas.microsoft.com/office/drawing/2014/main" id="{5D3D296B-1DB6-4020-82F5-0B06482742FF}"/>
                  </a:ext>
                </a:extLst>
              </p:cNvPr>
              <p:cNvSpPr>
                <a:spLocks noEditPoints="1"/>
              </p:cNvSpPr>
              <p:nvPr/>
            </p:nvSpPr>
            <p:spPr bwMode="auto">
              <a:xfrm>
                <a:off x="-18115" y="2992442"/>
                <a:ext cx="279400" cy="230188"/>
              </a:xfrm>
              <a:custGeom>
                <a:avLst/>
                <a:gdLst>
                  <a:gd name="T0" fmla="*/ 44 w 88"/>
                  <a:gd name="T1" fmla="*/ 72 h 72"/>
                  <a:gd name="T2" fmla="*/ 0 w 88"/>
                  <a:gd name="T3" fmla="*/ 36 h 72"/>
                  <a:gd name="T4" fmla="*/ 44 w 88"/>
                  <a:gd name="T5" fmla="*/ 0 h 72"/>
                  <a:gd name="T6" fmla="*/ 88 w 88"/>
                  <a:gd name="T7" fmla="*/ 36 h 72"/>
                  <a:gd name="T8" fmla="*/ 44 w 88"/>
                  <a:gd name="T9" fmla="*/ 72 h 72"/>
                  <a:gd name="T10" fmla="*/ 44 w 88"/>
                  <a:gd name="T11" fmla="*/ 8 h 72"/>
                  <a:gd name="T12" fmla="*/ 8 w 88"/>
                  <a:gd name="T13" fmla="*/ 36 h 72"/>
                  <a:gd name="T14" fmla="*/ 44 w 88"/>
                  <a:gd name="T15" fmla="*/ 64 h 72"/>
                  <a:gd name="T16" fmla="*/ 80 w 88"/>
                  <a:gd name="T17" fmla="*/ 36 h 72"/>
                  <a:gd name="T18" fmla="*/ 44 w 88"/>
                  <a:gd name="T19" fmla="*/ 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72">
                    <a:moveTo>
                      <a:pt x="44" y="72"/>
                    </a:moveTo>
                    <a:cubicBezTo>
                      <a:pt x="20" y="72"/>
                      <a:pt x="0" y="56"/>
                      <a:pt x="0" y="36"/>
                    </a:cubicBezTo>
                    <a:cubicBezTo>
                      <a:pt x="0" y="16"/>
                      <a:pt x="20" y="0"/>
                      <a:pt x="44" y="0"/>
                    </a:cubicBezTo>
                    <a:cubicBezTo>
                      <a:pt x="68" y="0"/>
                      <a:pt x="88" y="16"/>
                      <a:pt x="88" y="36"/>
                    </a:cubicBezTo>
                    <a:cubicBezTo>
                      <a:pt x="88" y="56"/>
                      <a:pt x="68" y="72"/>
                      <a:pt x="44" y="72"/>
                    </a:cubicBezTo>
                    <a:close/>
                    <a:moveTo>
                      <a:pt x="44" y="8"/>
                    </a:moveTo>
                    <a:cubicBezTo>
                      <a:pt x="24" y="8"/>
                      <a:pt x="8" y="21"/>
                      <a:pt x="8" y="36"/>
                    </a:cubicBezTo>
                    <a:cubicBezTo>
                      <a:pt x="8" y="51"/>
                      <a:pt x="24" y="64"/>
                      <a:pt x="44" y="64"/>
                    </a:cubicBezTo>
                    <a:cubicBezTo>
                      <a:pt x="64" y="64"/>
                      <a:pt x="80" y="51"/>
                      <a:pt x="80" y="36"/>
                    </a:cubicBezTo>
                    <a:cubicBezTo>
                      <a:pt x="80" y="21"/>
                      <a:pt x="64" y="8"/>
                      <a:pt x="4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48" name="Freeform 1165">
                <a:extLst>
                  <a:ext uri="{FF2B5EF4-FFF2-40B4-BE49-F238E27FC236}">
                    <a16:creationId xmlns="" xmlns:a16="http://schemas.microsoft.com/office/drawing/2014/main" id="{701564BF-A382-49CA-8866-AA6DA5B53960}"/>
                  </a:ext>
                </a:extLst>
              </p:cNvPr>
              <p:cNvSpPr>
                <a:spLocks/>
              </p:cNvSpPr>
              <p:nvPr/>
            </p:nvSpPr>
            <p:spPr bwMode="auto">
              <a:xfrm>
                <a:off x="235885" y="2459042"/>
                <a:ext cx="268288" cy="665163"/>
              </a:xfrm>
              <a:custGeom>
                <a:avLst/>
                <a:gdLst>
                  <a:gd name="T0" fmla="*/ 4 w 84"/>
                  <a:gd name="T1" fmla="*/ 209 h 209"/>
                  <a:gd name="T2" fmla="*/ 0 w 84"/>
                  <a:gd name="T3" fmla="*/ 205 h 209"/>
                  <a:gd name="T4" fmla="*/ 0 w 84"/>
                  <a:gd name="T5" fmla="*/ 4 h 209"/>
                  <a:gd name="T6" fmla="*/ 2 w 84"/>
                  <a:gd name="T7" fmla="*/ 1 h 209"/>
                  <a:gd name="T8" fmla="*/ 7 w 84"/>
                  <a:gd name="T9" fmla="*/ 2 h 209"/>
                  <a:gd name="T10" fmla="*/ 83 w 84"/>
                  <a:gd name="T11" fmla="*/ 77 h 209"/>
                  <a:gd name="T12" fmla="*/ 83 w 84"/>
                  <a:gd name="T13" fmla="*/ 83 h 209"/>
                  <a:gd name="T14" fmla="*/ 77 w 84"/>
                  <a:gd name="T15" fmla="*/ 83 h 209"/>
                  <a:gd name="T16" fmla="*/ 8 w 84"/>
                  <a:gd name="T17" fmla="*/ 14 h 209"/>
                  <a:gd name="T18" fmla="*/ 8 w 84"/>
                  <a:gd name="T19" fmla="*/ 205 h 209"/>
                  <a:gd name="T20" fmla="*/ 4 w 84"/>
                  <a:gd name="T21"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209">
                    <a:moveTo>
                      <a:pt x="4" y="209"/>
                    </a:moveTo>
                    <a:cubicBezTo>
                      <a:pt x="2" y="209"/>
                      <a:pt x="0" y="207"/>
                      <a:pt x="0" y="205"/>
                    </a:cubicBezTo>
                    <a:cubicBezTo>
                      <a:pt x="0" y="4"/>
                      <a:pt x="0" y="4"/>
                      <a:pt x="0" y="4"/>
                    </a:cubicBezTo>
                    <a:cubicBezTo>
                      <a:pt x="0" y="3"/>
                      <a:pt x="1" y="1"/>
                      <a:pt x="2" y="1"/>
                    </a:cubicBezTo>
                    <a:cubicBezTo>
                      <a:pt x="4" y="0"/>
                      <a:pt x="6" y="0"/>
                      <a:pt x="7" y="2"/>
                    </a:cubicBezTo>
                    <a:cubicBezTo>
                      <a:pt x="83" y="77"/>
                      <a:pt x="83" y="77"/>
                      <a:pt x="83" y="77"/>
                    </a:cubicBezTo>
                    <a:cubicBezTo>
                      <a:pt x="84" y="79"/>
                      <a:pt x="84" y="81"/>
                      <a:pt x="83" y="83"/>
                    </a:cubicBezTo>
                    <a:cubicBezTo>
                      <a:pt x="81" y="84"/>
                      <a:pt x="79" y="84"/>
                      <a:pt x="77" y="83"/>
                    </a:cubicBezTo>
                    <a:cubicBezTo>
                      <a:pt x="8" y="14"/>
                      <a:pt x="8" y="14"/>
                      <a:pt x="8" y="14"/>
                    </a:cubicBezTo>
                    <a:cubicBezTo>
                      <a:pt x="8" y="205"/>
                      <a:pt x="8" y="205"/>
                      <a:pt x="8" y="205"/>
                    </a:cubicBezTo>
                    <a:cubicBezTo>
                      <a:pt x="8" y="207"/>
                      <a:pt x="6" y="209"/>
                      <a:pt x="4"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49" name="Freeform 1166">
                <a:extLst>
                  <a:ext uri="{FF2B5EF4-FFF2-40B4-BE49-F238E27FC236}">
                    <a16:creationId xmlns="" xmlns:a16="http://schemas.microsoft.com/office/drawing/2014/main" id="{EEB532CF-ABD7-41AF-A895-8F64D7F21E15}"/>
                  </a:ext>
                </a:extLst>
              </p:cNvPr>
              <p:cNvSpPr>
                <a:spLocks/>
              </p:cNvSpPr>
              <p:nvPr/>
            </p:nvSpPr>
            <p:spPr bwMode="auto">
              <a:xfrm>
                <a:off x="-261003" y="2459042"/>
                <a:ext cx="382588" cy="25400"/>
              </a:xfrm>
              <a:custGeom>
                <a:avLst/>
                <a:gdLst>
                  <a:gd name="T0" fmla="*/ 116 w 120"/>
                  <a:gd name="T1" fmla="*/ 8 h 8"/>
                  <a:gd name="T2" fmla="*/ 4 w 120"/>
                  <a:gd name="T3" fmla="*/ 8 h 8"/>
                  <a:gd name="T4" fmla="*/ 0 w 120"/>
                  <a:gd name="T5" fmla="*/ 4 h 8"/>
                  <a:gd name="T6" fmla="*/ 4 w 120"/>
                  <a:gd name="T7" fmla="*/ 0 h 8"/>
                  <a:gd name="T8" fmla="*/ 116 w 120"/>
                  <a:gd name="T9" fmla="*/ 0 h 8"/>
                  <a:gd name="T10" fmla="*/ 120 w 120"/>
                  <a:gd name="T11" fmla="*/ 4 h 8"/>
                  <a:gd name="T12" fmla="*/ 116 w 12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20" h="8">
                    <a:moveTo>
                      <a:pt x="116" y="8"/>
                    </a:moveTo>
                    <a:cubicBezTo>
                      <a:pt x="4" y="8"/>
                      <a:pt x="4" y="8"/>
                      <a:pt x="4" y="8"/>
                    </a:cubicBezTo>
                    <a:cubicBezTo>
                      <a:pt x="2" y="8"/>
                      <a:pt x="0" y="6"/>
                      <a:pt x="0" y="4"/>
                    </a:cubicBezTo>
                    <a:cubicBezTo>
                      <a:pt x="0" y="2"/>
                      <a:pt x="2" y="0"/>
                      <a:pt x="4" y="0"/>
                    </a:cubicBezTo>
                    <a:cubicBezTo>
                      <a:pt x="116" y="0"/>
                      <a:pt x="116" y="0"/>
                      <a:pt x="116" y="0"/>
                    </a:cubicBezTo>
                    <a:cubicBezTo>
                      <a:pt x="118" y="0"/>
                      <a:pt x="120" y="2"/>
                      <a:pt x="120" y="4"/>
                    </a:cubicBezTo>
                    <a:cubicBezTo>
                      <a:pt x="120" y="6"/>
                      <a:pt x="118" y="8"/>
                      <a:pt x="1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50" name="Freeform 1167">
                <a:extLst>
                  <a:ext uri="{FF2B5EF4-FFF2-40B4-BE49-F238E27FC236}">
                    <a16:creationId xmlns="" xmlns:a16="http://schemas.microsoft.com/office/drawing/2014/main" id="{8390E9D4-76F8-450D-804E-9211FCC6CBA1}"/>
                  </a:ext>
                </a:extLst>
              </p:cNvPr>
              <p:cNvSpPr>
                <a:spLocks/>
              </p:cNvSpPr>
              <p:nvPr/>
            </p:nvSpPr>
            <p:spPr bwMode="auto">
              <a:xfrm>
                <a:off x="-261003" y="2611442"/>
                <a:ext cx="382588" cy="25400"/>
              </a:xfrm>
              <a:custGeom>
                <a:avLst/>
                <a:gdLst>
                  <a:gd name="T0" fmla="*/ 116 w 120"/>
                  <a:gd name="T1" fmla="*/ 8 h 8"/>
                  <a:gd name="T2" fmla="*/ 4 w 120"/>
                  <a:gd name="T3" fmla="*/ 8 h 8"/>
                  <a:gd name="T4" fmla="*/ 0 w 120"/>
                  <a:gd name="T5" fmla="*/ 4 h 8"/>
                  <a:gd name="T6" fmla="*/ 4 w 120"/>
                  <a:gd name="T7" fmla="*/ 0 h 8"/>
                  <a:gd name="T8" fmla="*/ 116 w 120"/>
                  <a:gd name="T9" fmla="*/ 0 h 8"/>
                  <a:gd name="T10" fmla="*/ 120 w 120"/>
                  <a:gd name="T11" fmla="*/ 4 h 8"/>
                  <a:gd name="T12" fmla="*/ 116 w 12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20" h="8">
                    <a:moveTo>
                      <a:pt x="116" y="8"/>
                    </a:moveTo>
                    <a:cubicBezTo>
                      <a:pt x="4" y="8"/>
                      <a:pt x="4" y="8"/>
                      <a:pt x="4" y="8"/>
                    </a:cubicBezTo>
                    <a:cubicBezTo>
                      <a:pt x="2" y="8"/>
                      <a:pt x="0" y="6"/>
                      <a:pt x="0" y="4"/>
                    </a:cubicBezTo>
                    <a:cubicBezTo>
                      <a:pt x="0" y="2"/>
                      <a:pt x="2" y="0"/>
                      <a:pt x="4" y="0"/>
                    </a:cubicBezTo>
                    <a:cubicBezTo>
                      <a:pt x="116" y="0"/>
                      <a:pt x="116" y="0"/>
                      <a:pt x="116" y="0"/>
                    </a:cubicBezTo>
                    <a:cubicBezTo>
                      <a:pt x="118" y="0"/>
                      <a:pt x="120" y="2"/>
                      <a:pt x="120" y="4"/>
                    </a:cubicBezTo>
                    <a:cubicBezTo>
                      <a:pt x="120" y="6"/>
                      <a:pt x="118" y="8"/>
                      <a:pt x="1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51" name="Freeform 1168">
                <a:extLst>
                  <a:ext uri="{FF2B5EF4-FFF2-40B4-BE49-F238E27FC236}">
                    <a16:creationId xmlns="" xmlns:a16="http://schemas.microsoft.com/office/drawing/2014/main" id="{54652198-D0EA-4720-992D-B751660CCC89}"/>
                  </a:ext>
                </a:extLst>
              </p:cNvPr>
              <p:cNvSpPr>
                <a:spLocks/>
              </p:cNvSpPr>
              <p:nvPr/>
            </p:nvSpPr>
            <p:spPr bwMode="auto">
              <a:xfrm>
                <a:off x="-261003" y="2763842"/>
                <a:ext cx="382588" cy="25400"/>
              </a:xfrm>
              <a:custGeom>
                <a:avLst/>
                <a:gdLst>
                  <a:gd name="T0" fmla="*/ 116 w 120"/>
                  <a:gd name="T1" fmla="*/ 8 h 8"/>
                  <a:gd name="T2" fmla="*/ 4 w 120"/>
                  <a:gd name="T3" fmla="*/ 8 h 8"/>
                  <a:gd name="T4" fmla="*/ 0 w 120"/>
                  <a:gd name="T5" fmla="*/ 4 h 8"/>
                  <a:gd name="T6" fmla="*/ 4 w 120"/>
                  <a:gd name="T7" fmla="*/ 0 h 8"/>
                  <a:gd name="T8" fmla="*/ 116 w 120"/>
                  <a:gd name="T9" fmla="*/ 0 h 8"/>
                  <a:gd name="T10" fmla="*/ 120 w 120"/>
                  <a:gd name="T11" fmla="*/ 4 h 8"/>
                  <a:gd name="T12" fmla="*/ 116 w 12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20" h="8">
                    <a:moveTo>
                      <a:pt x="116" y="8"/>
                    </a:moveTo>
                    <a:cubicBezTo>
                      <a:pt x="4" y="8"/>
                      <a:pt x="4" y="8"/>
                      <a:pt x="4" y="8"/>
                    </a:cubicBezTo>
                    <a:cubicBezTo>
                      <a:pt x="2" y="8"/>
                      <a:pt x="0" y="6"/>
                      <a:pt x="0" y="4"/>
                    </a:cubicBezTo>
                    <a:cubicBezTo>
                      <a:pt x="0" y="2"/>
                      <a:pt x="2" y="0"/>
                      <a:pt x="4" y="0"/>
                    </a:cubicBezTo>
                    <a:cubicBezTo>
                      <a:pt x="116" y="0"/>
                      <a:pt x="116" y="0"/>
                      <a:pt x="116" y="0"/>
                    </a:cubicBezTo>
                    <a:cubicBezTo>
                      <a:pt x="118" y="0"/>
                      <a:pt x="120" y="2"/>
                      <a:pt x="120" y="4"/>
                    </a:cubicBezTo>
                    <a:cubicBezTo>
                      <a:pt x="120" y="6"/>
                      <a:pt x="118" y="8"/>
                      <a:pt x="1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52" name="Group 816">
              <a:extLst>
                <a:ext uri="{FF2B5EF4-FFF2-40B4-BE49-F238E27FC236}">
                  <a16:creationId xmlns="" xmlns:a16="http://schemas.microsoft.com/office/drawing/2014/main" id="{D72D334D-D76A-4754-BFB4-6BC79072339A}"/>
                </a:ext>
              </a:extLst>
            </p:cNvPr>
            <p:cNvGrpSpPr/>
            <p:nvPr/>
          </p:nvGrpSpPr>
          <p:grpSpPr>
            <a:xfrm>
              <a:off x="2250249" y="2736765"/>
              <a:ext cx="307599" cy="383303"/>
              <a:chOff x="1216961" y="1058866"/>
              <a:chExt cx="612776" cy="763588"/>
            </a:xfrm>
            <a:solidFill>
              <a:schemeClr val="tx1">
                <a:lumMod val="75000"/>
              </a:schemeClr>
            </a:solidFill>
          </p:grpSpPr>
          <p:sp>
            <p:nvSpPr>
              <p:cNvPr id="53" name="Freeform 1169">
                <a:extLst>
                  <a:ext uri="{FF2B5EF4-FFF2-40B4-BE49-F238E27FC236}">
                    <a16:creationId xmlns="" xmlns:a16="http://schemas.microsoft.com/office/drawing/2014/main" id="{9D4F6BCF-EE21-4E51-AA51-C27B43EDC45D}"/>
                  </a:ext>
                </a:extLst>
              </p:cNvPr>
              <p:cNvSpPr>
                <a:spLocks noEditPoints="1"/>
              </p:cNvSpPr>
              <p:nvPr/>
            </p:nvSpPr>
            <p:spPr bwMode="auto">
              <a:xfrm>
                <a:off x="1216961" y="1211266"/>
                <a:ext cx="612776" cy="611188"/>
              </a:xfrm>
              <a:custGeom>
                <a:avLst/>
                <a:gdLst>
                  <a:gd name="T0" fmla="*/ 184 w 192"/>
                  <a:gd name="T1" fmla="*/ 192 h 192"/>
                  <a:gd name="T2" fmla="*/ 8 w 192"/>
                  <a:gd name="T3" fmla="*/ 192 h 192"/>
                  <a:gd name="T4" fmla="*/ 0 w 192"/>
                  <a:gd name="T5" fmla="*/ 184 h 192"/>
                  <a:gd name="T6" fmla="*/ 0 w 192"/>
                  <a:gd name="T7" fmla="*/ 8 h 192"/>
                  <a:gd name="T8" fmla="*/ 8 w 192"/>
                  <a:gd name="T9" fmla="*/ 0 h 192"/>
                  <a:gd name="T10" fmla="*/ 184 w 192"/>
                  <a:gd name="T11" fmla="*/ 0 h 192"/>
                  <a:gd name="T12" fmla="*/ 192 w 192"/>
                  <a:gd name="T13" fmla="*/ 8 h 192"/>
                  <a:gd name="T14" fmla="*/ 192 w 192"/>
                  <a:gd name="T15" fmla="*/ 184 h 192"/>
                  <a:gd name="T16" fmla="*/ 184 w 192"/>
                  <a:gd name="T17" fmla="*/ 192 h 192"/>
                  <a:gd name="T18" fmla="*/ 184 w 192"/>
                  <a:gd name="T19" fmla="*/ 184 h 192"/>
                  <a:gd name="T20" fmla="*/ 184 w 192"/>
                  <a:gd name="T21" fmla="*/ 188 h 192"/>
                  <a:gd name="T22" fmla="*/ 184 w 192"/>
                  <a:gd name="T23" fmla="*/ 184 h 192"/>
                  <a:gd name="T24" fmla="*/ 184 w 192"/>
                  <a:gd name="T25" fmla="*/ 184 h 192"/>
                  <a:gd name="T26" fmla="*/ 8 w 192"/>
                  <a:gd name="T27" fmla="*/ 8 h 192"/>
                  <a:gd name="T28" fmla="*/ 8 w 192"/>
                  <a:gd name="T29" fmla="*/ 184 h 192"/>
                  <a:gd name="T30" fmla="*/ 184 w 192"/>
                  <a:gd name="T31" fmla="*/ 184 h 192"/>
                  <a:gd name="T32" fmla="*/ 184 w 192"/>
                  <a:gd name="T33" fmla="*/ 8 h 192"/>
                  <a:gd name="T34" fmla="*/ 8 w 192"/>
                  <a:gd name="T35" fmla="*/ 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92">
                    <a:moveTo>
                      <a:pt x="184" y="192"/>
                    </a:moveTo>
                    <a:cubicBezTo>
                      <a:pt x="8" y="192"/>
                      <a:pt x="8" y="192"/>
                      <a:pt x="8" y="192"/>
                    </a:cubicBezTo>
                    <a:cubicBezTo>
                      <a:pt x="4" y="192"/>
                      <a:pt x="0" y="188"/>
                      <a:pt x="0" y="184"/>
                    </a:cubicBezTo>
                    <a:cubicBezTo>
                      <a:pt x="0" y="8"/>
                      <a:pt x="0" y="8"/>
                      <a:pt x="0" y="8"/>
                    </a:cubicBezTo>
                    <a:cubicBezTo>
                      <a:pt x="0" y="4"/>
                      <a:pt x="4" y="0"/>
                      <a:pt x="8" y="0"/>
                    </a:cubicBezTo>
                    <a:cubicBezTo>
                      <a:pt x="184" y="0"/>
                      <a:pt x="184" y="0"/>
                      <a:pt x="184" y="0"/>
                    </a:cubicBezTo>
                    <a:cubicBezTo>
                      <a:pt x="188" y="0"/>
                      <a:pt x="192" y="4"/>
                      <a:pt x="192" y="8"/>
                    </a:cubicBezTo>
                    <a:cubicBezTo>
                      <a:pt x="192" y="184"/>
                      <a:pt x="192" y="184"/>
                      <a:pt x="192" y="184"/>
                    </a:cubicBezTo>
                    <a:cubicBezTo>
                      <a:pt x="192" y="188"/>
                      <a:pt x="188" y="192"/>
                      <a:pt x="184" y="192"/>
                    </a:cubicBezTo>
                    <a:close/>
                    <a:moveTo>
                      <a:pt x="184" y="184"/>
                    </a:moveTo>
                    <a:cubicBezTo>
                      <a:pt x="184" y="188"/>
                      <a:pt x="184" y="188"/>
                      <a:pt x="184" y="188"/>
                    </a:cubicBezTo>
                    <a:cubicBezTo>
                      <a:pt x="184" y="184"/>
                      <a:pt x="184" y="184"/>
                      <a:pt x="184" y="184"/>
                    </a:cubicBezTo>
                    <a:cubicBezTo>
                      <a:pt x="184" y="184"/>
                      <a:pt x="184" y="184"/>
                      <a:pt x="184" y="184"/>
                    </a:cubicBezTo>
                    <a:close/>
                    <a:moveTo>
                      <a:pt x="8" y="8"/>
                    </a:moveTo>
                    <a:cubicBezTo>
                      <a:pt x="8" y="184"/>
                      <a:pt x="8" y="184"/>
                      <a:pt x="8" y="184"/>
                    </a:cubicBezTo>
                    <a:cubicBezTo>
                      <a:pt x="184" y="184"/>
                      <a:pt x="184" y="184"/>
                      <a:pt x="184" y="184"/>
                    </a:cubicBezTo>
                    <a:cubicBezTo>
                      <a:pt x="184" y="8"/>
                      <a:pt x="184" y="8"/>
                      <a:pt x="184" y="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54" name="Freeform 1170">
                <a:extLst>
                  <a:ext uri="{FF2B5EF4-FFF2-40B4-BE49-F238E27FC236}">
                    <a16:creationId xmlns="" xmlns:a16="http://schemas.microsoft.com/office/drawing/2014/main" id="{6EC44EEA-1820-4925-8ED2-2AB417427103}"/>
                  </a:ext>
                </a:extLst>
              </p:cNvPr>
              <p:cNvSpPr>
                <a:spLocks/>
              </p:cNvSpPr>
              <p:nvPr/>
            </p:nvSpPr>
            <p:spPr bwMode="auto">
              <a:xfrm>
                <a:off x="1409049" y="1058866"/>
                <a:ext cx="228600" cy="228600"/>
              </a:xfrm>
              <a:custGeom>
                <a:avLst/>
                <a:gdLst>
                  <a:gd name="T0" fmla="*/ 68 w 72"/>
                  <a:gd name="T1" fmla="*/ 72 h 72"/>
                  <a:gd name="T2" fmla="*/ 64 w 72"/>
                  <a:gd name="T3" fmla="*/ 68 h 72"/>
                  <a:gd name="T4" fmla="*/ 64 w 72"/>
                  <a:gd name="T5" fmla="*/ 20 h 72"/>
                  <a:gd name="T6" fmla="*/ 52 w 72"/>
                  <a:gd name="T7" fmla="*/ 8 h 72"/>
                  <a:gd name="T8" fmla="*/ 20 w 72"/>
                  <a:gd name="T9" fmla="*/ 8 h 72"/>
                  <a:gd name="T10" fmla="*/ 8 w 72"/>
                  <a:gd name="T11" fmla="*/ 20 h 72"/>
                  <a:gd name="T12" fmla="*/ 8 w 72"/>
                  <a:gd name="T13" fmla="*/ 68 h 72"/>
                  <a:gd name="T14" fmla="*/ 4 w 72"/>
                  <a:gd name="T15" fmla="*/ 72 h 72"/>
                  <a:gd name="T16" fmla="*/ 0 w 72"/>
                  <a:gd name="T17" fmla="*/ 68 h 72"/>
                  <a:gd name="T18" fmla="*/ 0 w 72"/>
                  <a:gd name="T19" fmla="*/ 20 h 72"/>
                  <a:gd name="T20" fmla="*/ 20 w 72"/>
                  <a:gd name="T21" fmla="*/ 0 h 72"/>
                  <a:gd name="T22" fmla="*/ 52 w 72"/>
                  <a:gd name="T23" fmla="*/ 0 h 72"/>
                  <a:gd name="T24" fmla="*/ 72 w 72"/>
                  <a:gd name="T25" fmla="*/ 20 h 72"/>
                  <a:gd name="T26" fmla="*/ 72 w 72"/>
                  <a:gd name="T27" fmla="*/ 68 h 72"/>
                  <a:gd name="T28" fmla="*/ 68 w 72"/>
                  <a:gd name="T29"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72">
                    <a:moveTo>
                      <a:pt x="68" y="72"/>
                    </a:moveTo>
                    <a:cubicBezTo>
                      <a:pt x="66" y="72"/>
                      <a:pt x="64" y="70"/>
                      <a:pt x="64" y="68"/>
                    </a:cubicBezTo>
                    <a:cubicBezTo>
                      <a:pt x="64" y="20"/>
                      <a:pt x="64" y="20"/>
                      <a:pt x="64" y="20"/>
                    </a:cubicBezTo>
                    <a:cubicBezTo>
                      <a:pt x="64" y="13"/>
                      <a:pt x="59" y="8"/>
                      <a:pt x="52" y="8"/>
                    </a:cubicBezTo>
                    <a:cubicBezTo>
                      <a:pt x="20" y="8"/>
                      <a:pt x="20" y="8"/>
                      <a:pt x="20" y="8"/>
                    </a:cubicBezTo>
                    <a:cubicBezTo>
                      <a:pt x="13" y="8"/>
                      <a:pt x="8" y="13"/>
                      <a:pt x="8" y="20"/>
                    </a:cubicBezTo>
                    <a:cubicBezTo>
                      <a:pt x="8" y="68"/>
                      <a:pt x="8" y="68"/>
                      <a:pt x="8" y="68"/>
                    </a:cubicBezTo>
                    <a:cubicBezTo>
                      <a:pt x="8" y="70"/>
                      <a:pt x="6" y="72"/>
                      <a:pt x="4" y="72"/>
                    </a:cubicBezTo>
                    <a:cubicBezTo>
                      <a:pt x="2" y="72"/>
                      <a:pt x="0" y="70"/>
                      <a:pt x="0" y="68"/>
                    </a:cubicBezTo>
                    <a:cubicBezTo>
                      <a:pt x="0" y="20"/>
                      <a:pt x="0" y="20"/>
                      <a:pt x="0" y="20"/>
                    </a:cubicBezTo>
                    <a:cubicBezTo>
                      <a:pt x="0" y="9"/>
                      <a:pt x="9" y="0"/>
                      <a:pt x="20" y="0"/>
                    </a:cubicBezTo>
                    <a:cubicBezTo>
                      <a:pt x="52" y="0"/>
                      <a:pt x="52" y="0"/>
                      <a:pt x="52" y="0"/>
                    </a:cubicBezTo>
                    <a:cubicBezTo>
                      <a:pt x="63" y="0"/>
                      <a:pt x="72" y="9"/>
                      <a:pt x="72" y="20"/>
                    </a:cubicBezTo>
                    <a:cubicBezTo>
                      <a:pt x="72" y="68"/>
                      <a:pt x="72" y="68"/>
                      <a:pt x="72" y="68"/>
                    </a:cubicBezTo>
                    <a:cubicBezTo>
                      <a:pt x="72" y="70"/>
                      <a:pt x="70" y="72"/>
                      <a:pt x="6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55" name="Group 817">
              <a:extLst>
                <a:ext uri="{FF2B5EF4-FFF2-40B4-BE49-F238E27FC236}">
                  <a16:creationId xmlns="" xmlns:a16="http://schemas.microsoft.com/office/drawing/2014/main" id="{C9268D41-5C96-49D4-B329-8FE988B3053C}"/>
                </a:ext>
              </a:extLst>
            </p:cNvPr>
            <p:cNvGrpSpPr/>
            <p:nvPr/>
          </p:nvGrpSpPr>
          <p:grpSpPr>
            <a:xfrm>
              <a:off x="4127699" y="4844532"/>
              <a:ext cx="384100" cy="383303"/>
              <a:chOff x="3944289" y="5257806"/>
              <a:chExt cx="765176" cy="763588"/>
            </a:xfrm>
            <a:solidFill>
              <a:schemeClr val="tx1">
                <a:lumMod val="75000"/>
              </a:schemeClr>
            </a:solidFill>
          </p:grpSpPr>
          <p:sp>
            <p:nvSpPr>
              <p:cNvPr id="56" name="Freeform 1171">
                <a:extLst>
                  <a:ext uri="{FF2B5EF4-FFF2-40B4-BE49-F238E27FC236}">
                    <a16:creationId xmlns="" xmlns:a16="http://schemas.microsoft.com/office/drawing/2014/main" id="{E1A07B02-8868-430E-B060-9CC01B3E47A2}"/>
                  </a:ext>
                </a:extLst>
              </p:cNvPr>
              <p:cNvSpPr>
                <a:spLocks/>
              </p:cNvSpPr>
              <p:nvPr/>
            </p:nvSpPr>
            <p:spPr bwMode="auto">
              <a:xfrm>
                <a:off x="4171302" y="5486406"/>
                <a:ext cx="538163" cy="357188"/>
              </a:xfrm>
              <a:custGeom>
                <a:avLst/>
                <a:gdLst>
                  <a:gd name="T0" fmla="*/ 134 w 169"/>
                  <a:gd name="T1" fmla="*/ 112 h 112"/>
                  <a:gd name="T2" fmla="*/ 33 w 169"/>
                  <a:gd name="T3" fmla="*/ 112 h 112"/>
                  <a:gd name="T4" fmla="*/ 29 w 169"/>
                  <a:gd name="T5" fmla="*/ 108 h 112"/>
                  <a:gd name="T6" fmla="*/ 33 w 169"/>
                  <a:gd name="T7" fmla="*/ 104 h 112"/>
                  <a:gd name="T8" fmla="*/ 131 w 169"/>
                  <a:gd name="T9" fmla="*/ 104 h 112"/>
                  <a:gd name="T10" fmla="*/ 160 w 169"/>
                  <a:gd name="T11" fmla="*/ 8 h 112"/>
                  <a:gd name="T12" fmla="*/ 4 w 169"/>
                  <a:gd name="T13" fmla="*/ 8 h 112"/>
                  <a:gd name="T14" fmla="*/ 0 w 169"/>
                  <a:gd name="T15" fmla="*/ 4 h 112"/>
                  <a:gd name="T16" fmla="*/ 4 w 169"/>
                  <a:gd name="T17" fmla="*/ 0 h 112"/>
                  <a:gd name="T18" fmla="*/ 165 w 169"/>
                  <a:gd name="T19" fmla="*/ 0 h 112"/>
                  <a:gd name="T20" fmla="*/ 168 w 169"/>
                  <a:gd name="T21" fmla="*/ 2 h 112"/>
                  <a:gd name="T22" fmla="*/ 169 w 169"/>
                  <a:gd name="T23" fmla="*/ 5 h 112"/>
                  <a:gd name="T24" fmla="*/ 138 w 169"/>
                  <a:gd name="T25" fmla="*/ 109 h 112"/>
                  <a:gd name="T26" fmla="*/ 134 w 169"/>
                  <a:gd name="T2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 h="112">
                    <a:moveTo>
                      <a:pt x="134" y="112"/>
                    </a:moveTo>
                    <a:cubicBezTo>
                      <a:pt x="33" y="112"/>
                      <a:pt x="33" y="112"/>
                      <a:pt x="33" y="112"/>
                    </a:cubicBezTo>
                    <a:cubicBezTo>
                      <a:pt x="31" y="112"/>
                      <a:pt x="29" y="110"/>
                      <a:pt x="29" y="108"/>
                    </a:cubicBezTo>
                    <a:cubicBezTo>
                      <a:pt x="29" y="106"/>
                      <a:pt x="31" y="104"/>
                      <a:pt x="33" y="104"/>
                    </a:cubicBezTo>
                    <a:cubicBezTo>
                      <a:pt x="131" y="104"/>
                      <a:pt x="131" y="104"/>
                      <a:pt x="131" y="104"/>
                    </a:cubicBezTo>
                    <a:cubicBezTo>
                      <a:pt x="160" y="8"/>
                      <a:pt x="160" y="8"/>
                      <a:pt x="160" y="8"/>
                    </a:cubicBezTo>
                    <a:cubicBezTo>
                      <a:pt x="4" y="8"/>
                      <a:pt x="4" y="8"/>
                      <a:pt x="4" y="8"/>
                    </a:cubicBezTo>
                    <a:cubicBezTo>
                      <a:pt x="2" y="8"/>
                      <a:pt x="0" y="6"/>
                      <a:pt x="0" y="4"/>
                    </a:cubicBezTo>
                    <a:cubicBezTo>
                      <a:pt x="0" y="2"/>
                      <a:pt x="2" y="0"/>
                      <a:pt x="4" y="0"/>
                    </a:cubicBezTo>
                    <a:cubicBezTo>
                      <a:pt x="165" y="0"/>
                      <a:pt x="165" y="0"/>
                      <a:pt x="165" y="0"/>
                    </a:cubicBezTo>
                    <a:cubicBezTo>
                      <a:pt x="166" y="0"/>
                      <a:pt x="167" y="1"/>
                      <a:pt x="168" y="2"/>
                    </a:cubicBezTo>
                    <a:cubicBezTo>
                      <a:pt x="169" y="3"/>
                      <a:pt x="169" y="4"/>
                      <a:pt x="169" y="5"/>
                    </a:cubicBezTo>
                    <a:cubicBezTo>
                      <a:pt x="138" y="109"/>
                      <a:pt x="138" y="109"/>
                      <a:pt x="138" y="109"/>
                    </a:cubicBezTo>
                    <a:cubicBezTo>
                      <a:pt x="138" y="111"/>
                      <a:pt x="136" y="112"/>
                      <a:pt x="13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57" name="Freeform 1172">
                <a:extLst>
                  <a:ext uri="{FF2B5EF4-FFF2-40B4-BE49-F238E27FC236}">
                    <a16:creationId xmlns="" xmlns:a16="http://schemas.microsoft.com/office/drawing/2014/main" id="{7814F77C-9383-4EA0-81BD-3A1FCFEA3664}"/>
                  </a:ext>
                </a:extLst>
              </p:cNvPr>
              <p:cNvSpPr>
                <a:spLocks noEditPoints="1"/>
              </p:cNvSpPr>
              <p:nvPr/>
            </p:nvSpPr>
            <p:spPr bwMode="auto">
              <a:xfrm>
                <a:off x="4263377" y="5894394"/>
                <a:ext cx="127000" cy="127000"/>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8 h 40"/>
                  <a:gd name="T12" fmla="*/ 8 w 40"/>
                  <a:gd name="T13" fmla="*/ 20 h 40"/>
                  <a:gd name="T14" fmla="*/ 20 w 40"/>
                  <a:gd name="T15" fmla="*/ 32 h 40"/>
                  <a:gd name="T16" fmla="*/ 32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8"/>
                    </a:moveTo>
                    <a:cubicBezTo>
                      <a:pt x="13" y="8"/>
                      <a:pt x="8" y="13"/>
                      <a:pt x="8" y="20"/>
                    </a:cubicBezTo>
                    <a:cubicBezTo>
                      <a:pt x="8" y="27"/>
                      <a:pt x="13" y="32"/>
                      <a:pt x="20" y="32"/>
                    </a:cubicBezTo>
                    <a:cubicBezTo>
                      <a:pt x="27" y="32"/>
                      <a:pt x="32" y="27"/>
                      <a:pt x="32" y="20"/>
                    </a:cubicBezTo>
                    <a:cubicBezTo>
                      <a:pt x="32" y="13"/>
                      <a:pt x="27" y="8"/>
                      <a:pt x="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58" name="Freeform 1173">
                <a:extLst>
                  <a:ext uri="{FF2B5EF4-FFF2-40B4-BE49-F238E27FC236}">
                    <a16:creationId xmlns="" xmlns:a16="http://schemas.microsoft.com/office/drawing/2014/main" id="{D2D85650-48F6-479D-958C-85BF8E07DF9F}"/>
                  </a:ext>
                </a:extLst>
              </p:cNvPr>
              <p:cNvSpPr>
                <a:spLocks noEditPoints="1"/>
              </p:cNvSpPr>
              <p:nvPr/>
            </p:nvSpPr>
            <p:spPr bwMode="auto">
              <a:xfrm>
                <a:off x="4479277" y="5894394"/>
                <a:ext cx="128588" cy="127000"/>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8 h 40"/>
                  <a:gd name="T12" fmla="*/ 8 w 40"/>
                  <a:gd name="T13" fmla="*/ 20 h 40"/>
                  <a:gd name="T14" fmla="*/ 20 w 40"/>
                  <a:gd name="T15" fmla="*/ 32 h 40"/>
                  <a:gd name="T16" fmla="*/ 32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8"/>
                    </a:moveTo>
                    <a:cubicBezTo>
                      <a:pt x="13" y="8"/>
                      <a:pt x="8" y="13"/>
                      <a:pt x="8" y="20"/>
                    </a:cubicBezTo>
                    <a:cubicBezTo>
                      <a:pt x="8" y="27"/>
                      <a:pt x="13" y="32"/>
                      <a:pt x="20" y="32"/>
                    </a:cubicBezTo>
                    <a:cubicBezTo>
                      <a:pt x="27" y="32"/>
                      <a:pt x="32" y="27"/>
                      <a:pt x="32" y="20"/>
                    </a:cubicBezTo>
                    <a:cubicBezTo>
                      <a:pt x="32" y="13"/>
                      <a:pt x="27" y="8"/>
                      <a:pt x="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59" name="Freeform 1174">
                <a:extLst>
                  <a:ext uri="{FF2B5EF4-FFF2-40B4-BE49-F238E27FC236}">
                    <a16:creationId xmlns="" xmlns:a16="http://schemas.microsoft.com/office/drawing/2014/main" id="{B616CE6A-3EB8-4AB6-830F-09EA1A059E4D}"/>
                  </a:ext>
                </a:extLst>
              </p:cNvPr>
              <p:cNvSpPr>
                <a:spLocks/>
              </p:cNvSpPr>
              <p:nvPr/>
            </p:nvSpPr>
            <p:spPr bwMode="auto">
              <a:xfrm>
                <a:off x="3944289" y="5257806"/>
                <a:ext cx="347663" cy="585788"/>
              </a:xfrm>
              <a:custGeom>
                <a:avLst/>
                <a:gdLst>
                  <a:gd name="T0" fmla="*/ 104 w 109"/>
                  <a:gd name="T1" fmla="*/ 184 h 184"/>
                  <a:gd name="T2" fmla="*/ 100 w 109"/>
                  <a:gd name="T3" fmla="*/ 181 h 184"/>
                  <a:gd name="T4" fmla="*/ 53 w 109"/>
                  <a:gd name="T5" fmla="*/ 13 h 184"/>
                  <a:gd name="T6" fmla="*/ 47 w 109"/>
                  <a:gd name="T7" fmla="*/ 8 h 184"/>
                  <a:gd name="T8" fmla="*/ 4 w 109"/>
                  <a:gd name="T9" fmla="*/ 8 h 184"/>
                  <a:gd name="T10" fmla="*/ 0 w 109"/>
                  <a:gd name="T11" fmla="*/ 4 h 184"/>
                  <a:gd name="T12" fmla="*/ 4 w 109"/>
                  <a:gd name="T13" fmla="*/ 0 h 184"/>
                  <a:gd name="T14" fmla="*/ 47 w 109"/>
                  <a:gd name="T15" fmla="*/ 0 h 184"/>
                  <a:gd name="T16" fmla="*/ 61 w 109"/>
                  <a:gd name="T17" fmla="*/ 11 h 184"/>
                  <a:gd name="T18" fmla="*/ 108 w 109"/>
                  <a:gd name="T19" fmla="*/ 179 h 184"/>
                  <a:gd name="T20" fmla="*/ 105 w 109"/>
                  <a:gd name="T21" fmla="*/ 184 h 184"/>
                  <a:gd name="T22" fmla="*/ 104 w 109"/>
                  <a:gd name="T2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184">
                    <a:moveTo>
                      <a:pt x="104" y="184"/>
                    </a:moveTo>
                    <a:cubicBezTo>
                      <a:pt x="102" y="184"/>
                      <a:pt x="101" y="183"/>
                      <a:pt x="100" y="181"/>
                    </a:cubicBezTo>
                    <a:cubicBezTo>
                      <a:pt x="53" y="13"/>
                      <a:pt x="53" y="13"/>
                      <a:pt x="53" y="13"/>
                    </a:cubicBezTo>
                    <a:cubicBezTo>
                      <a:pt x="52" y="10"/>
                      <a:pt x="49" y="8"/>
                      <a:pt x="47" y="8"/>
                    </a:cubicBezTo>
                    <a:cubicBezTo>
                      <a:pt x="4" y="8"/>
                      <a:pt x="4" y="8"/>
                      <a:pt x="4" y="8"/>
                    </a:cubicBezTo>
                    <a:cubicBezTo>
                      <a:pt x="2" y="8"/>
                      <a:pt x="0" y="6"/>
                      <a:pt x="0" y="4"/>
                    </a:cubicBezTo>
                    <a:cubicBezTo>
                      <a:pt x="0" y="2"/>
                      <a:pt x="2" y="0"/>
                      <a:pt x="4" y="0"/>
                    </a:cubicBezTo>
                    <a:cubicBezTo>
                      <a:pt x="47" y="0"/>
                      <a:pt x="47" y="0"/>
                      <a:pt x="47" y="0"/>
                    </a:cubicBezTo>
                    <a:cubicBezTo>
                      <a:pt x="53" y="0"/>
                      <a:pt x="59" y="5"/>
                      <a:pt x="61" y="11"/>
                    </a:cubicBezTo>
                    <a:cubicBezTo>
                      <a:pt x="108" y="179"/>
                      <a:pt x="108" y="179"/>
                      <a:pt x="108" y="179"/>
                    </a:cubicBezTo>
                    <a:cubicBezTo>
                      <a:pt x="109" y="181"/>
                      <a:pt x="107" y="183"/>
                      <a:pt x="105" y="184"/>
                    </a:cubicBezTo>
                    <a:cubicBezTo>
                      <a:pt x="105" y="184"/>
                      <a:pt x="104" y="184"/>
                      <a:pt x="104" y="1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60" name="Group 818">
              <a:extLst>
                <a:ext uri="{FF2B5EF4-FFF2-40B4-BE49-F238E27FC236}">
                  <a16:creationId xmlns="" xmlns:a16="http://schemas.microsoft.com/office/drawing/2014/main" id="{9F01FA69-5608-441C-B292-AF1E6BF252DA}"/>
                </a:ext>
              </a:extLst>
            </p:cNvPr>
            <p:cNvGrpSpPr/>
            <p:nvPr/>
          </p:nvGrpSpPr>
          <p:grpSpPr>
            <a:xfrm>
              <a:off x="5062174" y="4844532"/>
              <a:ext cx="384100" cy="383303"/>
              <a:chOff x="5346053" y="5257806"/>
              <a:chExt cx="765176" cy="763588"/>
            </a:xfrm>
            <a:solidFill>
              <a:schemeClr val="tx1">
                <a:lumMod val="75000"/>
              </a:schemeClr>
            </a:solidFill>
          </p:grpSpPr>
          <p:sp>
            <p:nvSpPr>
              <p:cNvPr id="61" name="Freeform 1175">
                <a:extLst>
                  <a:ext uri="{FF2B5EF4-FFF2-40B4-BE49-F238E27FC236}">
                    <a16:creationId xmlns="" xmlns:a16="http://schemas.microsoft.com/office/drawing/2014/main" id="{B735276D-6503-4C37-928F-2427229E07EF}"/>
                  </a:ext>
                </a:extLst>
              </p:cNvPr>
              <p:cNvSpPr>
                <a:spLocks/>
              </p:cNvSpPr>
              <p:nvPr/>
            </p:nvSpPr>
            <p:spPr bwMode="auto">
              <a:xfrm>
                <a:off x="5573066" y="5486406"/>
                <a:ext cx="538163" cy="357188"/>
              </a:xfrm>
              <a:custGeom>
                <a:avLst/>
                <a:gdLst>
                  <a:gd name="T0" fmla="*/ 134 w 169"/>
                  <a:gd name="T1" fmla="*/ 112 h 112"/>
                  <a:gd name="T2" fmla="*/ 33 w 169"/>
                  <a:gd name="T3" fmla="*/ 112 h 112"/>
                  <a:gd name="T4" fmla="*/ 29 w 169"/>
                  <a:gd name="T5" fmla="*/ 108 h 112"/>
                  <a:gd name="T6" fmla="*/ 33 w 169"/>
                  <a:gd name="T7" fmla="*/ 104 h 112"/>
                  <a:gd name="T8" fmla="*/ 131 w 169"/>
                  <a:gd name="T9" fmla="*/ 104 h 112"/>
                  <a:gd name="T10" fmla="*/ 160 w 169"/>
                  <a:gd name="T11" fmla="*/ 8 h 112"/>
                  <a:gd name="T12" fmla="*/ 4 w 169"/>
                  <a:gd name="T13" fmla="*/ 8 h 112"/>
                  <a:gd name="T14" fmla="*/ 0 w 169"/>
                  <a:gd name="T15" fmla="*/ 4 h 112"/>
                  <a:gd name="T16" fmla="*/ 4 w 169"/>
                  <a:gd name="T17" fmla="*/ 0 h 112"/>
                  <a:gd name="T18" fmla="*/ 165 w 169"/>
                  <a:gd name="T19" fmla="*/ 0 h 112"/>
                  <a:gd name="T20" fmla="*/ 168 w 169"/>
                  <a:gd name="T21" fmla="*/ 2 h 112"/>
                  <a:gd name="T22" fmla="*/ 169 w 169"/>
                  <a:gd name="T23" fmla="*/ 5 h 112"/>
                  <a:gd name="T24" fmla="*/ 138 w 169"/>
                  <a:gd name="T25" fmla="*/ 109 h 112"/>
                  <a:gd name="T26" fmla="*/ 134 w 169"/>
                  <a:gd name="T2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 h="112">
                    <a:moveTo>
                      <a:pt x="134" y="112"/>
                    </a:moveTo>
                    <a:cubicBezTo>
                      <a:pt x="33" y="112"/>
                      <a:pt x="33" y="112"/>
                      <a:pt x="33" y="112"/>
                    </a:cubicBezTo>
                    <a:cubicBezTo>
                      <a:pt x="31" y="112"/>
                      <a:pt x="29" y="110"/>
                      <a:pt x="29" y="108"/>
                    </a:cubicBezTo>
                    <a:cubicBezTo>
                      <a:pt x="29" y="106"/>
                      <a:pt x="31" y="104"/>
                      <a:pt x="33" y="104"/>
                    </a:cubicBezTo>
                    <a:cubicBezTo>
                      <a:pt x="131" y="104"/>
                      <a:pt x="131" y="104"/>
                      <a:pt x="131" y="104"/>
                    </a:cubicBezTo>
                    <a:cubicBezTo>
                      <a:pt x="160" y="8"/>
                      <a:pt x="160" y="8"/>
                      <a:pt x="160" y="8"/>
                    </a:cubicBezTo>
                    <a:cubicBezTo>
                      <a:pt x="4" y="8"/>
                      <a:pt x="4" y="8"/>
                      <a:pt x="4" y="8"/>
                    </a:cubicBezTo>
                    <a:cubicBezTo>
                      <a:pt x="2" y="8"/>
                      <a:pt x="0" y="6"/>
                      <a:pt x="0" y="4"/>
                    </a:cubicBezTo>
                    <a:cubicBezTo>
                      <a:pt x="0" y="2"/>
                      <a:pt x="2" y="0"/>
                      <a:pt x="4" y="0"/>
                    </a:cubicBezTo>
                    <a:cubicBezTo>
                      <a:pt x="165" y="0"/>
                      <a:pt x="165" y="0"/>
                      <a:pt x="165" y="0"/>
                    </a:cubicBezTo>
                    <a:cubicBezTo>
                      <a:pt x="166" y="0"/>
                      <a:pt x="167" y="1"/>
                      <a:pt x="168" y="2"/>
                    </a:cubicBezTo>
                    <a:cubicBezTo>
                      <a:pt x="169" y="3"/>
                      <a:pt x="169" y="4"/>
                      <a:pt x="169" y="5"/>
                    </a:cubicBezTo>
                    <a:cubicBezTo>
                      <a:pt x="138" y="109"/>
                      <a:pt x="138" y="109"/>
                      <a:pt x="138" y="109"/>
                    </a:cubicBezTo>
                    <a:cubicBezTo>
                      <a:pt x="138" y="111"/>
                      <a:pt x="136" y="112"/>
                      <a:pt x="13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62" name="Freeform 1176">
                <a:extLst>
                  <a:ext uri="{FF2B5EF4-FFF2-40B4-BE49-F238E27FC236}">
                    <a16:creationId xmlns="" xmlns:a16="http://schemas.microsoft.com/office/drawing/2014/main" id="{2939FCD0-1096-468F-BBFC-B8A71E647A1F}"/>
                  </a:ext>
                </a:extLst>
              </p:cNvPr>
              <p:cNvSpPr>
                <a:spLocks noEditPoints="1"/>
              </p:cNvSpPr>
              <p:nvPr/>
            </p:nvSpPr>
            <p:spPr bwMode="auto">
              <a:xfrm>
                <a:off x="5665141" y="5894394"/>
                <a:ext cx="127000" cy="127000"/>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8 h 40"/>
                  <a:gd name="T12" fmla="*/ 8 w 40"/>
                  <a:gd name="T13" fmla="*/ 20 h 40"/>
                  <a:gd name="T14" fmla="*/ 20 w 40"/>
                  <a:gd name="T15" fmla="*/ 32 h 40"/>
                  <a:gd name="T16" fmla="*/ 32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8"/>
                    </a:moveTo>
                    <a:cubicBezTo>
                      <a:pt x="13" y="8"/>
                      <a:pt x="8" y="13"/>
                      <a:pt x="8" y="20"/>
                    </a:cubicBezTo>
                    <a:cubicBezTo>
                      <a:pt x="8" y="27"/>
                      <a:pt x="13" y="32"/>
                      <a:pt x="20" y="32"/>
                    </a:cubicBezTo>
                    <a:cubicBezTo>
                      <a:pt x="27" y="32"/>
                      <a:pt x="32" y="27"/>
                      <a:pt x="32" y="20"/>
                    </a:cubicBezTo>
                    <a:cubicBezTo>
                      <a:pt x="32" y="13"/>
                      <a:pt x="27" y="8"/>
                      <a:pt x="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63" name="Freeform 1177">
                <a:extLst>
                  <a:ext uri="{FF2B5EF4-FFF2-40B4-BE49-F238E27FC236}">
                    <a16:creationId xmlns="" xmlns:a16="http://schemas.microsoft.com/office/drawing/2014/main" id="{CFEA838D-BD36-4843-AA46-136D0AA1E9F2}"/>
                  </a:ext>
                </a:extLst>
              </p:cNvPr>
              <p:cNvSpPr>
                <a:spLocks noEditPoints="1"/>
              </p:cNvSpPr>
              <p:nvPr/>
            </p:nvSpPr>
            <p:spPr bwMode="auto">
              <a:xfrm>
                <a:off x="5881041" y="5894394"/>
                <a:ext cx="128588" cy="127000"/>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8 h 40"/>
                  <a:gd name="T12" fmla="*/ 8 w 40"/>
                  <a:gd name="T13" fmla="*/ 20 h 40"/>
                  <a:gd name="T14" fmla="*/ 20 w 40"/>
                  <a:gd name="T15" fmla="*/ 32 h 40"/>
                  <a:gd name="T16" fmla="*/ 32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8"/>
                    </a:moveTo>
                    <a:cubicBezTo>
                      <a:pt x="13" y="8"/>
                      <a:pt x="8" y="13"/>
                      <a:pt x="8" y="20"/>
                    </a:cubicBezTo>
                    <a:cubicBezTo>
                      <a:pt x="8" y="27"/>
                      <a:pt x="13" y="32"/>
                      <a:pt x="20" y="32"/>
                    </a:cubicBezTo>
                    <a:cubicBezTo>
                      <a:pt x="27" y="32"/>
                      <a:pt x="32" y="27"/>
                      <a:pt x="32" y="20"/>
                    </a:cubicBezTo>
                    <a:cubicBezTo>
                      <a:pt x="32" y="13"/>
                      <a:pt x="27" y="8"/>
                      <a:pt x="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64" name="Freeform 1178">
                <a:extLst>
                  <a:ext uri="{FF2B5EF4-FFF2-40B4-BE49-F238E27FC236}">
                    <a16:creationId xmlns="" xmlns:a16="http://schemas.microsoft.com/office/drawing/2014/main" id="{CC4F3FC2-DFEE-4B86-AE1F-03C72C0DDE65}"/>
                  </a:ext>
                </a:extLst>
              </p:cNvPr>
              <p:cNvSpPr>
                <a:spLocks/>
              </p:cNvSpPr>
              <p:nvPr/>
            </p:nvSpPr>
            <p:spPr bwMode="auto">
              <a:xfrm>
                <a:off x="5346053" y="5257806"/>
                <a:ext cx="347663" cy="585788"/>
              </a:xfrm>
              <a:custGeom>
                <a:avLst/>
                <a:gdLst>
                  <a:gd name="T0" fmla="*/ 104 w 109"/>
                  <a:gd name="T1" fmla="*/ 184 h 184"/>
                  <a:gd name="T2" fmla="*/ 100 w 109"/>
                  <a:gd name="T3" fmla="*/ 181 h 184"/>
                  <a:gd name="T4" fmla="*/ 53 w 109"/>
                  <a:gd name="T5" fmla="*/ 13 h 184"/>
                  <a:gd name="T6" fmla="*/ 47 w 109"/>
                  <a:gd name="T7" fmla="*/ 8 h 184"/>
                  <a:gd name="T8" fmla="*/ 4 w 109"/>
                  <a:gd name="T9" fmla="*/ 8 h 184"/>
                  <a:gd name="T10" fmla="*/ 0 w 109"/>
                  <a:gd name="T11" fmla="*/ 4 h 184"/>
                  <a:gd name="T12" fmla="*/ 4 w 109"/>
                  <a:gd name="T13" fmla="*/ 0 h 184"/>
                  <a:gd name="T14" fmla="*/ 47 w 109"/>
                  <a:gd name="T15" fmla="*/ 0 h 184"/>
                  <a:gd name="T16" fmla="*/ 61 w 109"/>
                  <a:gd name="T17" fmla="*/ 11 h 184"/>
                  <a:gd name="T18" fmla="*/ 108 w 109"/>
                  <a:gd name="T19" fmla="*/ 179 h 184"/>
                  <a:gd name="T20" fmla="*/ 105 w 109"/>
                  <a:gd name="T21" fmla="*/ 184 h 184"/>
                  <a:gd name="T22" fmla="*/ 104 w 109"/>
                  <a:gd name="T2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184">
                    <a:moveTo>
                      <a:pt x="104" y="184"/>
                    </a:moveTo>
                    <a:cubicBezTo>
                      <a:pt x="102" y="184"/>
                      <a:pt x="101" y="183"/>
                      <a:pt x="100" y="181"/>
                    </a:cubicBezTo>
                    <a:cubicBezTo>
                      <a:pt x="53" y="13"/>
                      <a:pt x="53" y="13"/>
                      <a:pt x="53" y="13"/>
                    </a:cubicBezTo>
                    <a:cubicBezTo>
                      <a:pt x="52" y="10"/>
                      <a:pt x="49" y="8"/>
                      <a:pt x="47" y="8"/>
                    </a:cubicBezTo>
                    <a:cubicBezTo>
                      <a:pt x="4" y="8"/>
                      <a:pt x="4" y="8"/>
                      <a:pt x="4" y="8"/>
                    </a:cubicBezTo>
                    <a:cubicBezTo>
                      <a:pt x="2" y="8"/>
                      <a:pt x="0" y="6"/>
                      <a:pt x="0" y="4"/>
                    </a:cubicBezTo>
                    <a:cubicBezTo>
                      <a:pt x="0" y="2"/>
                      <a:pt x="2" y="0"/>
                      <a:pt x="4" y="0"/>
                    </a:cubicBezTo>
                    <a:cubicBezTo>
                      <a:pt x="47" y="0"/>
                      <a:pt x="47" y="0"/>
                      <a:pt x="47" y="0"/>
                    </a:cubicBezTo>
                    <a:cubicBezTo>
                      <a:pt x="53" y="0"/>
                      <a:pt x="59" y="5"/>
                      <a:pt x="61" y="11"/>
                    </a:cubicBezTo>
                    <a:cubicBezTo>
                      <a:pt x="108" y="179"/>
                      <a:pt x="108" y="179"/>
                      <a:pt x="108" y="179"/>
                    </a:cubicBezTo>
                    <a:cubicBezTo>
                      <a:pt x="109" y="181"/>
                      <a:pt x="107" y="183"/>
                      <a:pt x="105" y="184"/>
                    </a:cubicBezTo>
                    <a:cubicBezTo>
                      <a:pt x="105" y="184"/>
                      <a:pt x="104" y="184"/>
                      <a:pt x="104" y="1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65" name="Freeform 1179">
                <a:extLst>
                  <a:ext uri="{FF2B5EF4-FFF2-40B4-BE49-F238E27FC236}">
                    <a16:creationId xmlns="" xmlns:a16="http://schemas.microsoft.com/office/drawing/2014/main" id="{2C9FA429-4614-4FE6-BA6E-CBC9A5CE1383}"/>
                  </a:ext>
                </a:extLst>
              </p:cNvPr>
              <p:cNvSpPr>
                <a:spLocks/>
              </p:cNvSpPr>
              <p:nvPr/>
            </p:nvSpPr>
            <p:spPr bwMode="auto">
              <a:xfrm>
                <a:off x="5646091" y="5308606"/>
                <a:ext cx="411163" cy="203200"/>
              </a:xfrm>
              <a:custGeom>
                <a:avLst/>
                <a:gdLst>
                  <a:gd name="T0" fmla="*/ 125 w 129"/>
                  <a:gd name="T1" fmla="*/ 64 h 64"/>
                  <a:gd name="T2" fmla="*/ 122 w 129"/>
                  <a:gd name="T3" fmla="*/ 63 h 64"/>
                  <a:gd name="T4" fmla="*/ 65 w 129"/>
                  <a:gd name="T5" fmla="*/ 9 h 64"/>
                  <a:gd name="T6" fmla="*/ 7 w 129"/>
                  <a:gd name="T7" fmla="*/ 63 h 64"/>
                  <a:gd name="T8" fmla="*/ 2 w 129"/>
                  <a:gd name="T9" fmla="*/ 63 h 64"/>
                  <a:gd name="T10" fmla="*/ 2 w 129"/>
                  <a:gd name="T11" fmla="*/ 57 h 64"/>
                  <a:gd name="T12" fmla="*/ 62 w 129"/>
                  <a:gd name="T13" fmla="*/ 1 h 64"/>
                  <a:gd name="T14" fmla="*/ 67 w 129"/>
                  <a:gd name="T15" fmla="*/ 1 h 64"/>
                  <a:gd name="T16" fmla="*/ 127 w 129"/>
                  <a:gd name="T17" fmla="*/ 57 h 64"/>
                  <a:gd name="T18" fmla="*/ 128 w 129"/>
                  <a:gd name="T19" fmla="*/ 63 h 64"/>
                  <a:gd name="T20" fmla="*/ 125 w 129"/>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64">
                    <a:moveTo>
                      <a:pt x="125" y="64"/>
                    </a:moveTo>
                    <a:cubicBezTo>
                      <a:pt x="124" y="64"/>
                      <a:pt x="123" y="64"/>
                      <a:pt x="122" y="63"/>
                    </a:cubicBezTo>
                    <a:cubicBezTo>
                      <a:pt x="65" y="9"/>
                      <a:pt x="65" y="9"/>
                      <a:pt x="65" y="9"/>
                    </a:cubicBezTo>
                    <a:cubicBezTo>
                      <a:pt x="7" y="63"/>
                      <a:pt x="7" y="63"/>
                      <a:pt x="7" y="63"/>
                    </a:cubicBezTo>
                    <a:cubicBezTo>
                      <a:pt x="6" y="64"/>
                      <a:pt x="3" y="64"/>
                      <a:pt x="2" y="63"/>
                    </a:cubicBezTo>
                    <a:cubicBezTo>
                      <a:pt x="0" y="61"/>
                      <a:pt x="0" y="59"/>
                      <a:pt x="2" y="57"/>
                    </a:cubicBezTo>
                    <a:cubicBezTo>
                      <a:pt x="62" y="1"/>
                      <a:pt x="62" y="1"/>
                      <a:pt x="62" y="1"/>
                    </a:cubicBezTo>
                    <a:cubicBezTo>
                      <a:pt x="63" y="0"/>
                      <a:pt x="66" y="0"/>
                      <a:pt x="67" y="1"/>
                    </a:cubicBezTo>
                    <a:cubicBezTo>
                      <a:pt x="127" y="57"/>
                      <a:pt x="127" y="57"/>
                      <a:pt x="127" y="57"/>
                    </a:cubicBezTo>
                    <a:cubicBezTo>
                      <a:pt x="129" y="59"/>
                      <a:pt x="129" y="61"/>
                      <a:pt x="128" y="63"/>
                    </a:cubicBezTo>
                    <a:cubicBezTo>
                      <a:pt x="127" y="64"/>
                      <a:pt x="126" y="64"/>
                      <a:pt x="125"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66" name="Group 819">
              <a:extLst>
                <a:ext uri="{FF2B5EF4-FFF2-40B4-BE49-F238E27FC236}">
                  <a16:creationId xmlns="" xmlns:a16="http://schemas.microsoft.com/office/drawing/2014/main" id="{5D3B09CF-BE65-4E8F-8186-05E92205D19A}"/>
                </a:ext>
              </a:extLst>
            </p:cNvPr>
            <p:cNvGrpSpPr/>
            <p:nvPr/>
          </p:nvGrpSpPr>
          <p:grpSpPr>
            <a:xfrm>
              <a:off x="3099723" y="2736765"/>
              <a:ext cx="384100" cy="383303"/>
              <a:chOff x="2542525" y="1058866"/>
              <a:chExt cx="765176" cy="763588"/>
            </a:xfrm>
            <a:solidFill>
              <a:schemeClr val="tx1">
                <a:lumMod val="75000"/>
              </a:schemeClr>
            </a:solidFill>
          </p:grpSpPr>
          <p:sp>
            <p:nvSpPr>
              <p:cNvPr id="67" name="Freeform 1180">
                <a:extLst>
                  <a:ext uri="{FF2B5EF4-FFF2-40B4-BE49-F238E27FC236}">
                    <a16:creationId xmlns="" xmlns:a16="http://schemas.microsoft.com/office/drawing/2014/main" id="{07A575B8-7CC6-48A5-A5A5-DBC6057BAD77}"/>
                  </a:ext>
                </a:extLst>
              </p:cNvPr>
              <p:cNvSpPr>
                <a:spLocks noEditPoints="1"/>
              </p:cNvSpPr>
              <p:nvPr/>
            </p:nvSpPr>
            <p:spPr bwMode="auto">
              <a:xfrm>
                <a:off x="2542525" y="1287466"/>
                <a:ext cx="765176" cy="534988"/>
              </a:xfrm>
              <a:custGeom>
                <a:avLst/>
                <a:gdLst>
                  <a:gd name="T0" fmla="*/ 230 w 240"/>
                  <a:gd name="T1" fmla="*/ 168 h 168"/>
                  <a:gd name="T2" fmla="*/ 11 w 240"/>
                  <a:gd name="T3" fmla="*/ 168 h 168"/>
                  <a:gd name="T4" fmla="*/ 3 w 240"/>
                  <a:gd name="T5" fmla="*/ 164 h 168"/>
                  <a:gd name="T6" fmla="*/ 0 w 240"/>
                  <a:gd name="T7" fmla="*/ 156 h 168"/>
                  <a:gd name="T8" fmla="*/ 20 w 240"/>
                  <a:gd name="T9" fmla="*/ 19 h 168"/>
                  <a:gd name="T10" fmla="*/ 42 w 240"/>
                  <a:gd name="T11" fmla="*/ 0 h 168"/>
                  <a:gd name="T12" fmla="*/ 199 w 240"/>
                  <a:gd name="T13" fmla="*/ 0 h 168"/>
                  <a:gd name="T14" fmla="*/ 220 w 240"/>
                  <a:gd name="T15" fmla="*/ 19 h 168"/>
                  <a:gd name="T16" fmla="*/ 240 w 240"/>
                  <a:gd name="T17" fmla="*/ 156 h 168"/>
                  <a:gd name="T18" fmla="*/ 238 w 240"/>
                  <a:gd name="T19" fmla="*/ 164 h 168"/>
                  <a:gd name="T20" fmla="*/ 230 w 240"/>
                  <a:gd name="T21" fmla="*/ 168 h 168"/>
                  <a:gd name="T22" fmla="*/ 42 w 240"/>
                  <a:gd name="T23" fmla="*/ 8 h 168"/>
                  <a:gd name="T24" fmla="*/ 28 w 240"/>
                  <a:gd name="T25" fmla="*/ 20 h 168"/>
                  <a:gd name="T26" fmla="*/ 8 w 240"/>
                  <a:gd name="T27" fmla="*/ 157 h 168"/>
                  <a:gd name="T28" fmla="*/ 9 w 240"/>
                  <a:gd name="T29" fmla="*/ 159 h 168"/>
                  <a:gd name="T30" fmla="*/ 11 w 240"/>
                  <a:gd name="T31" fmla="*/ 160 h 168"/>
                  <a:gd name="T32" fmla="*/ 230 w 240"/>
                  <a:gd name="T33" fmla="*/ 160 h 168"/>
                  <a:gd name="T34" fmla="*/ 232 w 240"/>
                  <a:gd name="T35" fmla="*/ 159 h 168"/>
                  <a:gd name="T36" fmla="*/ 232 w 240"/>
                  <a:gd name="T37" fmla="*/ 157 h 168"/>
                  <a:gd name="T38" fmla="*/ 212 w 240"/>
                  <a:gd name="T39" fmla="*/ 20 h 168"/>
                  <a:gd name="T40" fmla="*/ 199 w 240"/>
                  <a:gd name="T41" fmla="*/ 8 h 168"/>
                  <a:gd name="T42" fmla="*/ 42 w 240"/>
                  <a:gd name="T43" fmla="*/ 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0" h="168">
                    <a:moveTo>
                      <a:pt x="230" y="168"/>
                    </a:moveTo>
                    <a:cubicBezTo>
                      <a:pt x="11" y="168"/>
                      <a:pt x="11" y="168"/>
                      <a:pt x="11" y="168"/>
                    </a:cubicBezTo>
                    <a:cubicBezTo>
                      <a:pt x="8" y="168"/>
                      <a:pt x="5" y="167"/>
                      <a:pt x="3" y="164"/>
                    </a:cubicBezTo>
                    <a:cubicBezTo>
                      <a:pt x="1" y="162"/>
                      <a:pt x="0" y="159"/>
                      <a:pt x="0" y="156"/>
                    </a:cubicBezTo>
                    <a:cubicBezTo>
                      <a:pt x="20" y="19"/>
                      <a:pt x="20" y="19"/>
                      <a:pt x="20" y="19"/>
                    </a:cubicBezTo>
                    <a:cubicBezTo>
                      <a:pt x="22" y="9"/>
                      <a:pt x="32" y="0"/>
                      <a:pt x="42" y="0"/>
                    </a:cubicBezTo>
                    <a:cubicBezTo>
                      <a:pt x="199" y="0"/>
                      <a:pt x="199" y="0"/>
                      <a:pt x="199" y="0"/>
                    </a:cubicBezTo>
                    <a:cubicBezTo>
                      <a:pt x="209" y="0"/>
                      <a:pt x="219" y="9"/>
                      <a:pt x="220" y="19"/>
                    </a:cubicBezTo>
                    <a:cubicBezTo>
                      <a:pt x="240" y="156"/>
                      <a:pt x="240" y="156"/>
                      <a:pt x="240" y="156"/>
                    </a:cubicBezTo>
                    <a:cubicBezTo>
                      <a:pt x="240" y="159"/>
                      <a:pt x="240" y="162"/>
                      <a:pt x="238" y="164"/>
                    </a:cubicBezTo>
                    <a:cubicBezTo>
                      <a:pt x="236" y="167"/>
                      <a:pt x="233" y="168"/>
                      <a:pt x="230" y="168"/>
                    </a:cubicBezTo>
                    <a:close/>
                    <a:moveTo>
                      <a:pt x="42" y="8"/>
                    </a:moveTo>
                    <a:cubicBezTo>
                      <a:pt x="36" y="8"/>
                      <a:pt x="29" y="14"/>
                      <a:pt x="28" y="20"/>
                    </a:cubicBezTo>
                    <a:cubicBezTo>
                      <a:pt x="8" y="157"/>
                      <a:pt x="8" y="157"/>
                      <a:pt x="8" y="157"/>
                    </a:cubicBezTo>
                    <a:cubicBezTo>
                      <a:pt x="8" y="158"/>
                      <a:pt x="8" y="158"/>
                      <a:pt x="9" y="159"/>
                    </a:cubicBezTo>
                    <a:cubicBezTo>
                      <a:pt x="9" y="160"/>
                      <a:pt x="10" y="160"/>
                      <a:pt x="11" y="160"/>
                    </a:cubicBezTo>
                    <a:cubicBezTo>
                      <a:pt x="230" y="160"/>
                      <a:pt x="230" y="160"/>
                      <a:pt x="230" y="160"/>
                    </a:cubicBezTo>
                    <a:cubicBezTo>
                      <a:pt x="230" y="160"/>
                      <a:pt x="231" y="160"/>
                      <a:pt x="232" y="159"/>
                    </a:cubicBezTo>
                    <a:cubicBezTo>
                      <a:pt x="232" y="159"/>
                      <a:pt x="232" y="158"/>
                      <a:pt x="232" y="157"/>
                    </a:cubicBezTo>
                    <a:cubicBezTo>
                      <a:pt x="212" y="20"/>
                      <a:pt x="212" y="20"/>
                      <a:pt x="212" y="20"/>
                    </a:cubicBezTo>
                    <a:cubicBezTo>
                      <a:pt x="211" y="14"/>
                      <a:pt x="205" y="8"/>
                      <a:pt x="199" y="8"/>
                    </a:cubicBezTo>
                    <a:lnTo>
                      <a:pt x="4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68" name="Freeform 1181">
                <a:extLst>
                  <a:ext uri="{FF2B5EF4-FFF2-40B4-BE49-F238E27FC236}">
                    <a16:creationId xmlns="" xmlns:a16="http://schemas.microsoft.com/office/drawing/2014/main" id="{BB21A6F2-900B-471E-A4D2-DED081906F5D}"/>
                  </a:ext>
                </a:extLst>
              </p:cNvPr>
              <p:cNvSpPr>
                <a:spLocks/>
              </p:cNvSpPr>
              <p:nvPr/>
            </p:nvSpPr>
            <p:spPr bwMode="auto">
              <a:xfrm>
                <a:off x="2760013" y="1058866"/>
                <a:ext cx="330200" cy="177800"/>
              </a:xfrm>
              <a:custGeom>
                <a:avLst/>
                <a:gdLst>
                  <a:gd name="T0" fmla="*/ 100 w 104"/>
                  <a:gd name="T1" fmla="*/ 56 h 56"/>
                  <a:gd name="T2" fmla="*/ 96 w 104"/>
                  <a:gd name="T3" fmla="*/ 52 h 56"/>
                  <a:gd name="T4" fmla="*/ 52 w 104"/>
                  <a:gd name="T5" fmla="*/ 8 h 56"/>
                  <a:gd name="T6" fmla="*/ 8 w 104"/>
                  <a:gd name="T7" fmla="*/ 52 h 56"/>
                  <a:gd name="T8" fmla="*/ 4 w 104"/>
                  <a:gd name="T9" fmla="*/ 56 h 56"/>
                  <a:gd name="T10" fmla="*/ 0 w 104"/>
                  <a:gd name="T11" fmla="*/ 52 h 56"/>
                  <a:gd name="T12" fmla="*/ 52 w 104"/>
                  <a:gd name="T13" fmla="*/ 0 h 56"/>
                  <a:gd name="T14" fmla="*/ 104 w 104"/>
                  <a:gd name="T15" fmla="*/ 52 h 56"/>
                  <a:gd name="T16" fmla="*/ 100 w 104"/>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56">
                    <a:moveTo>
                      <a:pt x="100" y="56"/>
                    </a:moveTo>
                    <a:cubicBezTo>
                      <a:pt x="98" y="56"/>
                      <a:pt x="96" y="54"/>
                      <a:pt x="96" y="52"/>
                    </a:cubicBezTo>
                    <a:cubicBezTo>
                      <a:pt x="96" y="28"/>
                      <a:pt x="76" y="8"/>
                      <a:pt x="52" y="8"/>
                    </a:cubicBezTo>
                    <a:cubicBezTo>
                      <a:pt x="28" y="8"/>
                      <a:pt x="8" y="28"/>
                      <a:pt x="8" y="52"/>
                    </a:cubicBezTo>
                    <a:cubicBezTo>
                      <a:pt x="8" y="54"/>
                      <a:pt x="6" y="56"/>
                      <a:pt x="4" y="56"/>
                    </a:cubicBezTo>
                    <a:cubicBezTo>
                      <a:pt x="2" y="56"/>
                      <a:pt x="0" y="54"/>
                      <a:pt x="0" y="52"/>
                    </a:cubicBezTo>
                    <a:cubicBezTo>
                      <a:pt x="0" y="23"/>
                      <a:pt x="23" y="0"/>
                      <a:pt x="52" y="0"/>
                    </a:cubicBezTo>
                    <a:cubicBezTo>
                      <a:pt x="81" y="0"/>
                      <a:pt x="104" y="23"/>
                      <a:pt x="104" y="52"/>
                    </a:cubicBezTo>
                    <a:cubicBezTo>
                      <a:pt x="104" y="54"/>
                      <a:pt x="102" y="56"/>
                      <a:pt x="10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69" name="Freeform 1182">
                <a:extLst>
                  <a:ext uri="{FF2B5EF4-FFF2-40B4-BE49-F238E27FC236}">
                    <a16:creationId xmlns="" xmlns:a16="http://schemas.microsoft.com/office/drawing/2014/main" id="{1C296240-F141-4832-A16B-7EC8C34C07B8}"/>
                  </a:ext>
                </a:extLst>
              </p:cNvPr>
              <p:cNvSpPr>
                <a:spLocks/>
              </p:cNvSpPr>
              <p:nvPr/>
            </p:nvSpPr>
            <p:spPr bwMode="auto">
              <a:xfrm>
                <a:off x="3064813" y="1211266"/>
                <a:ext cx="25400" cy="230188"/>
              </a:xfrm>
              <a:custGeom>
                <a:avLst/>
                <a:gdLst>
                  <a:gd name="T0" fmla="*/ 4 w 8"/>
                  <a:gd name="T1" fmla="*/ 72 h 72"/>
                  <a:gd name="T2" fmla="*/ 0 w 8"/>
                  <a:gd name="T3" fmla="*/ 68 h 72"/>
                  <a:gd name="T4" fmla="*/ 0 w 8"/>
                  <a:gd name="T5" fmla="*/ 4 h 72"/>
                  <a:gd name="T6" fmla="*/ 4 w 8"/>
                  <a:gd name="T7" fmla="*/ 0 h 72"/>
                  <a:gd name="T8" fmla="*/ 4 w 8"/>
                  <a:gd name="T9" fmla="*/ 0 h 72"/>
                  <a:gd name="T10" fmla="*/ 8 w 8"/>
                  <a:gd name="T11" fmla="*/ 4 h 72"/>
                  <a:gd name="T12" fmla="*/ 8 w 8"/>
                  <a:gd name="T13" fmla="*/ 68 h 72"/>
                  <a:gd name="T14" fmla="*/ 4 w 8"/>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72">
                    <a:moveTo>
                      <a:pt x="4" y="72"/>
                    </a:moveTo>
                    <a:cubicBezTo>
                      <a:pt x="2" y="72"/>
                      <a:pt x="0" y="70"/>
                      <a:pt x="0" y="68"/>
                    </a:cubicBezTo>
                    <a:cubicBezTo>
                      <a:pt x="0" y="4"/>
                      <a:pt x="0" y="4"/>
                      <a:pt x="0" y="4"/>
                    </a:cubicBezTo>
                    <a:cubicBezTo>
                      <a:pt x="0" y="2"/>
                      <a:pt x="2" y="0"/>
                      <a:pt x="4" y="0"/>
                    </a:cubicBezTo>
                    <a:cubicBezTo>
                      <a:pt x="4" y="0"/>
                      <a:pt x="4" y="0"/>
                      <a:pt x="4" y="0"/>
                    </a:cubicBezTo>
                    <a:cubicBezTo>
                      <a:pt x="6" y="0"/>
                      <a:pt x="8" y="2"/>
                      <a:pt x="8" y="4"/>
                    </a:cubicBezTo>
                    <a:cubicBezTo>
                      <a:pt x="8" y="68"/>
                      <a:pt x="8" y="68"/>
                      <a:pt x="8" y="68"/>
                    </a:cubicBezTo>
                    <a:cubicBezTo>
                      <a:pt x="8" y="70"/>
                      <a:pt x="6" y="72"/>
                      <a:pt x="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70" name="Freeform 1183">
                <a:extLst>
                  <a:ext uri="{FF2B5EF4-FFF2-40B4-BE49-F238E27FC236}">
                    <a16:creationId xmlns="" xmlns:a16="http://schemas.microsoft.com/office/drawing/2014/main" id="{64157E9C-8146-4F0D-A438-1C680D1C61B1}"/>
                  </a:ext>
                </a:extLst>
              </p:cNvPr>
              <p:cNvSpPr>
                <a:spLocks noEditPoints="1"/>
              </p:cNvSpPr>
              <p:nvPr/>
            </p:nvSpPr>
            <p:spPr bwMode="auto">
              <a:xfrm>
                <a:off x="3039413" y="1416054"/>
                <a:ext cx="76200" cy="76200"/>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close/>
                    <a:moveTo>
                      <a:pt x="12" y="8"/>
                    </a:moveTo>
                    <a:cubicBezTo>
                      <a:pt x="10" y="8"/>
                      <a:pt x="8" y="10"/>
                      <a:pt x="8" y="12"/>
                    </a:cubicBezTo>
                    <a:cubicBezTo>
                      <a:pt x="8" y="14"/>
                      <a:pt x="10" y="16"/>
                      <a:pt x="12" y="16"/>
                    </a:cubicBezTo>
                    <a:cubicBezTo>
                      <a:pt x="14" y="16"/>
                      <a:pt x="16" y="14"/>
                      <a:pt x="16" y="12"/>
                    </a:cubicBezTo>
                    <a:cubicBezTo>
                      <a:pt x="16" y="10"/>
                      <a:pt x="14"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71" name="Freeform 1184">
                <a:extLst>
                  <a:ext uri="{FF2B5EF4-FFF2-40B4-BE49-F238E27FC236}">
                    <a16:creationId xmlns="" xmlns:a16="http://schemas.microsoft.com/office/drawing/2014/main" id="{E34D44AB-D830-4F03-A9AD-60C683DAD933}"/>
                  </a:ext>
                </a:extLst>
              </p:cNvPr>
              <p:cNvSpPr>
                <a:spLocks/>
              </p:cNvSpPr>
              <p:nvPr/>
            </p:nvSpPr>
            <p:spPr bwMode="auto">
              <a:xfrm>
                <a:off x="2760013" y="1211266"/>
                <a:ext cx="25400" cy="230188"/>
              </a:xfrm>
              <a:custGeom>
                <a:avLst/>
                <a:gdLst>
                  <a:gd name="T0" fmla="*/ 4 w 8"/>
                  <a:gd name="T1" fmla="*/ 72 h 72"/>
                  <a:gd name="T2" fmla="*/ 0 w 8"/>
                  <a:gd name="T3" fmla="*/ 68 h 72"/>
                  <a:gd name="T4" fmla="*/ 0 w 8"/>
                  <a:gd name="T5" fmla="*/ 4 h 72"/>
                  <a:gd name="T6" fmla="*/ 4 w 8"/>
                  <a:gd name="T7" fmla="*/ 0 h 72"/>
                  <a:gd name="T8" fmla="*/ 4 w 8"/>
                  <a:gd name="T9" fmla="*/ 0 h 72"/>
                  <a:gd name="T10" fmla="*/ 8 w 8"/>
                  <a:gd name="T11" fmla="*/ 4 h 72"/>
                  <a:gd name="T12" fmla="*/ 8 w 8"/>
                  <a:gd name="T13" fmla="*/ 68 h 72"/>
                  <a:gd name="T14" fmla="*/ 4 w 8"/>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72">
                    <a:moveTo>
                      <a:pt x="4" y="72"/>
                    </a:moveTo>
                    <a:cubicBezTo>
                      <a:pt x="2" y="72"/>
                      <a:pt x="0" y="70"/>
                      <a:pt x="0" y="68"/>
                    </a:cubicBezTo>
                    <a:cubicBezTo>
                      <a:pt x="0" y="4"/>
                      <a:pt x="0" y="4"/>
                      <a:pt x="0" y="4"/>
                    </a:cubicBezTo>
                    <a:cubicBezTo>
                      <a:pt x="0" y="2"/>
                      <a:pt x="2" y="0"/>
                      <a:pt x="4" y="0"/>
                    </a:cubicBezTo>
                    <a:cubicBezTo>
                      <a:pt x="4" y="0"/>
                      <a:pt x="4" y="0"/>
                      <a:pt x="4" y="0"/>
                    </a:cubicBezTo>
                    <a:cubicBezTo>
                      <a:pt x="6" y="0"/>
                      <a:pt x="8" y="2"/>
                      <a:pt x="8" y="4"/>
                    </a:cubicBezTo>
                    <a:cubicBezTo>
                      <a:pt x="8" y="68"/>
                      <a:pt x="8" y="68"/>
                      <a:pt x="8" y="68"/>
                    </a:cubicBezTo>
                    <a:cubicBezTo>
                      <a:pt x="8" y="70"/>
                      <a:pt x="6" y="72"/>
                      <a:pt x="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72" name="Freeform 1185">
                <a:extLst>
                  <a:ext uri="{FF2B5EF4-FFF2-40B4-BE49-F238E27FC236}">
                    <a16:creationId xmlns="" xmlns:a16="http://schemas.microsoft.com/office/drawing/2014/main" id="{5D586331-FDBE-4E00-9364-4C9B118E0CAD}"/>
                  </a:ext>
                </a:extLst>
              </p:cNvPr>
              <p:cNvSpPr>
                <a:spLocks noEditPoints="1"/>
              </p:cNvSpPr>
              <p:nvPr/>
            </p:nvSpPr>
            <p:spPr bwMode="auto">
              <a:xfrm>
                <a:off x="2734613" y="1416054"/>
                <a:ext cx="76200" cy="76200"/>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close/>
                    <a:moveTo>
                      <a:pt x="12" y="8"/>
                    </a:moveTo>
                    <a:cubicBezTo>
                      <a:pt x="10" y="8"/>
                      <a:pt x="8" y="10"/>
                      <a:pt x="8" y="12"/>
                    </a:cubicBezTo>
                    <a:cubicBezTo>
                      <a:pt x="8" y="14"/>
                      <a:pt x="10" y="16"/>
                      <a:pt x="12" y="16"/>
                    </a:cubicBezTo>
                    <a:cubicBezTo>
                      <a:pt x="14" y="16"/>
                      <a:pt x="16" y="14"/>
                      <a:pt x="16" y="12"/>
                    </a:cubicBezTo>
                    <a:cubicBezTo>
                      <a:pt x="16" y="10"/>
                      <a:pt x="14"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73" name="Group 820">
              <a:extLst>
                <a:ext uri="{FF2B5EF4-FFF2-40B4-BE49-F238E27FC236}">
                  <a16:creationId xmlns="" xmlns:a16="http://schemas.microsoft.com/office/drawing/2014/main" id="{0B46F304-7828-44BB-8F50-DF678F4B8538}"/>
                </a:ext>
              </a:extLst>
            </p:cNvPr>
            <p:cNvGrpSpPr/>
            <p:nvPr/>
          </p:nvGrpSpPr>
          <p:grpSpPr>
            <a:xfrm>
              <a:off x="4100338" y="1343009"/>
              <a:ext cx="384100" cy="359396"/>
              <a:chOff x="3944289" y="-1717673"/>
              <a:chExt cx="765176" cy="715963"/>
            </a:xfrm>
            <a:solidFill>
              <a:schemeClr val="tx1">
                <a:lumMod val="75000"/>
              </a:schemeClr>
            </a:solidFill>
          </p:grpSpPr>
          <p:sp>
            <p:nvSpPr>
              <p:cNvPr id="74" name="Freeform 1186">
                <a:extLst>
                  <a:ext uri="{FF2B5EF4-FFF2-40B4-BE49-F238E27FC236}">
                    <a16:creationId xmlns="" xmlns:a16="http://schemas.microsoft.com/office/drawing/2014/main" id="{27F3D50E-1B21-4CC1-A6A7-D2960A99B9E0}"/>
                  </a:ext>
                </a:extLst>
              </p:cNvPr>
              <p:cNvSpPr>
                <a:spLocks noEditPoints="1"/>
              </p:cNvSpPr>
              <p:nvPr/>
            </p:nvSpPr>
            <p:spPr bwMode="auto">
              <a:xfrm>
                <a:off x="3944289" y="-1606548"/>
                <a:ext cx="765176" cy="604838"/>
              </a:xfrm>
              <a:custGeom>
                <a:avLst/>
                <a:gdLst>
                  <a:gd name="T0" fmla="*/ 221 w 240"/>
                  <a:gd name="T1" fmla="*/ 190 h 190"/>
                  <a:gd name="T2" fmla="*/ 19 w 240"/>
                  <a:gd name="T3" fmla="*/ 190 h 190"/>
                  <a:gd name="T4" fmla="*/ 0 w 240"/>
                  <a:gd name="T5" fmla="*/ 171 h 190"/>
                  <a:gd name="T6" fmla="*/ 0 w 240"/>
                  <a:gd name="T7" fmla="*/ 29 h 190"/>
                  <a:gd name="T8" fmla="*/ 19 w 240"/>
                  <a:gd name="T9" fmla="*/ 10 h 190"/>
                  <a:gd name="T10" fmla="*/ 213 w 240"/>
                  <a:gd name="T11" fmla="*/ 10 h 190"/>
                  <a:gd name="T12" fmla="*/ 232 w 240"/>
                  <a:gd name="T13" fmla="*/ 4 h 190"/>
                  <a:gd name="T14" fmla="*/ 236 w 240"/>
                  <a:gd name="T15" fmla="*/ 0 h 190"/>
                  <a:gd name="T16" fmla="*/ 240 w 240"/>
                  <a:gd name="T17" fmla="*/ 5 h 190"/>
                  <a:gd name="T18" fmla="*/ 239 w 240"/>
                  <a:gd name="T19" fmla="*/ 8 h 190"/>
                  <a:gd name="T20" fmla="*/ 240 w 240"/>
                  <a:gd name="T21" fmla="*/ 10 h 190"/>
                  <a:gd name="T22" fmla="*/ 240 w 240"/>
                  <a:gd name="T23" fmla="*/ 171 h 190"/>
                  <a:gd name="T24" fmla="*/ 221 w 240"/>
                  <a:gd name="T25" fmla="*/ 190 h 190"/>
                  <a:gd name="T26" fmla="*/ 19 w 240"/>
                  <a:gd name="T27" fmla="*/ 18 h 190"/>
                  <a:gd name="T28" fmla="*/ 8 w 240"/>
                  <a:gd name="T29" fmla="*/ 29 h 190"/>
                  <a:gd name="T30" fmla="*/ 8 w 240"/>
                  <a:gd name="T31" fmla="*/ 171 h 190"/>
                  <a:gd name="T32" fmla="*/ 19 w 240"/>
                  <a:gd name="T33" fmla="*/ 182 h 190"/>
                  <a:gd name="T34" fmla="*/ 221 w 240"/>
                  <a:gd name="T35" fmla="*/ 182 h 190"/>
                  <a:gd name="T36" fmla="*/ 232 w 240"/>
                  <a:gd name="T37" fmla="*/ 171 h 190"/>
                  <a:gd name="T38" fmla="*/ 232 w 240"/>
                  <a:gd name="T39" fmla="*/ 15 h 190"/>
                  <a:gd name="T40" fmla="*/ 213 w 240"/>
                  <a:gd name="T41" fmla="*/ 18 h 190"/>
                  <a:gd name="T42" fmla="*/ 19 w 240"/>
                  <a:gd name="T43" fmla="*/ 1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0" h="190">
                    <a:moveTo>
                      <a:pt x="221" y="190"/>
                    </a:moveTo>
                    <a:cubicBezTo>
                      <a:pt x="19" y="190"/>
                      <a:pt x="19" y="190"/>
                      <a:pt x="19" y="190"/>
                    </a:cubicBezTo>
                    <a:cubicBezTo>
                      <a:pt x="9" y="190"/>
                      <a:pt x="0" y="181"/>
                      <a:pt x="0" y="171"/>
                    </a:cubicBezTo>
                    <a:cubicBezTo>
                      <a:pt x="0" y="29"/>
                      <a:pt x="0" y="29"/>
                      <a:pt x="0" y="29"/>
                    </a:cubicBezTo>
                    <a:cubicBezTo>
                      <a:pt x="0" y="19"/>
                      <a:pt x="9" y="10"/>
                      <a:pt x="19" y="10"/>
                    </a:cubicBezTo>
                    <a:cubicBezTo>
                      <a:pt x="213" y="10"/>
                      <a:pt x="213" y="10"/>
                      <a:pt x="213" y="10"/>
                    </a:cubicBezTo>
                    <a:cubicBezTo>
                      <a:pt x="225" y="10"/>
                      <a:pt x="231" y="8"/>
                      <a:pt x="232" y="4"/>
                    </a:cubicBezTo>
                    <a:cubicBezTo>
                      <a:pt x="232" y="1"/>
                      <a:pt x="234" y="0"/>
                      <a:pt x="236" y="0"/>
                    </a:cubicBezTo>
                    <a:cubicBezTo>
                      <a:pt x="239" y="1"/>
                      <a:pt x="240" y="3"/>
                      <a:pt x="240" y="5"/>
                    </a:cubicBezTo>
                    <a:cubicBezTo>
                      <a:pt x="239" y="6"/>
                      <a:pt x="239" y="7"/>
                      <a:pt x="239" y="8"/>
                    </a:cubicBezTo>
                    <a:cubicBezTo>
                      <a:pt x="240" y="8"/>
                      <a:pt x="240" y="9"/>
                      <a:pt x="240" y="10"/>
                    </a:cubicBezTo>
                    <a:cubicBezTo>
                      <a:pt x="240" y="171"/>
                      <a:pt x="240" y="171"/>
                      <a:pt x="240" y="171"/>
                    </a:cubicBezTo>
                    <a:cubicBezTo>
                      <a:pt x="240" y="181"/>
                      <a:pt x="231" y="190"/>
                      <a:pt x="221" y="190"/>
                    </a:cubicBezTo>
                    <a:close/>
                    <a:moveTo>
                      <a:pt x="19" y="18"/>
                    </a:moveTo>
                    <a:cubicBezTo>
                      <a:pt x="13" y="18"/>
                      <a:pt x="8" y="23"/>
                      <a:pt x="8" y="29"/>
                    </a:cubicBezTo>
                    <a:cubicBezTo>
                      <a:pt x="8" y="171"/>
                      <a:pt x="8" y="171"/>
                      <a:pt x="8" y="171"/>
                    </a:cubicBezTo>
                    <a:cubicBezTo>
                      <a:pt x="8" y="177"/>
                      <a:pt x="13" y="182"/>
                      <a:pt x="19" y="182"/>
                    </a:cubicBezTo>
                    <a:cubicBezTo>
                      <a:pt x="221" y="182"/>
                      <a:pt x="221" y="182"/>
                      <a:pt x="221" y="182"/>
                    </a:cubicBezTo>
                    <a:cubicBezTo>
                      <a:pt x="227" y="182"/>
                      <a:pt x="232" y="177"/>
                      <a:pt x="232" y="171"/>
                    </a:cubicBezTo>
                    <a:cubicBezTo>
                      <a:pt x="232" y="15"/>
                      <a:pt x="232" y="15"/>
                      <a:pt x="232" y="15"/>
                    </a:cubicBezTo>
                    <a:cubicBezTo>
                      <a:pt x="226" y="18"/>
                      <a:pt x="217" y="18"/>
                      <a:pt x="213" y="18"/>
                    </a:cubicBezTo>
                    <a:lnTo>
                      <a:pt x="19"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75" name="Freeform 1187">
                <a:extLst>
                  <a:ext uri="{FF2B5EF4-FFF2-40B4-BE49-F238E27FC236}">
                    <a16:creationId xmlns="" xmlns:a16="http://schemas.microsoft.com/office/drawing/2014/main" id="{3A1A66CA-BE91-42C9-BD88-88A4105B9B64}"/>
                  </a:ext>
                </a:extLst>
              </p:cNvPr>
              <p:cNvSpPr>
                <a:spLocks/>
              </p:cNvSpPr>
              <p:nvPr/>
            </p:nvSpPr>
            <p:spPr bwMode="auto">
              <a:xfrm>
                <a:off x="4033189" y="-1717673"/>
                <a:ext cx="676276" cy="171450"/>
              </a:xfrm>
              <a:custGeom>
                <a:avLst/>
                <a:gdLst>
                  <a:gd name="T0" fmla="*/ 208 w 212"/>
                  <a:gd name="T1" fmla="*/ 54 h 54"/>
                  <a:gd name="T2" fmla="*/ 204 w 212"/>
                  <a:gd name="T3" fmla="*/ 50 h 54"/>
                  <a:gd name="T4" fmla="*/ 204 w 212"/>
                  <a:gd name="T5" fmla="*/ 40 h 54"/>
                  <a:gd name="T6" fmla="*/ 192 w 212"/>
                  <a:gd name="T7" fmla="*/ 32 h 54"/>
                  <a:gd name="T8" fmla="*/ 19 w 212"/>
                  <a:gd name="T9" fmla="*/ 9 h 54"/>
                  <a:gd name="T10" fmla="*/ 11 w 212"/>
                  <a:gd name="T11" fmla="*/ 11 h 54"/>
                  <a:gd name="T12" fmla="*/ 8 w 212"/>
                  <a:gd name="T13" fmla="*/ 18 h 54"/>
                  <a:gd name="T14" fmla="*/ 8 w 212"/>
                  <a:gd name="T15" fmla="*/ 46 h 54"/>
                  <a:gd name="T16" fmla="*/ 4 w 212"/>
                  <a:gd name="T17" fmla="*/ 50 h 54"/>
                  <a:gd name="T18" fmla="*/ 0 w 212"/>
                  <a:gd name="T19" fmla="*/ 46 h 54"/>
                  <a:gd name="T20" fmla="*/ 0 w 212"/>
                  <a:gd name="T21" fmla="*/ 18 h 54"/>
                  <a:gd name="T22" fmla="*/ 6 w 212"/>
                  <a:gd name="T23" fmla="*/ 5 h 54"/>
                  <a:gd name="T24" fmla="*/ 20 w 212"/>
                  <a:gd name="T25" fmla="*/ 1 h 54"/>
                  <a:gd name="T26" fmla="*/ 193 w 212"/>
                  <a:gd name="T27" fmla="*/ 24 h 54"/>
                  <a:gd name="T28" fmla="*/ 212 w 212"/>
                  <a:gd name="T29" fmla="*/ 40 h 54"/>
                  <a:gd name="T30" fmla="*/ 212 w 212"/>
                  <a:gd name="T31" fmla="*/ 50 h 54"/>
                  <a:gd name="T32" fmla="*/ 208 w 212"/>
                  <a:gd name="T3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54">
                    <a:moveTo>
                      <a:pt x="208" y="54"/>
                    </a:moveTo>
                    <a:cubicBezTo>
                      <a:pt x="206" y="54"/>
                      <a:pt x="204" y="52"/>
                      <a:pt x="204" y="50"/>
                    </a:cubicBezTo>
                    <a:cubicBezTo>
                      <a:pt x="204" y="40"/>
                      <a:pt x="204" y="40"/>
                      <a:pt x="204" y="40"/>
                    </a:cubicBezTo>
                    <a:cubicBezTo>
                      <a:pt x="204" y="40"/>
                      <a:pt x="203" y="34"/>
                      <a:pt x="192" y="32"/>
                    </a:cubicBezTo>
                    <a:cubicBezTo>
                      <a:pt x="19" y="9"/>
                      <a:pt x="19" y="9"/>
                      <a:pt x="19" y="9"/>
                    </a:cubicBezTo>
                    <a:cubicBezTo>
                      <a:pt x="16" y="9"/>
                      <a:pt x="13" y="9"/>
                      <a:pt x="11" y="11"/>
                    </a:cubicBezTo>
                    <a:cubicBezTo>
                      <a:pt x="9" y="12"/>
                      <a:pt x="8" y="15"/>
                      <a:pt x="8" y="18"/>
                    </a:cubicBezTo>
                    <a:cubicBezTo>
                      <a:pt x="8" y="46"/>
                      <a:pt x="8" y="46"/>
                      <a:pt x="8" y="46"/>
                    </a:cubicBezTo>
                    <a:cubicBezTo>
                      <a:pt x="8" y="48"/>
                      <a:pt x="6" y="50"/>
                      <a:pt x="4" y="50"/>
                    </a:cubicBezTo>
                    <a:cubicBezTo>
                      <a:pt x="2" y="50"/>
                      <a:pt x="0" y="48"/>
                      <a:pt x="0" y="46"/>
                    </a:cubicBezTo>
                    <a:cubicBezTo>
                      <a:pt x="0" y="18"/>
                      <a:pt x="0" y="18"/>
                      <a:pt x="0" y="18"/>
                    </a:cubicBezTo>
                    <a:cubicBezTo>
                      <a:pt x="0" y="12"/>
                      <a:pt x="2" y="8"/>
                      <a:pt x="6" y="5"/>
                    </a:cubicBezTo>
                    <a:cubicBezTo>
                      <a:pt x="10" y="2"/>
                      <a:pt x="15" y="0"/>
                      <a:pt x="20" y="1"/>
                    </a:cubicBezTo>
                    <a:cubicBezTo>
                      <a:pt x="193" y="24"/>
                      <a:pt x="193" y="24"/>
                      <a:pt x="193" y="24"/>
                    </a:cubicBezTo>
                    <a:cubicBezTo>
                      <a:pt x="212" y="27"/>
                      <a:pt x="212" y="40"/>
                      <a:pt x="212" y="40"/>
                    </a:cubicBezTo>
                    <a:cubicBezTo>
                      <a:pt x="212" y="50"/>
                      <a:pt x="212" y="50"/>
                      <a:pt x="212" y="50"/>
                    </a:cubicBezTo>
                    <a:cubicBezTo>
                      <a:pt x="212" y="52"/>
                      <a:pt x="210" y="54"/>
                      <a:pt x="2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76" name="Freeform 1188">
                <a:extLst>
                  <a:ext uri="{FF2B5EF4-FFF2-40B4-BE49-F238E27FC236}">
                    <a16:creationId xmlns="" xmlns:a16="http://schemas.microsoft.com/office/drawing/2014/main" id="{68935C51-CAC6-48DE-AB44-13D3C0B16EBE}"/>
                  </a:ext>
                </a:extLst>
              </p:cNvPr>
              <p:cNvSpPr>
                <a:spLocks noEditPoints="1"/>
              </p:cNvSpPr>
              <p:nvPr/>
            </p:nvSpPr>
            <p:spPr bwMode="auto">
              <a:xfrm>
                <a:off x="4007789" y="-1333498"/>
                <a:ext cx="90488" cy="904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8 h 28"/>
                  <a:gd name="T12" fmla="*/ 8 w 28"/>
                  <a:gd name="T13" fmla="*/ 14 h 28"/>
                  <a:gd name="T14" fmla="*/ 14 w 28"/>
                  <a:gd name="T15" fmla="*/ 20 h 28"/>
                  <a:gd name="T16" fmla="*/ 20 w 28"/>
                  <a:gd name="T17" fmla="*/ 14 h 28"/>
                  <a:gd name="T18" fmla="*/ 14 w 28"/>
                  <a:gd name="T19"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8"/>
                    </a:moveTo>
                    <a:cubicBezTo>
                      <a:pt x="11" y="8"/>
                      <a:pt x="8" y="11"/>
                      <a:pt x="8" y="14"/>
                    </a:cubicBezTo>
                    <a:cubicBezTo>
                      <a:pt x="8" y="17"/>
                      <a:pt x="11" y="20"/>
                      <a:pt x="14" y="20"/>
                    </a:cubicBezTo>
                    <a:cubicBezTo>
                      <a:pt x="17" y="20"/>
                      <a:pt x="20" y="17"/>
                      <a:pt x="20" y="14"/>
                    </a:cubicBezTo>
                    <a:cubicBezTo>
                      <a:pt x="20" y="11"/>
                      <a:pt x="17"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77" name="Group 821">
              <a:extLst>
                <a:ext uri="{FF2B5EF4-FFF2-40B4-BE49-F238E27FC236}">
                  <a16:creationId xmlns="" xmlns:a16="http://schemas.microsoft.com/office/drawing/2014/main" id="{393D2954-C377-43B5-A43E-AD0427C7612F}"/>
                </a:ext>
              </a:extLst>
            </p:cNvPr>
            <p:cNvGrpSpPr/>
            <p:nvPr/>
          </p:nvGrpSpPr>
          <p:grpSpPr>
            <a:xfrm>
              <a:off x="4995945" y="4140083"/>
              <a:ext cx="387288" cy="384896"/>
              <a:chOff x="5342878" y="3854455"/>
              <a:chExt cx="771526" cy="766763"/>
            </a:xfrm>
            <a:solidFill>
              <a:schemeClr val="tx1">
                <a:lumMod val="75000"/>
              </a:schemeClr>
            </a:solidFill>
          </p:grpSpPr>
          <p:sp>
            <p:nvSpPr>
              <p:cNvPr id="78" name="Freeform 1189">
                <a:extLst>
                  <a:ext uri="{FF2B5EF4-FFF2-40B4-BE49-F238E27FC236}">
                    <a16:creationId xmlns="" xmlns:a16="http://schemas.microsoft.com/office/drawing/2014/main" id="{CF9756D4-D1F3-4D9E-8BA4-C82FBCDDE56B}"/>
                  </a:ext>
                </a:extLst>
              </p:cNvPr>
              <p:cNvSpPr>
                <a:spLocks/>
              </p:cNvSpPr>
              <p:nvPr/>
            </p:nvSpPr>
            <p:spPr bwMode="auto">
              <a:xfrm>
                <a:off x="6044554" y="4300543"/>
                <a:ext cx="57150" cy="57150"/>
              </a:xfrm>
              <a:custGeom>
                <a:avLst/>
                <a:gdLst>
                  <a:gd name="T0" fmla="*/ 15 w 18"/>
                  <a:gd name="T1" fmla="*/ 15 h 18"/>
                  <a:gd name="T2" fmla="*/ 3 w 18"/>
                  <a:gd name="T3" fmla="*/ 15 h 18"/>
                  <a:gd name="T4" fmla="*/ 3 w 18"/>
                  <a:gd name="T5" fmla="*/ 4 h 18"/>
                  <a:gd name="T6" fmla="*/ 15 w 18"/>
                  <a:gd name="T7" fmla="*/ 4 h 18"/>
                  <a:gd name="T8" fmla="*/ 15 w 18"/>
                  <a:gd name="T9" fmla="*/ 15 h 18"/>
                </a:gdLst>
                <a:ahLst/>
                <a:cxnLst>
                  <a:cxn ang="0">
                    <a:pos x="T0" y="T1"/>
                  </a:cxn>
                  <a:cxn ang="0">
                    <a:pos x="T2" y="T3"/>
                  </a:cxn>
                  <a:cxn ang="0">
                    <a:pos x="T4" y="T5"/>
                  </a:cxn>
                  <a:cxn ang="0">
                    <a:pos x="T6" y="T7"/>
                  </a:cxn>
                  <a:cxn ang="0">
                    <a:pos x="T8" y="T9"/>
                  </a:cxn>
                </a:cxnLst>
                <a:rect l="0" t="0" r="r" b="b"/>
                <a:pathLst>
                  <a:path w="18" h="18">
                    <a:moveTo>
                      <a:pt x="15" y="15"/>
                    </a:moveTo>
                    <a:cubicBezTo>
                      <a:pt x="12" y="18"/>
                      <a:pt x="6" y="18"/>
                      <a:pt x="3" y="15"/>
                    </a:cubicBezTo>
                    <a:cubicBezTo>
                      <a:pt x="0" y="12"/>
                      <a:pt x="0" y="7"/>
                      <a:pt x="3" y="4"/>
                    </a:cubicBezTo>
                    <a:cubicBezTo>
                      <a:pt x="6" y="0"/>
                      <a:pt x="12" y="0"/>
                      <a:pt x="15" y="4"/>
                    </a:cubicBezTo>
                    <a:cubicBezTo>
                      <a:pt x="18" y="7"/>
                      <a:pt x="18" y="12"/>
                      <a:pt x="1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79" name="Freeform 1190">
                <a:extLst>
                  <a:ext uri="{FF2B5EF4-FFF2-40B4-BE49-F238E27FC236}">
                    <a16:creationId xmlns="" xmlns:a16="http://schemas.microsoft.com/office/drawing/2014/main" id="{BE4B6C87-6B2E-418D-B2C9-3D7BF4AD9E72}"/>
                  </a:ext>
                </a:extLst>
              </p:cNvPr>
              <p:cNvSpPr>
                <a:spLocks noEditPoints="1"/>
              </p:cNvSpPr>
              <p:nvPr/>
            </p:nvSpPr>
            <p:spPr bwMode="auto">
              <a:xfrm>
                <a:off x="6031854" y="4287843"/>
                <a:ext cx="82550" cy="79375"/>
              </a:xfrm>
              <a:custGeom>
                <a:avLst/>
                <a:gdLst>
                  <a:gd name="T0" fmla="*/ 13 w 26"/>
                  <a:gd name="T1" fmla="*/ 25 h 25"/>
                  <a:gd name="T2" fmla="*/ 5 w 26"/>
                  <a:gd name="T3" fmla="*/ 22 h 25"/>
                  <a:gd name="T4" fmla="*/ 5 w 26"/>
                  <a:gd name="T5" fmla="*/ 5 h 25"/>
                  <a:gd name="T6" fmla="*/ 21 w 26"/>
                  <a:gd name="T7" fmla="*/ 5 h 25"/>
                  <a:gd name="T8" fmla="*/ 21 w 26"/>
                  <a:gd name="T9" fmla="*/ 22 h 25"/>
                  <a:gd name="T10" fmla="*/ 13 w 26"/>
                  <a:gd name="T11" fmla="*/ 25 h 25"/>
                  <a:gd name="T12" fmla="*/ 13 w 26"/>
                  <a:gd name="T13" fmla="*/ 9 h 25"/>
                  <a:gd name="T14" fmla="*/ 10 w 26"/>
                  <a:gd name="T15" fmla="*/ 10 h 25"/>
                  <a:gd name="T16" fmla="*/ 10 w 26"/>
                  <a:gd name="T17" fmla="*/ 16 h 25"/>
                  <a:gd name="T18" fmla="*/ 16 w 26"/>
                  <a:gd name="T19" fmla="*/ 16 h 25"/>
                  <a:gd name="T20" fmla="*/ 16 w 26"/>
                  <a:gd name="T21" fmla="*/ 10 h 25"/>
                  <a:gd name="T22" fmla="*/ 13 w 26"/>
                  <a:gd name="T23"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13" y="25"/>
                    </a:moveTo>
                    <a:cubicBezTo>
                      <a:pt x="10" y="25"/>
                      <a:pt x="7" y="24"/>
                      <a:pt x="5" y="22"/>
                    </a:cubicBezTo>
                    <a:cubicBezTo>
                      <a:pt x="0" y="17"/>
                      <a:pt x="0" y="9"/>
                      <a:pt x="5" y="5"/>
                    </a:cubicBezTo>
                    <a:cubicBezTo>
                      <a:pt x="9" y="0"/>
                      <a:pt x="17" y="0"/>
                      <a:pt x="21" y="5"/>
                    </a:cubicBezTo>
                    <a:cubicBezTo>
                      <a:pt x="26" y="9"/>
                      <a:pt x="26" y="17"/>
                      <a:pt x="21" y="22"/>
                    </a:cubicBezTo>
                    <a:cubicBezTo>
                      <a:pt x="19" y="24"/>
                      <a:pt x="16" y="25"/>
                      <a:pt x="13" y="25"/>
                    </a:cubicBezTo>
                    <a:close/>
                    <a:moveTo>
                      <a:pt x="13" y="9"/>
                    </a:moveTo>
                    <a:cubicBezTo>
                      <a:pt x="12" y="9"/>
                      <a:pt x="11" y="10"/>
                      <a:pt x="10" y="10"/>
                    </a:cubicBezTo>
                    <a:cubicBezTo>
                      <a:pt x="9" y="12"/>
                      <a:pt x="9" y="14"/>
                      <a:pt x="10" y="16"/>
                    </a:cubicBezTo>
                    <a:cubicBezTo>
                      <a:pt x="12" y="18"/>
                      <a:pt x="14" y="18"/>
                      <a:pt x="16" y="16"/>
                    </a:cubicBezTo>
                    <a:cubicBezTo>
                      <a:pt x="17" y="14"/>
                      <a:pt x="17" y="12"/>
                      <a:pt x="16" y="10"/>
                    </a:cubicBezTo>
                    <a:cubicBezTo>
                      <a:pt x="15" y="10"/>
                      <a:pt x="14" y="9"/>
                      <a:pt x="1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80" name="Freeform 1191">
                <a:extLst>
                  <a:ext uri="{FF2B5EF4-FFF2-40B4-BE49-F238E27FC236}">
                    <a16:creationId xmlns="" xmlns:a16="http://schemas.microsoft.com/office/drawing/2014/main" id="{473D6AAF-5C13-468F-9FCF-BC70B7D5EB54}"/>
                  </a:ext>
                </a:extLst>
              </p:cNvPr>
              <p:cNvSpPr>
                <a:spLocks noEditPoints="1"/>
              </p:cNvSpPr>
              <p:nvPr/>
            </p:nvSpPr>
            <p:spPr bwMode="auto">
              <a:xfrm>
                <a:off x="5750866" y="4414843"/>
                <a:ext cx="207963" cy="206375"/>
              </a:xfrm>
              <a:custGeom>
                <a:avLst/>
                <a:gdLst>
                  <a:gd name="T0" fmla="*/ 33 w 65"/>
                  <a:gd name="T1" fmla="*/ 65 h 65"/>
                  <a:gd name="T2" fmla="*/ 30 w 65"/>
                  <a:gd name="T3" fmla="*/ 64 h 65"/>
                  <a:gd name="T4" fmla="*/ 2 w 65"/>
                  <a:gd name="T5" fmla="*/ 36 h 65"/>
                  <a:gd name="T6" fmla="*/ 2 w 65"/>
                  <a:gd name="T7" fmla="*/ 30 h 65"/>
                  <a:gd name="T8" fmla="*/ 30 w 65"/>
                  <a:gd name="T9" fmla="*/ 2 h 65"/>
                  <a:gd name="T10" fmla="*/ 35 w 65"/>
                  <a:gd name="T11" fmla="*/ 2 h 65"/>
                  <a:gd name="T12" fmla="*/ 63 w 65"/>
                  <a:gd name="T13" fmla="*/ 30 h 65"/>
                  <a:gd name="T14" fmla="*/ 63 w 65"/>
                  <a:gd name="T15" fmla="*/ 36 h 65"/>
                  <a:gd name="T16" fmla="*/ 35 w 65"/>
                  <a:gd name="T17" fmla="*/ 64 h 65"/>
                  <a:gd name="T18" fmla="*/ 33 w 65"/>
                  <a:gd name="T19" fmla="*/ 65 h 65"/>
                  <a:gd name="T20" fmla="*/ 10 w 65"/>
                  <a:gd name="T21" fmla="*/ 33 h 65"/>
                  <a:gd name="T22" fmla="*/ 33 w 65"/>
                  <a:gd name="T23" fmla="*/ 55 h 65"/>
                  <a:gd name="T24" fmla="*/ 55 w 65"/>
                  <a:gd name="T25" fmla="*/ 33 h 65"/>
                  <a:gd name="T26" fmla="*/ 33 w 65"/>
                  <a:gd name="T27" fmla="*/ 10 h 65"/>
                  <a:gd name="T28" fmla="*/ 10 w 65"/>
                  <a:gd name="T29"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65">
                    <a:moveTo>
                      <a:pt x="33" y="65"/>
                    </a:moveTo>
                    <a:cubicBezTo>
                      <a:pt x="32" y="65"/>
                      <a:pt x="31" y="64"/>
                      <a:pt x="30" y="64"/>
                    </a:cubicBezTo>
                    <a:cubicBezTo>
                      <a:pt x="2" y="36"/>
                      <a:pt x="2" y="36"/>
                      <a:pt x="2" y="36"/>
                    </a:cubicBezTo>
                    <a:cubicBezTo>
                      <a:pt x="0" y="34"/>
                      <a:pt x="0" y="31"/>
                      <a:pt x="2" y="30"/>
                    </a:cubicBezTo>
                    <a:cubicBezTo>
                      <a:pt x="30" y="2"/>
                      <a:pt x="30" y="2"/>
                      <a:pt x="30" y="2"/>
                    </a:cubicBezTo>
                    <a:cubicBezTo>
                      <a:pt x="31" y="0"/>
                      <a:pt x="34" y="0"/>
                      <a:pt x="35" y="2"/>
                    </a:cubicBezTo>
                    <a:cubicBezTo>
                      <a:pt x="63" y="30"/>
                      <a:pt x="63" y="30"/>
                      <a:pt x="63" y="30"/>
                    </a:cubicBezTo>
                    <a:cubicBezTo>
                      <a:pt x="65" y="31"/>
                      <a:pt x="65" y="34"/>
                      <a:pt x="63" y="36"/>
                    </a:cubicBezTo>
                    <a:cubicBezTo>
                      <a:pt x="35" y="64"/>
                      <a:pt x="35" y="64"/>
                      <a:pt x="35" y="64"/>
                    </a:cubicBezTo>
                    <a:cubicBezTo>
                      <a:pt x="35" y="64"/>
                      <a:pt x="34" y="65"/>
                      <a:pt x="33" y="65"/>
                    </a:cubicBezTo>
                    <a:close/>
                    <a:moveTo>
                      <a:pt x="10" y="33"/>
                    </a:moveTo>
                    <a:cubicBezTo>
                      <a:pt x="33" y="55"/>
                      <a:pt x="33" y="55"/>
                      <a:pt x="33" y="55"/>
                    </a:cubicBezTo>
                    <a:cubicBezTo>
                      <a:pt x="55" y="33"/>
                      <a:pt x="55" y="33"/>
                      <a:pt x="55" y="33"/>
                    </a:cubicBezTo>
                    <a:cubicBezTo>
                      <a:pt x="33" y="10"/>
                      <a:pt x="33" y="10"/>
                      <a:pt x="33" y="10"/>
                    </a:cubicBezTo>
                    <a:lnTo>
                      <a:pt x="1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81" name="Freeform 1192">
                <a:extLst>
                  <a:ext uri="{FF2B5EF4-FFF2-40B4-BE49-F238E27FC236}">
                    <a16:creationId xmlns="" xmlns:a16="http://schemas.microsoft.com/office/drawing/2014/main" id="{7BFCE2D9-4F09-4E88-9C81-E6D81710CD63}"/>
                  </a:ext>
                </a:extLst>
              </p:cNvPr>
              <p:cNvSpPr>
                <a:spLocks noEditPoints="1"/>
              </p:cNvSpPr>
              <p:nvPr/>
            </p:nvSpPr>
            <p:spPr bwMode="auto">
              <a:xfrm>
                <a:off x="5750866" y="4008443"/>
                <a:ext cx="207963" cy="206375"/>
              </a:xfrm>
              <a:custGeom>
                <a:avLst/>
                <a:gdLst>
                  <a:gd name="T0" fmla="*/ 33 w 65"/>
                  <a:gd name="T1" fmla="*/ 65 h 65"/>
                  <a:gd name="T2" fmla="*/ 30 w 65"/>
                  <a:gd name="T3" fmla="*/ 64 h 65"/>
                  <a:gd name="T4" fmla="*/ 2 w 65"/>
                  <a:gd name="T5" fmla="*/ 36 h 65"/>
                  <a:gd name="T6" fmla="*/ 2 w 65"/>
                  <a:gd name="T7" fmla="*/ 30 h 65"/>
                  <a:gd name="T8" fmla="*/ 30 w 65"/>
                  <a:gd name="T9" fmla="*/ 2 h 65"/>
                  <a:gd name="T10" fmla="*/ 35 w 65"/>
                  <a:gd name="T11" fmla="*/ 2 h 65"/>
                  <a:gd name="T12" fmla="*/ 63 w 65"/>
                  <a:gd name="T13" fmla="*/ 30 h 65"/>
                  <a:gd name="T14" fmla="*/ 63 w 65"/>
                  <a:gd name="T15" fmla="*/ 36 h 65"/>
                  <a:gd name="T16" fmla="*/ 35 w 65"/>
                  <a:gd name="T17" fmla="*/ 64 h 65"/>
                  <a:gd name="T18" fmla="*/ 33 w 65"/>
                  <a:gd name="T19" fmla="*/ 65 h 65"/>
                  <a:gd name="T20" fmla="*/ 10 w 65"/>
                  <a:gd name="T21" fmla="*/ 33 h 65"/>
                  <a:gd name="T22" fmla="*/ 33 w 65"/>
                  <a:gd name="T23" fmla="*/ 55 h 65"/>
                  <a:gd name="T24" fmla="*/ 55 w 65"/>
                  <a:gd name="T25" fmla="*/ 33 h 65"/>
                  <a:gd name="T26" fmla="*/ 33 w 65"/>
                  <a:gd name="T27" fmla="*/ 10 h 65"/>
                  <a:gd name="T28" fmla="*/ 10 w 65"/>
                  <a:gd name="T29"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65">
                    <a:moveTo>
                      <a:pt x="33" y="65"/>
                    </a:moveTo>
                    <a:cubicBezTo>
                      <a:pt x="32" y="65"/>
                      <a:pt x="31" y="64"/>
                      <a:pt x="30" y="64"/>
                    </a:cubicBezTo>
                    <a:cubicBezTo>
                      <a:pt x="2" y="36"/>
                      <a:pt x="2" y="36"/>
                      <a:pt x="2" y="36"/>
                    </a:cubicBezTo>
                    <a:cubicBezTo>
                      <a:pt x="0" y="34"/>
                      <a:pt x="0" y="31"/>
                      <a:pt x="2" y="30"/>
                    </a:cubicBezTo>
                    <a:cubicBezTo>
                      <a:pt x="30" y="2"/>
                      <a:pt x="30" y="2"/>
                      <a:pt x="30" y="2"/>
                    </a:cubicBezTo>
                    <a:cubicBezTo>
                      <a:pt x="31" y="0"/>
                      <a:pt x="34" y="0"/>
                      <a:pt x="35" y="2"/>
                    </a:cubicBezTo>
                    <a:cubicBezTo>
                      <a:pt x="63" y="30"/>
                      <a:pt x="63" y="30"/>
                      <a:pt x="63" y="30"/>
                    </a:cubicBezTo>
                    <a:cubicBezTo>
                      <a:pt x="65" y="31"/>
                      <a:pt x="65" y="34"/>
                      <a:pt x="63" y="36"/>
                    </a:cubicBezTo>
                    <a:cubicBezTo>
                      <a:pt x="35" y="64"/>
                      <a:pt x="35" y="64"/>
                      <a:pt x="35" y="64"/>
                    </a:cubicBezTo>
                    <a:cubicBezTo>
                      <a:pt x="35" y="64"/>
                      <a:pt x="34" y="65"/>
                      <a:pt x="33" y="65"/>
                    </a:cubicBezTo>
                    <a:close/>
                    <a:moveTo>
                      <a:pt x="10" y="33"/>
                    </a:moveTo>
                    <a:cubicBezTo>
                      <a:pt x="33" y="55"/>
                      <a:pt x="33" y="55"/>
                      <a:pt x="33" y="55"/>
                    </a:cubicBezTo>
                    <a:cubicBezTo>
                      <a:pt x="55" y="33"/>
                      <a:pt x="55" y="33"/>
                      <a:pt x="55" y="33"/>
                    </a:cubicBezTo>
                    <a:cubicBezTo>
                      <a:pt x="33" y="10"/>
                      <a:pt x="33" y="10"/>
                      <a:pt x="33" y="10"/>
                    </a:cubicBezTo>
                    <a:lnTo>
                      <a:pt x="1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82" name="Freeform 1193">
                <a:extLst>
                  <a:ext uri="{FF2B5EF4-FFF2-40B4-BE49-F238E27FC236}">
                    <a16:creationId xmlns="" xmlns:a16="http://schemas.microsoft.com/office/drawing/2014/main" id="{8F3B5A32-CBCF-40D1-B210-9EAE78007EE2}"/>
                  </a:ext>
                </a:extLst>
              </p:cNvPr>
              <p:cNvSpPr>
                <a:spLocks noEditPoints="1"/>
              </p:cNvSpPr>
              <p:nvPr/>
            </p:nvSpPr>
            <p:spPr bwMode="auto">
              <a:xfrm>
                <a:off x="5342878" y="4008443"/>
                <a:ext cx="207963" cy="206375"/>
              </a:xfrm>
              <a:custGeom>
                <a:avLst/>
                <a:gdLst>
                  <a:gd name="T0" fmla="*/ 33 w 65"/>
                  <a:gd name="T1" fmla="*/ 65 h 65"/>
                  <a:gd name="T2" fmla="*/ 30 w 65"/>
                  <a:gd name="T3" fmla="*/ 64 h 65"/>
                  <a:gd name="T4" fmla="*/ 2 w 65"/>
                  <a:gd name="T5" fmla="*/ 36 h 65"/>
                  <a:gd name="T6" fmla="*/ 2 w 65"/>
                  <a:gd name="T7" fmla="*/ 30 h 65"/>
                  <a:gd name="T8" fmla="*/ 30 w 65"/>
                  <a:gd name="T9" fmla="*/ 2 h 65"/>
                  <a:gd name="T10" fmla="*/ 35 w 65"/>
                  <a:gd name="T11" fmla="*/ 2 h 65"/>
                  <a:gd name="T12" fmla="*/ 63 w 65"/>
                  <a:gd name="T13" fmla="*/ 30 h 65"/>
                  <a:gd name="T14" fmla="*/ 63 w 65"/>
                  <a:gd name="T15" fmla="*/ 36 h 65"/>
                  <a:gd name="T16" fmla="*/ 35 w 65"/>
                  <a:gd name="T17" fmla="*/ 64 h 65"/>
                  <a:gd name="T18" fmla="*/ 33 w 65"/>
                  <a:gd name="T19" fmla="*/ 65 h 65"/>
                  <a:gd name="T20" fmla="*/ 10 w 65"/>
                  <a:gd name="T21" fmla="*/ 33 h 65"/>
                  <a:gd name="T22" fmla="*/ 33 w 65"/>
                  <a:gd name="T23" fmla="*/ 55 h 65"/>
                  <a:gd name="T24" fmla="*/ 55 w 65"/>
                  <a:gd name="T25" fmla="*/ 33 h 65"/>
                  <a:gd name="T26" fmla="*/ 33 w 65"/>
                  <a:gd name="T27" fmla="*/ 10 h 65"/>
                  <a:gd name="T28" fmla="*/ 10 w 65"/>
                  <a:gd name="T29"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65">
                    <a:moveTo>
                      <a:pt x="33" y="65"/>
                    </a:moveTo>
                    <a:cubicBezTo>
                      <a:pt x="32" y="65"/>
                      <a:pt x="31" y="64"/>
                      <a:pt x="30" y="64"/>
                    </a:cubicBezTo>
                    <a:cubicBezTo>
                      <a:pt x="2" y="36"/>
                      <a:pt x="2" y="36"/>
                      <a:pt x="2" y="36"/>
                    </a:cubicBezTo>
                    <a:cubicBezTo>
                      <a:pt x="0" y="34"/>
                      <a:pt x="0" y="31"/>
                      <a:pt x="2" y="30"/>
                    </a:cubicBezTo>
                    <a:cubicBezTo>
                      <a:pt x="30" y="2"/>
                      <a:pt x="30" y="2"/>
                      <a:pt x="30" y="2"/>
                    </a:cubicBezTo>
                    <a:cubicBezTo>
                      <a:pt x="31" y="0"/>
                      <a:pt x="34" y="0"/>
                      <a:pt x="35" y="2"/>
                    </a:cubicBezTo>
                    <a:cubicBezTo>
                      <a:pt x="63" y="30"/>
                      <a:pt x="63" y="30"/>
                      <a:pt x="63" y="30"/>
                    </a:cubicBezTo>
                    <a:cubicBezTo>
                      <a:pt x="65" y="31"/>
                      <a:pt x="65" y="34"/>
                      <a:pt x="63" y="36"/>
                    </a:cubicBezTo>
                    <a:cubicBezTo>
                      <a:pt x="35" y="64"/>
                      <a:pt x="35" y="64"/>
                      <a:pt x="35" y="64"/>
                    </a:cubicBezTo>
                    <a:cubicBezTo>
                      <a:pt x="35" y="64"/>
                      <a:pt x="34" y="65"/>
                      <a:pt x="33" y="65"/>
                    </a:cubicBezTo>
                    <a:close/>
                    <a:moveTo>
                      <a:pt x="10" y="33"/>
                    </a:moveTo>
                    <a:cubicBezTo>
                      <a:pt x="33" y="55"/>
                      <a:pt x="33" y="55"/>
                      <a:pt x="33" y="55"/>
                    </a:cubicBezTo>
                    <a:cubicBezTo>
                      <a:pt x="55" y="33"/>
                      <a:pt x="55" y="33"/>
                      <a:pt x="55" y="33"/>
                    </a:cubicBezTo>
                    <a:cubicBezTo>
                      <a:pt x="33" y="10"/>
                      <a:pt x="33" y="10"/>
                      <a:pt x="33" y="10"/>
                    </a:cubicBezTo>
                    <a:lnTo>
                      <a:pt x="1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83" name="Freeform 1194">
                <a:extLst>
                  <a:ext uri="{FF2B5EF4-FFF2-40B4-BE49-F238E27FC236}">
                    <a16:creationId xmlns="" xmlns:a16="http://schemas.microsoft.com/office/drawing/2014/main" id="{678BC0F5-073B-4455-B209-3D72CB805692}"/>
                  </a:ext>
                </a:extLst>
              </p:cNvPr>
              <p:cNvSpPr>
                <a:spLocks/>
              </p:cNvSpPr>
              <p:nvPr/>
            </p:nvSpPr>
            <p:spPr bwMode="auto">
              <a:xfrm>
                <a:off x="5890566" y="4148143"/>
                <a:ext cx="182563" cy="180975"/>
              </a:xfrm>
              <a:custGeom>
                <a:avLst/>
                <a:gdLst>
                  <a:gd name="T0" fmla="*/ 53 w 57"/>
                  <a:gd name="T1" fmla="*/ 57 h 57"/>
                  <a:gd name="T2" fmla="*/ 50 w 57"/>
                  <a:gd name="T3" fmla="*/ 56 h 57"/>
                  <a:gd name="T4" fmla="*/ 1 w 57"/>
                  <a:gd name="T5" fmla="*/ 7 h 57"/>
                  <a:gd name="T6" fmla="*/ 1 w 57"/>
                  <a:gd name="T7" fmla="*/ 1 h 57"/>
                  <a:gd name="T8" fmla="*/ 7 w 57"/>
                  <a:gd name="T9" fmla="*/ 1 h 57"/>
                  <a:gd name="T10" fmla="*/ 55 w 57"/>
                  <a:gd name="T11" fmla="*/ 50 h 57"/>
                  <a:gd name="T12" fmla="*/ 55 w 57"/>
                  <a:gd name="T13" fmla="*/ 56 h 57"/>
                  <a:gd name="T14" fmla="*/ 53 w 57"/>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57">
                    <a:moveTo>
                      <a:pt x="53" y="57"/>
                    </a:moveTo>
                    <a:cubicBezTo>
                      <a:pt x="52" y="57"/>
                      <a:pt x="51" y="56"/>
                      <a:pt x="50" y="56"/>
                    </a:cubicBezTo>
                    <a:cubicBezTo>
                      <a:pt x="1" y="7"/>
                      <a:pt x="1" y="7"/>
                      <a:pt x="1" y="7"/>
                    </a:cubicBezTo>
                    <a:cubicBezTo>
                      <a:pt x="0" y="5"/>
                      <a:pt x="0" y="3"/>
                      <a:pt x="1" y="1"/>
                    </a:cubicBezTo>
                    <a:cubicBezTo>
                      <a:pt x="3" y="0"/>
                      <a:pt x="5" y="0"/>
                      <a:pt x="7" y="1"/>
                    </a:cubicBezTo>
                    <a:cubicBezTo>
                      <a:pt x="55" y="50"/>
                      <a:pt x="55" y="50"/>
                      <a:pt x="55" y="50"/>
                    </a:cubicBezTo>
                    <a:cubicBezTo>
                      <a:pt x="57" y="51"/>
                      <a:pt x="57" y="54"/>
                      <a:pt x="55" y="56"/>
                    </a:cubicBezTo>
                    <a:cubicBezTo>
                      <a:pt x="55" y="56"/>
                      <a:pt x="54" y="57"/>
                      <a:pt x="53"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84" name="Freeform 1195">
                <a:extLst>
                  <a:ext uri="{FF2B5EF4-FFF2-40B4-BE49-F238E27FC236}">
                    <a16:creationId xmlns="" xmlns:a16="http://schemas.microsoft.com/office/drawing/2014/main" id="{A0667168-0D2B-4201-A4F5-AC0913F7FC81}"/>
                  </a:ext>
                </a:extLst>
              </p:cNvPr>
              <p:cNvSpPr>
                <a:spLocks/>
              </p:cNvSpPr>
              <p:nvPr/>
            </p:nvSpPr>
            <p:spPr bwMode="auto">
              <a:xfrm>
                <a:off x="5484166" y="3973518"/>
                <a:ext cx="333375" cy="101600"/>
              </a:xfrm>
              <a:custGeom>
                <a:avLst/>
                <a:gdLst>
                  <a:gd name="T0" fmla="*/ 5 w 105"/>
                  <a:gd name="T1" fmla="*/ 32 h 32"/>
                  <a:gd name="T2" fmla="*/ 2 w 105"/>
                  <a:gd name="T3" fmla="*/ 30 h 32"/>
                  <a:gd name="T4" fmla="*/ 2 w 105"/>
                  <a:gd name="T5" fmla="*/ 25 h 32"/>
                  <a:gd name="T6" fmla="*/ 103 w 105"/>
                  <a:gd name="T7" fmla="*/ 25 h 32"/>
                  <a:gd name="T8" fmla="*/ 103 w 105"/>
                  <a:gd name="T9" fmla="*/ 31 h 32"/>
                  <a:gd name="T10" fmla="*/ 98 w 105"/>
                  <a:gd name="T11" fmla="*/ 31 h 32"/>
                  <a:gd name="T12" fmla="*/ 7 w 105"/>
                  <a:gd name="T13" fmla="*/ 31 h 32"/>
                  <a:gd name="T14" fmla="*/ 5 w 105"/>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32">
                    <a:moveTo>
                      <a:pt x="5" y="32"/>
                    </a:moveTo>
                    <a:cubicBezTo>
                      <a:pt x="3" y="32"/>
                      <a:pt x="2" y="31"/>
                      <a:pt x="2" y="30"/>
                    </a:cubicBezTo>
                    <a:cubicBezTo>
                      <a:pt x="0" y="29"/>
                      <a:pt x="0" y="26"/>
                      <a:pt x="2" y="25"/>
                    </a:cubicBezTo>
                    <a:cubicBezTo>
                      <a:pt x="29" y="0"/>
                      <a:pt x="83" y="4"/>
                      <a:pt x="103" y="25"/>
                    </a:cubicBezTo>
                    <a:cubicBezTo>
                      <a:pt x="105" y="26"/>
                      <a:pt x="105" y="29"/>
                      <a:pt x="103" y="31"/>
                    </a:cubicBezTo>
                    <a:cubicBezTo>
                      <a:pt x="102" y="32"/>
                      <a:pt x="99" y="32"/>
                      <a:pt x="98" y="31"/>
                    </a:cubicBezTo>
                    <a:cubicBezTo>
                      <a:pt x="80" y="12"/>
                      <a:pt x="31" y="9"/>
                      <a:pt x="7" y="31"/>
                    </a:cubicBezTo>
                    <a:cubicBezTo>
                      <a:pt x="7" y="31"/>
                      <a:pt x="6" y="32"/>
                      <a:pt x="5"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85" name="Freeform 1196">
                <a:extLst>
                  <a:ext uri="{FF2B5EF4-FFF2-40B4-BE49-F238E27FC236}">
                    <a16:creationId xmlns="" xmlns:a16="http://schemas.microsoft.com/office/drawing/2014/main" id="{3B09522C-082F-4C99-80E3-468F3E25AF39}"/>
                  </a:ext>
                </a:extLst>
              </p:cNvPr>
              <p:cNvSpPr>
                <a:spLocks/>
              </p:cNvSpPr>
              <p:nvPr/>
            </p:nvSpPr>
            <p:spPr bwMode="auto">
              <a:xfrm>
                <a:off x="5890566" y="4148143"/>
                <a:ext cx="103188" cy="333375"/>
              </a:xfrm>
              <a:custGeom>
                <a:avLst/>
                <a:gdLst>
                  <a:gd name="T0" fmla="*/ 5 w 32"/>
                  <a:gd name="T1" fmla="*/ 105 h 105"/>
                  <a:gd name="T2" fmla="*/ 2 w 32"/>
                  <a:gd name="T3" fmla="*/ 104 h 105"/>
                  <a:gd name="T4" fmla="*/ 2 w 32"/>
                  <a:gd name="T5" fmla="*/ 98 h 105"/>
                  <a:gd name="T6" fmla="*/ 2 w 32"/>
                  <a:gd name="T7" fmla="*/ 8 h 105"/>
                  <a:gd name="T8" fmla="*/ 2 w 32"/>
                  <a:gd name="T9" fmla="*/ 2 h 105"/>
                  <a:gd name="T10" fmla="*/ 7 w 32"/>
                  <a:gd name="T11" fmla="*/ 2 h 105"/>
                  <a:gd name="T12" fmla="*/ 8 w 32"/>
                  <a:gd name="T13" fmla="*/ 104 h 105"/>
                  <a:gd name="T14" fmla="*/ 5 w 32"/>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05">
                    <a:moveTo>
                      <a:pt x="5" y="105"/>
                    </a:moveTo>
                    <a:cubicBezTo>
                      <a:pt x="4" y="105"/>
                      <a:pt x="3" y="104"/>
                      <a:pt x="2" y="104"/>
                    </a:cubicBezTo>
                    <a:cubicBezTo>
                      <a:pt x="0" y="102"/>
                      <a:pt x="0" y="100"/>
                      <a:pt x="2" y="98"/>
                    </a:cubicBezTo>
                    <a:cubicBezTo>
                      <a:pt x="23" y="75"/>
                      <a:pt x="20" y="26"/>
                      <a:pt x="2" y="8"/>
                    </a:cubicBezTo>
                    <a:cubicBezTo>
                      <a:pt x="0" y="6"/>
                      <a:pt x="0" y="4"/>
                      <a:pt x="2" y="2"/>
                    </a:cubicBezTo>
                    <a:cubicBezTo>
                      <a:pt x="3" y="0"/>
                      <a:pt x="6" y="0"/>
                      <a:pt x="7" y="2"/>
                    </a:cubicBezTo>
                    <a:cubicBezTo>
                      <a:pt x="28" y="23"/>
                      <a:pt x="32" y="77"/>
                      <a:pt x="8" y="104"/>
                    </a:cubicBezTo>
                    <a:cubicBezTo>
                      <a:pt x="7" y="104"/>
                      <a:pt x="6" y="105"/>
                      <a:pt x="5"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86" name="Freeform 1197">
                <a:extLst>
                  <a:ext uri="{FF2B5EF4-FFF2-40B4-BE49-F238E27FC236}">
                    <a16:creationId xmlns="" xmlns:a16="http://schemas.microsoft.com/office/drawing/2014/main" id="{75316EDF-F55A-40D5-8400-B0AC83BAA8BF}"/>
                  </a:ext>
                </a:extLst>
              </p:cNvPr>
              <p:cNvSpPr>
                <a:spLocks/>
              </p:cNvSpPr>
              <p:nvPr/>
            </p:nvSpPr>
            <p:spPr bwMode="auto">
              <a:xfrm>
                <a:off x="5611166" y="3867155"/>
                <a:ext cx="57150" cy="57150"/>
              </a:xfrm>
              <a:custGeom>
                <a:avLst/>
                <a:gdLst>
                  <a:gd name="T0" fmla="*/ 3 w 18"/>
                  <a:gd name="T1" fmla="*/ 3 h 18"/>
                  <a:gd name="T2" fmla="*/ 3 w 18"/>
                  <a:gd name="T3" fmla="*/ 15 h 18"/>
                  <a:gd name="T4" fmla="*/ 14 w 18"/>
                  <a:gd name="T5" fmla="*/ 15 h 18"/>
                  <a:gd name="T6" fmla="*/ 14 w 18"/>
                  <a:gd name="T7" fmla="*/ 3 h 18"/>
                  <a:gd name="T8" fmla="*/ 3 w 18"/>
                  <a:gd name="T9" fmla="*/ 3 h 18"/>
                </a:gdLst>
                <a:ahLst/>
                <a:cxnLst>
                  <a:cxn ang="0">
                    <a:pos x="T0" y="T1"/>
                  </a:cxn>
                  <a:cxn ang="0">
                    <a:pos x="T2" y="T3"/>
                  </a:cxn>
                  <a:cxn ang="0">
                    <a:pos x="T4" y="T5"/>
                  </a:cxn>
                  <a:cxn ang="0">
                    <a:pos x="T6" y="T7"/>
                  </a:cxn>
                  <a:cxn ang="0">
                    <a:pos x="T8" y="T9"/>
                  </a:cxn>
                </a:cxnLst>
                <a:rect l="0" t="0" r="r" b="b"/>
                <a:pathLst>
                  <a:path w="18" h="18">
                    <a:moveTo>
                      <a:pt x="3" y="3"/>
                    </a:moveTo>
                    <a:cubicBezTo>
                      <a:pt x="0" y="6"/>
                      <a:pt x="0" y="12"/>
                      <a:pt x="3" y="15"/>
                    </a:cubicBezTo>
                    <a:cubicBezTo>
                      <a:pt x="6" y="18"/>
                      <a:pt x="11" y="18"/>
                      <a:pt x="14" y="15"/>
                    </a:cubicBezTo>
                    <a:cubicBezTo>
                      <a:pt x="18" y="12"/>
                      <a:pt x="18" y="6"/>
                      <a:pt x="14" y="3"/>
                    </a:cubicBezTo>
                    <a:cubicBezTo>
                      <a:pt x="11" y="0"/>
                      <a:pt x="6" y="0"/>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87" name="Freeform 1198">
                <a:extLst>
                  <a:ext uri="{FF2B5EF4-FFF2-40B4-BE49-F238E27FC236}">
                    <a16:creationId xmlns="" xmlns:a16="http://schemas.microsoft.com/office/drawing/2014/main" id="{C7B1ED7D-EDE1-4798-BF06-7FBACAA6EFDB}"/>
                  </a:ext>
                </a:extLst>
              </p:cNvPr>
              <p:cNvSpPr>
                <a:spLocks noEditPoints="1"/>
              </p:cNvSpPr>
              <p:nvPr/>
            </p:nvSpPr>
            <p:spPr bwMode="auto">
              <a:xfrm>
                <a:off x="5598466" y="3854455"/>
                <a:ext cx="82550" cy="79375"/>
              </a:xfrm>
              <a:custGeom>
                <a:avLst/>
                <a:gdLst>
                  <a:gd name="T0" fmla="*/ 13 w 26"/>
                  <a:gd name="T1" fmla="*/ 25 h 25"/>
                  <a:gd name="T2" fmla="*/ 4 w 26"/>
                  <a:gd name="T3" fmla="*/ 21 h 25"/>
                  <a:gd name="T4" fmla="*/ 4 w 26"/>
                  <a:gd name="T5" fmla="*/ 5 h 25"/>
                  <a:gd name="T6" fmla="*/ 21 w 26"/>
                  <a:gd name="T7" fmla="*/ 5 h 25"/>
                  <a:gd name="T8" fmla="*/ 21 w 26"/>
                  <a:gd name="T9" fmla="*/ 21 h 25"/>
                  <a:gd name="T10" fmla="*/ 13 w 26"/>
                  <a:gd name="T11" fmla="*/ 25 h 25"/>
                  <a:gd name="T12" fmla="*/ 13 w 26"/>
                  <a:gd name="T13" fmla="*/ 9 h 25"/>
                  <a:gd name="T14" fmla="*/ 10 w 26"/>
                  <a:gd name="T15" fmla="*/ 10 h 25"/>
                  <a:gd name="T16" fmla="*/ 10 w 26"/>
                  <a:gd name="T17" fmla="*/ 16 h 25"/>
                  <a:gd name="T18" fmla="*/ 16 w 26"/>
                  <a:gd name="T19" fmla="*/ 16 h 25"/>
                  <a:gd name="T20" fmla="*/ 16 w 26"/>
                  <a:gd name="T21" fmla="*/ 10 h 25"/>
                  <a:gd name="T22" fmla="*/ 13 w 26"/>
                  <a:gd name="T23"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13" y="25"/>
                    </a:moveTo>
                    <a:cubicBezTo>
                      <a:pt x="10" y="25"/>
                      <a:pt x="7" y="24"/>
                      <a:pt x="4" y="21"/>
                    </a:cubicBezTo>
                    <a:cubicBezTo>
                      <a:pt x="0" y="17"/>
                      <a:pt x="0" y="9"/>
                      <a:pt x="4" y="5"/>
                    </a:cubicBezTo>
                    <a:cubicBezTo>
                      <a:pt x="9" y="0"/>
                      <a:pt x="17" y="0"/>
                      <a:pt x="21" y="5"/>
                    </a:cubicBezTo>
                    <a:cubicBezTo>
                      <a:pt x="26" y="9"/>
                      <a:pt x="26" y="17"/>
                      <a:pt x="21" y="21"/>
                    </a:cubicBezTo>
                    <a:cubicBezTo>
                      <a:pt x="19" y="24"/>
                      <a:pt x="16" y="25"/>
                      <a:pt x="13" y="25"/>
                    </a:cubicBezTo>
                    <a:close/>
                    <a:moveTo>
                      <a:pt x="13" y="9"/>
                    </a:moveTo>
                    <a:cubicBezTo>
                      <a:pt x="12" y="9"/>
                      <a:pt x="11" y="9"/>
                      <a:pt x="10" y="10"/>
                    </a:cubicBezTo>
                    <a:cubicBezTo>
                      <a:pt x="8" y="12"/>
                      <a:pt x="8" y="14"/>
                      <a:pt x="10" y="16"/>
                    </a:cubicBezTo>
                    <a:cubicBezTo>
                      <a:pt x="12" y="17"/>
                      <a:pt x="14" y="17"/>
                      <a:pt x="16" y="16"/>
                    </a:cubicBezTo>
                    <a:cubicBezTo>
                      <a:pt x="17" y="14"/>
                      <a:pt x="17" y="12"/>
                      <a:pt x="16" y="10"/>
                    </a:cubicBezTo>
                    <a:cubicBezTo>
                      <a:pt x="15" y="9"/>
                      <a:pt x="14" y="9"/>
                      <a:pt x="1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88" name="Freeform 1199">
                <a:extLst>
                  <a:ext uri="{FF2B5EF4-FFF2-40B4-BE49-F238E27FC236}">
                    <a16:creationId xmlns="" xmlns:a16="http://schemas.microsoft.com/office/drawing/2014/main" id="{745BA5EB-C73E-4332-8065-92A58342EA3C}"/>
                  </a:ext>
                </a:extLst>
              </p:cNvPr>
              <p:cNvSpPr>
                <a:spLocks/>
              </p:cNvSpPr>
              <p:nvPr/>
            </p:nvSpPr>
            <p:spPr bwMode="auto">
              <a:xfrm>
                <a:off x="5636566" y="3892555"/>
                <a:ext cx="184150" cy="185738"/>
              </a:xfrm>
              <a:custGeom>
                <a:avLst/>
                <a:gdLst>
                  <a:gd name="T0" fmla="*/ 54 w 58"/>
                  <a:gd name="T1" fmla="*/ 58 h 58"/>
                  <a:gd name="T2" fmla="*/ 51 w 58"/>
                  <a:gd name="T3" fmla="*/ 57 h 58"/>
                  <a:gd name="T4" fmla="*/ 2 w 58"/>
                  <a:gd name="T5" fmla="*/ 8 h 58"/>
                  <a:gd name="T6" fmla="*/ 2 w 58"/>
                  <a:gd name="T7" fmla="*/ 2 h 58"/>
                  <a:gd name="T8" fmla="*/ 7 w 58"/>
                  <a:gd name="T9" fmla="*/ 2 h 58"/>
                  <a:gd name="T10" fmla="*/ 57 w 58"/>
                  <a:gd name="T11" fmla="*/ 51 h 58"/>
                  <a:gd name="T12" fmla="*/ 57 w 58"/>
                  <a:gd name="T13" fmla="*/ 57 h 58"/>
                  <a:gd name="T14" fmla="*/ 54 w 58"/>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58">
                    <a:moveTo>
                      <a:pt x="54" y="58"/>
                    </a:moveTo>
                    <a:cubicBezTo>
                      <a:pt x="53" y="58"/>
                      <a:pt x="52" y="58"/>
                      <a:pt x="51" y="57"/>
                    </a:cubicBezTo>
                    <a:cubicBezTo>
                      <a:pt x="2" y="8"/>
                      <a:pt x="2" y="8"/>
                      <a:pt x="2" y="8"/>
                    </a:cubicBezTo>
                    <a:cubicBezTo>
                      <a:pt x="0" y="6"/>
                      <a:pt x="0" y="3"/>
                      <a:pt x="2" y="2"/>
                    </a:cubicBezTo>
                    <a:cubicBezTo>
                      <a:pt x="3" y="0"/>
                      <a:pt x="6" y="0"/>
                      <a:pt x="7" y="2"/>
                    </a:cubicBezTo>
                    <a:cubicBezTo>
                      <a:pt x="57" y="51"/>
                      <a:pt x="57" y="51"/>
                      <a:pt x="57" y="51"/>
                    </a:cubicBezTo>
                    <a:cubicBezTo>
                      <a:pt x="58" y="53"/>
                      <a:pt x="58" y="55"/>
                      <a:pt x="57" y="57"/>
                    </a:cubicBezTo>
                    <a:cubicBezTo>
                      <a:pt x="56" y="58"/>
                      <a:pt x="55" y="58"/>
                      <a:pt x="54"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89" name="Group 822">
              <a:extLst>
                <a:ext uri="{FF2B5EF4-FFF2-40B4-BE49-F238E27FC236}">
                  <a16:creationId xmlns="" xmlns:a16="http://schemas.microsoft.com/office/drawing/2014/main" id="{482F930B-9C56-470C-9BCA-DDD4C6C24918}"/>
                </a:ext>
              </a:extLst>
            </p:cNvPr>
            <p:cNvGrpSpPr/>
            <p:nvPr/>
          </p:nvGrpSpPr>
          <p:grpSpPr>
            <a:xfrm>
              <a:off x="5024630" y="1350977"/>
              <a:ext cx="384100" cy="345052"/>
              <a:chOff x="5346053" y="-1701798"/>
              <a:chExt cx="765176" cy="687388"/>
            </a:xfrm>
            <a:solidFill>
              <a:schemeClr val="tx1">
                <a:lumMod val="75000"/>
              </a:schemeClr>
            </a:solidFill>
          </p:grpSpPr>
          <p:sp>
            <p:nvSpPr>
              <p:cNvPr id="90" name="Freeform 1200">
                <a:extLst>
                  <a:ext uri="{FF2B5EF4-FFF2-40B4-BE49-F238E27FC236}">
                    <a16:creationId xmlns="" xmlns:a16="http://schemas.microsoft.com/office/drawing/2014/main" id="{8B38F8D2-814B-4ADB-A832-AFA2ED5995A1}"/>
                  </a:ext>
                </a:extLst>
              </p:cNvPr>
              <p:cNvSpPr>
                <a:spLocks/>
              </p:cNvSpPr>
              <p:nvPr/>
            </p:nvSpPr>
            <p:spPr bwMode="auto">
              <a:xfrm>
                <a:off x="5346053" y="-1701798"/>
                <a:ext cx="765176" cy="534988"/>
              </a:xfrm>
              <a:custGeom>
                <a:avLst/>
                <a:gdLst>
                  <a:gd name="T0" fmla="*/ 228 w 240"/>
                  <a:gd name="T1" fmla="*/ 168 h 168"/>
                  <a:gd name="T2" fmla="*/ 92 w 240"/>
                  <a:gd name="T3" fmla="*/ 168 h 168"/>
                  <a:gd name="T4" fmla="*/ 88 w 240"/>
                  <a:gd name="T5" fmla="*/ 164 h 168"/>
                  <a:gd name="T6" fmla="*/ 92 w 240"/>
                  <a:gd name="T7" fmla="*/ 160 h 168"/>
                  <a:gd name="T8" fmla="*/ 228 w 240"/>
                  <a:gd name="T9" fmla="*/ 160 h 168"/>
                  <a:gd name="T10" fmla="*/ 232 w 240"/>
                  <a:gd name="T11" fmla="*/ 156 h 168"/>
                  <a:gd name="T12" fmla="*/ 232 w 240"/>
                  <a:gd name="T13" fmla="*/ 12 h 168"/>
                  <a:gd name="T14" fmla="*/ 228 w 240"/>
                  <a:gd name="T15" fmla="*/ 8 h 168"/>
                  <a:gd name="T16" fmla="*/ 12 w 240"/>
                  <a:gd name="T17" fmla="*/ 8 h 168"/>
                  <a:gd name="T18" fmla="*/ 8 w 240"/>
                  <a:gd name="T19" fmla="*/ 12 h 168"/>
                  <a:gd name="T20" fmla="*/ 8 w 240"/>
                  <a:gd name="T21" fmla="*/ 156 h 168"/>
                  <a:gd name="T22" fmla="*/ 12 w 240"/>
                  <a:gd name="T23" fmla="*/ 160 h 168"/>
                  <a:gd name="T24" fmla="*/ 52 w 240"/>
                  <a:gd name="T25" fmla="*/ 160 h 168"/>
                  <a:gd name="T26" fmla="*/ 56 w 240"/>
                  <a:gd name="T27" fmla="*/ 164 h 168"/>
                  <a:gd name="T28" fmla="*/ 52 w 240"/>
                  <a:gd name="T29" fmla="*/ 168 h 168"/>
                  <a:gd name="T30" fmla="*/ 12 w 240"/>
                  <a:gd name="T31" fmla="*/ 168 h 168"/>
                  <a:gd name="T32" fmla="*/ 0 w 240"/>
                  <a:gd name="T33" fmla="*/ 156 h 168"/>
                  <a:gd name="T34" fmla="*/ 0 w 240"/>
                  <a:gd name="T35" fmla="*/ 12 h 168"/>
                  <a:gd name="T36" fmla="*/ 12 w 240"/>
                  <a:gd name="T37" fmla="*/ 0 h 168"/>
                  <a:gd name="T38" fmla="*/ 228 w 240"/>
                  <a:gd name="T39" fmla="*/ 0 h 168"/>
                  <a:gd name="T40" fmla="*/ 240 w 240"/>
                  <a:gd name="T41" fmla="*/ 12 h 168"/>
                  <a:gd name="T42" fmla="*/ 240 w 240"/>
                  <a:gd name="T43" fmla="*/ 156 h 168"/>
                  <a:gd name="T44" fmla="*/ 228 w 240"/>
                  <a:gd name="T45"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0" h="168">
                    <a:moveTo>
                      <a:pt x="228" y="168"/>
                    </a:moveTo>
                    <a:cubicBezTo>
                      <a:pt x="92" y="168"/>
                      <a:pt x="92" y="168"/>
                      <a:pt x="92" y="168"/>
                    </a:cubicBezTo>
                    <a:cubicBezTo>
                      <a:pt x="90" y="168"/>
                      <a:pt x="88" y="166"/>
                      <a:pt x="88" y="164"/>
                    </a:cubicBezTo>
                    <a:cubicBezTo>
                      <a:pt x="88" y="162"/>
                      <a:pt x="90" y="160"/>
                      <a:pt x="92" y="160"/>
                    </a:cubicBezTo>
                    <a:cubicBezTo>
                      <a:pt x="228" y="160"/>
                      <a:pt x="228" y="160"/>
                      <a:pt x="228" y="160"/>
                    </a:cubicBezTo>
                    <a:cubicBezTo>
                      <a:pt x="230" y="160"/>
                      <a:pt x="232" y="158"/>
                      <a:pt x="232" y="156"/>
                    </a:cubicBezTo>
                    <a:cubicBezTo>
                      <a:pt x="232" y="12"/>
                      <a:pt x="232" y="12"/>
                      <a:pt x="232" y="12"/>
                    </a:cubicBezTo>
                    <a:cubicBezTo>
                      <a:pt x="232" y="10"/>
                      <a:pt x="230" y="8"/>
                      <a:pt x="228" y="8"/>
                    </a:cubicBezTo>
                    <a:cubicBezTo>
                      <a:pt x="12" y="8"/>
                      <a:pt x="12" y="8"/>
                      <a:pt x="12" y="8"/>
                    </a:cubicBezTo>
                    <a:cubicBezTo>
                      <a:pt x="10" y="8"/>
                      <a:pt x="8" y="10"/>
                      <a:pt x="8" y="12"/>
                    </a:cubicBezTo>
                    <a:cubicBezTo>
                      <a:pt x="8" y="156"/>
                      <a:pt x="8" y="156"/>
                      <a:pt x="8" y="156"/>
                    </a:cubicBezTo>
                    <a:cubicBezTo>
                      <a:pt x="8" y="158"/>
                      <a:pt x="10" y="160"/>
                      <a:pt x="12" y="160"/>
                    </a:cubicBezTo>
                    <a:cubicBezTo>
                      <a:pt x="52" y="160"/>
                      <a:pt x="52" y="160"/>
                      <a:pt x="52" y="160"/>
                    </a:cubicBezTo>
                    <a:cubicBezTo>
                      <a:pt x="54" y="160"/>
                      <a:pt x="56" y="162"/>
                      <a:pt x="56" y="164"/>
                    </a:cubicBezTo>
                    <a:cubicBezTo>
                      <a:pt x="56" y="166"/>
                      <a:pt x="54" y="168"/>
                      <a:pt x="52" y="168"/>
                    </a:cubicBezTo>
                    <a:cubicBezTo>
                      <a:pt x="12" y="168"/>
                      <a:pt x="12" y="168"/>
                      <a:pt x="12" y="168"/>
                    </a:cubicBezTo>
                    <a:cubicBezTo>
                      <a:pt x="5" y="168"/>
                      <a:pt x="0" y="163"/>
                      <a:pt x="0" y="156"/>
                    </a:cubicBezTo>
                    <a:cubicBezTo>
                      <a:pt x="0" y="12"/>
                      <a:pt x="0" y="12"/>
                      <a:pt x="0" y="12"/>
                    </a:cubicBezTo>
                    <a:cubicBezTo>
                      <a:pt x="0" y="5"/>
                      <a:pt x="5" y="0"/>
                      <a:pt x="12" y="0"/>
                    </a:cubicBezTo>
                    <a:cubicBezTo>
                      <a:pt x="228" y="0"/>
                      <a:pt x="228" y="0"/>
                      <a:pt x="228" y="0"/>
                    </a:cubicBezTo>
                    <a:cubicBezTo>
                      <a:pt x="235" y="0"/>
                      <a:pt x="240" y="5"/>
                      <a:pt x="240" y="12"/>
                    </a:cubicBezTo>
                    <a:cubicBezTo>
                      <a:pt x="240" y="156"/>
                      <a:pt x="240" y="156"/>
                      <a:pt x="240" y="156"/>
                    </a:cubicBezTo>
                    <a:cubicBezTo>
                      <a:pt x="240" y="163"/>
                      <a:pt x="235" y="168"/>
                      <a:pt x="228"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91" name="Freeform 1201">
                <a:extLst>
                  <a:ext uri="{FF2B5EF4-FFF2-40B4-BE49-F238E27FC236}">
                    <a16:creationId xmlns="" xmlns:a16="http://schemas.microsoft.com/office/drawing/2014/main" id="{BADC9A1D-8B76-4E0B-8F31-978AF50955F6}"/>
                  </a:ext>
                </a:extLst>
              </p:cNvPr>
              <p:cNvSpPr>
                <a:spLocks/>
              </p:cNvSpPr>
              <p:nvPr/>
            </p:nvSpPr>
            <p:spPr bwMode="auto">
              <a:xfrm>
                <a:off x="5487341" y="-1549398"/>
                <a:ext cx="484188" cy="25400"/>
              </a:xfrm>
              <a:custGeom>
                <a:avLst/>
                <a:gdLst>
                  <a:gd name="T0" fmla="*/ 148 w 152"/>
                  <a:gd name="T1" fmla="*/ 8 h 8"/>
                  <a:gd name="T2" fmla="*/ 4 w 152"/>
                  <a:gd name="T3" fmla="*/ 8 h 8"/>
                  <a:gd name="T4" fmla="*/ 0 w 152"/>
                  <a:gd name="T5" fmla="*/ 4 h 8"/>
                  <a:gd name="T6" fmla="*/ 4 w 152"/>
                  <a:gd name="T7" fmla="*/ 0 h 8"/>
                  <a:gd name="T8" fmla="*/ 148 w 152"/>
                  <a:gd name="T9" fmla="*/ 0 h 8"/>
                  <a:gd name="T10" fmla="*/ 152 w 152"/>
                  <a:gd name="T11" fmla="*/ 4 h 8"/>
                  <a:gd name="T12" fmla="*/ 148 w 15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52" h="8">
                    <a:moveTo>
                      <a:pt x="148" y="8"/>
                    </a:moveTo>
                    <a:cubicBezTo>
                      <a:pt x="4" y="8"/>
                      <a:pt x="4" y="8"/>
                      <a:pt x="4" y="8"/>
                    </a:cubicBezTo>
                    <a:cubicBezTo>
                      <a:pt x="2" y="8"/>
                      <a:pt x="0" y="6"/>
                      <a:pt x="0" y="4"/>
                    </a:cubicBezTo>
                    <a:cubicBezTo>
                      <a:pt x="0" y="2"/>
                      <a:pt x="2" y="0"/>
                      <a:pt x="4" y="0"/>
                    </a:cubicBezTo>
                    <a:cubicBezTo>
                      <a:pt x="148" y="0"/>
                      <a:pt x="148" y="0"/>
                      <a:pt x="148" y="0"/>
                    </a:cubicBezTo>
                    <a:cubicBezTo>
                      <a:pt x="150" y="0"/>
                      <a:pt x="152" y="2"/>
                      <a:pt x="152" y="4"/>
                    </a:cubicBezTo>
                    <a:cubicBezTo>
                      <a:pt x="152" y="6"/>
                      <a:pt x="150" y="8"/>
                      <a:pt x="14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92" name="Freeform 1202">
                <a:extLst>
                  <a:ext uri="{FF2B5EF4-FFF2-40B4-BE49-F238E27FC236}">
                    <a16:creationId xmlns="" xmlns:a16="http://schemas.microsoft.com/office/drawing/2014/main" id="{21081A80-8599-4C1F-BF3B-80E7AAAD04DE}"/>
                  </a:ext>
                </a:extLst>
              </p:cNvPr>
              <p:cNvSpPr>
                <a:spLocks/>
              </p:cNvSpPr>
              <p:nvPr/>
            </p:nvSpPr>
            <p:spPr bwMode="auto">
              <a:xfrm>
                <a:off x="5487341" y="-1447798"/>
                <a:ext cx="484188" cy="25400"/>
              </a:xfrm>
              <a:custGeom>
                <a:avLst/>
                <a:gdLst>
                  <a:gd name="T0" fmla="*/ 148 w 152"/>
                  <a:gd name="T1" fmla="*/ 8 h 8"/>
                  <a:gd name="T2" fmla="*/ 4 w 152"/>
                  <a:gd name="T3" fmla="*/ 8 h 8"/>
                  <a:gd name="T4" fmla="*/ 0 w 152"/>
                  <a:gd name="T5" fmla="*/ 4 h 8"/>
                  <a:gd name="T6" fmla="*/ 4 w 152"/>
                  <a:gd name="T7" fmla="*/ 0 h 8"/>
                  <a:gd name="T8" fmla="*/ 148 w 152"/>
                  <a:gd name="T9" fmla="*/ 0 h 8"/>
                  <a:gd name="T10" fmla="*/ 152 w 152"/>
                  <a:gd name="T11" fmla="*/ 4 h 8"/>
                  <a:gd name="T12" fmla="*/ 148 w 15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52" h="8">
                    <a:moveTo>
                      <a:pt x="148" y="8"/>
                    </a:moveTo>
                    <a:cubicBezTo>
                      <a:pt x="4" y="8"/>
                      <a:pt x="4" y="8"/>
                      <a:pt x="4" y="8"/>
                    </a:cubicBezTo>
                    <a:cubicBezTo>
                      <a:pt x="2" y="8"/>
                      <a:pt x="0" y="6"/>
                      <a:pt x="0" y="4"/>
                    </a:cubicBezTo>
                    <a:cubicBezTo>
                      <a:pt x="0" y="2"/>
                      <a:pt x="2" y="0"/>
                      <a:pt x="4" y="0"/>
                    </a:cubicBezTo>
                    <a:cubicBezTo>
                      <a:pt x="148" y="0"/>
                      <a:pt x="148" y="0"/>
                      <a:pt x="148" y="0"/>
                    </a:cubicBezTo>
                    <a:cubicBezTo>
                      <a:pt x="150" y="0"/>
                      <a:pt x="152" y="2"/>
                      <a:pt x="152" y="4"/>
                    </a:cubicBezTo>
                    <a:cubicBezTo>
                      <a:pt x="152" y="6"/>
                      <a:pt x="150" y="8"/>
                      <a:pt x="14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93" name="Freeform 1203">
                <a:extLst>
                  <a:ext uri="{FF2B5EF4-FFF2-40B4-BE49-F238E27FC236}">
                    <a16:creationId xmlns="" xmlns:a16="http://schemas.microsoft.com/office/drawing/2014/main" id="{20DC93A5-4C1A-4CF5-8D91-3825DF08D021}"/>
                  </a:ext>
                </a:extLst>
              </p:cNvPr>
              <p:cNvSpPr>
                <a:spLocks/>
              </p:cNvSpPr>
              <p:nvPr/>
            </p:nvSpPr>
            <p:spPr bwMode="auto">
              <a:xfrm>
                <a:off x="5487341" y="-1346198"/>
                <a:ext cx="330200" cy="25400"/>
              </a:xfrm>
              <a:custGeom>
                <a:avLst/>
                <a:gdLst>
                  <a:gd name="T0" fmla="*/ 100 w 104"/>
                  <a:gd name="T1" fmla="*/ 8 h 8"/>
                  <a:gd name="T2" fmla="*/ 4 w 104"/>
                  <a:gd name="T3" fmla="*/ 8 h 8"/>
                  <a:gd name="T4" fmla="*/ 0 w 104"/>
                  <a:gd name="T5" fmla="*/ 4 h 8"/>
                  <a:gd name="T6" fmla="*/ 4 w 104"/>
                  <a:gd name="T7" fmla="*/ 0 h 8"/>
                  <a:gd name="T8" fmla="*/ 100 w 104"/>
                  <a:gd name="T9" fmla="*/ 0 h 8"/>
                  <a:gd name="T10" fmla="*/ 104 w 104"/>
                  <a:gd name="T11" fmla="*/ 4 h 8"/>
                  <a:gd name="T12" fmla="*/ 100 w 10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4" h="8">
                    <a:moveTo>
                      <a:pt x="100" y="8"/>
                    </a:moveTo>
                    <a:cubicBezTo>
                      <a:pt x="4" y="8"/>
                      <a:pt x="4" y="8"/>
                      <a:pt x="4" y="8"/>
                    </a:cubicBezTo>
                    <a:cubicBezTo>
                      <a:pt x="2" y="8"/>
                      <a:pt x="0" y="6"/>
                      <a:pt x="0" y="4"/>
                    </a:cubicBezTo>
                    <a:cubicBezTo>
                      <a:pt x="0" y="2"/>
                      <a:pt x="2" y="0"/>
                      <a:pt x="4" y="0"/>
                    </a:cubicBezTo>
                    <a:cubicBezTo>
                      <a:pt x="100" y="0"/>
                      <a:pt x="100" y="0"/>
                      <a:pt x="100" y="0"/>
                    </a:cubicBezTo>
                    <a:cubicBezTo>
                      <a:pt x="102" y="0"/>
                      <a:pt x="104" y="2"/>
                      <a:pt x="104" y="4"/>
                    </a:cubicBezTo>
                    <a:cubicBezTo>
                      <a:pt x="104" y="6"/>
                      <a:pt x="102" y="8"/>
                      <a:pt x="10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94" name="Freeform 1204">
                <a:extLst>
                  <a:ext uri="{FF2B5EF4-FFF2-40B4-BE49-F238E27FC236}">
                    <a16:creationId xmlns="" xmlns:a16="http://schemas.microsoft.com/office/drawing/2014/main" id="{4E3B8E14-EFFC-4CA9-B15C-D0268F663410}"/>
                  </a:ext>
                </a:extLst>
              </p:cNvPr>
              <p:cNvSpPr>
                <a:spLocks/>
              </p:cNvSpPr>
              <p:nvPr/>
            </p:nvSpPr>
            <p:spPr bwMode="auto">
              <a:xfrm>
                <a:off x="5500041" y="-1192210"/>
                <a:ext cx="152400" cy="177800"/>
              </a:xfrm>
              <a:custGeom>
                <a:avLst/>
                <a:gdLst>
                  <a:gd name="T0" fmla="*/ 4 w 48"/>
                  <a:gd name="T1" fmla="*/ 56 h 56"/>
                  <a:gd name="T2" fmla="*/ 3 w 48"/>
                  <a:gd name="T3" fmla="*/ 56 h 56"/>
                  <a:gd name="T4" fmla="*/ 0 w 48"/>
                  <a:gd name="T5" fmla="*/ 52 h 56"/>
                  <a:gd name="T6" fmla="*/ 0 w 48"/>
                  <a:gd name="T7" fmla="*/ 4 h 56"/>
                  <a:gd name="T8" fmla="*/ 4 w 48"/>
                  <a:gd name="T9" fmla="*/ 0 h 56"/>
                  <a:gd name="T10" fmla="*/ 8 w 48"/>
                  <a:gd name="T11" fmla="*/ 4 h 56"/>
                  <a:gd name="T12" fmla="*/ 8 w 48"/>
                  <a:gd name="T13" fmla="*/ 41 h 56"/>
                  <a:gd name="T14" fmla="*/ 41 w 48"/>
                  <a:gd name="T15" fmla="*/ 1 h 56"/>
                  <a:gd name="T16" fmla="*/ 47 w 48"/>
                  <a:gd name="T17" fmla="*/ 1 h 56"/>
                  <a:gd name="T18" fmla="*/ 47 w 48"/>
                  <a:gd name="T19" fmla="*/ 7 h 56"/>
                  <a:gd name="T20" fmla="*/ 7 w 48"/>
                  <a:gd name="T21" fmla="*/ 55 h 56"/>
                  <a:gd name="T22" fmla="*/ 4 w 48"/>
                  <a:gd name="T23"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56">
                    <a:moveTo>
                      <a:pt x="4" y="56"/>
                    </a:moveTo>
                    <a:cubicBezTo>
                      <a:pt x="4" y="56"/>
                      <a:pt x="3" y="56"/>
                      <a:pt x="3" y="56"/>
                    </a:cubicBezTo>
                    <a:cubicBezTo>
                      <a:pt x="1" y="55"/>
                      <a:pt x="0" y="54"/>
                      <a:pt x="0" y="52"/>
                    </a:cubicBezTo>
                    <a:cubicBezTo>
                      <a:pt x="0" y="4"/>
                      <a:pt x="0" y="4"/>
                      <a:pt x="0" y="4"/>
                    </a:cubicBezTo>
                    <a:cubicBezTo>
                      <a:pt x="0" y="2"/>
                      <a:pt x="2" y="0"/>
                      <a:pt x="4" y="0"/>
                    </a:cubicBezTo>
                    <a:cubicBezTo>
                      <a:pt x="6" y="0"/>
                      <a:pt x="8" y="2"/>
                      <a:pt x="8" y="4"/>
                    </a:cubicBezTo>
                    <a:cubicBezTo>
                      <a:pt x="8" y="41"/>
                      <a:pt x="8" y="41"/>
                      <a:pt x="8" y="41"/>
                    </a:cubicBezTo>
                    <a:cubicBezTo>
                      <a:pt x="41" y="1"/>
                      <a:pt x="41" y="1"/>
                      <a:pt x="41" y="1"/>
                    </a:cubicBezTo>
                    <a:cubicBezTo>
                      <a:pt x="42" y="0"/>
                      <a:pt x="45" y="0"/>
                      <a:pt x="47" y="1"/>
                    </a:cubicBezTo>
                    <a:cubicBezTo>
                      <a:pt x="48" y="2"/>
                      <a:pt x="48" y="5"/>
                      <a:pt x="47" y="7"/>
                    </a:cubicBezTo>
                    <a:cubicBezTo>
                      <a:pt x="7" y="55"/>
                      <a:pt x="7" y="55"/>
                      <a:pt x="7" y="55"/>
                    </a:cubicBezTo>
                    <a:cubicBezTo>
                      <a:pt x="6" y="55"/>
                      <a:pt x="5" y="56"/>
                      <a:pt x="4"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95" name="Group 823">
              <a:extLst>
                <a:ext uri="{FF2B5EF4-FFF2-40B4-BE49-F238E27FC236}">
                  <a16:creationId xmlns="" xmlns:a16="http://schemas.microsoft.com/office/drawing/2014/main" id="{5A4597B9-0E1C-491F-A2D8-EC1BF6693902}"/>
                </a:ext>
              </a:extLst>
            </p:cNvPr>
            <p:cNvGrpSpPr/>
            <p:nvPr/>
          </p:nvGrpSpPr>
          <p:grpSpPr>
            <a:xfrm>
              <a:off x="3176046" y="1370102"/>
              <a:ext cx="384100" cy="306802"/>
              <a:chOff x="2542525" y="-1663698"/>
              <a:chExt cx="765176" cy="611188"/>
            </a:xfrm>
            <a:solidFill>
              <a:schemeClr val="tx1">
                <a:lumMod val="75000"/>
              </a:schemeClr>
            </a:solidFill>
          </p:grpSpPr>
          <p:sp>
            <p:nvSpPr>
              <p:cNvPr id="96" name="Freeform 1205">
                <a:extLst>
                  <a:ext uri="{FF2B5EF4-FFF2-40B4-BE49-F238E27FC236}">
                    <a16:creationId xmlns="" xmlns:a16="http://schemas.microsoft.com/office/drawing/2014/main" id="{3DC25FCB-DBD7-457C-9262-BBD69F051D31}"/>
                  </a:ext>
                </a:extLst>
              </p:cNvPr>
              <p:cNvSpPr>
                <a:spLocks/>
              </p:cNvSpPr>
              <p:nvPr/>
            </p:nvSpPr>
            <p:spPr bwMode="auto">
              <a:xfrm>
                <a:off x="2542525" y="-1396998"/>
                <a:ext cx="765176" cy="344488"/>
              </a:xfrm>
              <a:custGeom>
                <a:avLst/>
                <a:gdLst>
                  <a:gd name="T0" fmla="*/ 232 w 240"/>
                  <a:gd name="T1" fmla="*/ 108 h 108"/>
                  <a:gd name="T2" fmla="*/ 8 w 240"/>
                  <a:gd name="T3" fmla="*/ 108 h 108"/>
                  <a:gd name="T4" fmla="*/ 0 w 240"/>
                  <a:gd name="T5" fmla="*/ 100 h 108"/>
                  <a:gd name="T6" fmla="*/ 0 w 240"/>
                  <a:gd name="T7" fmla="*/ 4 h 108"/>
                  <a:gd name="T8" fmla="*/ 4 w 240"/>
                  <a:gd name="T9" fmla="*/ 0 h 108"/>
                  <a:gd name="T10" fmla="*/ 8 w 240"/>
                  <a:gd name="T11" fmla="*/ 4 h 108"/>
                  <a:gd name="T12" fmla="*/ 8 w 240"/>
                  <a:gd name="T13" fmla="*/ 100 h 108"/>
                  <a:gd name="T14" fmla="*/ 232 w 240"/>
                  <a:gd name="T15" fmla="*/ 100 h 108"/>
                  <a:gd name="T16" fmla="*/ 232 w 240"/>
                  <a:gd name="T17" fmla="*/ 4 h 108"/>
                  <a:gd name="T18" fmla="*/ 236 w 240"/>
                  <a:gd name="T19" fmla="*/ 0 h 108"/>
                  <a:gd name="T20" fmla="*/ 240 w 240"/>
                  <a:gd name="T21" fmla="*/ 4 h 108"/>
                  <a:gd name="T22" fmla="*/ 240 w 240"/>
                  <a:gd name="T23" fmla="*/ 100 h 108"/>
                  <a:gd name="T24" fmla="*/ 232 w 240"/>
                  <a:gd name="T25"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0" h="108">
                    <a:moveTo>
                      <a:pt x="232" y="108"/>
                    </a:moveTo>
                    <a:cubicBezTo>
                      <a:pt x="8" y="108"/>
                      <a:pt x="8" y="108"/>
                      <a:pt x="8" y="108"/>
                    </a:cubicBezTo>
                    <a:cubicBezTo>
                      <a:pt x="4" y="108"/>
                      <a:pt x="0" y="104"/>
                      <a:pt x="0" y="100"/>
                    </a:cubicBezTo>
                    <a:cubicBezTo>
                      <a:pt x="0" y="4"/>
                      <a:pt x="0" y="4"/>
                      <a:pt x="0" y="4"/>
                    </a:cubicBezTo>
                    <a:cubicBezTo>
                      <a:pt x="0" y="2"/>
                      <a:pt x="2" y="0"/>
                      <a:pt x="4" y="0"/>
                    </a:cubicBezTo>
                    <a:cubicBezTo>
                      <a:pt x="6" y="0"/>
                      <a:pt x="8" y="2"/>
                      <a:pt x="8" y="4"/>
                    </a:cubicBezTo>
                    <a:cubicBezTo>
                      <a:pt x="8" y="100"/>
                      <a:pt x="8" y="100"/>
                      <a:pt x="8" y="100"/>
                    </a:cubicBezTo>
                    <a:cubicBezTo>
                      <a:pt x="232" y="100"/>
                      <a:pt x="232" y="100"/>
                      <a:pt x="232" y="100"/>
                    </a:cubicBezTo>
                    <a:cubicBezTo>
                      <a:pt x="232" y="4"/>
                      <a:pt x="232" y="4"/>
                      <a:pt x="232" y="4"/>
                    </a:cubicBezTo>
                    <a:cubicBezTo>
                      <a:pt x="232" y="2"/>
                      <a:pt x="234" y="0"/>
                      <a:pt x="236" y="0"/>
                    </a:cubicBezTo>
                    <a:cubicBezTo>
                      <a:pt x="238" y="0"/>
                      <a:pt x="240" y="2"/>
                      <a:pt x="240" y="4"/>
                    </a:cubicBezTo>
                    <a:cubicBezTo>
                      <a:pt x="240" y="100"/>
                      <a:pt x="240" y="100"/>
                      <a:pt x="240" y="100"/>
                    </a:cubicBezTo>
                    <a:cubicBezTo>
                      <a:pt x="240" y="104"/>
                      <a:pt x="236" y="108"/>
                      <a:pt x="232"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97" name="Freeform 1206">
                <a:extLst>
                  <a:ext uri="{FF2B5EF4-FFF2-40B4-BE49-F238E27FC236}">
                    <a16:creationId xmlns="" xmlns:a16="http://schemas.microsoft.com/office/drawing/2014/main" id="{91EED008-735C-4FEF-B555-985BE79460A0}"/>
                  </a:ext>
                </a:extLst>
              </p:cNvPr>
              <p:cNvSpPr>
                <a:spLocks/>
              </p:cNvSpPr>
              <p:nvPr/>
            </p:nvSpPr>
            <p:spPr bwMode="auto">
              <a:xfrm>
                <a:off x="2542525" y="-1663698"/>
                <a:ext cx="765176" cy="295275"/>
              </a:xfrm>
              <a:custGeom>
                <a:avLst/>
                <a:gdLst>
                  <a:gd name="T0" fmla="*/ 236 w 240"/>
                  <a:gd name="T1" fmla="*/ 92 h 93"/>
                  <a:gd name="T2" fmla="*/ 232 w 240"/>
                  <a:gd name="T3" fmla="*/ 89 h 93"/>
                  <a:gd name="T4" fmla="*/ 210 w 240"/>
                  <a:gd name="T5" fmla="*/ 8 h 93"/>
                  <a:gd name="T6" fmla="*/ 30 w 240"/>
                  <a:gd name="T7" fmla="*/ 8 h 93"/>
                  <a:gd name="T8" fmla="*/ 8 w 240"/>
                  <a:gd name="T9" fmla="*/ 89 h 93"/>
                  <a:gd name="T10" fmla="*/ 3 w 240"/>
                  <a:gd name="T11" fmla="*/ 92 h 93"/>
                  <a:gd name="T12" fmla="*/ 0 w 240"/>
                  <a:gd name="T13" fmla="*/ 87 h 93"/>
                  <a:gd name="T14" fmla="*/ 23 w 240"/>
                  <a:gd name="T15" fmla="*/ 3 h 93"/>
                  <a:gd name="T16" fmla="*/ 27 w 240"/>
                  <a:gd name="T17" fmla="*/ 0 h 93"/>
                  <a:gd name="T18" fmla="*/ 213 w 240"/>
                  <a:gd name="T19" fmla="*/ 0 h 93"/>
                  <a:gd name="T20" fmla="*/ 217 w 240"/>
                  <a:gd name="T21" fmla="*/ 3 h 93"/>
                  <a:gd name="T22" fmla="*/ 240 w 240"/>
                  <a:gd name="T23" fmla="*/ 87 h 93"/>
                  <a:gd name="T24" fmla="*/ 237 w 240"/>
                  <a:gd name="T25" fmla="*/ 92 h 93"/>
                  <a:gd name="T26" fmla="*/ 236 w 240"/>
                  <a:gd name="T27" fmla="*/ 9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0" h="93">
                    <a:moveTo>
                      <a:pt x="236" y="92"/>
                    </a:moveTo>
                    <a:cubicBezTo>
                      <a:pt x="234" y="92"/>
                      <a:pt x="233" y="91"/>
                      <a:pt x="232" y="89"/>
                    </a:cubicBezTo>
                    <a:cubicBezTo>
                      <a:pt x="210" y="8"/>
                      <a:pt x="210" y="8"/>
                      <a:pt x="210" y="8"/>
                    </a:cubicBezTo>
                    <a:cubicBezTo>
                      <a:pt x="30" y="8"/>
                      <a:pt x="30" y="8"/>
                      <a:pt x="30" y="8"/>
                    </a:cubicBezTo>
                    <a:cubicBezTo>
                      <a:pt x="8" y="89"/>
                      <a:pt x="8" y="89"/>
                      <a:pt x="8" y="89"/>
                    </a:cubicBezTo>
                    <a:cubicBezTo>
                      <a:pt x="7" y="92"/>
                      <a:pt x="5" y="93"/>
                      <a:pt x="3" y="92"/>
                    </a:cubicBezTo>
                    <a:cubicBezTo>
                      <a:pt x="1" y="92"/>
                      <a:pt x="0" y="89"/>
                      <a:pt x="0" y="87"/>
                    </a:cubicBezTo>
                    <a:cubicBezTo>
                      <a:pt x="23" y="3"/>
                      <a:pt x="23" y="3"/>
                      <a:pt x="23" y="3"/>
                    </a:cubicBezTo>
                    <a:cubicBezTo>
                      <a:pt x="24" y="1"/>
                      <a:pt x="25" y="0"/>
                      <a:pt x="27" y="0"/>
                    </a:cubicBezTo>
                    <a:cubicBezTo>
                      <a:pt x="213" y="0"/>
                      <a:pt x="213" y="0"/>
                      <a:pt x="213" y="0"/>
                    </a:cubicBezTo>
                    <a:cubicBezTo>
                      <a:pt x="215" y="0"/>
                      <a:pt x="216" y="1"/>
                      <a:pt x="217" y="3"/>
                    </a:cubicBezTo>
                    <a:cubicBezTo>
                      <a:pt x="240" y="87"/>
                      <a:pt x="240" y="87"/>
                      <a:pt x="240" y="87"/>
                    </a:cubicBezTo>
                    <a:cubicBezTo>
                      <a:pt x="240" y="89"/>
                      <a:pt x="239" y="92"/>
                      <a:pt x="237" y="92"/>
                    </a:cubicBezTo>
                    <a:cubicBezTo>
                      <a:pt x="237" y="92"/>
                      <a:pt x="236" y="92"/>
                      <a:pt x="236"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98" name="Freeform 1207">
                <a:extLst>
                  <a:ext uri="{FF2B5EF4-FFF2-40B4-BE49-F238E27FC236}">
                    <a16:creationId xmlns="" xmlns:a16="http://schemas.microsoft.com/office/drawing/2014/main" id="{7702ECF0-CA30-440E-A1A4-004A81F9FB34}"/>
                  </a:ext>
                </a:extLst>
              </p:cNvPr>
              <p:cNvSpPr>
                <a:spLocks/>
              </p:cNvSpPr>
              <p:nvPr/>
            </p:nvSpPr>
            <p:spPr bwMode="auto">
              <a:xfrm>
                <a:off x="2542525" y="-1396998"/>
                <a:ext cx="765176" cy="153988"/>
              </a:xfrm>
              <a:custGeom>
                <a:avLst/>
                <a:gdLst>
                  <a:gd name="T0" fmla="*/ 120 w 240"/>
                  <a:gd name="T1" fmla="*/ 48 h 48"/>
                  <a:gd name="T2" fmla="*/ 76 w 240"/>
                  <a:gd name="T3" fmla="*/ 8 h 48"/>
                  <a:gd name="T4" fmla="*/ 4 w 240"/>
                  <a:gd name="T5" fmla="*/ 8 h 48"/>
                  <a:gd name="T6" fmla="*/ 0 w 240"/>
                  <a:gd name="T7" fmla="*/ 4 h 48"/>
                  <a:gd name="T8" fmla="*/ 4 w 240"/>
                  <a:gd name="T9" fmla="*/ 0 h 48"/>
                  <a:gd name="T10" fmla="*/ 80 w 240"/>
                  <a:gd name="T11" fmla="*/ 0 h 48"/>
                  <a:gd name="T12" fmla="*/ 84 w 240"/>
                  <a:gd name="T13" fmla="*/ 4 h 48"/>
                  <a:gd name="T14" fmla="*/ 120 w 240"/>
                  <a:gd name="T15" fmla="*/ 40 h 48"/>
                  <a:gd name="T16" fmla="*/ 156 w 240"/>
                  <a:gd name="T17" fmla="*/ 4 h 48"/>
                  <a:gd name="T18" fmla="*/ 160 w 240"/>
                  <a:gd name="T19" fmla="*/ 0 h 48"/>
                  <a:gd name="T20" fmla="*/ 236 w 240"/>
                  <a:gd name="T21" fmla="*/ 0 h 48"/>
                  <a:gd name="T22" fmla="*/ 240 w 240"/>
                  <a:gd name="T23" fmla="*/ 4 h 48"/>
                  <a:gd name="T24" fmla="*/ 236 w 240"/>
                  <a:gd name="T25" fmla="*/ 8 h 48"/>
                  <a:gd name="T26" fmla="*/ 164 w 240"/>
                  <a:gd name="T27" fmla="*/ 8 h 48"/>
                  <a:gd name="T28" fmla="*/ 120 w 240"/>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48">
                    <a:moveTo>
                      <a:pt x="120" y="48"/>
                    </a:moveTo>
                    <a:cubicBezTo>
                      <a:pt x="97" y="48"/>
                      <a:pt x="78" y="30"/>
                      <a:pt x="76" y="8"/>
                    </a:cubicBezTo>
                    <a:cubicBezTo>
                      <a:pt x="4" y="8"/>
                      <a:pt x="4" y="8"/>
                      <a:pt x="4" y="8"/>
                    </a:cubicBezTo>
                    <a:cubicBezTo>
                      <a:pt x="2" y="8"/>
                      <a:pt x="0" y="6"/>
                      <a:pt x="0" y="4"/>
                    </a:cubicBezTo>
                    <a:cubicBezTo>
                      <a:pt x="0" y="2"/>
                      <a:pt x="2" y="0"/>
                      <a:pt x="4" y="0"/>
                    </a:cubicBezTo>
                    <a:cubicBezTo>
                      <a:pt x="80" y="0"/>
                      <a:pt x="80" y="0"/>
                      <a:pt x="80" y="0"/>
                    </a:cubicBezTo>
                    <a:cubicBezTo>
                      <a:pt x="82" y="0"/>
                      <a:pt x="84" y="2"/>
                      <a:pt x="84" y="4"/>
                    </a:cubicBezTo>
                    <a:cubicBezTo>
                      <a:pt x="84" y="24"/>
                      <a:pt x="100" y="40"/>
                      <a:pt x="120" y="40"/>
                    </a:cubicBezTo>
                    <a:cubicBezTo>
                      <a:pt x="140" y="40"/>
                      <a:pt x="156" y="24"/>
                      <a:pt x="156" y="4"/>
                    </a:cubicBezTo>
                    <a:cubicBezTo>
                      <a:pt x="156" y="2"/>
                      <a:pt x="158" y="0"/>
                      <a:pt x="160" y="0"/>
                    </a:cubicBezTo>
                    <a:cubicBezTo>
                      <a:pt x="236" y="0"/>
                      <a:pt x="236" y="0"/>
                      <a:pt x="236" y="0"/>
                    </a:cubicBezTo>
                    <a:cubicBezTo>
                      <a:pt x="238" y="0"/>
                      <a:pt x="240" y="2"/>
                      <a:pt x="240" y="4"/>
                    </a:cubicBezTo>
                    <a:cubicBezTo>
                      <a:pt x="240" y="6"/>
                      <a:pt x="238" y="8"/>
                      <a:pt x="236" y="8"/>
                    </a:cubicBezTo>
                    <a:cubicBezTo>
                      <a:pt x="164" y="8"/>
                      <a:pt x="164" y="8"/>
                      <a:pt x="164" y="8"/>
                    </a:cubicBezTo>
                    <a:cubicBezTo>
                      <a:pt x="162" y="30"/>
                      <a:pt x="143" y="48"/>
                      <a:pt x="12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99" name="Group 824">
              <a:extLst>
                <a:ext uri="{FF2B5EF4-FFF2-40B4-BE49-F238E27FC236}">
                  <a16:creationId xmlns="" xmlns:a16="http://schemas.microsoft.com/office/drawing/2014/main" id="{149D3154-FE9B-4B20-9F35-BB32692F1421}"/>
                </a:ext>
              </a:extLst>
            </p:cNvPr>
            <p:cNvGrpSpPr/>
            <p:nvPr/>
          </p:nvGrpSpPr>
          <p:grpSpPr>
            <a:xfrm>
              <a:off x="1324274" y="2041082"/>
              <a:ext cx="384100" cy="372943"/>
              <a:chOff x="-261003" y="-327022"/>
              <a:chExt cx="765176" cy="742950"/>
            </a:xfrm>
            <a:solidFill>
              <a:schemeClr val="tx1">
                <a:lumMod val="75000"/>
              </a:schemeClr>
            </a:solidFill>
          </p:grpSpPr>
          <p:sp>
            <p:nvSpPr>
              <p:cNvPr id="100" name="Freeform 1208">
                <a:extLst>
                  <a:ext uri="{FF2B5EF4-FFF2-40B4-BE49-F238E27FC236}">
                    <a16:creationId xmlns="" xmlns:a16="http://schemas.microsoft.com/office/drawing/2014/main" id="{3A432AB1-FCBB-4D1C-A3B1-AC6B929122D1}"/>
                  </a:ext>
                </a:extLst>
              </p:cNvPr>
              <p:cNvSpPr>
                <a:spLocks/>
              </p:cNvSpPr>
              <p:nvPr/>
            </p:nvSpPr>
            <p:spPr bwMode="auto">
              <a:xfrm>
                <a:off x="108885" y="-327022"/>
                <a:ext cx="395288" cy="742950"/>
              </a:xfrm>
              <a:custGeom>
                <a:avLst/>
                <a:gdLst>
                  <a:gd name="T0" fmla="*/ 4 w 124"/>
                  <a:gd name="T1" fmla="*/ 234 h 234"/>
                  <a:gd name="T2" fmla="*/ 0 w 124"/>
                  <a:gd name="T3" fmla="*/ 230 h 234"/>
                  <a:gd name="T4" fmla="*/ 3 w 124"/>
                  <a:gd name="T5" fmla="*/ 226 h 234"/>
                  <a:gd name="T6" fmla="*/ 112 w 124"/>
                  <a:gd name="T7" fmla="*/ 209 h 234"/>
                  <a:gd name="T8" fmla="*/ 116 w 124"/>
                  <a:gd name="T9" fmla="*/ 204 h 234"/>
                  <a:gd name="T10" fmla="*/ 116 w 124"/>
                  <a:gd name="T11" fmla="*/ 10 h 234"/>
                  <a:gd name="T12" fmla="*/ 115 w 124"/>
                  <a:gd name="T13" fmla="*/ 8 h 234"/>
                  <a:gd name="T14" fmla="*/ 113 w 124"/>
                  <a:gd name="T15" fmla="*/ 8 h 234"/>
                  <a:gd name="T16" fmla="*/ 5 w 124"/>
                  <a:gd name="T17" fmla="*/ 27 h 234"/>
                  <a:gd name="T18" fmla="*/ 0 w 124"/>
                  <a:gd name="T19" fmla="*/ 24 h 234"/>
                  <a:gd name="T20" fmla="*/ 3 w 124"/>
                  <a:gd name="T21" fmla="*/ 19 h 234"/>
                  <a:gd name="T22" fmla="*/ 112 w 124"/>
                  <a:gd name="T23" fmla="*/ 0 h 234"/>
                  <a:gd name="T24" fmla="*/ 120 w 124"/>
                  <a:gd name="T25" fmla="*/ 2 h 234"/>
                  <a:gd name="T26" fmla="*/ 124 w 124"/>
                  <a:gd name="T27" fmla="*/ 10 h 234"/>
                  <a:gd name="T28" fmla="*/ 124 w 124"/>
                  <a:gd name="T29" fmla="*/ 204 h 234"/>
                  <a:gd name="T30" fmla="*/ 113 w 124"/>
                  <a:gd name="T31" fmla="*/ 217 h 234"/>
                  <a:gd name="T32" fmla="*/ 5 w 124"/>
                  <a:gd name="T33" fmla="*/ 234 h 234"/>
                  <a:gd name="T34" fmla="*/ 4 w 124"/>
                  <a:gd name="T35"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34">
                    <a:moveTo>
                      <a:pt x="4" y="234"/>
                    </a:moveTo>
                    <a:cubicBezTo>
                      <a:pt x="2" y="234"/>
                      <a:pt x="0" y="232"/>
                      <a:pt x="0" y="230"/>
                    </a:cubicBezTo>
                    <a:cubicBezTo>
                      <a:pt x="0" y="228"/>
                      <a:pt x="1" y="226"/>
                      <a:pt x="3" y="226"/>
                    </a:cubicBezTo>
                    <a:cubicBezTo>
                      <a:pt x="112" y="209"/>
                      <a:pt x="112" y="209"/>
                      <a:pt x="112" y="209"/>
                    </a:cubicBezTo>
                    <a:cubicBezTo>
                      <a:pt x="114" y="209"/>
                      <a:pt x="116" y="206"/>
                      <a:pt x="116" y="204"/>
                    </a:cubicBezTo>
                    <a:cubicBezTo>
                      <a:pt x="116" y="10"/>
                      <a:pt x="116" y="10"/>
                      <a:pt x="116" y="10"/>
                    </a:cubicBezTo>
                    <a:cubicBezTo>
                      <a:pt x="116" y="10"/>
                      <a:pt x="116" y="9"/>
                      <a:pt x="115" y="8"/>
                    </a:cubicBezTo>
                    <a:cubicBezTo>
                      <a:pt x="115" y="8"/>
                      <a:pt x="114" y="8"/>
                      <a:pt x="113" y="8"/>
                    </a:cubicBezTo>
                    <a:cubicBezTo>
                      <a:pt x="5" y="27"/>
                      <a:pt x="5" y="27"/>
                      <a:pt x="5" y="27"/>
                    </a:cubicBezTo>
                    <a:cubicBezTo>
                      <a:pt x="3" y="27"/>
                      <a:pt x="0" y="26"/>
                      <a:pt x="0" y="24"/>
                    </a:cubicBezTo>
                    <a:cubicBezTo>
                      <a:pt x="0" y="22"/>
                      <a:pt x="1" y="19"/>
                      <a:pt x="3" y="19"/>
                    </a:cubicBezTo>
                    <a:cubicBezTo>
                      <a:pt x="112" y="0"/>
                      <a:pt x="112" y="0"/>
                      <a:pt x="112" y="0"/>
                    </a:cubicBezTo>
                    <a:cubicBezTo>
                      <a:pt x="115" y="0"/>
                      <a:pt x="118" y="0"/>
                      <a:pt x="120" y="2"/>
                    </a:cubicBezTo>
                    <a:cubicBezTo>
                      <a:pt x="123" y="4"/>
                      <a:pt x="124" y="7"/>
                      <a:pt x="124" y="10"/>
                    </a:cubicBezTo>
                    <a:cubicBezTo>
                      <a:pt x="124" y="204"/>
                      <a:pt x="124" y="204"/>
                      <a:pt x="124" y="204"/>
                    </a:cubicBezTo>
                    <a:cubicBezTo>
                      <a:pt x="124" y="210"/>
                      <a:pt x="119" y="216"/>
                      <a:pt x="113" y="217"/>
                    </a:cubicBezTo>
                    <a:cubicBezTo>
                      <a:pt x="5" y="234"/>
                      <a:pt x="5" y="234"/>
                      <a:pt x="5" y="234"/>
                    </a:cubicBezTo>
                    <a:cubicBezTo>
                      <a:pt x="4" y="234"/>
                      <a:pt x="4" y="234"/>
                      <a:pt x="4"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01" name="Freeform 1209">
                <a:extLst>
                  <a:ext uri="{FF2B5EF4-FFF2-40B4-BE49-F238E27FC236}">
                    <a16:creationId xmlns="" xmlns:a16="http://schemas.microsoft.com/office/drawing/2014/main" id="{554F587B-CDA7-483A-8E8D-6EF55941C81E}"/>
                  </a:ext>
                </a:extLst>
              </p:cNvPr>
              <p:cNvSpPr>
                <a:spLocks/>
              </p:cNvSpPr>
              <p:nvPr/>
            </p:nvSpPr>
            <p:spPr bwMode="auto">
              <a:xfrm>
                <a:off x="121585" y="-253997"/>
                <a:ext cx="0" cy="657225"/>
              </a:xfrm>
              <a:custGeom>
                <a:avLst/>
                <a:gdLst>
                  <a:gd name="T0" fmla="*/ 0 h 414"/>
                  <a:gd name="T1" fmla="*/ 414 h 414"/>
                  <a:gd name="T2" fmla="*/ 0 h 414"/>
                </a:gdLst>
                <a:ahLst/>
                <a:cxnLst>
                  <a:cxn ang="0">
                    <a:pos x="0" y="T0"/>
                  </a:cxn>
                  <a:cxn ang="0">
                    <a:pos x="0" y="T1"/>
                  </a:cxn>
                  <a:cxn ang="0">
                    <a:pos x="0" y="T2"/>
                  </a:cxn>
                </a:cxnLst>
                <a:rect l="0" t="0" r="r" b="b"/>
                <a:pathLst>
                  <a:path h="414">
                    <a:moveTo>
                      <a:pt x="0" y="0"/>
                    </a:moveTo>
                    <a:lnTo>
                      <a:pt x="0" y="41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02" name="Line 1210">
                <a:extLst>
                  <a:ext uri="{FF2B5EF4-FFF2-40B4-BE49-F238E27FC236}">
                    <a16:creationId xmlns="" xmlns:a16="http://schemas.microsoft.com/office/drawing/2014/main" id="{CC7ED7D1-11C5-4D56-99E4-CF3EB0BE84B8}"/>
                  </a:ext>
                </a:extLst>
              </p:cNvPr>
              <p:cNvSpPr>
                <a:spLocks noChangeShapeType="1"/>
              </p:cNvSpPr>
              <p:nvPr/>
            </p:nvSpPr>
            <p:spPr bwMode="auto">
              <a:xfrm>
                <a:off x="121585" y="-253997"/>
                <a:ext cx="0" cy="657225"/>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03" name="Freeform 1211">
                <a:extLst>
                  <a:ext uri="{FF2B5EF4-FFF2-40B4-BE49-F238E27FC236}">
                    <a16:creationId xmlns="" xmlns:a16="http://schemas.microsoft.com/office/drawing/2014/main" id="{1B74A6B9-F9C9-4FF4-9B41-23C3BEC6088D}"/>
                  </a:ext>
                </a:extLst>
              </p:cNvPr>
              <p:cNvSpPr>
                <a:spLocks/>
              </p:cNvSpPr>
              <p:nvPr/>
            </p:nvSpPr>
            <p:spPr bwMode="auto">
              <a:xfrm>
                <a:off x="108885" y="-266697"/>
                <a:ext cx="25400" cy="682625"/>
              </a:xfrm>
              <a:custGeom>
                <a:avLst/>
                <a:gdLst>
                  <a:gd name="T0" fmla="*/ 4 w 8"/>
                  <a:gd name="T1" fmla="*/ 215 h 215"/>
                  <a:gd name="T2" fmla="*/ 0 w 8"/>
                  <a:gd name="T3" fmla="*/ 211 h 215"/>
                  <a:gd name="T4" fmla="*/ 0 w 8"/>
                  <a:gd name="T5" fmla="*/ 4 h 215"/>
                  <a:gd name="T6" fmla="*/ 4 w 8"/>
                  <a:gd name="T7" fmla="*/ 0 h 215"/>
                  <a:gd name="T8" fmla="*/ 8 w 8"/>
                  <a:gd name="T9" fmla="*/ 4 h 215"/>
                  <a:gd name="T10" fmla="*/ 8 w 8"/>
                  <a:gd name="T11" fmla="*/ 211 h 215"/>
                  <a:gd name="T12" fmla="*/ 4 w 8"/>
                  <a:gd name="T13" fmla="*/ 215 h 215"/>
                </a:gdLst>
                <a:ahLst/>
                <a:cxnLst>
                  <a:cxn ang="0">
                    <a:pos x="T0" y="T1"/>
                  </a:cxn>
                  <a:cxn ang="0">
                    <a:pos x="T2" y="T3"/>
                  </a:cxn>
                  <a:cxn ang="0">
                    <a:pos x="T4" y="T5"/>
                  </a:cxn>
                  <a:cxn ang="0">
                    <a:pos x="T6" y="T7"/>
                  </a:cxn>
                  <a:cxn ang="0">
                    <a:pos x="T8" y="T9"/>
                  </a:cxn>
                  <a:cxn ang="0">
                    <a:pos x="T10" y="T11"/>
                  </a:cxn>
                  <a:cxn ang="0">
                    <a:pos x="T12" y="T13"/>
                  </a:cxn>
                </a:cxnLst>
                <a:rect l="0" t="0" r="r" b="b"/>
                <a:pathLst>
                  <a:path w="8" h="215">
                    <a:moveTo>
                      <a:pt x="4" y="215"/>
                    </a:moveTo>
                    <a:cubicBezTo>
                      <a:pt x="2" y="215"/>
                      <a:pt x="0" y="213"/>
                      <a:pt x="0" y="211"/>
                    </a:cubicBezTo>
                    <a:cubicBezTo>
                      <a:pt x="0" y="4"/>
                      <a:pt x="0" y="4"/>
                      <a:pt x="0" y="4"/>
                    </a:cubicBezTo>
                    <a:cubicBezTo>
                      <a:pt x="0" y="2"/>
                      <a:pt x="2" y="0"/>
                      <a:pt x="4" y="0"/>
                    </a:cubicBezTo>
                    <a:cubicBezTo>
                      <a:pt x="6" y="0"/>
                      <a:pt x="8" y="2"/>
                      <a:pt x="8" y="4"/>
                    </a:cubicBezTo>
                    <a:cubicBezTo>
                      <a:pt x="8" y="211"/>
                      <a:pt x="8" y="211"/>
                      <a:pt x="8" y="211"/>
                    </a:cubicBezTo>
                    <a:cubicBezTo>
                      <a:pt x="8" y="213"/>
                      <a:pt x="6" y="215"/>
                      <a:pt x="4" y="2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04" name="Freeform 1212">
                <a:extLst>
                  <a:ext uri="{FF2B5EF4-FFF2-40B4-BE49-F238E27FC236}">
                    <a16:creationId xmlns="" xmlns:a16="http://schemas.microsoft.com/office/drawing/2014/main" id="{82AF9CB6-0701-4421-B591-22069DFB4323}"/>
                  </a:ext>
                </a:extLst>
              </p:cNvPr>
              <p:cNvSpPr>
                <a:spLocks/>
              </p:cNvSpPr>
              <p:nvPr/>
            </p:nvSpPr>
            <p:spPr bwMode="auto">
              <a:xfrm>
                <a:off x="223185" y="196853"/>
                <a:ext cx="152400" cy="25400"/>
              </a:xfrm>
              <a:custGeom>
                <a:avLst/>
                <a:gdLst>
                  <a:gd name="T0" fmla="*/ 96 w 96"/>
                  <a:gd name="T1" fmla="*/ 0 h 16"/>
                  <a:gd name="T2" fmla="*/ 0 w 96"/>
                  <a:gd name="T3" fmla="*/ 16 h 16"/>
                  <a:gd name="T4" fmla="*/ 96 w 96"/>
                  <a:gd name="T5" fmla="*/ 0 h 16"/>
                </a:gdLst>
                <a:ahLst/>
                <a:cxnLst>
                  <a:cxn ang="0">
                    <a:pos x="T0" y="T1"/>
                  </a:cxn>
                  <a:cxn ang="0">
                    <a:pos x="T2" y="T3"/>
                  </a:cxn>
                  <a:cxn ang="0">
                    <a:pos x="T4" y="T5"/>
                  </a:cxn>
                </a:cxnLst>
                <a:rect l="0" t="0" r="r" b="b"/>
                <a:pathLst>
                  <a:path w="96" h="16">
                    <a:moveTo>
                      <a:pt x="96" y="0"/>
                    </a:moveTo>
                    <a:lnTo>
                      <a:pt x="0" y="16"/>
                    </a:ln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05" name="Line 1213">
                <a:extLst>
                  <a:ext uri="{FF2B5EF4-FFF2-40B4-BE49-F238E27FC236}">
                    <a16:creationId xmlns="" xmlns:a16="http://schemas.microsoft.com/office/drawing/2014/main" id="{B6AF9DF4-D1C1-4B31-96BE-E4341C6FB41E}"/>
                  </a:ext>
                </a:extLst>
              </p:cNvPr>
              <p:cNvSpPr>
                <a:spLocks noChangeShapeType="1"/>
              </p:cNvSpPr>
              <p:nvPr/>
            </p:nvSpPr>
            <p:spPr bwMode="auto">
              <a:xfrm flipH="1">
                <a:off x="223185" y="196853"/>
                <a:ext cx="152400" cy="2540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06" name="Freeform 1214">
                <a:extLst>
                  <a:ext uri="{FF2B5EF4-FFF2-40B4-BE49-F238E27FC236}">
                    <a16:creationId xmlns="" xmlns:a16="http://schemas.microsoft.com/office/drawing/2014/main" id="{0B323B8E-A2CC-410D-A834-4FC0F07C0C82}"/>
                  </a:ext>
                </a:extLst>
              </p:cNvPr>
              <p:cNvSpPr>
                <a:spLocks/>
              </p:cNvSpPr>
              <p:nvPr/>
            </p:nvSpPr>
            <p:spPr bwMode="auto">
              <a:xfrm>
                <a:off x="210485" y="184153"/>
                <a:ext cx="177800" cy="50800"/>
              </a:xfrm>
              <a:custGeom>
                <a:avLst/>
                <a:gdLst>
                  <a:gd name="T0" fmla="*/ 4 w 56"/>
                  <a:gd name="T1" fmla="*/ 16 h 16"/>
                  <a:gd name="T2" fmla="*/ 0 w 56"/>
                  <a:gd name="T3" fmla="*/ 13 h 16"/>
                  <a:gd name="T4" fmla="*/ 3 w 56"/>
                  <a:gd name="T5" fmla="*/ 8 h 16"/>
                  <a:gd name="T6" fmla="*/ 51 w 56"/>
                  <a:gd name="T7" fmla="*/ 0 h 16"/>
                  <a:gd name="T8" fmla="*/ 56 w 56"/>
                  <a:gd name="T9" fmla="*/ 3 h 16"/>
                  <a:gd name="T10" fmla="*/ 53 w 56"/>
                  <a:gd name="T11" fmla="*/ 8 h 16"/>
                  <a:gd name="T12" fmla="*/ 5 w 56"/>
                  <a:gd name="T13" fmla="*/ 16 h 16"/>
                  <a:gd name="T14" fmla="*/ 4 w 5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6">
                    <a:moveTo>
                      <a:pt x="4" y="16"/>
                    </a:moveTo>
                    <a:cubicBezTo>
                      <a:pt x="2" y="16"/>
                      <a:pt x="0" y="15"/>
                      <a:pt x="0" y="13"/>
                    </a:cubicBezTo>
                    <a:cubicBezTo>
                      <a:pt x="0" y="10"/>
                      <a:pt x="1" y="8"/>
                      <a:pt x="3" y="8"/>
                    </a:cubicBezTo>
                    <a:cubicBezTo>
                      <a:pt x="51" y="0"/>
                      <a:pt x="51" y="0"/>
                      <a:pt x="51" y="0"/>
                    </a:cubicBezTo>
                    <a:cubicBezTo>
                      <a:pt x="54" y="0"/>
                      <a:pt x="56" y="1"/>
                      <a:pt x="56" y="3"/>
                    </a:cubicBezTo>
                    <a:cubicBezTo>
                      <a:pt x="56" y="5"/>
                      <a:pt x="55" y="7"/>
                      <a:pt x="53" y="8"/>
                    </a:cubicBezTo>
                    <a:cubicBezTo>
                      <a:pt x="5" y="16"/>
                      <a:pt x="5" y="16"/>
                      <a:pt x="5" y="16"/>
                    </a:cubicBezTo>
                    <a:cubicBezTo>
                      <a:pt x="4" y="16"/>
                      <a:pt x="4" y="16"/>
                      <a:pt x="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07" name="Freeform 1215">
                <a:extLst>
                  <a:ext uri="{FF2B5EF4-FFF2-40B4-BE49-F238E27FC236}">
                    <a16:creationId xmlns="" xmlns:a16="http://schemas.microsoft.com/office/drawing/2014/main" id="{6FC2E883-086B-4E3C-94A8-006B8CEB8E0E}"/>
                  </a:ext>
                </a:extLst>
              </p:cNvPr>
              <p:cNvSpPr>
                <a:spLocks/>
              </p:cNvSpPr>
              <p:nvPr/>
            </p:nvSpPr>
            <p:spPr bwMode="auto">
              <a:xfrm>
                <a:off x="223185" y="-146047"/>
                <a:ext cx="152400" cy="25400"/>
              </a:xfrm>
              <a:custGeom>
                <a:avLst/>
                <a:gdLst>
                  <a:gd name="T0" fmla="*/ 96 w 96"/>
                  <a:gd name="T1" fmla="*/ 0 h 16"/>
                  <a:gd name="T2" fmla="*/ 0 w 96"/>
                  <a:gd name="T3" fmla="*/ 16 h 16"/>
                  <a:gd name="T4" fmla="*/ 96 w 96"/>
                  <a:gd name="T5" fmla="*/ 0 h 16"/>
                </a:gdLst>
                <a:ahLst/>
                <a:cxnLst>
                  <a:cxn ang="0">
                    <a:pos x="T0" y="T1"/>
                  </a:cxn>
                  <a:cxn ang="0">
                    <a:pos x="T2" y="T3"/>
                  </a:cxn>
                  <a:cxn ang="0">
                    <a:pos x="T4" y="T5"/>
                  </a:cxn>
                </a:cxnLst>
                <a:rect l="0" t="0" r="r" b="b"/>
                <a:pathLst>
                  <a:path w="96" h="16">
                    <a:moveTo>
                      <a:pt x="96" y="0"/>
                    </a:moveTo>
                    <a:lnTo>
                      <a:pt x="0" y="16"/>
                    </a:ln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08" name="Line 1216">
                <a:extLst>
                  <a:ext uri="{FF2B5EF4-FFF2-40B4-BE49-F238E27FC236}">
                    <a16:creationId xmlns="" xmlns:a16="http://schemas.microsoft.com/office/drawing/2014/main" id="{2A0E2722-E3AA-40B7-AC89-A13CE1FE53D6}"/>
                  </a:ext>
                </a:extLst>
              </p:cNvPr>
              <p:cNvSpPr>
                <a:spLocks noChangeShapeType="1"/>
              </p:cNvSpPr>
              <p:nvPr/>
            </p:nvSpPr>
            <p:spPr bwMode="auto">
              <a:xfrm flipH="1">
                <a:off x="223185" y="-146047"/>
                <a:ext cx="152400" cy="2540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09" name="Freeform 1217">
                <a:extLst>
                  <a:ext uri="{FF2B5EF4-FFF2-40B4-BE49-F238E27FC236}">
                    <a16:creationId xmlns="" xmlns:a16="http://schemas.microsoft.com/office/drawing/2014/main" id="{CB725C29-1F1A-45BB-BD79-1EC6F42D8FC7}"/>
                  </a:ext>
                </a:extLst>
              </p:cNvPr>
              <p:cNvSpPr>
                <a:spLocks/>
              </p:cNvSpPr>
              <p:nvPr/>
            </p:nvSpPr>
            <p:spPr bwMode="auto">
              <a:xfrm>
                <a:off x="210485" y="-158747"/>
                <a:ext cx="177800" cy="50800"/>
              </a:xfrm>
              <a:custGeom>
                <a:avLst/>
                <a:gdLst>
                  <a:gd name="T0" fmla="*/ 4 w 56"/>
                  <a:gd name="T1" fmla="*/ 16 h 16"/>
                  <a:gd name="T2" fmla="*/ 0 w 56"/>
                  <a:gd name="T3" fmla="*/ 13 h 16"/>
                  <a:gd name="T4" fmla="*/ 3 w 56"/>
                  <a:gd name="T5" fmla="*/ 8 h 16"/>
                  <a:gd name="T6" fmla="*/ 51 w 56"/>
                  <a:gd name="T7" fmla="*/ 0 h 16"/>
                  <a:gd name="T8" fmla="*/ 56 w 56"/>
                  <a:gd name="T9" fmla="*/ 3 h 16"/>
                  <a:gd name="T10" fmla="*/ 53 w 56"/>
                  <a:gd name="T11" fmla="*/ 8 h 16"/>
                  <a:gd name="T12" fmla="*/ 5 w 56"/>
                  <a:gd name="T13" fmla="*/ 16 h 16"/>
                  <a:gd name="T14" fmla="*/ 4 w 5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6">
                    <a:moveTo>
                      <a:pt x="4" y="16"/>
                    </a:moveTo>
                    <a:cubicBezTo>
                      <a:pt x="2" y="16"/>
                      <a:pt x="0" y="15"/>
                      <a:pt x="0" y="13"/>
                    </a:cubicBezTo>
                    <a:cubicBezTo>
                      <a:pt x="0" y="10"/>
                      <a:pt x="1" y="8"/>
                      <a:pt x="3" y="8"/>
                    </a:cubicBezTo>
                    <a:cubicBezTo>
                      <a:pt x="51" y="0"/>
                      <a:pt x="51" y="0"/>
                      <a:pt x="51" y="0"/>
                    </a:cubicBezTo>
                    <a:cubicBezTo>
                      <a:pt x="54" y="0"/>
                      <a:pt x="56" y="1"/>
                      <a:pt x="56" y="3"/>
                    </a:cubicBezTo>
                    <a:cubicBezTo>
                      <a:pt x="56" y="5"/>
                      <a:pt x="55" y="7"/>
                      <a:pt x="53" y="8"/>
                    </a:cubicBezTo>
                    <a:cubicBezTo>
                      <a:pt x="5" y="16"/>
                      <a:pt x="5" y="16"/>
                      <a:pt x="5" y="16"/>
                    </a:cubicBezTo>
                    <a:cubicBezTo>
                      <a:pt x="4" y="16"/>
                      <a:pt x="4" y="16"/>
                      <a:pt x="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10" name="Freeform 1218">
                <a:extLst>
                  <a:ext uri="{FF2B5EF4-FFF2-40B4-BE49-F238E27FC236}">
                    <a16:creationId xmlns="" xmlns:a16="http://schemas.microsoft.com/office/drawing/2014/main" id="{D2D5604B-4868-4DD8-A6AE-AF7FAB522E0A}"/>
                  </a:ext>
                </a:extLst>
              </p:cNvPr>
              <p:cNvSpPr>
                <a:spLocks/>
              </p:cNvSpPr>
              <p:nvPr/>
            </p:nvSpPr>
            <p:spPr bwMode="auto">
              <a:xfrm>
                <a:off x="223185" y="31753"/>
                <a:ext cx="152400" cy="25400"/>
              </a:xfrm>
              <a:custGeom>
                <a:avLst/>
                <a:gdLst>
                  <a:gd name="T0" fmla="*/ 96 w 96"/>
                  <a:gd name="T1" fmla="*/ 0 h 16"/>
                  <a:gd name="T2" fmla="*/ 0 w 96"/>
                  <a:gd name="T3" fmla="*/ 16 h 16"/>
                  <a:gd name="T4" fmla="*/ 96 w 96"/>
                  <a:gd name="T5" fmla="*/ 0 h 16"/>
                </a:gdLst>
                <a:ahLst/>
                <a:cxnLst>
                  <a:cxn ang="0">
                    <a:pos x="T0" y="T1"/>
                  </a:cxn>
                  <a:cxn ang="0">
                    <a:pos x="T2" y="T3"/>
                  </a:cxn>
                  <a:cxn ang="0">
                    <a:pos x="T4" y="T5"/>
                  </a:cxn>
                </a:cxnLst>
                <a:rect l="0" t="0" r="r" b="b"/>
                <a:pathLst>
                  <a:path w="96" h="16">
                    <a:moveTo>
                      <a:pt x="96" y="0"/>
                    </a:moveTo>
                    <a:lnTo>
                      <a:pt x="0" y="16"/>
                    </a:ln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11" name="Line 1219">
                <a:extLst>
                  <a:ext uri="{FF2B5EF4-FFF2-40B4-BE49-F238E27FC236}">
                    <a16:creationId xmlns="" xmlns:a16="http://schemas.microsoft.com/office/drawing/2014/main" id="{AE3A367E-4AB7-440E-AC06-E9A7456F16A3}"/>
                  </a:ext>
                </a:extLst>
              </p:cNvPr>
              <p:cNvSpPr>
                <a:spLocks noChangeShapeType="1"/>
              </p:cNvSpPr>
              <p:nvPr/>
            </p:nvSpPr>
            <p:spPr bwMode="auto">
              <a:xfrm flipH="1">
                <a:off x="223185" y="31753"/>
                <a:ext cx="152400" cy="2540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12" name="Freeform 1220">
                <a:extLst>
                  <a:ext uri="{FF2B5EF4-FFF2-40B4-BE49-F238E27FC236}">
                    <a16:creationId xmlns="" xmlns:a16="http://schemas.microsoft.com/office/drawing/2014/main" id="{3E3D50B4-9EE4-40C2-ACA8-E7620E6A74B1}"/>
                  </a:ext>
                </a:extLst>
              </p:cNvPr>
              <p:cNvSpPr>
                <a:spLocks/>
              </p:cNvSpPr>
              <p:nvPr/>
            </p:nvSpPr>
            <p:spPr bwMode="auto">
              <a:xfrm>
                <a:off x="210485" y="19053"/>
                <a:ext cx="177800" cy="50800"/>
              </a:xfrm>
              <a:custGeom>
                <a:avLst/>
                <a:gdLst>
                  <a:gd name="T0" fmla="*/ 4 w 56"/>
                  <a:gd name="T1" fmla="*/ 16 h 16"/>
                  <a:gd name="T2" fmla="*/ 0 w 56"/>
                  <a:gd name="T3" fmla="*/ 13 h 16"/>
                  <a:gd name="T4" fmla="*/ 3 w 56"/>
                  <a:gd name="T5" fmla="*/ 8 h 16"/>
                  <a:gd name="T6" fmla="*/ 51 w 56"/>
                  <a:gd name="T7" fmla="*/ 0 h 16"/>
                  <a:gd name="T8" fmla="*/ 56 w 56"/>
                  <a:gd name="T9" fmla="*/ 3 h 16"/>
                  <a:gd name="T10" fmla="*/ 53 w 56"/>
                  <a:gd name="T11" fmla="*/ 8 h 16"/>
                  <a:gd name="T12" fmla="*/ 5 w 56"/>
                  <a:gd name="T13" fmla="*/ 16 h 16"/>
                  <a:gd name="T14" fmla="*/ 4 w 5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6">
                    <a:moveTo>
                      <a:pt x="4" y="16"/>
                    </a:moveTo>
                    <a:cubicBezTo>
                      <a:pt x="2" y="16"/>
                      <a:pt x="0" y="15"/>
                      <a:pt x="0" y="13"/>
                    </a:cubicBezTo>
                    <a:cubicBezTo>
                      <a:pt x="0" y="10"/>
                      <a:pt x="1" y="8"/>
                      <a:pt x="3" y="8"/>
                    </a:cubicBezTo>
                    <a:cubicBezTo>
                      <a:pt x="51" y="0"/>
                      <a:pt x="51" y="0"/>
                      <a:pt x="51" y="0"/>
                    </a:cubicBezTo>
                    <a:cubicBezTo>
                      <a:pt x="54" y="0"/>
                      <a:pt x="56" y="1"/>
                      <a:pt x="56" y="3"/>
                    </a:cubicBezTo>
                    <a:cubicBezTo>
                      <a:pt x="56" y="5"/>
                      <a:pt x="55" y="7"/>
                      <a:pt x="53" y="8"/>
                    </a:cubicBezTo>
                    <a:cubicBezTo>
                      <a:pt x="5" y="16"/>
                      <a:pt x="5" y="16"/>
                      <a:pt x="5" y="16"/>
                    </a:cubicBezTo>
                    <a:cubicBezTo>
                      <a:pt x="4" y="16"/>
                      <a:pt x="4" y="16"/>
                      <a:pt x="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13" name="Freeform 1221">
                <a:extLst>
                  <a:ext uri="{FF2B5EF4-FFF2-40B4-BE49-F238E27FC236}">
                    <a16:creationId xmlns="" xmlns:a16="http://schemas.microsoft.com/office/drawing/2014/main" id="{7DD4FF02-0ABF-4CA0-8D54-39111D71D4A5}"/>
                  </a:ext>
                </a:extLst>
              </p:cNvPr>
              <p:cNvSpPr>
                <a:spLocks/>
              </p:cNvSpPr>
              <p:nvPr/>
            </p:nvSpPr>
            <p:spPr bwMode="auto">
              <a:xfrm>
                <a:off x="-261003" y="-327022"/>
                <a:ext cx="395288" cy="742950"/>
              </a:xfrm>
              <a:custGeom>
                <a:avLst/>
                <a:gdLst>
                  <a:gd name="T0" fmla="*/ 120 w 124"/>
                  <a:gd name="T1" fmla="*/ 234 h 234"/>
                  <a:gd name="T2" fmla="*/ 119 w 124"/>
                  <a:gd name="T3" fmla="*/ 234 h 234"/>
                  <a:gd name="T4" fmla="*/ 11 w 124"/>
                  <a:gd name="T5" fmla="*/ 217 h 234"/>
                  <a:gd name="T6" fmla="*/ 0 w 124"/>
                  <a:gd name="T7" fmla="*/ 204 h 234"/>
                  <a:gd name="T8" fmla="*/ 0 w 124"/>
                  <a:gd name="T9" fmla="*/ 10 h 234"/>
                  <a:gd name="T10" fmla="*/ 4 w 124"/>
                  <a:gd name="T11" fmla="*/ 2 h 234"/>
                  <a:gd name="T12" fmla="*/ 12 w 124"/>
                  <a:gd name="T13" fmla="*/ 0 h 234"/>
                  <a:gd name="T14" fmla="*/ 121 w 124"/>
                  <a:gd name="T15" fmla="*/ 19 h 234"/>
                  <a:gd name="T16" fmla="*/ 124 w 124"/>
                  <a:gd name="T17" fmla="*/ 24 h 234"/>
                  <a:gd name="T18" fmla="*/ 119 w 124"/>
                  <a:gd name="T19" fmla="*/ 27 h 234"/>
                  <a:gd name="T20" fmla="*/ 11 w 124"/>
                  <a:gd name="T21" fmla="*/ 8 h 234"/>
                  <a:gd name="T22" fmla="*/ 9 w 124"/>
                  <a:gd name="T23" fmla="*/ 8 h 234"/>
                  <a:gd name="T24" fmla="*/ 8 w 124"/>
                  <a:gd name="T25" fmla="*/ 10 h 234"/>
                  <a:gd name="T26" fmla="*/ 8 w 124"/>
                  <a:gd name="T27" fmla="*/ 204 h 234"/>
                  <a:gd name="T28" fmla="*/ 12 w 124"/>
                  <a:gd name="T29" fmla="*/ 209 h 234"/>
                  <a:gd name="T30" fmla="*/ 121 w 124"/>
                  <a:gd name="T31" fmla="*/ 226 h 234"/>
                  <a:gd name="T32" fmla="*/ 124 w 124"/>
                  <a:gd name="T33" fmla="*/ 230 h 234"/>
                  <a:gd name="T34" fmla="*/ 120 w 124"/>
                  <a:gd name="T35"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34">
                    <a:moveTo>
                      <a:pt x="120" y="234"/>
                    </a:moveTo>
                    <a:cubicBezTo>
                      <a:pt x="120" y="234"/>
                      <a:pt x="120" y="234"/>
                      <a:pt x="119" y="234"/>
                    </a:cubicBezTo>
                    <a:cubicBezTo>
                      <a:pt x="11" y="217"/>
                      <a:pt x="11" y="217"/>
                      <a:pt x="11" y="217"/>
                    </a:cubicBezTo>
                    <a:cubicBezTo>
                      <a:pt x="5" y="216"/>
                      <a:pt x="0" y="210"/>
                      <a:pt x="0" y="204"/>
                    </a:cubicBezTo>
                    <a:cubicBezTo>
                      <a:pt x="0" y="10"/>
                      <a:pt x="0" y="10"/>
                      <a:pt x="0" y="10"/>
                    </a:cubicBezTo>
                    <a:cubicBezTo>
                      <a:pt x="0" y="7"/>
                      <a:pt x="1" y="4"/>
                      <a:pt x="4" y="2"/>
                    </a:cubicBezTo>
                    <a:cubicBezTo>
                      <a:pt x="6" y="0"/>
                      <a:pt x="9" y="0"/>
                      <a:pt x="12" y="0"/>
                    </a:cubicBezTo>
                    <a:cubicBezTo>
                      <a:pt x="121" y="19"/>
                      <a:pt x="121" y="19"/>
                      <a:pt x="121" y="19"/>
                    </a:cubicBezTo>
                    <a:cubicBezTo>
                      <a:pt x="123" y="19"/>
                      <a:pt x="124" y="22"/>
                      <a:pt x="124" y="24"/>
                    </a:cubicBezTo>
                    <a:cubicBezTo>
                      <a:pt x="124" y="26"/>
                      <a:pt x="122" y="27"/>
                      <a:pt x="119" y="27"/>
                    </a:cubicBezTo>
                    <a:cubicBezTo>
                      <a:pt x="11" y="8"/>
                      <a:pt x="11" y="8"/>
                      <a:pt x="11" y="8"/>
                    </a:cubicBezTo>
                    <a:cubicBezTo>
                      <a:pt x="10" y="8"/>
                      <a:pt x="9" y="8"/>
                      <a:pt x="9" y="8"/>
                    </a:cubicBezTo>
                    <a:cubicBezTo>
                      <a:pt x="8" y="9"/>
                      <a:pt x="8" y="10"/>
                      <a:pt x="8" y="10"/>
                    </a:cubicBezTo>
                    <a:cubicBezTo>
                      <a:pt x="8" y="204"/>
                      <a:pt x="8" y="204"/>
                      <a:pt x="8" y="204"/>
                    </a:cubicBezTo>
                    <a:cubicBezTo>
                      <a:pt x="8" y="206"/>
                      <a:pt x="10" y="209"/>
                      <a:pt x="12" y="209"/>
                    </a:cubicBezTo>
                    <a:cubicBezTo>
                      <a:pt x="121" y="226"/>
                      <a:pt x="121" y="226"/>
                      <a:pt x="121" y="226"/>
                    </a:cubicBezTo>
                    <a:cubicBezTo>
                      <a:pt x="123" y="226"/>
                      <a:pt x="124" y="228"/>
                      <a:pt x="124" y="230"/>
                    </a:cubicBezTo>
                    <a:cubicBezTo>
                      <a:pt x="124" y="232"/>
                      <a:pt x="122" y="234"/>
                      <a:pt x="1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14" name="Freeform 1222">
                <a:extLst>
                  <a:ext uri="{FF2B5EF4-FFF2-40B4-BE49-F238E27FC236}">
                    <a16:creationId xmlns="" xmlns:a16="http://schemas.microsoft.com/office/drawing/2014/main" id="{19D22380-DE51-4080-A660-70B30DDBFB7D}"/>
                  </a:ext>
                </a:extLst>
              </p:cNvPr>
              <p:cNvSpPr>
                <a:spLocks/>
              </p:cNvSpPr>
              <p:nvPr/>
            </p:nvSpPr>
            <p:spPr bwMode="auto">
              <a:xfrm>
                <a:off x="-134003" y="196853"/>
                <a:ext cx="153988" cy="25400"/>
              </a:xfrm>
              <a:custGeom>
                <a:avLst/>
                <a:gdLst>
                  <a:gd name="T0" fmla="*/ 0 w 97"/>
                  <a:gd name="T1" fmla="*/ 0 h 16"/>
                  <a:gd name="T2" fmla="*/ 97 w 97"/>
                  <a:gd name="T3" fmla="*/ 16 h 16"/>
                  <a:gd name="T4" fmla="*/ 0 w 97"/>
                  <a:gd name="T5" fmla="*/ 0 h 16"/>
                </a:gdLst>
                <a:ahLst/>
                <a:cxnLst>
                  <a:cxn ang="0">
                    <a:pos x="T0" y="T1"/>
                  </a:cxn>
                  <a:cxn ang="0">
                    <a:pos x="T2" y="T3"/>
                  </a:cxn>
                  <a:cxn ang="0">
                    <a:pos x="T4" y="T5"/>
                  </a:cxn>
                </a:cxnLst>
                <a:rect l="0" t="0" r="r" b="b"/>
                <a:pathLst>
                  <a:path w="97" h="16">
                    <a:moveTo>
                      <a:pt x="0" y="0"/>
                    </a:moveTo>
                    <a:lnTo>
                      <a:pt x="97" y="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15" name="Line 1223">
                <a:extLst>
                  <a:ext uri="{FF2B5EF4-FFF2-40B4-BE49-F238E27FC236}">
                    <a16:creationId xmlns="" xmlns:a16="http://schemas.microsoft.com/office/drawing/2014/main" id="{2A825D24-FF5A-4FE6-8360-C133526B3FFE}"/>
                  </a:ext>
                </a:extLst>
              </p:cNvPr>
              <p:cNvSpPr>
                <a:spLocks noChangeShapeType="1"/>
              </p:cNvSpPr>
              <p:nvPr/>
            </p:nvSpPr>
            <p:spPr bwMode="auto">
              <a:xfrm>
                <a:off x="-134003" y="196853"/>
                <a:ext cx="153988" cy="2540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16" name="Freeform 1224">
                <a:extLst>
                  <a:ext uri="{FF2B5EF4-FFF2-40B4-BE49-F238E27FC236}">
                    <a16:creationId xmlns="" xmlns:a16="http://schemas.microsoft.com/office/drawing/2014/main" id="{CB2C9FAE-D571-4413-BD41-79D4157349CE}"/>
                  </a:ext>
                </a:extLst>
              </p:cNvPr>
              <p:cNvSpPr>
                <a:spLocks/>
              </p:cNvSpPr>
              <p:nvPr/>
            </p:nvSpPr>
            <p:spPr bwMode="auto">
              <a:xfrm>
                <a:off x="-146703" y="184153"/>
                <a:ext cx="179388" cy="50800"/>
              </a:xfrm>
              <a:custGeom>
                <a:avLst/>
                <a:gdLst>
                  <a:gd name="T0" fmla="*/ 52 w 56"/>
                  <a:gd name="T1" fmla="*/ 16 h 16"/>
                  <a:gd name="T2" fmla="*/ 51 w 56"/>
                  <a:gd name="T3" fmla="*/ 16 h 16"/>
                  <a:gd name="T4" fmla="*/ 3 w 56"/>
                  <a:gd name="T5" fmla="*/ 8 h 16"/>
                  <a:gd name="T6" fmla="*/ 0 w 56"/>
                  <a:gd name="T7" fmla="*/ 3 h 16"/>
                  <a:gd name="T8" fmla="*/ 5 w 56"/>
                  <a:gd name="T9" fmla="*/ 0 h 16"/>
                  <a:gd name="T10" fmla="*/ 53 w 56"/>
                  <a:gd name="T11" fmla="*/ 8 h 16"/>
                  <a:gd name="T12" fmla="*/ 56 w 56"/>
                  <a:gd name="T13" fmla="*/ 13 h 16"/>
                  <a:gd name="T14" fmla="*/ 52 w 5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6">
                    <a:moveTo>
                      <a:pt x="52" y="16"/>
                    </a:moveTo>
                    <a:cubicBezTo>
                      <a:pt x="52" y="16"/>
                      <a:pt x="52" y="16"/>
                      <a:pt x="51" y="16"/>
                    </a:cubicBezTo>
                    <a:cubicBezTo>
                      <a:pt x="3" y="8"/>
                      <a:pt x="3" y="8"/>
                      <a:pt x="3" y="8"/>
                    </a:cubicBezTo>
                    <a:cubicBezTo>
                      <a:pt x="1" y="7"/>
                      <a:pt x="0" y="5"/>
                      <a:pt x="0" y="3"/>
                    </a:cubicBezTo>
                    <a:cubicBezTo>
                      <a:pt x="0" y="1"/>
                      <a:pt x="2" y="0"/>
                      <a:pt x="5" y="0"/>
                    </a:cubicBezTo>
                    <a:cubicBezTo>
                      <a:pt x="53" y="8"/>
                      <a:pt x="53" y="8"/>
                      <a:pt x="53" y="8"/>
                    </a:cubicBezTo>
                    <a:cubicBezTo>
                      <a:pt x="55" y="8"/>
                      <a:pt x="56" y="10"/>
                      <a:pt x="56" y="13"/>
                    </a:cubicBezTo>
                    <a:cubicBezTo>
                      <a:pt x="56" y="15"/>
                      <a:pt x="54" y="16"/>
                      <a:pt x="5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17" name="Freeform 1225">
                <a:extLst>
                  <a:ext uri="{FF2B5EF4-FFF2-40B4-BE49-F238E27FC236}">
                    <a16:creationId xmlns="" xmlns:a16="http://schemas.microsoft.com/office/drawing/2014/main" id="{3E8BB4B8-2C71-4E5A-85B6-0A20D25256C4}"/>
                  </a:ext>
                </a:extLst>
              </p:cNvPr>
              <p:cNvSpPr>
                <a:spLocks/>
              </p:cNvSpPr>
              <p:nvPr/>
            </p:nvSpPr>
            <p:spPr bwMode="auto">
              <a:xfrm>
                <a:off x="-134003" y="-146047"/>
                <a:ext cx="153988" cy="25400"/>
              </a:xfrm>
              <a:custGeom>
                <a:avLst/>
                <a:gdLst>
                  <a:gd name="T0" fmla="*/ 0 w 97"/>
                  <a:gd name="T1" fmla="*/ 0 h 16"/>
                  <a:gd name="T2" fmla="*/ 97 w 97"/>
                  <a:gd name="T3" fmla="*/ 16 h 16"/>
                  <a:gd name="T4" fmla="*/ 0 w 97"/>
                  <a:gd name="T5" fmla="*/ 0 h 16"/>
                </a:gdLst>
                <a:ahLst/>
                <a:cxnLst>
                  <a:cxn ang="0">
                    <a:pos x="T0" y="T1"/>
                  </a:cxn>
                  <a:cxn ang="0">
                    <a:pos x="T2" y="T3"/>
                  </a:cxn>
                  <a:cxn ang="0">
                    <a:pos x="T4" y="T5"/>
                  </a:cxn>
                </a:cxnLst>
                <a:rect l="0" t="0" r="r" b="b"/>
                <a:pathLst>
                  <a:path w="97" h="16">
                    <a:moveTo>
                      <a:pt x="0" y="0"/>
                    </a:moveTo>
                    <a:lnTo>
                      <a:pt x="97" y="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18" name="Line 1226">
                <a:extLst>
                  <a:ext uri="{FF2B5EF4-FFF2-40B4-BE49-F238E27FC236}">
                    <a16:creationId xmlns="" xmlns:a16="http://schemas.microsoft.com/office/drawing/2014/main" id="{DE247FCF-DB66-477A-B995-9F0A68492CDF}"/>
                  </a:ext>
                </a:extLst>
              </p:cNvPr>
              <p:cNvSpPr>
                <a:spLocks noChangeShapeType="1"/>
              </p:cNvSpPr>
              <p:nvPr/>
            </p:nvSpPr>
            <p:spPr bwMode="auto">
              <a:xfrm>
                <a:off x="-134003" y="-146047"/>
                <a:ext cx="153988" cy="2540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19" name="Freeform 1227">
                <a:extLst>
                  <a:ext uri="{FF2B5EF4-FFF2-40B4-BE49-F238E27FC236}">
                    <a16:creationId xmlns="" xmlns:a16="http://schemas.microsoft.com/office/drawing/2014/main" id="{9EC18D02-32D0-4BF8-8EE3-BC530EA2DD80}"/>
                  </a:ext>
                </a:extLst>
              </p:cNvPr>
              <p:cNvSpPr>
                <a:spLocks/>
              </p:cNvSpPr>
              <p:nvPr/>
            </p:nvSpPr>
            <p:spPr bwMode="auto">
              <a:xfrm>
                <a:off x="-146703" y="-158747"/>
                <a:ext cx="179388" cy="50800"/>
              </a:xfrm>
              <a:custGeom>
                <a:avLst/>
                <a:gdLst>
                  <a:gd name="T0" fmla="*/ 52 w 56"/>
                  <a:gd name="T1" fmla="*/ 16 h 16"/>
                  <a:gd name="T2" fmla="*/ 51 w 56"/>
                  <a:gd name="T3" fmla="*/ 16 h 16"/>
                  <a:gd name="T4" fmla="*/ 3 w 56"/>
                  <a:gd name="T5" fmla="*/ 8 h 16"/>
                  <a:gd name="T6" fmla="*/ 0 w 56"/>
                  <a:gd name="T7" fmla="*/ 3 h 16"/>
                  <a:gd name="T8" fmla="*/ 5 w 56"/>
                  <a:gd name="T9" fmla="*/ 0 h 16"/>
                  <a:gd name="T10" fmla="*/ 53 w 56"/>
                  <a:gd name="T11" fmla="*/ 8 h 16"/>
                  <a:gd name="T12" fmla="*/ 56 w 56"/>
                  <a:gd name="T13" fmla="*/ 13 h 16"/>
                  <a:gd name="T14" fmla="*/ 52 w 5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6">
                    <a:moveTo>
                      <a:pt x="52" y="16"/>
                    </a:moveTo>
                    <a:cubicBezTo>
                      <a:pt x="52" y="16"/>
                      <a:pt x="52" y="16"/>
                      <a:pt x="51" y="16"/>
                    </a:cubicBezTo>
                    <a:cubicBezTo>
                      <a:pt x="3" y="8"/>
                      <a:pt x="3" y="8"/>
                      <a:pt x="3" y="8"/>
                    </a:cubicBezTo>
                    <a:cubicBezTo>
                      <a:pt x="1" y="7"/>
                      <a:pt x="0" y="5"/>
                      <a:pt x="0" y="3"/>
                    </a:cubicBezTo>
                    <a:cubicBezTo>
                      <a:pt x="0" y="1"/>
                      <a:pt x="2" y="0"/>
                      <a:pt x="5" y="0"/>
                    </a:cubicBezTo>
                    <a:cubicBezTo>
                      <a:pt x="53" y="8"/>
                      <a:pt x="53" y="8"/>
                      <a:pt x="53" y="8"/>
                    </a:cubicBezTo>
                    <a:cubicBezTo>
                      <a:pt x="55" y="8"/>
                      <a:pt x="56" y="10"/>
                      <a:pt x="56" y="13"/>
                    </a:cubicBezTo>
                    <a:cubicBezTo>
                      <a:pt x="56" y="15"/>
                      <a:pt x="54" y="16"/>
                      <a:pt x="5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20" name="Freeform 1228">
                <a:extLst>
                  <a:ext uri="{FF2B5EF4-FFF2-40B4-BE49-F238E27FC236}">
                    <a16:creationId xmlns="" xmlns:a16="http://schemas.microsoft.com/office/drawing/2014/main" id="{BD838E8E-D561-47F2-B564-9B5F013F54D2}"/>
                  </a:ext>
                </a:extLst>
              </p:cNvPr>
              <p:cNvSpPr>
                <a:spLocks/>
              </p:cNvSpPr>
              <p:nvPr/>
            </p:nvSpPr>
            <p:spPr bwMode="auto">
              <a:xfrm>
                <a:off x="-134003" y="31753"/>
                <a:ext cx="153988" cy="25400"/>
              </a:xfrm>
              <a:custGeom>
                <a:avLst/>
                <a:gdLst>
                  <a:gd name="T0" fmla="*/ 0 w 97"/>
                  <a:gd name="T1" fmla="*/ 0 h 16"/>
                  <a:gd name="T2" fmla="*/ 97 w 97"/>
                  <a:gd name="T3" fmla="*/ 16 h 16"/>
                  <a:gd name="T4" fmla="*/ 0 w 97"/>
                  <a:gd name="T5" fmla="*/ 0 h 16"/>
                </a:gdLst>
                <a:ahLst/>
                <a:cxnLst>
                  <a:cxn ang="0">
                    <a:pos x="T0" y="T1"/>
                  </a:cxn>
                  <a:cxn ang="0">
                    <a:pos x="T2" y="T3"/>
                  </a:cxn>
                  <a:cxn ang="0">
                    <a:pos x="T4" y="T5"/>
                  </a:cxn>
                </a:cxnLst>
                <a:rect l="0" t="0" r="r" b="b"/>
                <a:pathLst>
                  <a:path w="97" h="16">
                    <a:moveTo>
                      <a:pt x="0" y="0"/>
                    </a:moveTo>
                    <a:lnTo>
                      <a:pt x="97" y="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21" name="Line 1229">
                <a:extLst>
                  <a:ext uri="{FF2B5EF4-FFF2-40B4-BE49-F238E27FC236}">
                    <a16:creationId xmlns="" xmlns:a16="http://schemas.microsoft.com/office/drawing/2014/main" id="{ECD6D045-8E8B-42DF-A38D-188B2A25BDA7}"/>
                  </a:ext>
                </a:extLst>
              </p:cNvPr>
              <p:cNvSpPr>
                <a:spLocks noChangeShapeType="1"/>
              </p:cNvSpPr>
              <p:nvPr/>
            </p:nvSpPr>
            <p:spPr bwMode="auto">
              <a:xfrm>
                <a:off x="-134003" y="31753"/>
                <a:ext cx="153988" cy="2540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22" name="Freeform 1230">
                <a:extLst>
                  <a:ext uri="{FF2B5EF4-FFF2-40B4-BE49-F238E27FC236}">
                    <a16:creationId xmlns="" xmlns:a16="http://schemas.microsoft.com/office/drawing/2014/main" id="{D5C05B0F-B80B-4AF4-AEB2-110E859EFBE6}"/>
                  </a:ext>
                </a:extLst>
              </p:cNvPr>
              <p:cNvSpPr>
                <a:spLocks/>
              </p:cNvSpPr>
              <p:nvPr/>
            </p:nvSpPr>
            <p:spPr bwMode="auto">
              <a:xfrm>
                <a:off x="-146703" y="19053"/>
                <a:ext cx="179388" cy="50800"/>
              </a:xfrm>
              <a:custGeom>
                <a:avLst/>
                <a:gdLst>
                  <a:gd name="T0" fmla="*/ 52 w 56"/>
                  <a:gd name="T1" fmla="*/ 16 h 16"/>
                  <a:gd name="T2" fmla="*/ 51 w 56"/>
                  <a:gd name="T3" fmla="*/ 16 h 16"/>
                  <a:gd name="T4" fmla="*/ 3 w 56"/>
                  <a:gd name="T5" fmla="*/ 8 h 16"/>
                  <a:gd name="T6" fmla="*/ 0 w 56"/>
                  <a:gd name="T7" fmla="*/ 3 h 16"/>
                  <a:gd name="T8" fmla="*/ 5 w 56"/>
                  <a:gd name="T9" fmla="*/ 0 h 16"/>
                  <a:gd name="T10" fmla="*/ 53 w 56"/>
                  <a:gd name="T11" fmla="*/ 8 h 16"/>
                  <a:gd name="T12" fmla="*/ 56 w 56"/>
                  <a:gd name="T13" fmla="*/ 13 h 16"/>
                  <a:gd name="T14" fmla="*/ 52 w 5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6">
                    <a:moveTo>
                      <a:pt x="52" y="16"/>
                    </a:moveTo>
                    <a:cubicBezTo>
                      <a:pt x="52" y="16"/>
                      <a:pt x="52" y="16"/>
                      <a:pt x="51" y="16"/>
                    </a:cubicBezTo>
                    <a:cubicBezTo>
                      <a:pt x="3" y="8"/>
                      <a:pt x="3" y="8"/>
                      <a:pt x="3" y="8"/>
                    </a:cubicBezTo>
                    <a:cubicBezTo>
                      <a:pt x="1" y="7"/>
                      <a:pt x="0" y="5"/>
                      <a:pt x="0" y="3"/>
                    </a:cubicBezTo>
                    <a:cubicBezTo>
                      <a:pt x="0" y="1"/>
                      <a:pt x="2" y="0"/>
                      <a:pt x="5" y="0"/>
                    </a:cubicBezTo>
                    <a:cubicBezTo>
                      <a:pt x="53" y="8"/>
                      <a:pt x="53" y="8"/>
                      <a:pt x="53" y="8"/>
                    </a:cubicBezTo>
                    <a:cubicBezTo>
                      <a:pt x="55" y="8"/>
                      <a:pt x="56" y="10"/>
                      <a:pt x="56" y="13"/>
                    </a:cubicBezTo>
                    <a:cubicBezTo>
                      <a:pt x="56" y="15"/>
                      <a:pt x="54" y="16"/>
                      <a:pt x="5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123" name="Group 825">
              <a:extLst>
                <a:ext uri="{FF2B5EF4-FFF2-40B4-BE49-F238E27FC236}">
                  <a16:creationId xmlns="" xmlns:a16="http://schemas.microsoft.com/office/drawing/2014/main" id="{28CD495C-3A39-408F-B0ED-E99D6CAE9689}"/>
                </a:ext>
              </a:extLst>
            </p:cNvPr>
            <p:cNvGrpSpPr/>
            <p:nvPr/>
          </p:nvGrpSpPr>
          <p:grpSpPr>
            <a:xfrm>
              <a:off x="3146828" y="2060207"/>
              <a:ext cx="387288" cy="331505"/>
              <a:chOff x="2536175" y="-288922"/>
              <a:chExt cx="771526" cy="660400"/>
            </a:xfrm>
            <a:solidFill>
              <a:schemeClr val="tx1">
                <a:lumMod val="75000"/>
              </a:schemeClr>
            </a:solidFill>
          </p:grpSpPr>
          <p:sp>
            <p:nvSpPr>
              <p:cNvPr id="124" name="Freeform 1231">
                <a:extLst>
                  <a:ext uri="{FF2B5EF4-FFF2-40B4-BE49-F238E27FC236}">
                    <a16:creationId xmlns="" xmlns:a16="http://schemas.microsoft.com/office/drawing/2014/main" id="{133EAB5C-554D-47C0-B94B-784C127F7C32}"/>
                  </a:ext>
                </a:extLst>
              </p:cNvPr>
              <p:cNvSpPr>
                <a:spLocks/>
              </p:cNvSpPr>
              <p:nvPr/>
            </p:nvSpPr>
            <p:spPr bwMode="auto">
              <a:xfrm>
                <a:off x="2950513" y="-288922"/>
                <a:ext cx="357188" cy="584200"/>
              </a:xfrm>
              <a:custGeom>
                <a:avLst/>
                <a:gdLst>
                  <a:gd name="T0" fmla="*/ 4 w 112"/>
                  <a:gd name="T1" fmla="*/ 184 h 184"/>
                  <a:gd name="T2" fmla="*/ 2 w 112"/>
                  <a:gd name="T3" fmla="*/ 184 h 184"/>
                  <a:gd name="T4" fmla="*/ 0 w 112"/>
                  <a:gd name="T5" fmla="*/ 180 h 184"/>
                  <a:gd name="T6" fmla="*/ 0 w 112"/>
                  <a:gd name="T7" fmla="*/ 124 h 184"/>
                  <a:gd name="T8" fmla="*/ 4 w 112"/>
                  <a:gd name="T9" fmla="*/ 120 h 184"/>
                  <a:gd name="T10" fmla="*/ 8 w 112"/>
                  <a:gd name="T11" fmla="*/ 124 h 184"/>
                  <a:gd name="T12" fmla="*/ 8 w 112"/>
                  <a:gd name="T13" fmla="*/ 171 h 184"/>
                  <a:gd name="T14" fmla="*/ 102 w 112"/>
                  <a:gd name="T15" fmla="*/ 92 h 184"/>
                  <a:gd name="T16" fmla="*/ 8 w 112"/>
                  <a:gd name="T17" fmla="*/ 13 h 184"/>
                  <a:gd name="T18" fmla="*/ 8 w 112"/>
                  <a:gd name="T19" fmla="*/ 60 h 184"/>
                  <a:gd name="T20" fmla="*/ 4 w 112"/>
                  <a:gd name="T21" fmla="*/ 64 h 184"/>
                  <a:gd name="T22" fmla="*/ 0 w 112"/>
                  <a:gd name="T23" fmla="*/ 60 h 184"/>
                  <a:gd name="T24" fmla="*/ 0 w 112"/>
                  <a:gd name="T25" fmla="*/ 4 h 184"/>
                  <a:gd name="T26" fmla="*/ 2 w 112"/>
                  <a:gd name="T27" fmla="*/ 0 h 184"/>
                  <a:gd name="T28" fmla="*/ 7 w 112"/>
                  <a:gd name="T29" fmla="*/ 1 h 184"/>
                  <a:gd name="T30" fmla="*/ 111 w 112"/>
                  <a:gd name="T31" fmla="*/ 89 h 184"/>
                  <a:gd name="T32" fmla="*/ 112 w 112"/>
                  <a:gd name="T33" fmla="*/ 92 h 184"/>
                  <a:gd name="T34" fmla="*/ 111 w 112"/>
                  <a:gd name="T35" fmla="*/ 95 h 184"/>
                  <a:gd name="T36" fmla="*/ 7 w 112"/>
                  <a:gd name="T37" fmla="*/ 183 h 184"/>
                  <a:gd name="T38" fmla="*/ 4 w 112"/>
                  <a:gd name="T39"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84">
                    <a:moveTo>
                      <a:pt x="4" y="184"/>
                    </a:moveTo>
                    <a:cubicBezTo>
                      <a:pt x="3" y="184"/>
                      <a:pt x="3" y="184"/>
                      <a:pt x="2" y="184"/>
                    </a:cubicBezTo>
                    <a:cubicBezTo>
                      <a:pt x="1" y="183"/>
                      <a:pt x="0" y="182"/>
                      <a:pt x="0" y="180"/>
                    </a:cubicBezTo>
                    <a:cubicBezTo>
                      <a:pt x="0" y="124"/>
                      <a:pt x="0" y="124"/>
                      <a:pt x="0" y="124"/>
                    </a:cubicBezTo>
                    <a:cubicBezTo>
                      <a:pt x="0" y="122"/>
                      <a:pt x="2" y="120"/>
                      <a:pt x="4" y="120"/>
                    </a:cubicBezTo>
                    <a:cubicBezTo>
                      <a:pt x="6" y="120"/>
                      <a:pt x="8" y="122"/>
                      <a:pt x="8" y="124"/>
                    </a:cubicBezTo>
                    <a:cubicBezTo>
                      <a:pt x="8" y="171"/>
                      <a:pt x="8" y="171"/>
                      <a:pt x="8" y="171"/>
                    </a:cubicBezTo>
                    <a:cubicBezTo>
                      <a:pt x="102" y="92"/>
                      <a:pt x="102" y="92"/>
                      <a:pt x="102" y="92"/>
                    </a:cubicBezTo>
                    <a:cubicBezTo>
                      <a:pt x="8" y="13"/>
                      <a:pt x="8" y="13"/>
                      <a:pt x="8" y="13"/>
                    </a:cubicBezTo>
                    <a:cubicBezTo>
                      <a:pt x="8" y="60"/>
                      <a:pt x="8" y="60"/>
                      <a:pt x="8" y="60"/>
                    </a:cubicBezTo>
                    <a:cubicBezTo>
                      <a:pt x="8" y="62"/>
                      <a:pt x="6" y="64"/>
                      <a:pt x="4" y="64"/>
                    </a:cubicBezTo>
                    <a:cubicBezTo>
                      <a:pt x="2" y="64"/>
                      <a:pt x="0" y="62"/>
                      <a:pt x="0" y="60"/>
                    </a:cubicBezTo>
                    <a:cubicBezTo>
                      <a:pt x="0" y="4"/>
                      <a:pt x="0" y="4"/>
                      <a:pt x="0" y="4"/>
                    </a:cubicBezTo>
                    <a:cubicBezTo>
                      <a:pt x="0" y="2"/>
                      <a:pt x="1" y="1"/>
                      <a:pt x="2" y="0"/>
                    </a:cubicBezTo>
                    <a:cubicBezTo>
                      <a:pt x="4" y="0"/>
                      <a:pt x="5" y="0"/>
                      <a:pt x="7" y="1"/>
                    </a:cubicBezTo>
                    <a:cubicBezTo>
                      <a:pt x="111" y="89"/>
                      <a:pt x="111" y="89"/>
                      <a:pt x="111" y="89"/>
                    </a:cubicBezTo>
                    <a:cubicBezTo>
                      <a:pt x="111" y="90"/>
                      <a:pt x="112" y="91"/>
                      <a:pt x="112" y="92"/>
                    </a:cubicBezTo>
                    <a:cubicBezTo>
                      <a:pt x="112" y="93"/>
                      <a:pt x="111" y="94"/>
                      <a:pt x="111" y="95"/>
                    </a:cubicBezTo>
                    <a:cubicBezTo>
                      <a:pt x="7" y="183"/>
                      <a:pt x="7" y="183"/>
                      <a:pt x="7" y="183"/>
                    </a:cubicBezTo>
                    <a:cubicBezTo>
                      <a:pt x="6" y="184"/>
                      <a:pt x="5" y="184"/>
                      <a:pt x="4" y="1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25" name="Freeform 1232">
                <a:extLst>
                  <a:ext uri="{FF2B5EF4-FFF2-40B4-BE49-F238E27FC236}">
                    <a16:creationId xmlns="" xmlns:a16="http://schemas.microsoft.com/office/drawing/2014/main" id="{7E7DA173-E79D-4057-8ABA-D81B17B44391}"/>
                  </a:ext>
                </a:extLst>
              </p:cNvPr>
              <p:cNvSpPr>
                <a:spLocks/>
              </p:cNvSpPr>
              <p:nvPr/>
            </p:nvSpPr>
            <p:spPr bwMode="auto">
              <a:xfrm>
                <a:off x="2536175" y="-114297"/>
                <a:ext cx="439738" cy="485775"/>
              </a:xfrm>
              <a:custGeom>
                <a:avLst/>
                <a:gdLst>
                  <a:gd name="T0" fmla="*/ 6 w 138"/>
                  <a:gd name="T1" fmla="*/ 153 h 153"/>
                  <a:gd name="T2" fmla="*/ 2 w 138"/>
                  <a:gd name="T3" fmla="*/ 149 h 153"/>
                  <a:gd name="T4" fmla="*/ 36 w 138"/>
                  <a:gd name="T5" fmla="*/ 40 h 153"/>
                  <a:gd name="T6" fmla="*/ 134 w 138"/>
                  <a:gd name="T7" fmla="*/ 1 h 153"/>
                  <a:gd name="T8" fmla="*/ 138 w 138"/>
                  <a:gd name="T9" fmla="*/ 5 h 153"/>
                  <a:gd name="T10" fmla="*/ 134 w 138"/>
                  <a:gd name="T11" fmla="*/ 9 h 153"/>
                  <a:gd name="T12" fmla="*/ 42 w 138"/>
                  <a:gd name="T13" fmla="*/ 46 h 153"/>
                  <a:gd name="T14" fmla="*/ 11 w 138"/>
                  <a:gd name="T15" fmla="*/ 119 h 153"/>
                  <a:gd name="T16" fmla="*/ 25 w 138"/>
                  <a:gd name="T17" fmla="*/ 100 h 153"/>
                  <a:gd name="T18" fmla="*/ 134 w 138"/>
                  <a:gd name="T19" fmla="*/ 65 h 153"/>
                  <a:gd name="T20" fmla="*/ 138 w 138"/>
                  <a:gd name="T21" fmla="*/ 69 h 153"/>
                  <a:gd name="T22" fmla="*/ 134 w 138"/>
                  <a:gd name="T23" fmla="*/ 73 h 153"/>
                  <a:gd name="T24" fmla="*/ 31 w 138"/>
                  <a:gd name="T25" fmla="*/ 105 h 153"/>
                  <a:gd name="T26" fmla="*/ 10 w 138"/>
                  <a:gd name="T27" fmla="*/ 149 h 153"/>
                  <a:gd name="T28" fmla="*/ 7 w 138"/>
                  <a:gd name="T29" fmla="*/ 153 h 153"/>
                  <a:gd name="T30" fmla="*/ 6 w 138"/>
                  <a:gd name="T31" fmla="*/ 15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8" h="153">
                    <a:moveTo>
                      <a:pt x="6" y="153"/>
                    </a:moveTo>
                    <a:cubicBezTo>
                      <a:pt x="4" y="153"/>
                      <a:pt x="3" y="151"/>
                      <a:pt x="2" y="149"/>
                    </a:cubicBezTo>
                    <a:cubicBezTo>
                      <a:pt x="0" y="103"/>
                      <a:pt x="11" y="66"/>
                      <a:pt x="36" y="40"/>
                    </a:cubicBezTo>
                    <a:cubicBezTo>
                      <a:pt x="75" y="0"/>
                      <a:pt x="132" y="1"/>
                      <a:pt x="134" y="1"/>
                    </a:cubicBezTo>
                    <a:cubicBezTo>
                      <a:pt x="136" y="1"/>
                      <a:pt x="138" y="3"/>
                      <a:pt x="138" y="5"/>
                    </a:cubicBezTo>
                    <a:cubicBezTo>
                      <a:pt x="138" y="7"/>
                      <a:pt x="136" y="9"/>
                      <a:pt x="134" y="9"/>
                    </a:cubicBezTo>
                    <a:cubicBezTo>
                      <a:pt x="133" y="9"/>
                      <a:pt x="78" y="8"/>
                      <a:pt x="42" y="46"/>
                    </a:cubicBezTo>
                    <a:cubicBezTo>
                      <a:pt x="24" y="64"/>
                      <a:pt x="13" y="89"/>
                      <a:pt x="11" y="119"/>
                    </a:cubicBezTo>
                    <a:cubicBezTo>
                      <a:pt x="14" y="113"/>
                      <a:pt x="19" y="106"/>
                      <a:pt x="25" y="100"/>
                    </a:cubicBezTo>
                    <a:cubicBezTo>
                      <a:pt x="48" y="77"/>
                      <a:pt x="85" y="65"/>
                      <a:pt x="134" y="65"/>
                    </a:cubicBezTo>
                    <a:cubicBezTo>
                      <a:pt x="136" y="65"/>
                      <a:pt x="138" y="67"/>
                      <a:pt x="138" y="69"/>
                    </a:cubicBezTo>
                    <a:cubicBezTo>
                      <a:pt x="138" y="71"/>
                      <a:pt x="136" y="73"/>
                      <a:pt x="134" y="73"/>
                    </a:cubicBezTo>
                    <a:cubicBezTo>
                      <a:pt x="87" y="73"/>
                      <a:pt x="52" y="84"/>
                      <a:pt x="31" y="105"/>
                    </a:cubicBezTo>
                    <a:cubicBezTo>
                      <a:pt x="11" y="126"/>
                      <a:pt x="10" y="149"/>
                      <a:pt x="10" y="149"/>
                    </a:cubicBezTo>
                    <a:cubicBezTo>
                      <a:pt x="10" y="151"/>
                      <a:pt x="9" y="153"/>
                      <a:pt x="7" y="153"/>
                    </a:cubicBezTo>
                    <a:cubicBezTo>
                      <a:pt x="6" y="153"/>
                      <a:pt x="6" y="153"/>
                      <a:pt x="6" y="1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126" name="Group 826">
              <a:extLst>
                <a:ext uri="{FF2B5EF4-FFF2-40B4-BE49-F238E27FC236}">
                  <a16:creationId xmlns="" xmlns:a16="http://schemas.microsoft.com/office/drawing/2014/main" id="{897040AD-AA82-4F2A-AE33-633C65C2FE1D}"/>
                </a:ext>
              </a:extLst>
            </p:cNvPr>
            <p:cNvGrpSpPr/>
            <p:nvPr/>
          </p:nvGrpSpPr>
          <p:grpSpPr>
            <a:xfrm>
              <a:off x="2233957" y="2060207"/>
              <a:ext cx="387288" cy="331505"/>
              <a:chOff x="1140761" y="-288922"/>
              <a:chExt cx="771526" cy="660400"/>
            </a:xfrm>
            <a:solidFill>
              <a:schemeClr val="tx1">
                <a:lumMod val="75000"/>
              </a:schemeClr>
            </a:solidFill>
          </p:grpSpPr>
          <p:sp>
            <p:nvSpPr>
              <p:cNvPr id="127" name="Freeform 1233">
                <a:extLst>
                  <a:ext uri="{FF2B5EF4-FFF2-40B4-BE49-F238E27FC236}">
                    <a16:creationId xmlns="" xmlns:a16="http://schemas.microsoft.com/office/drawing/2014/main" id="{08EDC1F1-9DC9-4F58-A520-5DDD92963F33}"/>
                  </a:ext>
                </a:extLst>
              </p:cNvPr>
              <p:cNvSpPr>
                <a:spLocks/>
              </p:cNvSpPr>
              <p:nvPr/>
            </p:nvSpPr>
            <p:spPr bwMode="auto">
              <a:xfrm>
                <a:off x="1140761" y="-288922"/>
                <a:ext cx="357188" cy="584200"/>
              </a:xfrm>
              <a:custGeom>
                <a:avLst/>
                <a:gdLst>
                  <a:gd name="T0" fmla="*/ 108 w 112"/>
                  <a:gd name="T1" fmla="*/ 184 h 184"/>
                  <a:gd name="T2" fmla="*/ 105 w 112"/>
                  <a:gd name="T3" fmla="*/ 183 h 184"/>
                  <a:gd name="T4" fmla="*/ 1 w 112"/>
                  <a:gd name="T5" fmla="*/ 95 h 184"/>
                  <a:gd name="T6" fmla="*/ 0 w 112"/>
                  <a:gd name="T7" fmla="*/ 92 h 184"/>
                  <a:gd name="T8" fmla="*/ 1 w 112"/>
                  <a:gd name="T9" fmla="*/ 89 h 184"/>
                  <a:gd name="T10" fmla="*/ 105 w 112"/>
                  <a:gd name="T11" fmla="*/ 1 h 184"/>
                  <a:gd name="T12" fmla="*/ 110 w 112"/>
                  <a:gd name="T13" fmla="*/ 0 h 184"/>
                  <a:gd name="T14" fmla="*/ 112 w 112"/>
                  <a:gd name="T15" fmla="*/ 4 h 184"/>
                  <a:gd name="T16" fmla="*/ 112 w 112"/>
                  <a:gd name="T17" fmla="*/ 60 h 184"/>
                  <a:gd name="T18" fmla="*/ 108 w 112"/>
                  <a:gd name="T19" fmla="*/ 64 h 184"/>
                  <a:gd name="T20" fmla="*/ 104 w 112"/>
                  <a:gd name="T21" fmla="*/ 60 h 184"/>
                  <a:gd name="T22" fmla="*/ 104 w 112"/>
                  <a:gd name="T23" fmla="*/ 13 h 184"/>
                  <a:gd name="T24" fmla="*/ 10 w 112"/>
                  <a:gd name="T25" fmla="*/ 92 h 184"/>
                  <a:gd name="T26" fmla="*/ 104 w 112"/>
                  <a:gd name="T27" fmla="*/ 171 h 184"/>
                  <a:gd name="T28" fmla="*/ 104 w 112"/>
                  <a:gd name="T29" fmla="*/ 124 h 184"/>
                  <a:gd name="T30" fmla="*/ 108 w 112"/>
                  <a:gd name="T31" fmla="*/ 120 h 184"/>
                  <a:gd name="T32" fmla="*/ 112 w 112"/>
                  <a:gd name="T33" fmla="*/ 124 h 184"/>
                  <a:gd name="T34" fmla="*/ 112 w 112"/>
                  <a:gd name="T35" fmla="*/ 180 h 184"/>
                  <a:gd name="T36" fmla="*/ 110 w 112"/>
                  <a:gd name="T37" fmla="*/ 184 h 184"/>
                  <a:gd name="T38" fmla="*/ 108 w 112"/>
                  <a:gd name="T39"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84">
                    <a:moveTo>
                      <a:pt x="108" y="184"/>
                    </a:moveTo>
                    <a:cubicBezTo>
                      <a:pt x="107" y="184"/>
                      <a:pt x="106" y="184"/>
                      <a:pt x="105" y="183"/>
                    </a:cubicBezTo>
                    <a:cubicBezTo>
                      <a:pt x="1" y="95"/>
                      <a:pt x="1" y="95"/>
                      <a:pt x="1" y="95"/>
                    </a:cubicBezTo>
                    <a:cubicBezTo>
                      <a:pt x="1" y="94"/>
                      <a:pt x="0" y="93"/>
                      <a:pt x="0" y="92"/>
                    </a:cubicBezTo>
                    <a:cubicBezTo>
                      <a:pt x="0" y="91"/>
                      <a:pt x="1" y="90"/>
                      <a:pt x="1" y="89"/>
                    </a:cubicBezTo>
                    <a:cubicBezTo>
                      <a:pt x="105" y="1"/>
                      <a:pt x="105" y="1"/>
                      <a:pt x="105" y="1"/>
                    </a:cubicBezTo>
                    <a:cubicBezTo>
                      <a:pt x="107" y="0"/>
                      <a:pt x="108" y="0"/>
                      <a:pt x="110" y="0"/>
                    </a:cubicBezTo>
                    <a:cubicBezTo>
                      <a:pt x="111" y="1"/>
                      <a:pt x="112" y="2"/>
                      <a:pt x="112" y="4"/>
                    </a:cubicBezTo>
                    <a:cubicBezTo>
                      <a:pt x="112" y="60"/>
                      <a:pt x="112" y="60"/>
                      <a:pt x="112" y="60"/>
                    </a:cubicBezTo>
                    <a:cubicBezTo>
                      <a:pt x="112" y="62"/>
                      <a:pt x="110" y="64"/>
                      <a:pt x="108" y="64"/>
                    </a:cubicBezTo>
                    <a:cubicBezTo>
                      <a:pt x="106" y="64"/>
                      <a:pt x="104" y="62"/>
                      <a:pt x="104" y="60"/>
                    </a:cubicBezTo>
                    <a:cubicBezTo>
                      <a:pt x="104" y="13"/>
                      <a:pt x="104" y="13"/>
                      <a:pt x="104" y="13"/>
                    </a:cubicBezTo>
                    <a:cubicBezTo>
                      <a:pt x="10" y="92"/>
                      <a:pt x="10" y="92"/>
                      <a:pt x="10" y="92"/>
                    </a:cubicBezTo>
                    <a:cubicBezTo>
                      <a:pt x="104" y="171"/>
                      <a:pt x="104" y="171"/>
                      <a:pt x="104" y="171"/>
                    </a:cubicBezTo>
                    <a:cubicBezTo>
                      <a:pt x="104" y="124"/>
                      <a:pt x="104" y="124"/>
                      <a:pt x="104" y="124"/>
                    </a:cubicBezTo>
                    <a:cubicBezTo>
                      <a:pt x="104" y="122"/>
                      <a:pt x="106" y="120"/>
                      <a:pt x="108" y="120"/>
                    </a:cubicBezTo>
                    <a:cubicBezTo>
                      <a:pt x="110" y="120"/>
                      <a:pt x="112" y="122"/>
                      <a:pt x="112" y="124"/>
                    </a:cubicBezTo>
                    <a:cubicBezTo>
                      <a:pt x="112" y="180"/>
                      <a:pt x="112" y="180"/>
                      <a:pt x="112" y="180"/>
                    </a:cubicBezTo>
                    <a:cubicBezTo>
                      <a:pt x="112" y="182"/>
                      <a:pt x="111" y="183"/>
                      <a:pt x="110" y="184"/>
                    </a:cubicBezTo>
                    <a:cubicBezTo>
                      <a:pt x="109" y="184"/>
                      <a:pt x="109" y="184"/>
                      <a:pt x="108" y="1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28" name="Freeform 1234">
                <a:extLst>
                  <a:ext uri="{FF2B5EF4-FFF2-40B4-BE49-F238E27FC236}">
                    <a16:creationId xmlns="" xmlns:a16="http://schemas.microsoft.com/office/drawing/2014/main" id="{D31E61A3-5DEB-44CF-B4AA-D253A7313377}"/>
                  </a:ext>
                </a:extLst>
              </p:cNvPr>
              <p:cNvSpPr>
                <a:spLocks/>
              </p:cNvSpPr>
              <p:nvPr/>
            </p:nvSpPr>
            <p:spPr bwMode="auto">
              <a:xfrm>
                <a:off x="1472549" y="-114297"/>
                <a:ext cx="439738" cy="485775"/>
              </a:xfrm>
              <a:custGeom>
                <a:avLst/>
                <a:gdLst>
                  <a:gd name="T0" fmla="*/ 132 w 138"/>
                  <a:gd name="T1" fmla="*/ 153 h 153"/>
                  <a:gd name="T2" fmla="*/ 131 w 138"/>
                  <a:gd name="T3" fmla="*/ 153 h 153"/>
                  <a:gd name="T4" fmla="*/ 128 w 138"/>
                  <a:gd name="T5" fmla="*/ 149 h 153"/>
                  <a:gd name="T6" fmla="*/ 4 w 138"/>
                  <a:gd name="T7" fmla="*/ 73 h 153"/>
                  <a:gd name="T8" fmla="*/ 0 w 138"/>
                  <a:gd name="T9" fmla="*/ 69 h 153"/>
                  <a:gd name="T10" fmla="*/ 4 w 138"/>
                  <a:gd name="T11" fmla="*/ 65 h 153"/>
                  <a:gd name="T12" fmla="*/ 113 w 138"/>
                  <a:gd name="T13" fmla="*/ 100 h 153"/>
                  <a:gd name="T14" fmla="*/ 127 w 138"/>
                  <a:gd name="T15" fmla="*/ 119 h 153"/>
                  <a:gd name="T16" fmla="*/ 96 w 138"/>
                  <a:gd name="T17" fmla="*/ 46 h 153"/>
                  <a:gd name="T18" fmla="*/ 4 w 138"/>
                  <a:gd name="T19" fmla="*/ 9 h 153"/>
                  <a:gd name="T20" fmla="*/ 0 w 138"/>
                  <a:gd name="T21" fmla="*/ 5 h 153"/>
                  <a:gd name="T22" fmla="*/ 4 w 138"/>
                  <a:gd name="T23" fmla="*/ 1 h 153"/>
                  <a:gd name="T24" fmla="*/ 102 w 138"/>
                  <a:gd name="T25" fmla="*/ 40 h 153"/>
                  <a:gd name="T26" fmla="*/ 136 w 138"/>
                  <a:gd name="T27" fmla="*/ 149 h 153"/>
                  <a:gd name="T28" fmla="*/ 132 w 138"/>
                  <a:gd name="T29" fmla="*/ 15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53">
                    <a:moveTo>
                      <a:pt x="132" y="153"/>
                    </a:moveTo>
                    <a:cubicBezTo>
                      <a:pt x="132" y="153"/>
                      <a:pt x="132" y="153"/>
                      <a:pt x="131" y="153"/>
                    </a:cubicBezTo>
                    <a:cubicBezTo>
                      <a:pt x="129" y="153"/>
                      <a:pt x="128" y="151"/>
                      <a:pt x="128" y="149"/>
                    </a:cubicBezTo>
                    <a:cubicBezTo>
                      <a:pt x="128" y="146"/>
                      <a:pt x="126" y="73"/>
                      <a:pt x="4" y="73"/>
                    </a:cubicBezTo>
                    <a:cubicBezTo>
                      <a:pt x="2" y="73"/>
                      <a:pt x="0" y="71"/>
                      <a:pt x="0" y="69"/>
                    </a:cubicBezTo>
                    <a:cubicBezTo>
                      <a:pt x="0" y="67"/>
                      <a:pt x="2" y="65"/>
                      <a:pt x="4" y="65"/>
                    </a:cubicBezTo>
                    <a:cubicBezTo>
                      <a:pt x="53" y="65"/>
                      <a:pt x="90" y="77"/>
                      <a:pt x="113" y="100"/>
                    </a:cubicBezTo>
                    <a:cubicBezTo>
                      <a:pt x="119" y="106"/>
                      <a:pt x="124" y="113"/>
                      <a:pt x="127" y="119"/>
                    </a:cubicBezTo>
                    <a:cubicBezTo>
                      <a:pt x="125" y="89"/>
                      <a:pt x="114" y="64"/>
                      <a:pt x="96" y="46"/>
                    </a:cubicBezTo>
                    <a:cubicBezTo>
                      <a:pt x="60" y="8"/>
                      <a:pt x="5" y="9"/>
                      <a:pt x="4" y="9"/>
                    </a:cubicBezTo>
                    <a:cubicBezTo>
                      <a:pt x="2" y="9"/>
                      <a:pt x="0" y="7"/>
                      <a:pt x="0" y="5"/>
                    </a:cubicBezTo>
                    <a:cubicBezTo>
                      <a:pt x="0" y="3"/>
                      <a:pt x="2" y="1"/>
                      <a:pt x="4" y="1"/>
                    </a:cubicBezTo>
                    <a:cubicBezTo>
                      <a:pt x="6" y="1"/>
                      <a:pt x="63" y="0"/>
                      <a:pt x="102" y="40"/>
                    </a:cubicBezTo>
                    <a:cubicBezTo>
                      <a:pt x="127" y="66"/>
                      <a:pt x="138" y="103"/>
                      <a:pt x="136" y="149"/>
                    </a:cubicBezTo>
                    <a:cubicBezTo>
                      <a:pt x="135" y="151"/>
                      <a:pt x="134" y="153"/>
                      <a:pt x="132" y="1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129" name="Group 827">
              <a:extLst>
                <a:ext uri="{FF2B5EF4-FFF2-40B4-BE49-F238E27FC236}">
                  <a16:creationId xmlns="" xmlns:a16="http://schemas.microsoft.com/office/drawing/2014/main" id="{7AA8366B-3A8A-422D-9D07-D7DA9D77A76F}"/>
                </a:ext>
              </a:extLst>
            </p:cNvPr>
            <p:cNvGrpSpPr/>
            <p:nvPr/>
          </p:nvGrpSpPr>
          <p:grpSpPr>
            <a:xfrm>
              <a:off x="4059699" y="2047458"/>
              <a:ext cx="384100" cy="357005"/>
              <a:chOff x="3944289" y="-314322"/>
              <a:chExt cx="765176" cy="711200"/>
            </a:xfrm>
            <a:solidFill>
              <a:schemeClr val="tx1">
                <a:lumMod val="75000"/>
              </a:schemeClr>
            </a:solidFill>
          </p:grpSpPr>
          <p:sp>
            <p:nvSpPr>
              <p:cNvPr id="130" name="Freeform 1235">
                <a:extLst>
                  <a:ext uri="{FF2B5EF4-FFF2-40B4-BE49-F238E27FC236}">
                    <a16:creationId xmlns="" xmlns:a16="http://schemas.microsoft.com/office/drawing/2014/main" id="{2BBCF7F2-B2C7-45C5-9C28-460A270E9FF2}"/>
                  </a:ext>
                </a:extLst>
              </p:cNvPr>
              <p:cNvSpPr>
                <a:spLocks noEditPoints="1"/>
              </p:cNvSpPr>
              <p:nvPr/>
            </p:nvSpPr>
            <p:spPr bwMode="auto">
              <a:xfrm>
                <a:off x="3944289" y="-314322"/>
                <a:ext cx="612776" cy="584200"/>
              </a:xfrm>
              <a:custGeom>
                <a:avLst/>
                <a:gdLst>
                  <a:gd name="T0" fmla="*/ 20 w 192"/>
                  <a:gd name="T1" fmla="*/ 184 h 184"/>
                  <a:gd name="T2" fmla="*/ 16 w 192"/>
                  <a:gd name="T3" fmla="*/ 182 h 184"/>
                  <a:gd name="T4" fmla="*/ 17 w 192"/>
                  <a:gd name="T5" fmla="*/ 177 h 184"/>
                  <a:gd name="T6" fmla="*/ 36 w 192"/>
                  <a:gd name="T7" fmla="*/ 138 h 184"/>
                  <a:gd name="T8" fmla="*/ 0 w 192"/>
                  <a:gd name="T9" fmla="*/ 78 h 184"/>
                  <a:gd name="T10" fmla="*/ 96 w 192"/>
                  <a:gd name="T11" fmla="*/ 0 h 184"/>
                  <a:gd name="T12" fmla="*/ 192 w 192"/>
                  <a:gd name="T13" fmla="*/ 78 h 184"/>
                  <a:gd name="T14" fmla="*/ 96 w 192"/>
                  <a:gd name="T15" fmla="*/ 156 h 184"/>
                  <a:gd name="T16" fmla="*/ 96 w 192"/>
                  <a:gd name="T17" fmla="*/ 156 h 184"/>
                  <a:gd name="T18" fmla="*/ 77 w 192"/>
                  <a:gd name="T19" fmla="*/ 156 h 184"/>
                  <a:gd name="T20" fmla="*/ 20 w 192"/>
                  <a:gd name="T21" fmla="*/ 184 h 184"/>
                  <a:gd name="T22" fmla="*/ 20 w 192"/>
                  <a:gd name="T23" fmla="*/ 184 h 184"/>
                  <a:gd name="T24" fmla="*/ 96 w 192"/>
                  <a:gd name="T25" fmla="*/ 8 h 184"/>
                  <a:gd name="T26" fmla="*/ 8 w 192"/>
                  <a:gd name="T27" fmla="*/ 78 h 184"/>
                  <a:gd name="T28" fmla="*/ 42 w 192"/>
                  <a:gd name="T29" fmla="*/ 133 h 184"/>
                  <a:gd name="T30" fmla="*/ 44 w 192"/>
                  <a:gd name="T31" fmla="*/ 136 h 184"/>
                  <a:gd name="T32" fmla="*/ 30 w 192"/>
                  <a:gd name="T33" fmla="*/ 174 h 184"/>
                  <a:gd name="T34" fmla="*/ 72 w 192"/>
                  <a:gd name="T35" fmla="*/ 150 h 184"/>
                  <a:gd name="T36" fmla="*/ 76 w 192"/>
                  <a:gd name="T37" fmla="*/ 148 h 184"/>
                  <a:gd name="T38" fmla="*/ 96 w 192"/>
                  <a:gd name="T39" fmla="*/ 148 h 184"/>
                  <a:gd name="T40" fmla="*/ 184 w 192"/>
                  <a:gd name="T41" fmla="*/ 78 h 184"/>
                  <a:gd name="T42" fmla="*/ 96 w 192"/>
                  <a:gd name="T43" fmla="*/ 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84">
                    <a:moveTo>
                      <a:pt x="20" y="184"/>
                    </a:moveTo>
                    <a:cubicBezTo>
                      <a:pt x="18" y="184"/>
                      <a:pt x="17" y="183"/>
                      <a:pt x="16" y="182"/>
                    </a:cubicBezTo>
                    <a:cubicBezTo>
                      <a:pt x="16" y="180"/>
                      <a:pt x="16" y="178"/>
                      <a:pt x="17" y="177"/>
                    </a:cubicBezTo>
                    <a:cubicBezTo>
                      <a:pt x="17" y="177"/>
                      <a:pt x="33" y="161"/>
                      <a:pt x="36" y="138"/>
                    </a:cubicBezTo>
                    <a:cubicBezTo>
                      <a:pt x="12" y="124"/>
                      <a:pt x="0" y="103"/>
                      <a:pt x="0" y="78"/>
                    </a:cubicBezTo>
                    <a:cubicBezTo>
                      <a:pt x="0" y="35"/>
                      <a:pt x="43" y="0"/>
                      <a:pt x="96" y="0"/>
                    </a:cubicBezTo>
                    <a:cubicBezTo>
                      <a:pt x="149" y="0"/>
                      <a:pt x="192" y="35"/>
                      <a:pt x="192" y="78"/>
                    </a:cubicBezTo>
                    <a:cubicBezTo>
                      <a:pt x="192" y="121"/>
                      <a:pt x="149" y="156"/>
                      <a:pt x="96" y="156"/>
                    </a:cubicBezTo>
                    <a:cubicBezTo>
                      <a:pt x="96" y="156"/>
                      <a:pt x="96" y="156"/>
                      <a:pt x="96" y="156"/>
                    </a:cubicBezTo>
                    <a:cubicBezTo>
                      <a:pt x="77" y="156"/>
                      <a:pt x="77" y="156"/>
                      <a:pt x="77" y="156"/>
                    </a:cubicBezTo>
                    <a:cubicBezTo>
                      <a:pt x="57" y="181"/>
                      <a:pt x="22" y="184"/>
                      <a:pt x="20" y="184"/>
                    </a:cubicBezTo>
                    <a:cubicBezTo>
                      <a:pt x="20" y="184"/>
                      <a:pt x="20" y="184"/>
                      <a:pt x="20" y="184"/>
                    </a:cubicBezTo>
                    <a:close/>
                    <a:moveTo>
                      <a:pt x="96" y="8"/>
                    </a:moveTo>
                    <a:cubicBezTo>
                      <a:pt x="47" y="8"/>
                      <a:pt x="8" y="39"/>
                      <a:pt x="8" y="78"/>
                    </a:cubicBezTo>
                    <a:cubicBezTo>
                      <a:pt x="8" y="101"/>
                      <a:pt x="20" y="119"/>
                      <a:pt x="42" y="133"/>
                    </a:cubicBezTo>
                    <a:cubicBezTo>
                      <a:pt x="43" y="133"/>
                      <a:pt x="44" y="135"/>
                      <a:pt x="44" y="136"/>
                    </a:cubicBezTo>
                    <a:cubicBezTo>
                      <a:pt x="43" y="153"/>
                      <a:pt x="36" y="166"/>
                      <a:pt x="30" y="174"/>
                    </a:cubicBezTo>
                    <a:cubicBezTo>
                      <a:pt x="41" y="172"/>
                      <a:pt x="60" y="165"/>
                      <a:pt x="72" y="150"/>
                    </a:cubicBezTo>
                    <a:cubicBezTo>
                      <a:pt x="73" y="149"/>
                      <a:pt x="74" y="148"/>
                      <a:pt x="76" y="148"/>
                    </a:cubicBezTo>
                    <a:cubicBezTo>
                      <a:pt x="96" y="148"/>
                      <a:pt x="96" y="148"/>
                      <a:pt x="96" y="148"/>
                    </a:cubicBezTo>
                    <a:cubicBezTo>
                      <a:pt x="145" y="148"/>
                      <a:pt x="184" y="117"/>
                      <a:pt x="184" y="78"/>
                    </a:cubicBezTo>
                    <a:cubicBezTo>
                      <a:pt x="184" y="39"/>
                      <a:pt x="145" y="8"/>
                      <a:pt x="9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31" name="Freeform 1236">
                <a:extLst>
                  <a:ext uri="{FF2B5EF4-FFF2-40B4-BE49-F238E27FC236}">
                    <a16:creationId xmlns="" xmlns:a16="http://schemas.microsoft.com/office/drawing/2014/main" id="{0936C3D7-0CBA-4FD7-901F-E06F1FB12A94}"/>
                  </a:ext>
                </a:extLst>
              </p:cNvPr>
              <p:cNvSpPr>
                <a:spLocks/>
              </p:cNvSpPr>
              <p:nvPr/>
            </p:nvSpPr>
            <p:spPr bwMode="auto">
              <a:xfrm>
                <a:off x="4209402" y="-88897"/>
                <a:ext cx="500063" cy="485775"/>
              </a:xfrm>
              <a:custGeom>
                <a:avLst/>
                <a:gdLst>
                  <a:gd name="T0" fmla="*/ 137 w 157"/>
                  <a:gd name="T1" fmla="*/ 153 h 153"/>
                  <a:gd name="T2" fmla="*/ 137 w 157"/>
                  <a:gd name="T3" fmla="*/ 153 h 153"/>
                  <a:gd name="T4" fmla="*/ 80 w 157"/>
                  <a:gd name="T5" fmla="*/ 125 h 153"/>
                  <a:gd name="T6" fmla="*/ 61 w 157"/>
                  <a:gd name="T7" fmla="*/ 125 h 153"/>
                  <a:gd name="T8" fmla="*/ 61 w 157"/>
                  <a:gd name="T9" fmla="*/ 125 h 153"/>
                  <a:gd name="T10" fmla="*/ 3 w 157"/>
                  <a:gd name="T11" fmla="*/ 108 h 153"/>
                  <a:gd name="T12" fmla="*/ 2 w 157"/>
                  <a:gd name="T13" fmla="*/ 103 h 153"/>
                  <a:gd name="T14" fmla="*/ 7 w 157"/>
                  <a:gd name="T15" fmla="*/ 102 h 153"/>
                  <a:gd name="T16" fmla="*/ 61 w 157"/>
                  <a:gd name="T17" fmla="*/ 117 h 153"/>
                  <a:gd name="T18" fmla="*/ 81 w 157"/>
                  <a:gd name="T19" fmla="*/ 117 h 153"/>
                  <a:gd name="T20" fmla="*/ 85 w 157"/>
                  <a:gd name="T21" fmla="*/ 119 h 153"/>
                  <a:gd name="T22" fmla="*/ 127 w 157"/>
                  <a:gd name="T23" fmla="*/ 143 h 153"/>
                  <a:gd name="T24" fmla="*/ 113 w 157"/>
                  <a:gd name="T25" fmla="*/ 105 h 153"/>
                  <a:gd name="T26" fmla="*/ 115 w 157"/>
                  <a:gd name="T27" fmla="*/ 102 h 153"/>
                  <a:gd name="T28" fmla="*/ 149 w 157"/>
                  <a:gd name="T29" fmla="*/ 47 h 153"/>
                  <a:gd name="T30" fmla="*/ 127 w 157"/>
                  <a:gd name="T31" fmla="*/ 8 h 153"/>
                  <a:gd name="T32" fmla="*/ 126 w 157"/>
                  <a:gd name="T33" fmla="*/ 3 h 153"/>
                  <a:gd name="T34" fmla="*/ 131 w 157"/>
                  <a:gd name="T35" fmla="*/ 2 h 153"/>
                  <a:gd name="T36" fmla="*/ 157 w 157"/>
                  <a:gd name="T37" fmla="*/ 47 h 153"/>
                  <a:gd name="T38" fmla="*/ 121 w 157"/>
                  <a:gd name="T39" fmla="*/ 107 h 153"/>
                  <a:gd name="T40" fmla="*/ 140 w 157"/>
                  <a:gd name="T41" fmla="*/ 146 h 153"/>
                  <a:gd name="T42" fmla="*/ 141 w 157"/>
                  <a:gd name="T43" fmla="*/ 151 h 153"/>
                  <a:gd name="T44" fmla="*/ 137 w 157"/>
                  <a:gd name="T45" fmla="*/ 15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7" h="153">
                    <a:moveTo>
                      <a:pt x="137" y="153"/>
                    </a:moveTo>
                    <a:cubicBezTo>
                      <a:pt x="137" y="153"/>
                      <a:pt x="137" y="153"/>
                      <a:pt x="137" y="153"/>
                    </a:cubicBezTo>
                    <a:cubicBezTo>
                      <a:pt x="135" y="153"/>
                      <a:pt x="100" y="150"/>
                      <a:pt x="80" y="125"/>
                    </a:cubicBezTo>
                    <a:cubicBezTo>
                      <a:pt x="61" y="125"/>
                      <a:pt x="61" y="125"/>
                      <a:pt x="61" y="125"/>
                    </a:cubicBezTo>
                    <a:cubicBezTo>
                      <a:pt x="61" y="125"/>
                      <a:pt x="61" y="125"/>
                      <a:pt x="61" y="125"/>
                    </a:cubicBezTo>
                    <a:cubicBezTo>
                      <a:pt x="37" y="125"/>
                      <a:pt x="17" y="119"/>
                      <a:pt x="3" y="108"/>
                    </a:cubicBezTo>
                    <a:cubicBezTo>
                      <a:pt x="1" y="107"/>
                      <a:pt x="0" y="104"/>
                      <a:pt x="2" y="103"/>
                    </a:cubicBezTo>
                    <a:cubicBezTo>
                      <a:pt x="3" y="101"/>
                      <a:pt x="6" y="100"/>
                      <a:pt x="7" y="102"/>
                    </a:cubicBezTo>
                    <a:cubicBezTo>
                      <a:pt x="21" y="112"/>
                      <a:pt x="39" y="117"/>
                      <a:pt x="61" y="117"/>
                    </a:cubicBezTo>
                    <a:cubicBezTo>
                      <a:pt x="81" y="117"/>
                      <a:pt x="81" y="117"/>
                      <a:pt x="81" y="117"/>
                    </a:cubicBezTo>
                    <a:cubicBezTo>
                      <a:pt x="83" y="117"/>
                      <a:pt x="84" y="118"/>
                      <a:pt x="85" y="119"/>
                    </a:cubicBezTo>
                    <a:cubicBezTo>
                      <a:pt x="97" y="134"/>
                      <a:pt x="116" y="141"/>
                      <a:pt x="127" y="143"/>
                    </a:cubicBezTo>
                    <a:cubicBezTo>
                      <a:pt x="121" y="135"/>
                      <a:pt x="114" y="122"/>
                      <a:pt x="113" y="105"/>
                    </a:cubicBezTo>
                    <a:cubicBezTo>
                      <a:pt x="113" y="104"/>
                      <a:pt x="114" y="102"/>
                      <a:pt x="115" y="102"/>
                    </a:cubicBezTo>
                    <a:cubicBezTo>
                      <a:pt x="137" y="88"/>
                      <a:pt x="149" y="70"/>
                      <a:pt x="149" y="47"/>
                    </a:cubicBezTo>
                    <a:cubicBezTo>
                      <a:pt x="149" y="36"/>
                      <a:pt x="142" y="20"/>
                      <a:pt x="127" y="8"/>
                    </a:cubicBezTo>
                    <a:cubicBezTo>
                      <a:pt x="125" y="7"/>
                      <a:pt x="124" y="4"/>
                      <a:pt x="126" y="3"/>
                    </a:cubicBezTo>
                    <a:cubicBezTo>
                      <a:pt x="127" y="1"/>
                      <a:pt x="130" y="0"/>
                      <a:pt x="131" y="2"/>
                    </a:cubicBezTo>
                    <a:cubicBezTo>
                      <a:pt x="149" y="15"/>
                      <a:pt x="157" y="34"/>
                      <a:pt x="157" y="47"/>
                    </a:cubicBezTo>
                    <a:cubicBezTo>
                      <a:pt x="157" y="72"/>
                      <a:pt x="145" y="93"/>
                      <a:pt x="121" y="107"/>
                    </a:cubicBezTo>
                    <a:cubicBezTo>
                      <a:pt x="124" y="130"/>
                      <a:pt x="140" y="146"/>
                      <a:pt x="140" y="146"/>
                    </a:cubicBezTo>
                    <a:cubicBezTo>
                      <a:pt x="141" y="147"/>
                      <a:pt x="141" y="149"/>
                      <a:pt x="141" y="151"/>
                    </a:cubicBezTo>
                    <a:cubicBezTo>
                      <a:pt x="140" y="152"/>
                      <a:pt x="139" y="153"/>
                      <a:pt x="137" y="1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132" name="Group 828">
              <a:extLst>
                <a:ext uri="{FF2B5EF4-FFF2-40B4-BE49-F238E27FC236}">
                  <a16:creationId xmlns="" xmlns:a16="http://schemas.microsoft.com/office/drawing/2014/main" id="{E9319B54-8076-44F7-9E4C-A1F296CA0A8A}"/>
                </a:ext>
              </a:extLst>
            </p:cNvPr>
            <p:cNvGrpSpPr/>
            <p:nvPr/>
          </p:nvGrpSpPr>
          <p:grpSpPr>
            <a:xfrm>
              <a:off x="1324274" y="2755890"/>
              <a:ext cx="384100" cy="345052"/>
              <a:chOff x="-261003" y="1096966"/>
              <a:chExt cx="765176" cy="687388"/>
            </a:xfrm>
            <a:solidFill>
              <a:schemeClr val="tx1">
                <a:lumMod val="75000"/>
              </a:schemeClr>
            </a:solidFill>
          </p:grpSpPr>
          <p:sp>
            <p:nvSpPr>
              <p:cNvPr id="133" name="Freeform 1237">
                <a:extLst>
                  <a:ext uri="{FF2B5EF4-FFF2-40B4-BE49-F238E27FC236}">
                    <a16:creationId xmlns="" xmlns:a16="http://schemas.microsoft.com/office/drawing/2014/main" id="{6DB8D26B-BE7E-429C-B81F-50DED679A480}"/>
                  </a:ext>
                </a:extLst>
              </p:cNvPr>
              <p:cNvSpPr>
                <a:spLocks noEditPoints="1"/>
              </p:cNvSpPr>
              <p:nvPr/>
            </p:nvSpPr>
            <p:spPr bwMode="auto">
              <a:xfrm>
                <a:off x="-261003" y="1223966"/>
                <a:ext cx="765176" cy="560388"/>
              </a:xfrm>
              <a:custGeom>
                <a:avLst/>
                <a:gdLst>
                  <a:gd name="T0" fmla="*/ 228 w 240"/>
                  <a:gd name="T1" fmla="*/ 176 h 176"/>
                  <a:gd name="T2" fmla="*/ 12 w 240"/>
                  <a:gd name="T3" fmla="*/ 176 h 176"/>
                  <a:gd name="T4" fmla="*/ 0 w 240"/>
                  <a:gd name="T5" fmla="*/ 164 h 176"/>
                  <a:gd name="T6" fmla="*/ 0 w 240"/>
                  <a:gd name="T7" fmla="*/ 12 h 176"/>
                  <a:gd name="T8" fmla="*/ 12 w 240"/>
                  <a:gd name="T9" fmla="*/ 0 h 176"/>
                  <a:gd name="T10" fmla="*/ 228 w 240"/>
                  <a:gd name="T11" fmla="*/ 0 h 176"/>
                  <a:gd name="T12" fmla="*/ 240 w 240"/>
                  <a:gd name="T13" fmla="*/ 12 h 176"/>
                  <a:gd name="T14" fmla="*/ 240 w 240"/>
                  <a:gd name="T15" fmla="*/ 164 h 176"/>
                  <a:gd name="T16" fmla="*/ 228 w 240"/>
                  <a:gd name="T17" fmla="*/ 176 h 176"/>
                  <a:gd name="T18" fmla="*/ 12 w 240"/>
                  <a:gd name="T19" fmla="*/ 8 h 176"/>
                  <a:gd name="T20" fmla="*/ 8 w 240"/>
                  <a:gd name="T21" fmla="*/ 12 h 176"/>
                  <a:gd name="T22" fmla="*/ 8 w 240"/>
                  <a:gd name="T23" fmla="*/ 164 h 176"/>
                  <a:gd name="T24" fmla="*/ 12 w 240"/>
                  <a:gd name="T25" fmla="*/ 168 h 176"/>
                  <a:gd name="T26" fmla="*/ 228 w 240"/>
                  <a:gd name="T27" fmla="*/ 168 h 176"/>
                  <a:gd name="T28" fmla="*/ 232 w 240"/>
                  <a:gd name="T29" fmla="*/ 164 h 176"/>
                  <a:gd name="T30" fmla="*/ 232 w 240"/>
                  <a:gd name="T31" fmla="*/ 12 h 176"/>
                  <a:gd name="T32" fmla="*/ 228 w 240"/>
                  <a:gd name="T33" fmla="*/ 8 h 176"/>
                  <a:gd name="T34" fmla="*/ 12 w 240"/>
                  <a:gd name="T35"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176">
                    <a:moveTo>
                      <a:pt x="228" y="176"/>
                    </a:moveTo>
                    <a:cubicBezTo>
                      <a:pt x="12" y="176"/>
                      <a:pt x="12" y="176"/>
                      <a:pt x="12" y="176"/>
                    </a:cubicBezTo>
                    <a:cubicBezTo>
                      <a:pt x="5" y="176"/>
                      <a:pt x="0" y="171"/>
                      <a:pt x="0" y="164"/>
                    </a:cubicBezTo>
                    <a:cubicBezTo>
                      <a:pt x="0" y="12"/>
                      <a:pt x="0" y="12"/>
                      <a:pt x="0" y="12"/>
                    </a:cubicBezTo>
                    <a:cubicBezTo>
                      <a:pt x="0" y="5"/>
                      <a:pt x="5" y="0"/>
                      <a:pt x="12" y="0"/>
                    </a:cubicBezTo>
                    <a:cubicBezTo>
                      <a:pt x="228" y="0"/>
                      <a:pt x="228" y="0"/>
                      <a:pt x="228" y="0"/>
                    </a:cubicBezTo>
                    <a:cubicBezTo>
                      <a:pt x="235" y="0"/>
                      <a:pt x="240" y="5"/>
                      <a:pt x="240" y="12"/>
                    </a:cubicBezTo>
                    <a:cubicBezTo>
                      <a:pt x="240" y="164"/>
                      <a:pt x="240" y="164"/>
                      <a:pt x="240" y="164"/>
                    </a:cubicBezTo>
                    <a:cubicBezTo>
                      <a:pt x="240" y="171"/>
                      <a:pt x="235" y="176"/>
                      <a:pt x="228" y="176"/>
                    </a:cubicBezTo>
                    <a:close/>
                    <a:moveTo>
                      <a:pt x="12" y="8"/>
                    </a:moveTo>
                    <a:cubicBezTo>
                      <a:pt x="10" y="8"/>
                      <a:pt x="8" y="10"/>
                      <a:pt x="8" y="12"/>
                    </a:cubicBezTo>
                    <a:cubicBezTo>
                      <a:pt x="8" y="164"/>
                      <a:pt x="8" y="164"/>
                      <a:pt x="8" y="164"/>
                    </a:cubicBezTo>
                    <a:cubicBezTo>
                      <a:pt x="8" y="166"/>
                      <a:pt x="10" y="168"/>
                      <a:pt x="12" y="168"/>
                    </a:cubicBezTo>
                    <a:cubicBezTo>
                      <a:pt x="228" y="168"/>
                      <a:pt x="228" y="168"/>
                      <a:pt x="228" y="168"/>
                    </a:cubicBezTo>
                    <a:cubicBezTo>
                      <a:pt x="230" y="168"/>
                      <a:pt x="232" y="166"/>
                      <a:pt x="232" y="164"/>
                    </a:cubicBezTo>
                    <a:cubicBezTo>
                      <a:pt x="232" y="12"/>
                      <a:pt x="232" y="12"/>
                      <a:pt x="232" y="12"/>
                    </a:cubicBezTo>
                    <a:cubicBezTo>
                      <a:pt x="232" y="10"/>
                      <a:pt x="230" y="8"/>
                      <a:pt x="228" y="8"/>
                    </a:cubicBez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34" name="Freeform 1238">
                <a:extLst>
                  <a:ext uri="{FF2B5EF4-FFF2-40B4-BE49-F238E27FC236}">
                    <a16:creationId xmlns="" xmlns:a16="http://schemas.microsoft.com/office/drawing/2014/main" id="{0854D8FD-613B-403F-8730-22B2E624A114}"/>
                  </a:ext>
                </a:extLst>
              </p:cNvPr>
              <p:cNvSpPr>
                <a:spLocks/>
              </p:cNvSpPr>
              <p:nvPr/>
            </p:nvSpPr>
            <p:spPr bwMode="auto">
              <a:xfrm>
                <a:off x="-261003" y="1428754"/>
                <a:ext cx="344488" cy="25400"/>
              </a:xfrm>
              <a:custGeom>
                <a:avLst/>
                <a:gdLst>
                  <a:gd name="T0" fmla="*/ 104 w 108"/>
                  <a:gd name="T1" fmla="*/ 8 h 8"/>
                  <a:gd name="T2" fmla="*/ 4 w 108"/>
                  <a:gd name="T3" fmla="*/ 8 h 8"/>
                  <a:gd name="T4" fmla="*/ 0 w 108"/>
                  <a:gd name="T5" fmla="*/ 4 h 8"/>
                  <a:gd name="T6" fmla="*/ 4 w 108"/>
                  <a:gd name="T7" fmla="*/ 0 h 8"/>
                  <a:gd name="T8" fmla="*/ 104 w 108"/>
                  <a:gd name="T9" fmla="*/ 0 h 8"/>
                  <a:gd name="T10" fmla="*/ 108 w 108"/>
                  <a:gd name="T11" fmla="*/ 4 h 8"/>
                  <a:gd name="T12" fmla="*/ 104 w 10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8" h="8">
                    <a:moveTo>
                      <a:pt x="104" y="8"/>
                    </a:moveTo>
                    <a:cubicBezTo>
                      <a:pt x="4" y="8"/>
                      <a:pt x="4" y="8"/>
                      <a:pt x="4" y="8"/>
                    </a:cubicBezTo>
                    <a:cubicBezTo>
                      <a:pt x="2" y="8"/>
                      <a:pt x="0" y="6"/>
                      <a:pt x="0" y="4"/>
                    </a:cubicBezTo>
                    <a:cubicBezTo>
                      <a:pt x="0" y="2"/>
                      <a:pt x="2" y="0"/>
                      <a:pt x="4" y="0"/>
                    </a:cubicBezTo>
                    <a:cubicBezTo>
                      <a:pt x="104" y="0"/>
                      <a:pt x="104" y="0"/>
                      <a:pt x="104" y="0"/>
                    </a:cubicBezTo>
                    <a:cubicBezTo>
                      <a:pt x="106" y="0"/>
                      <a:pt x="108" y="2"/>
                      <a:pt x="108" y="4"/>
                    </a:cubicBezTo>
                    <a:cubicBezTo>
                      <a:pt x="108" y="6"/>
                      <a:pt x="106" y="8"/>
                      <a:pt x="10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35" name="Freeform 1239">
                <a:extLst>
                  <a:ext uri="{FF2B5EF4-FFF2-40B4-BE49-F238E27FC236}">
                    <a16:creationId xmlns="" xmlns:a16="http://schemas.microsoft.com/office/drawing/2014/main" id="{EDA4788F-54A0-4C59-AEC8-8D85DA2C61D7}"/>
                  </a:ext>
                </a:extLst>
              </p:cNvPr>
              <p:cNvSpPr>
                <a:spLocks/>
              </p:cNvSpPr>
              <p:nvPr/>
            </p:nvSpPr>
            <p:spPr bwMode="auto">
              <a:xfrm>
                <a:off x="159685" y="1428754"/>
                <a:ext cx="344488" cy="25400"/>
              </a:xfrm>
              <a:custGeom>
                <a:avLst/>
                <a:gdLst>
                  <a:gd name="T0" fmla="*/ 104 w 108"/>
                  <a:gd name="T1" fmla="*/ 8 h 8"/>
                  <a:gd name="T2" fmla="*/ 4 w 108"/>
                  <a:gd name="T3" fmla="*/ 8 h 8"/>
                  <a:gd name="T4" fmla="*/ 0 w 108"/>
                  <a:gd name="T5" fmla="*/ 4 h 8"/>
                  <a:gd name="T6" fmla="*/ 4 w 108"/>
                  <a:gd name="T7" fmla="*/ 0 h 8"/>
                  <a:gd name="T8" fmla="*/ 104 w 108"/>
                  <a:gd name="T9" fmla="*/ 0 h 8"/>
                  <a:gd name="T10" fmla="*/ 108 w 108"/>
                  <a:gd name="T11" fmla="*/ 4 h 8"/>
                  <a:gd name="T12" fmla="*/ 104 w 10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8" h="8">
                    <a:moveTo>
                      <a:pt x="104" y="8"/>
                    </a:moveTo>
                    <a:cubicBezTo>
                      <a:pt x="4" y="8"/>
                      <a:pt x="4" y="8"/>
                      <a:pt x="4" y="8"/>
                    </a:cubicBezTo>
                    <a:cubicBezTo>
                      <a:pt x="2" y="8"/>
                      <a:pt x="0" y="6"/>
                      <a:pt x="0" y="4"/>
                    </a:cubicBezTo>
                    <a:cubicBezTo>
                      <a:pt x="0" y="2"/>
                      <a:pt x="2" y="0"/>
                      <a:pt x="4" y="0"/>
                    </a:cubicBezTo>
                    <a:cubicBezTo>
                      <a:pt x="104" y="0"/>
                      <a:pt x="104" y="0"/>
                      <a:pt x="104" y="0"/>
                    </a:cubicBezTo>
                    <a:cubicBezTo>
                      <a:pt x="106" y="0"/>
                      <a:pt x="108" y="2"/>
                      <a:pt x="108" y="4"/>
                    </a:cubicBezTo>
                    <a:cubicBezTo>
                      <a:pt x="108" y="6"/>
                      <a:pt x="106" y="8"/>
                      <a:pt x="10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36" name="Freeform 1240">
                <a:extLst>
                  <a:ext uri="{FF2B5EF4-FFF2-40B4-BE49-F238E27FC236}">
                    <a16:creationId xmlns="" xmlns:a16="http://schemas.microsoft.com/office/drawing/2014/main" id="{5FF9920A-A7AB-4097-B67C-DB0ECD95DBBE}"/>
                  </a:ext>
                </a:extLst>
              </p:cNvPr>
              <p:cNvSpPr>
                <a:spLocks/>
              </p:cNvSpPr>
              <p:nvPr/>
            </p:nvSpPr>
            <p:spPr bwMode="auto">
              <a:xfrm>
                <a:off x="-18115" y="1096966"/>
                <a:ext cx="279400" cy="152400"/>
              </a:xfrm>
              <a:custGeom>
                <a:avLst/>
                <a:gdLst>
                  <a:gd name="T0" fmla="*/ 84 w 88"/>
                  <a:gd name="T1" fmla="*/ 48 h 48"/>
                  <a:gd name="T2" fmla="*/ 80 w 88"/>
                  <a:gd name="T3" fmla="*/ 44 h 48"/>
                  <a:gd name="T4" fmla="*/ 80 w 88"/>
                  <a:gd name="T5" fmla="*/ 20 h 48"/>
                  <a:gd name="T6" fmla="*/ 68 w 88"/>
                  <a:gd name="T7" fmla="*/ 8 h 48"/>
                  <a:gd name="T8" fmla="*/ 20 w 88"/>
                  <a:gd name="T9" fmla="*/ 8 h 48"/>
                  <a:gd name="T10" fmla="*/ 8 w 88"/>
                  <a:gd name="T11" fmla="*/ 20 h 48"/>
                  <a:gd name="T12" fmla="*/ 8 w 88"/>
                  <a:gd name="T13" fmla="*/ 44 h 48"/>
                  <a:gd name="T14" fmla="*/ 4 w 88"/>
                  <a:gd name="T15" fmla="*/ 48 h 48"/>
                  <a:gd name="T16" fmla="*/ 0 w 88"/>
                  <a:gd name="T17" fmla="*/ 44 h 48"/>
                  <a:gd name="T18" fmla="*/ 0 w 88"/>
                  <a:gd name="T19" fmla="*/ 20 h 48"/>
                  <a:gd name="T20" fmla="*/ 20 w 88"/>
                  <a:gd name="T21" fmla="*/ 0 h 48"/>
                  <a:gd name="T22" fmla="*/ 68 w 88"/>
                  <a:gd name="T23" fmla="*/ 0 h 48"/>
                  <a:gd name="T24" fmla="*/ 88 w 88"/>
                  <a:gd name="T25" fmla="*/ 20 h 48"/>
                  <a:gd name="T26" fmla="*/ 88 w 88"/>
                  <a:gd name="T27" fmla="*/ 44 h 48"/>
                  <a:gd name="T28" fmla="*/ 84 w 88"/>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48">
                    <a:moveTo>
                      <a:pt x="84" y="48"/>
                    </a:moveTo>
                    <a:cubicBezTo>
                      <a:pt x="82" y="48"/>
                      <a:pt x="80" y="46"/>
                      <a:pt x="80" y="44"/>
                    </a:cubicBezTo>
                    <a:cubicBezTo>
                      <a:pt x="80" y="20"/>
                      <a:pt x="80" y="20"/>
                      <a:pt x="80" y="20"/>
                    </a:cubicBezTo>
                    <a:cubicBezTo>
                      <a:pt x="80" y="13"/>
                      <a:pt x="75" y="8"/>
                      <a:pt x="68" y="8"/>
                    </a:cubicBezTo>
                    <a:cubicBezTo>
                      <a:pt x="20" y="8"/>
                      <a:pt x="20" y="8"/>
                      <a:pt x="20" y="8"/>
                    </a:cubicBezTo>
                    <a:cubicBezTo>
                      <a:pt x="13" y="8"/>
                      <a:pt x="8" y="13"/>
                      <a:pt x="8" y="20"/>
                    </a:cubicBezTo>
                    <a:cubicBezTo>
                      <a:pt x="8" y="44"/>
                      <a:pt x="8" y="44"/>
                      <a:pt x="8" y="44"/>
                    </a:cubicBezTo>
                    <a:cubicBezTo>
                      <a:pt x="8" y="46"/>
                      <a:pt x="6" y="48"/>
                      <a:pt x="4" y="48"/>
                    </a:cubicBezTo>
                    <a:cubicBezTo>
                      <a:pt x="2" y="48"/>
                      <a:pt x="0" y="46"/>
                      <a:pt x="0" y="44"/>
                    </a:cubicBezTo>
                    <a:cubicBezTo>
                      <a:pt x="0" y="20"/>
                      <a:pt x="0" y="20"/>
                      <a:pt x="0" y="20"/>
                    </a:cubicBezTo>
                    <a:cubicBezTo>
                      <a:pt x="0" y="9"/>
                      <a:pt x="9" y="0"/>
                      <a:pt x="20" y="0"/>
                    </a:cubicBezTo>
                    <a:cubicBezTo>
                      <a:pt x="68" y="0"/>
                      <a:pt x="68" y="0"/>
                      <a:pt x="68" y="0"/>
                    </a:cubicBezTo>
                    <a:cubicBezTo>
                      <a:pt x="79" y="0"/>
                      <a:pt x="88" y="9"/>
                      <a:pt x="88" y="20"/>
                    </a:cubicBezTo>
                    <a:cubicBezTo>
                      <a:pt x="88" y="44"/>
                      <a:pt x="88" y="44"/>
                      <a:pt x="88" y="44"/>
                    </a:cubicBezTo>
                    <a:cubicBezTo>
                      <a:pt x="88" y="46"/>
                      <a:pt x="86" y="48"/>
                      <a:pt x="84"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37" name="Freeform 1241">
                <a:extLst>
                  <a:ext uri="{FF2B5EF4-FFF2-40B4-BE49-F238E27FC236}">
                    <a16:creationId xmlns="" xmlns:a16="http://schemas.microsoft.com/office/drawing/2014/main" id="{7F38C8F5-67B3-403A-8653-11009B67C049}"/>
                  </a:ext>
                </a:extLst>
              </p:cNvPr>
              <p:cNvSpPr>
                <a:spLocks noEditPoints="1"/>
              </p:cNvSpPr>
              <p:nvPr/>
            </p:nvSpPr>
            <p:spPr bwMode="auto">
              <a:xfrm>
                <a:off x="58085" y="1352554"/>
                <a:ext cx="127000" cy="203200"/>
              </a:xfrm>
              <a:custGeom>
                <a:avLst/>
                <a:gdLst>
                  <a:gd name="T0" fmla="*/ 20 w 40"/>
                  <a:gd name="T1" fmla="*/ 64 h 64"/>
                  <a:gd name="T2" fmla="*/ 6 w 40"/>
                  <a:gd name="T3" fmla="*/ 58 h 64"/>
                  <a:gd name="T4" fmla="*/ 0 w 40"/>
                  <a:gd name="T5" fmla="*/ 44 h 64"/>
                  <a:gd name="T6" fmla="*/ 0 w 40"/>
                  <a:gd name="T7" fmla="*/ 20 h 64"/>
                  <a:gd name="T8" fmla="*/ 20 w 40"/>
                  <a:gd name="T9" fmla="*/ 0 h 64"/>
                  <a:gd name="T10" fmla="*/ 34 w 40"/>
                  <a:gd name="T11" fmla="*/ 6 h 64"/>
                  <a:gd name="T12" fmla="*/ 40 w 40"/>
                  <a:gd name="T13" fmla="*/ 20 h 64"/>
                  <a:gd name="T14" fmla="*/ 40 w 40"/>
                  <a:gd name="T15" fmla="*/ 44 h 64"/>
                  <a:gd name="T16" fmla="*/ 20 w 40"/>
                  <a:gd name="T17" fmla="*/ 64 h 64"/>
                  <a:gd name="T18" fmla="*/ 20 w 40"/>
                  <a:gd name="T19" fmla="*/ 8 h 64"/>
                  <a:gd name="T20" fmla="*/ 8 w 40"/>
                  <a:gd name="T21" fmla="*/ 20 h 64"/>
                  <a:gd name="T22" fmla="*/ 8 w 40"/>
                  <a:gd name="T23" fmla="*/ 44 h 64"/>
                  <a:gd name="T24" fmla="*/ 12 w 40"/>
                  <a:gd name="T25" fmla="*/ 52 h 64"/>
                  <a:gd name="T26" fmla="*/ 20 w 40"/>
                  <a:gd name="T27" fmla="*/ 56 h 64"/>
                  <a:gd name="T28" fmla="*/ 32 w 40"/>
                  <a:gd name="T29" fmla="*/ 44 h 64"/>
                  <a:gd name="T30" fmla="*/ 32 w 40"/>
                  <a:gd name="T31" fmla="*/ 20 h 64"/>
                  <a:gd name="T32" fmla="*/ 28 w 40"/>
                  <a:gd name="T33" fmla="*/ 12 h 64"/>
                  <a:gd name="T34" fmla="*/ 20 w 40"/>
                  <a:gd name="T35" fmla="*/ 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64">
                    <a:moveTo>
                      <a:pt x="20" y="64"/>
                    </a:moveTo>
                    <a:cubicBezTo>
                      <a:pt x="15" y="64"/>
                      <a:pt x="10" y="62"/>
                      <a:pt x="6" y="58"/>
                    </a:cubicBezTo>
                    <a:cubicBezTo>
                      <a:pt x="2" y="54"/>
                      <a:pt x="0" y="49"/>
                      <a:pt x="0" y="44"/>
                    </a:cubicBezTo>
                    <a:cubicBezTo>
                      <a:pt x="0" y="20"/>
                      <a:pt x="0" y="20"/>
                      <a:pt x="0" y="20"/>
                    </a:cubicBezTo>
                    <a:cubicBezTo>
                      <a:pt x="0" y="9"/>
                      <a:pt x="9" y="0"/>
                      <a:pt x="20" y="0"/>
                    </a:cubicBezTo>
                    <a:cubicBezTo>
                      <a:pt x="25" y="0"/>
                      <a:pt x="30" y="2"/>
                      <a:pt x="34" y="6"/>
                    </a:cubicBezTo>
                    <a:cubicBezTo>
                      <a:pt x="38" y="10"/>
                      <a:pt x="40" y="15"/>
                      <a:pt x="40" y="20"/>
                    </a:cubicBezTo>
                    <a:cubicBezTo>
                      <a:pt x="40" y="44"/>
                      <a:pt x="40" y="44"/>
                      <a:pt x="40" y="44"/>
                    </a:cubicBezTo>
                    <a:cubicBezTo>
                      <a:pt x="40" y="55"/>
                      <a:pt x="31" y="64"/>
                      <a:pt x="20" y="64"/>
                    </a:cubicBezTo>
                    <a:close/>
                    <a:moveTo>
                      <a:pt x="20" y="8"/>
                    </a:moveTo>
                    <a:cubicBezTo>
                      <a:pt x="13" y="8"/>
                      <a:pt x="8" y="13"/>
                      <a:pt x="8" y="20"/>
                    </a:cubicBezTo>
                    <a:cubicBezTo>
                      <a:pt x="8" y="44"/>
                      <a:pt x="8" y="44"/>
                      <a:pt x="8" y="44"/>
                    </a:cubicBezTo>
                    <a:cubicBezTo>
                      <a:pt x="8" y="47"/>
                      <a:pt x="9" y="50"/>
                      <a:pt x="12" y="52"/>
                    </a:cubicBezTo>
                    <a:cubicBezTo>
                      <a:pt x="14" y="55"/>
                      <a:pt x="17" y="56"/>
                      <a:pt x="20" y="56"/>
                    </a:cubicBezTo>
                    <a:cubicBezTo>
                      <a:pt x="27" y="56"/>
                      <a:pt x="32" y="51"/>
                      <a:pt x="32" y="44"/>
                    </a:cubicBezTo>
                    <a:cubicBezTo>
                      <a:pt x="32" y="20"/>
                      <a:pt x="32" y="20"/>
                      <a:pt x="32" y="20"/>
                    </a:cubicBezTo>
                    <a:cubicBezTo>
                      <a:pt x="32" y="17"/>
                      <a:pt x="31" y="14"/>
                      <a:pt x="28" y="12"/>
                    </a:cubicBezTo>
                    <a:cubicBezTo>
                      <a:pt x="26" y="9"/>
                      <a:pt x="23" y="8"/>
                      <a:pt x="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138" name="Group 829">
              <a:extLst>
                <a:ext uri="{FF2B5EF4-FFF2-40B4-BE49-F238E27FC236}">
                  <a16:creationId xmlns="" xmlns:a16="http://schemas.microsoft.com/office/drawing/2014/main" id="{A8B9FEE9-04D9-4462-9530-60C596391555}"/>
                </a:ext>
              </a:extLst>
            </p:cNvPr>
            <p:cNvGrpSpPr/>
            <p:nvPr/>
          </p:nvGrpSpPr>
          <p:grpSpPr>
            <a:xfrm>
              <a:off x="4025698" y="2736765"/>
              <a:ext cx="384100" cy="383303"/>
              <a:chOff x="3944289" y="1058866"/>
              <a:chExt cx="765176" cy="763588"/>
            </a:xfrm>
            <a:solidFill>
              <a:schemeClr val="tx1">
                <a:lumMod val="75000"/>
              </a:schemeClr>
            </a:solidFill>
          </p:grpSpPr>
          <p:sp>
            <p:nvSpPr>
              <p:cNvPr id="139" name="Freeform 1242">
                <a:extLst>
                  <a:ext uri="{FF2B5EF4-FFF2-40B4-BE49-F238E27FC236}">
                    <a16:creationId xmlns="" xmlns:a16="http://schemas.microsoft.com/office/drawing/2014/main" id="{B74C5779-3C82-4645-AC3E-F8BA1661055E}"/>
                  </a:ext>
                </a:extLst>
              </p:cNvPr>
              <p:cNvSpPr>
                <a:spLocks noEditPoints="1"/>
              </p:cNvSpPr>
              <p:nvPr/>
            </p:nvSpPr>
            <p:spPr bwMode="auto">
              <a:xfrm>
                <a:off x="4387202" y="1058866"/>
                <a:ext cx="322263" cy="306388"/>
              </a:xfrm>
              <a:custGeom>
                <a:avLst/>
                <a:gdLst>
                  <a:gd name="T0" fmla="*/ 77 w 101"/>
                  <a:gd name="T1" fmla="*/ 96 h 96"/>
                  <a:gd name="T2" fmla="*/ 26 w 101"/>
                  <a:gd name="T3" fmla="*/ 75 h 96"/>
                  <a:gd name="T4" fmla="*/ 8 w 101"/>
                  <a:gd name="T5" fmla="*/ 3 h 96"/>
                  <a:gd name="T6" fmla="*/ 11 w 101"/>
                  <a:gd name="T7" fmla="*/ 0 h 96"/>
                  <a:gd name="T8" fmla="*/ 15 w 101"/>
                  <a:gd name="T9" fmla="*/ 1 h 96"/>
                  <a:gd name="T10" fmla="*/ 100 w 101"/>
                  <a:gd name="T11" fmla="*/ 86 h 96"/>
                  <a:gd name="T12" fmla="*/ 101 w 101"/>
                  <a:gd name="T13" fmla="*/ 90 h 96"/>
                  <a:gd name="T14" fmla="*/ 98 w 101"/>
                  <a:gd name="T15" fmla="*/ 93 h 96"/>
                  <a:gd name="T16" fmla="*/ 77 w 101"/>
                  <a:gd name="T17" fmla="*/ 96 h 96"/>
                  <a:gd name="T18" fmla="*/ 14 w 101"/>
                  <a:gd name="T19" fmla="*/ 12 h 96"/>
                  <a:gd name="T20" fmla="*/ 32 w 101"/>
                  <a:gd name="T21" fmla="*/ 69 h 96"/>
                  <a:gd name="T22" fmla="*/ 77 w 101"/>
                  <a:gd name="T23" fmla="*/ 88 h 96"/>
                  <a:gd name="T24" fmla="*/ 89 w 101"/>
                  <a:gd name="T25" fmla="*/ 87 h 96"/>
                  <a:gd name="T26" fmla="*/ 14 w 101"/>
                  <a:gd name="T27"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96">
                    <a:moveTo>
                      <a:pt x="77" y="96"/>
                    </a:moveTo>
                    <a:cubicBezTo>
                      <a:pt x="58" y="96"/>
                      <a:pt x="40" y="89"/>
                      <a:pt x="26" y="75"/>
                    </a:cubicBezTo>
                    <a:cubicBezTo>
                      <a:pt x="7" y="56"/>
                      <a:pt x="0" y="28"/>
                      <a:pt x="8" y="3"/>
                    </a:cubicBezTo>
                    <a:cubicBezTo>
                      <a:pt x="9" y="1"/>
                      <a:pt x="10" y="0"/>
                      <a:pt x="11" y="0"/>
                    </a:cubicBezTo>
                    <a:cubicBezTo>
                      <a:pt x="12" y="0"/>
                      <a:pt x="14" y="0"/>
                      <a:pt x="15" y="1"/>
                    </a:cubicBezTo>
                    <a:cubicBezTo>
                      <a:pt x="100" y="86"/>
                      <a:pt x="100" y="86"/>
                      <a:pt x="100" y="86"/>
                    </a:cubicBezTo>
                    <a:cubicBezTo>
                      <a:pt x="101" y="87"/>
                      <a:pt x="101" y="89"/>
                      <a:pt x="101" y="90"/>
                    </a:cubicBezTo>
                    <a:cubicBezTo>
                      <a:pt x="101" y="91"/>
                      <a:pt x="100" y="92"/>
                      <a:pt x="98" y="93"/>
                    </a:cubicBezTo>
                    <a:cubicBezTo>
                      <a:pt x="91" y="95"/>
                      <a:pt x="84" y="96"/>
                      <a:pt x="77" y="96"/>
                    </a:cubicBezTo>
                    <a:close/>
                    <a:moveTo>
                      <a:pt x="14" y="12"/>
                    </a:moveTo>
                    <a:cubicBezTo>
                      <a:pt x="10" y="33"/>
                      <a:pt x="16" y="54"/>
                      <a:pt x="32" y="69"/>
                    </a:cubicBezTo>
                    <a:cubicBezTo>
                      <a:pt x="44" y="81"/>
                      <a:pt x="60" y="88"/>
                      <a:pt x="77" y="88"/>
                    </a:cubicBezTo>
                    <a:cubicBezTo>
                      <a:pt x="81" y="88"/>
                      <a:pt x="85" y="88"/>
                      <a:pt x="89" y="87"/>
                    </a:cubicBez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40" name="Freeform 1243">
                <a:extLst>
                  <a:ext uri="{FF2B5EF4-FFF2-40B4-BE49-F238E27FC236}">
                    <a16:creationId xmlns="" xmlns:a16="http://schemas.microsoft.com/office/drawing/2014/main" id="{602E7EEC-571C-4494-B0ED-428099CB275C}"/>
                  </a:ext>
                </a:extLst>
              </p:cNvPr>
              <p:cNvSpPr>
                <a:spLocks noEditPoints="1"/>
              </p:cNvSpPr>
              <p:nvPr/>
            </p:nvSpPr>
            <p:spPr bwMode="auto">
              <a:xfrm>
                <a:off x="4020489" y="1339854"/>
                <a:ext cx="427038" cy="406400"/>
              </a:xfrm>
              <a:custGeom>
                <a:avLst/>
                <a:gdLst>
                  <a:gd name="T0" fmla="*/ 120 w 134"/>
                  <a:gd name="T1" fmla="*/ 128 h 128"/>
                  <a:gd name="T2" fmla="*/ 117 w 134"/>
                  <a:gd name="T3" fmla="*/ 127 h 128"/>
                  <a:gd name="T4" fmla="*/ 1 w 134"/>
                  <a:gd name="T5" fmla="*/ 11 h 128"/>
                  <a:gd name="T6" fmla="*/ 0 w 134"/>
                  <a:gd name="T7" fmla="*/ 7 h 128"/>
                  <a:gd name="T8" fmla="*/ 3 w 134"/>
                  <a:gd name="T9" fmla="*/ 4 h 128"/>
                  <a:gd name="T10" fmla="*/ 32 w 134"/>
                  <a:gd name="T11" fmla="*/ 0 h 128"/>
                  <a:gd name="T12" fmla="*/ 100 w 134"/>
                  <a:gd name="T13" fmla="*/ 28 h 128"/>
                  <a:gd name="T14" fmla="*/ 124 w 134"/>
                  <a:gd name="T15" fmla="*/ 125 h 128"/>
                  <a:gd name="T16" fmla="*/ 121 w 134"/>
                  <a:gd name="T17" fmla="*/ 128 h 128"/>
                  <a:gd name="T18" fmla="*/ 120 w 134"/>
                  <a:gd name="T19" fmla="*/ 128 h 128"/>
                  <a:gd name="T20" fmla="*/ 12 w 134"/>
                  <a:gd name="T21" fmla="*/ 10 h 128"/>
                  <a:gd name="T22" fmla="*/ 118 w 134"/>
                  <a:gd name="T23" fmla="*/ 116 h 128"/>
                  <a:gd name="T24" fmla="*/ 94 w 134"/>
                  <a:gd name="T25" fmla="*/ 34 h 128"/>
                  <a:gd name="T26" fmla="*/ 32 w 134"/>
                  <a:gd name="T27" fmla="*/ 8 h 128"/>
                  <a:gd name="T28" fmla="*/ 12 w 134"/>
                  <a:gd name="T29" fmla="*/ 1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4" h="128">
                    <a:moveTo>
                      <a:pt x="120" y="128"/>
                    </a:moveTo>
                    <a:cubicBezTo>
                      <a:pt x="119" y="128"/>
                      <a:pt x="118" y="128"/>
                      <a:pt x="117" y="127"/>
                    </a:cubicBezTo>
                    <a:cubicBezTo>
                      <a:pt x="1" y="11"/>
                      <a:pt x="1" y="11"/>
                      <a:pt x="1" y="11"/>
                    </a:cubicBezTo>
                    <a:cubicBezTo>
                      <a:pt x="0" y="10"/>
                      <a:pt x="0" y="9"/>
                      <a:pt x="0" y="7"/>
                    </a:cubicBezTo>
                    <a:cubicBezTo>
                      <a:pt x="0" y="6"/>
                      <a:pt x="1" y="5"/>
                      <a:pt x="3" y="4"/>
                    </a:cubicBezTo>
                    <a:cubicBezTo>
                      <a:pt x="12" y="1"/>
                      <a:pt x="22" y="0"/>
                      <a:pt x="32" y="0"/>
                    </a:cubicBezTo>
                    <a:cubicBezTo>
                      <a:pt x="57" y="0"/>
                      <a:pt x="82" y="10"/>
                      <a:pt x="100" y="28"/>
                    </a:cubicBezTo>
                    <a:cubicBezTo>
                      <a:pt x="125" y="54"/>
                      <a:pt x="134" y="91"/>
                      <a:pt x="124" y="125"/>
                    </a:cubicBezTo>
                    <a:cubicBezTo>
                      <a:pt x="123" y="127"/>
                      <a:pt x="122" y="128"/>
                      <a:pt x="121" y="128"/>
                    </a:cubicBezTo>
                    <a:cubicBezTo>
                      <a:pt x="120" y="128"/>
                      <a:pt x="120" y="128"/>
                      <a:pt x="120" y="128"/>
                    </a:cubicBezTo>
                    <a:close/>
                    <a:moveTo>
                      <a:pt x="12" y="10"/>
                    </a:moveTo>
                    <a:cubicBezTo>
                      <a:pt x="118" y="116"/>
                      <a:pt x="118" y="116"/>
                      <a:pt x="118" y="116"/>
                    </a:cubicBezTo>
                    <a:cubicBezTo>
                      <a:pt x="125" y="87"/>
                      <a:pt x="116" y="56"/>
                      <a:pt x="94" y="34"/>
                    </a:cubicBezTo>
                    <a:cubicBezTo>
                      <a:pt x="77" y="17"/>
                      <a:pt x="55" y="8"/>
                      <a:pt x="32" y="8"/>
                    </a:cubicBezTo>
                    <a:cubicBezTo>
                      <a:pt x="25" y="8"/>
                      <a:pt x="18" y="9"/>
                      <a:pt x="1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41" name="Freeform 1244">
                <a:extLst>
                  <a:ext uri="{FF2B5EF4-FFF2-40B4-BE49-F238E27FC236}">
                    <a16:creationId xmlns="" xmlns:a16="http://schemas.microsoft.com/office/drawing/2014/main" id="{57F8D4AD-5958-4240-B316-A484ADA7C4B2}"/>
                  </a:ext>
                </a:extLst>
              </p:cNvPr>
              <p:cNvSpPr>
                <a:spLocks/>
              </p:cNvSpPr>
              <p:nvPr/>
            </p:nvSpPr>
            <p:spPr bwMode="auto">
              <a:xfrm>
                <a:off x="4237977" y="1189041"/>
                <a:ext cx="203200" cy="204788"/>
              </a:xfrm>
              <a:custGeom>
                <a:avLst/>
                <a:gdLst>
                  <a:gd name="T0" fmla="*/ 4 w 64"/>
                  <a:gd name="T1" fmla="*/ 64 h 64"/>
                  <a:gd name="T2" fmla="*/ 1 w 64"/>
                  <a:gd name="T3" fmla="*/ 63 h 64"/>
                  <a:gd name="T4" fmla="*/ 1 w 64"/>
                  <a:gd name="T5" fmla="*/ 57 h 64"/>
                  <a:gd name="T6" fmla="*/ 57 w 64"/>
                  <a:gd name="T7" fmla="*/ 2 h 64"/>
                  <a:gd name="T8" fmla="*/ 62 w 64"/>
                  <a:gd name="T9" fmla="*/ 2 h 64"/>
                  <a:gd name="T10" fmla="*/ 62 w 64"/>
                  <a:gd name="T11" fmla="*/ 8 h 64"/>
                  <a:gd name="T12" fmla="*/ 7 w 64"/>
                  <a:gd name="T13" fmla="*/ 63 h 64"/>
                  <a:gd name="T14" fmla="*/ 4 w 64"/>
                  <a:gd name="T15" fmla="*/ 64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64">
                    <a:moveTo>
                      <a:pt x="4" y="64"/>
                    </a:moveTo>
                    <a:cubicBezTo>
                      <a:pt x="3" y="64"/>
                      <a:pt x="2" y="64"/>
                      <a:pt x="1" y="63"/>
                    </a:cubicBezTo>
                    <a:cubicBezTo>
                      <a:pt x="0" y="61"/>
                      <a:pt x="0" y="59"/>
                      <a:pt x="1" y="57"/>
                    </a:cubicBezTo>
                    <a:cubicBezTo>
                      <a:pt x="57" y="2"/>
                      <a:pt x="57" y="2"/>
                      <a:pt x="57" y="2"/>
                    </a:cubicBezTo>
                    <a:cubicBezTo>
                      <a:pt x="58" y="0"/>
                      <a:pt x="61" y="0"/>
                      <a:pt x="62" y="2"/>
                    </a:cubicBezTo>
                    <a:cubicBezTo>
                      <a:pt x="64" y="3"/>
                      <a:pt x="64" y="6"/>
                      <a:pt x="62" y="8"/>
                    </a:cubicBezTo>
                    <a:cubicBezTo>
                      <a:pt x="7" y="63"/>
                      <a:pt x="7" y="63"/>
                      <a:pt x="7" y="63"/>
                    </a:cubicBezTo>
                    <a:cubicBezTo>
                      <a:pt x="6" y="64"/>
                      <a:pt x="5" y="64"/>
                      <a:pt x="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42" name="Freeform 1245">
                <a:extLst>
                  <a:ext uri="{FF2B5EF4-FFF2-40B4-BE49-F238E27FC236}">
                    <a16:creationId xmlns="" xmlns:a16="http://schemas.microsoft.com/office/drawing/2014/main" id="{DCC508F9-F07C-4BDD-BE95-E8F4D6F1C9D7}"/>
                  </a:ext>
                </a:extLst>
              </p:cNvPr>
              <p:cNvSpPr>
                <a:spLocks/>
              </p:cNvSpPr>
              <p:nvPr/>
            </p:nvSpPr>
            <p:spPr bwMode="auto">
              <a:xfrm>
                <a:off x="4371327" y="1325566"/>
                <a:ext cx="207963" cy="204788"/>
              </a:xfrm>
              <a:custGeom>
                <a:avLst/>
                <a:gdLst>
                  <a:gd name="T0" fmla="*/ 5 w 65"/>
                  <a:gd name="T1" fmla="*/ 64 h 64"/>
                  <a:gd name="T2" fmla="*/ 2 w 65"/>
                  <a:gd name="T3" fmla="*/ 63 h 64"/>
                  <a:gd name="T4" fmla="*/ 2 w 65"/>
                  <a:gd name="T5" fmla="*/ 57 h 64"/>
                  <a:gd name="T6" fmla="*/ 57 w 65"/>
                  <a:gd name="T7" fmla="*/ 2 h 64"/>
                  <a:gd name="T8" fmla="*/ 63 w 65"/>
                  <a:gd name="T9" fmla="*/ 2 h 64"/>
                  <a:gd name="T10" fmla="*/ 63 w 65"/>
                  <a:gd name="T11" fmla="*/ 7 h 64"/>
                  <a:gd name="T12" fmla="*/ 8 w 65"/>
                  <a:gd name="T13" fmla="*/ 63 h 64"/>
                  <a:gd name="T14" fmla="*/ 5 w 65"/>
                  <a:gd name="T15" fmla="*/ 64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4">
                    <a:moveTo>
                      <a:pt x="5" y="64"/>
                    </a:moveTo>
                    <a:cubicBezTo>
                      <a:pt x="4" y="64"/>
                      <a:pt x="3" y="64"/>
                      <a:pt x="2" y="63"/>
                    </a:cubicBezTo>
                    <a:cubicBezTo>
                      <a:pt x="0" y="61"/>
                      <a:pt x="0" y="59"/>
                      <a:pt x="2" y="57"/>
                    </a:cubicBezTo>
                    <a:cubicBezTo>
                      <a:pt x="57" y="2"/>
                      <a:pt x="57" y="2"/>
                      <a:pt x="57" y="2"/>
                    </a:cubicBezTo>
                    <a:cubicBezTo>
                      <a:pt x="59" y="0"/>
                      <a:pt x="61" y="0"/>
                      <a:pt x="63" y="2"/>
                    </a:cubicBezTo>
                    <a:cubicBezTo>
                      <a:pt x="65" y="3"/>
                      <a:pt x="65" y="6"/>
                      <a:pt x="63" y="7"/>
                    </a:cubicBezTo>
                    <a:cubicBezTo>
                      <a:pt x="8" y="63"/>
                      <a:pt x="8" y="63"/>
                      <a:pt x="8" y="63"/>
                    </a:cubicBezTo>
                    <a:cubicBezTo>
                      <a:pt x="7" y="64"/>
                      <a:pt x="6" y="64"/>
                      <a:pt x="5"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43" name="Freeform 1246">
                <a:extLst>
                  <a:ext uri="{FF2B5EF4-FFF2-40B4-BE49-F238E27FC236}">
                    <a16:creationId xmlns="" xmlns:a16="http://schemas.microsoft.com/office/drawing/2014/main" id="{2807315C-1640-486C-980D-252B588BBE2F}"/>
                  </a:ext>
                </a:extLst>
              </p:cNvPr>
              <p:cNvSpPr>
                <a:spLocks/>
              </p:cNvSpPr>
              <p:nvPr/>
            </p:nvSpPr>
            <p:spPr bwMode="auto">
              <a:xfrm>
                <a:off x="3944289" y="1536704"/>
                <a:ext cx="287338" cy="285750"/>
              </a:xfrm>
              <a:custGeom>
                <a:avLst/>
                <a:gdLst>
                  <a:gd name="T0" fmla="*/ 4 w 90"/>
                  <a:gd name="T1" fmla="*/ 90 h 90"/>
                  <a:gd name="T2" fmla="*/ 1 w 90"/>
                  <a:gd name="T3" fmla="*/ 89 h 90"/>
                  <a:gd name="T4" fmla="*/ 1 w 90"/>
                  <a:gd name="T5" fmla="*/ 83 h 90"/>
                  <a:gd name="T6" fmla="*/ 83 w 90"/>
                  <a:gd name="T7" fmla="*/ 1 h 90"/>
                  <a:gd name="T8" fmla="*/ 89 w 90"/>
                  <a:gd name="T9" fmla="*/ 1 h 90"/>
                  <a:gd name="T10" fmla="*/ 89 w 90"/>
                  <a:gd name="T11" fmla="*/ 7 h 90"/>
                  <a:gd name="T12" fmla="*/ 7 w 90"/>
                  <a:gd name="T13" fmla="*/ 89 h 90"/>
                  <a:gd name="T14" fmla="*/ 4 w 90"/>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90">
                    <a:moveTo>
                      <a:pt x="4" y="90"/>
                    </a:moveTo>
                    <a:cubicBezTo>
                      <a:pt x="3" y="90"/>
                      <a:pt x="2" y="90"/>
                      <a:pt x="1" y="89"/>
                    </a:cubicBezTo>
                    <a:cubicBezTo>
                      <a:pt x="0" y="87"/>
                      <a:pt x="0" y="85"/>
                      <a:pt x="1" y="83"/>
                    </a:cubicBezTo>
                    <a:cubicBezTo>
                      <a:pt x="83" y="1"/>
                      <a:pt x="83" y="1"/>
                      <a:pt x="83" y="1"/>
                    </a:cubicBezTo>
                    <a:cubicBezTo>
                      <a:pt x="85" y="0"/>
                      <a:pt x="87" y="0"/>
                      <a:pt x="89" y="1"/>
                    </a:cubicBezTo>
                    <a:cubicBezTo>
                      <a:pt x="90" y="3"/>
                      <a:pt x="90" y="5"/>
                      <a:pt x="89" y="7"/>
                    </a:cubicBezTo>
                    <a:cubicBezTo>
                      <a:pt x="7" y="89"/>
                      <a:pt x="7" y="89"/>
                      <a:pt x="7" y="89"/>
                    </a:cubicBezTo>
                    <a:cubicBezTo>
                      <a:pt x="6" y="90"/>
                      <a:pt x="5" y="90"/>
                      <a:pt x="4"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144" name="Group 830">
              <a:extLst>
                <a:ext uri="{FF2B5EF4-FFF2-40B4-BE49-F238E27FC236}">
                  <a16:creationId xmlns="" xmlns:a16="http://schemas.microsoft.com/office/drawing/2014/main" id="{5C0A945D-8AFB-473B-9A77-99B40CC3BA74}"/>
                </a:ext>
              </a:extLst>
            </p:cNvPr>
            <p:cNvGrpSpPr/>
            <p:nvPr/>
          </p:nvGrpSpPr>
          <p:grpSpPr>
            <a:xfrm>
              <a:off x="4951673" y="2747922"/>
              <a:ext cx="384100" cy="384896"/>
              <a:chOff x="5333353" y="1081091"/>
              <a:chExt cx="765176" cy="766763"/>
            </a:xfrm>
            <a:solidFill>
              <a:schemeClr val="tx1">
                <a:lumMod val="75000"/>
              </a:schemeClr>
            </a:solidFill>
          </p:grpSpPr>
          <p:sp>
            <p:nvSpPr>
              <p:cNvPr id="145" name="Freeform 1247">
                <a:extLst>
                  <a:ext uri="{FF2B5EF4-FFF2-40B4-BE49-F238E27FC236}">
                    <a16:creationId xmlns="" xmlns:a16="http://schemas.microsoft.com/office/drawing/2014/main" id="{E64E366B-DDFF-4B1F-A47A-51268E49875C}"/>
                  </a:ext>
                </a:extLst>
              </p:cNvPr>
              <p:cNvSpPr>
                <a:spLocks noEditPoints="1"/>
              </p:cNvSpPr>
              <p:nvPr/>
            </p:nvSpPr>
            <p:spPr bwMode="auto">
              <a:xfrm>
                <a:off x="5333353" y="1084266"/>
                <a:ext cx="765176" cy="763588"/>
              </a:xfrm>
              <a:custGeom>
                <a:avLst/>
                <a:gdLst>
                  <a:gd name="T0" fmla="*/ 120 w 240"/>
                  <a:gd name="T1" fmla="*/ 240 h 240"/>
                  <a:gd name="T2" fmla="*/ 117 w 240"/>
                  <a:gd name="T3" fmla="*/ 238 h 240"/>
                  <a:gd name="T4" fmla="*/ 1 w 240"/>
                  <a:gd name="T5" fmla="*/ 74 h 240"/>
                  <a:gd name="T6" fmla="*/ 1 w 240"/>
                  <a:gd name="T7" fmla="*/ 70 h 240"/>
                  <a:gd name="T8" fmla="*/ 39 w 240"/>
                  <a:gd name="T9" fmla="*/ 2 h 240"/>
                  <a:gd name="T10" fmla="*/ 43 w 240"/>
                  <a:gd name="T11" fmla="*/ 0 h 240"/>
                  <a:gd name="T12" fmla="*/ 197 w 240"/>
                  <a:gd name="T13" fmla="*/ 0 h 240"/>
                  <a:gd name="T14" fmla="*/ 201 w 240"/>
                  <a:gd name="T15" fmla="*/ 2 h 240"/>
                  <a:gd name="T16" fmla="*/ 239 w 240"/>
                  <a:gd name="T17" fmla="*/ 70 h 240"/>
                  <a:gd name="T18" fmla="*/ 239 w 240"/>
                  <a:gd name="T19" fmla="*/ 74 h 240"/>
                  <a:gd name="T20" fmla="*/ 123 w 240"/>
                  <a:gd name="T21" fmla="*/ 238 h 240"/>
                  <a:gd name="T22" fmla="*/ 120 w 240"/>
                  <a:gd name="T23" fmla="*/ 240 h 240"/>
                  <a:gd name="T24" fmla="*/ 9 w 240"/>
                  <a:gd name="T25" fmla="*/ 72 h 240"/>
                  <a:gd name="T26" fmla="*/ 120 w 240"/>
                  <a:gd name="T27" fmla="*/ 229 h 240"/>
                  <a:gd name="T28" fmla="*/ 231 w 240"/>
                  <a:gd name="T29" fmla="*/ 72 h 240"/>
                  <a:gd name="T30" fmla="*/ 195 w 240"/>
                  <a:gd name="T31" fmla="*/ 8 h 240"/>
                  <a:gd name="T32" fmla="*/ 45 w 240"/>
                  <a:gd name="T33" fmla="*/ 8 h 240"/>
                  <a:gd name="T34" fmla="*/ 9 w 240"/>
                  <a:gd name="T35" fmla="*/ 7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cubicBezTo>
                      <a:pt x="119" y="240"/>
                      <a:pt x="117" y="239"/>
                      <a:pt x="117" y="238"/>
                    </a:cubicBezTo>
                    <a:cubicBezTo>
                      <a:pt x="1" y="74"/>
                      <a:pt x="1" y="74"/>
                      <a:pt x="1" y="74"/>
                    </a:cubicBezTo>
                    <a:cubicBezTo>
                      <a:pt x="0" y="73"/>
                      <a:pt x="0" y="71"/>
                      <a:pt x="1" y="70"/>
                    </a:cubicBezTo>
                    <a:cubicBezTo>
                      <a:pt x="39" y="2"/>
                      <a:pt x="39" y="2"/>
                      <a:pt x="39" y="2"/>
                    </a:cubicBezTo>
                    <a:cubicBezTo>
                      <a:pt x="40" y="1"/>
                      <a:pt x="41" y="0"/>
                      <a:pt x="43" y="0"/>
                    </a:cubicBezTo>
                    <a:cubicBezTo>
                      <a:pt x="197" y="0"/>
                      <a:pt x="197" y="0"/>
                      <a:pt x="197" y="0"/>
                    </a:cubicBezTo>
                    <a:cubicBezTo>
                      <a:pt x="199" y="0"/>
                      <a:pt x="200" y="1"/>
                      <a:pt x="201" y="2"/>
                    </a:cubicBezTo>
                    <a:cubicBezTo>
                      <a:pt x="239" y="70"/>
                      <a:pt x="239" y="70"/>
                      <a:pt x="239" y="70"/>
                    </a:cubicBezTo>
                    <a:cubicBezTo>
                      <a:pt x="240" y="71"/>
                      <a:pt x="240" y="73"/>
                      <a:pt x="239" y="74"/>
                    </a:cubicBezTo>
                    <a:cubicBezTo>
                      <a:pt x="123" y="238"/>
                      <a:pt x="123" y="238"/>
                      <a:pt x="123" y="238"/>
                    </a:cubicBezTo>
                    <a:cubicBezTo>
                      <a:pt x="123" y="239"/>
                      <a:pt x="121" y="240"/>
                      <a:pt x="120" y="240"/>
                    </a:cubicBezTo>
                    <a:close/>
                    <a:moveTo>
                      <a:pt x="9" y="72"/>
                    </a:moveTo>
                    <a:cubicBezTo>
                      <a:pt x="120" y="229"/>
                      <a:pt x="120" y="229"/>
                      <a:pt x="120" y="229"/>
                    </a:cubicBezTo>
                    <a:cubicBezTo>
                      <a:pt x="231" y="72"/>
                      <a:pt x="231" y="72"/>
                      <a:pt x="231" y="72"/>
                    </a:cubicBezTo>
                    <a:cubicBezTo>
                      <a:pt x="195" y="8"/>
                      <a:pt x="195" y="8"/>
                      <a:pt x="195" y="8"/>
                    </a:cubicBezTo>
                    <a:cubicBezTo>
                      <a:pt x="45" y="8"/>
                      <a:pt x="45" y="8"/>
                      <a:pt x="45" y="8"/>
                    </a:cubicBezTo>
                    <a:lnTo>
                      <a:pt x="9"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46" name="Freeform 1248">
                <a:extLst>
                  <a:ext uri="{FF2B5EF4-FFF2-40B4-BE49-F238E27FC236}">
                    <a16:creationId xmlns="" xmlns:a16="http://schemas.microsoft.com/office/drawing/2014/main" id="{6413EE53-9BDF-4AA1-9304-4F81C34C6EC8}"/>
                  </a:ext>
                </a:extLst>
              </p:cNvPr>
              <p:cNvSpPr>
                <a:spLocks/>
              </p:cNvSpPr>
              <p:nvPr/>
            </p:nvSpPr>
            <p:spPr bwMode="auto">
              <a:xfrm>
                <a:off x="5333353" y="1300166"/>
                <a:ext cx="765176" cy="25400"/>
              </a:xfrm>
              <a:custGeom>
                <a:avLst/>
                <a:gdLst>
                  <a:gd name="T0" fmla="*/ 236 w 240"/>
                  <a:gd name="T1" fmla="*/ 8 h 8"/>
                  <a:gd name="T2" fmla="*/ 4 w 240"/>
                  <a:gd name="T3" fmla="*/ 8 h 8"/>
                  <a:gd name="T4" fmla="*/ 0 w 240"/>
                  <a:gd name="T5" fmla="*/ 4 h 8"/>
                  <a:gd name="T6" fmla="*/ 4 w 240"/>
                  <a:gd name="T7" fmla="*/ 0 h 8"/>
                  <a:gd name="T8" fmla="*/ 236 w 240"/>
                  <a:gd name="T9" fmla="*/ 0 h 8"/>
                  <a:gd name="T10" fmla="*/ 240 w 240"/>
                  <a:gd name="T11" fmla="*/ 4 h 8"/>
                  <a:gd name="T12" fmla="*/ 236 w 2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40" h="8">
                    <a:moveTo>
                      <a:pt x="236" y="8"/>
                    </a:moveTo>
                    <a:cubicBezTo>
                      <a:pt x="4" y="8"/>
                      <a:pt x="4" y="8"/>
                      <a:pt x="4" y="8"/>
                    </a:cubicBezTo>
                    <a:cubicBezTo>
                      <a:pt x="2" y="8"/>
                      <a:pt x="0" y="6"/>
                      <a:pt x="0" y="4"/>
                    </a:cubicBezTo>
                    <a:cubicBezTo>
                      <a:pt x="0" y="2"/>
                      <a:pt x="2" y="0"/>
                      <a:pt x="4" y="0"/>
                    </a:cubicBezTo>
                    <a:cubicBezTo>
                      <a:pt x="236" y="0"/>
                      <a:pt x="236" y="0"/>
                      <a:pt x="236" y="0"/>
                    </a:cubicBezTo>
                    <a:cubicBezTo>
                      <a:pt x="238" y="0"/>
                      <a:pt x="240" y="2"/>
                      <a:pt x="240" y="4"/>
                    </a:cubicBezTo>
                    <a:cubicBezTo>
                      <a:pt x="240" y="6"/>
                      <a:pt x="238" y="8"/>
                      <a:pt x="23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47" name="Freeform 1249">
                <a:extLst>
                  <a:ext uri="{FF2B5EF4-FFF2-40B4-BE49-F238E27FC236}">
                    <a16:creationId xmlns="" xmlns:a16="http://schemas.microsoft.com/office/drawing/2014/main" id="{E762A440-C2FF-42B1-9EDC-FE52AE824AF2}"/>
                  </a:ext>
                </a:extLst>
              </p:cNvPr>
              <p:cNvSpPr>
                <a:spLocks/>
              </p:cNvSpPr>
              <p:nvPr/>
            </p:nvSpPr>
            <p:spPr bwMode="auto">
              <a:xfrm>
                <a:off x="5455591" y="1081091"/>
                <a:ext cx="522288" cy="766763"/>
              </a:xfrm>
              <a:custGeom>
                <a:avLst/>
                <a:gdLst>
                  <a:gd name="T0" fmla="*/ 82 w 164"/>
                  <a:gd name="T1" fmla="*/ 241 h 241"/>
                  <a:gd name="T2" fmla="*/ 78 w 164"/>
                  <a:gd name="T3" fmla="*/ 238 h 241"/>
                  <a:gd name="T4" fmla="*/ 1 w 164"/>
                  <a:gd name="T5" fmla="*/ 6 h 241"/>
                  <a:gd name="T6" fmla="*/ 3 w 164"/>
                  <a:gd name="T7" fmla="*/ 1 h 241"/>
                  <a:gd name="T8" fmla="*/ 8 w 164"/>
                  <a:gd name="T9" fmla="*/ 4 h 241"/>
                  <a:gd name="T10" fmla="*/ 82 w 164"/>
                  <a:gd name="T11" fmla="*/ 224 h 241"/>
                  <a:gd name="T12" fmla="*/ 156 w 164"/>
                  <a:gd name="T13" fmla="*/ 4 h 241"/>
                  <a:gd name="T14" fmla="*/ 161 w 164"/>
                  <a:gd name="T15" fmla="*/ 1 h 241"/>
                  <a:gd name="T16" fmla="*/ 163 w 164"/>
                  <a:gd name="T17" fmla="*/ 6 h 241"/>
                  <a:gd name="T18" fmla="*/ 86 w 164"/>
                  <a:gd name="T19" fmla="*/ 238 h 241"/>
                  <a:gd name="T20" fmla="*/ 82 w 164"/>
                  <a:gd name="T21" fmla="*/ 24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 h="241">
                    <a:moveTo>
                      <a:pt x="82" y="241"/>
                    </a:moveTo>
                    <a:cubicBezTo>
                      <a:pt x="80" y="241"/>
                      <a:pt x="79" y="240"/>
                      <a:pt x="78" y="238"/>
                    </a:cubicBezTo>
                    <a:cubicBezTo>
                      <a:pt x="1" y="6"/>
                      <a:pt x="1" y="6"/>
                      <a:pt x="1" y="6"/>
                    </a:cubicBezTo>
                    <a:cubicBezTo>
                      <a:pt x="0" y="4"/>
                      <a:pt x="1" y="2"/>
                      <a:pt x="3" y="1"/>
                    </a:cubicBezTo>
                    <a:cubicBezTo>
                      <a:pt x="6" y="0"/>
                      <a:pt x="8" y="2"/>
                      <a:pt x="8" y="4"/>
                    </a:cubicBezTo>
                    <a:cubicBezTo>
                      <a:pt x="82" y="224"/>
                      <a:pt x="82" y="224"/>
                      <a:pt x="82" y="224"/>
                    </a:cubicBezTo>
                    <a:cubicBezTo>
                      <a:pt x="156" y="4"/>
                      <a:pt x="156" y="4"/>
                      <a:pt x="156" y="4"/>
                    </a:cubicBezTo>
                    <a:cubicBezTo>
                      <a:pt x="156" y="2"/>
                      <a:pt x="158" y="0"/>
                      <a:pt x="161" y="1"/>
                    </a:cubicBezTo>
                    <a:cubicBezTo>
                      <a:pt x="163" y="2"/>
                      <a:pt x="164" y="4"/>
                      <a:pt x="163" y="6"/>
                    </a:cubicBezTo>
                    <a:cubicBezTo>
                      <a:pt x="86" y="238"/>
                      <a:pt x="86" y="238"/>
                      <a:pt x="86" y="238"/>
                    </a:cubicBezTo>
                    <a:cubicBezTo>
                      <a:pt x="85" y="240"/>
                      <a:pt x="84" y="241"/>
                      <a:pt x="82" y="2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48" name="Freeform 1250">
                <a:extLst>
                  <a:ext uri="{FF2B5EF4-FFF2-40B4-BE49-F238E27FC236}">
                    <a16:creationId xmlns="" xmlns:a16="http://schemas.microsoft.com/office/drawing/2014/main" id="{17165D5C-5D8F-48FC-80EE-94064EEC4ACB}"/>
                  </a:ext>
                </a:extLst>
              </p:cNvPr>
              <p:cNvSpPr>
                <a:spLocks/>
              </p:cNvSpPr>
              <p:nvPr/>
            </p:nvSpPr>
            <p:spPr bwMode="auto">
              <a:xfrm>
                <a:off x="5528616" y="1084266"/>
                <a:ext cx="203200" cy="241300"/>
              </a:xfrm>
              <a:custGeom>
                <a:avLst/>
                <a:gdLst>
                  <a:gd name="T0" fmla="*/ 4 w 64"/>
                  <a:gd name="T1" fmla="*/ 76 h 76"/>
                  <a:gd name="T2" fmla="*/ 2 w 64"/>
                  <a:gd name="T3" fmla="*/ 75 h 76"/>
                  <a:gd name="T4" fmla="*/ 1 w 64"/>
                  <a:gd name="T5" fmla="*/ 69 h 76"/>
                  <a:gd name="T6" fmla="*/ 56 w 64"/>
                  <a:gd name="T7" fmla="*/ 1 h 76"/>
                  <a:gd name="T8" fmla="*/ 62 w 64"/>
                  <a:gd name="T9" fmla="*/ 1 h 76"/>
                  <a:gd name="T10" fmla="*/ 62 w 64"/>
                  <a:gd name="T11" fmla="*/ 7 h 76"/>
                  <a:gd name="T12" fmla="*/ 7 w 64"/>
                  <a:gd name="T13" fmla="*/ 75 h 76"/>
                  <a:gd name="T14" fmla="*/ 4 w 64"/>
                  <a:gd name="T15" fmla="*/ 76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76">
                    <a:moveTo>
                      <a:pt x="4" y="76"/>
                    </a:moveTo>
                    <a:cubicBezTo>
                      <a:pt x="3" y="76"/>
                      <a:pt x="3" y="76"/>
                      <a:pt x="2" y="75"/>
                    </a:cubicBezTo>
                    <a:cubicBezTo>
                      <a:pt x="0" y="74"/>
                      <a:pt x="0" y="71"/>
                      <a:pt x="1" y="69"/>
                    </a:cubicBezTo>
                    <a:cubicBezTo>
                      <a:pt x="56" y="1"/>
                      <a:pt x="56" y="1"/>
                      <a:pt x="56" y="1"/>
                    </a:cubicBezTo>
                    <a:cubicBezTo>
                      <a:pt x="57" y="0"/>
                      <a:pt x="60" y="0"/>
                      <a:pt x="62" y="1"/>
                    </a:cubicBezTo>
                    <a:cubicBezTo>
                      <a:pt x="63" y="2"/>
                      <a:pt x="64" y="5"/>
                      <a:pt x="62" y="7"/>
                    </a:cubicBezTo>
                    <a:cubicBezTo>
                      <a:pt x="7" y="75"/>
                      <a:pt x="7" y="75"/>
                      <a:pt x="7" y="75"/>
                    </a:cubicBezTo>
                    <a:cubicBezTo>
                      <a:pt x="7" y="75"/>
                      <a:pt x="6" y="76"/>
                      <a:pt x="4"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49" name="Freeform 1251">
                <a:extLst>
                  <a:ext uri="{FF2B5EF4-FFF2-40B4-BE49-F238E27FC236}">
                    <a16:creationId xmlns="" xmlns:a16="http://schemas.microsoft.com/office/drawing/2014/main" id="{9587EBBF-9A02-4B13-A179-177988E950F2}"/>
                  </a:ext>
                </a:extLst>
              </p:cNvPr>
              <p:cNvSpPr>
                <a:spLocks/>
              </p:cNvSpPr>
              <p:nvPr/>
            </p:nvSpPr>
            <p:spPr bwMode="auto">
              <a:xfrm>
                <a:off x="5703241" y="1081091"/>
                <a:ext cx="201613" cy="244475"/>
              </a:xfrm>
              <a:custGeom>
                <a:avLst/>
                <a:gdLst>
                  <a:gd name="T0" fmla="*/ 59 w 63"/>
                  <a:gd name="T1" fmla="*/ 77 h 77"/>
                  <a:gd name="T2" fmla="*/ 56 w 63"/>
                  <a:gd name="T3" fmla="*/ 76 h 77"/>
                  <a:gd name="T4" fmla="*/ 1 w 63"/>
                  <a:gd name="T5" fmla="*/ 8 h 77"/>
                  <a:gd name="T6" fmla="*/ 1 w 63"/>
                  <a:gd name="T7" fmla="*/ 2 h 77"/>
                  <a:gd name="T8" fmla="*/ 7 w 63"/>
                  <a:gd name="T9" fmla="*/ 2 h 77"/>
                  <a:gd name="T10" fmla="*/ 62 w 63"/>
                  <a:gd name="T11" fmla="*/ 70 h 77"/>
                  <a:gd name="T12" fmla="*/ 61 w 63"/>
                  <a:gd name="T13" fmla="*/ 76 h 77"/>
                  <a:gd name="T14" fmla="*/ 59 w 63"/>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77">
                    <a:moveTo>
                      <a:pt x="59" y="77"/>
                    </a:moveTo>
                    <a:cubicBezTo>
                      <a:pt x="57" y="77"/>
                      <a:pt x="56" y="76"/>
                      <a:pt x="56" y="76"/>
                    </a:cubicBezTo>
                    <a:cubicBezTo>
                      <a:pt x="1" y="8"/>
                      <a:pt x="1" y="8"/>
                      <a:pt x="1" y="8"/>
                    </a:cubicBezTo>
                    <a:cubicBezTo>
                      <a:pt x="0" y="6"/>
                      <a:pt x="0" y="3"/>
                      <a:pt x="1" y="2"/>
                    </a:cubicBezTo>
                    <a:cubicBezTo>
                      <a:pt x="3" y="0"/>
                      <a:pt x="6" y="1"/>
                      <a:pt x="7" y="2"/>
                    </a:cubicBezTo>
                    <a:cubicBezTo>
                      <a:pt x="62" y="70"/>
                      <a:pt x="62" y="70"/>
                      <a:pt x="62" y="70"/>
                    </a:cubicBezTo>
                    <a:cubicBezTo>
                      <a:pt x="63" y="72"/>
                      <a:pt x="63" y="75"/>
                      <a:pt x="61" y="76"/>
                    </a:cubicBezTo>
                    <a:cubicBezTo>
                      <a:pt x="60" y="77"/>
                      <a:pt x="60" y="77"/>
                      <a:pt x="59"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150" name="Group 831">
              <a:extLst>
                <a:ext uri="{FF2B5EF4-FFF2-40B4-BE49-F238E27FC236}">
                  <a16:creationId xmlns="" xmlns:a16="http://schemas.microsoft.com/office/drawing/2014/main" id="{8B3CFFC5-F67C-4722-953C-6BABE4F8F899}"/>
                </a:ext>
              </a:extLst>
            </p:cNvPr>
            <p:cNvGrpSpPr/>
            <p:nvPr/>
          </p:nvGrpSpPr>
          <p:grpSpPr>
            <a:xfrm>
              <a:off x="4050135" y="3477870"/>
              <a:ext cx="384100" cy="306802"/>
              <a:chOff x="3944289" y="2535242"/>
              <a:chExt cx="765176" cy="611188"/>
            </a:xfrm>
            <a:solidFill>
              <a:schemeClr val="tx1">
                <a:lumMod val="75000"/>
              </a:schemeClr>
            </a:solidFill>
          </p:grpSpPr>
          <p:sp>
            <p:nvSpPr>
              <p:cNvPr id="151" name="Freeform 1252">
                <a:extLst>
                  <a:ext uri="{FF2B5EF4-FFF2-40B4-BE49-F238E27FC236}">
                    <a16:creationId xmlns="" xmlns:a16="http://schemas.microsoft.com/office/drawing/2014/main" id="{FABE7BEA-8BE2-49C8-A110-2A5FFA4B542E}"/>
                  </a:ext>
                </a:extLst>
              </p:cNvPr>
              <p:cNvSpPr>
                <a:spLocks noEditPoints="1"/>
              </p:cNvSpPr>
              <p:nvPr/>
            </p:nvSpPr>
            <p:spPr bwMode="auto">
              <a:xfrm>
                <a:off x="3944289" y="2535242"/>
                <a:ext cx="765176" cy="611188"/>
              </a:xfrm>
              <a:custGeom>
                <a:avLst/>
                <a:gdLst>
                  <a:gd name="T0" fmla="*/ 228 w 240"/>
                  <a:gd name="T1" fmla="*/ 192 h 192"/>
                  <a:gd name="T2" fmla="*/ 12 w 240"/>
                  <a:gd name="T3" fmla="*/ 192 h 192"/>
                  <a:gd name="T4" fmla="*/ 0 w 240"/>
                  <a:gd name="T5" fmla="*/ 180 h 192"/>
                  <a:gd name="T6" fmla="*/ 0 w 240"/>
                  <a:gd name="T7" fmla="*/ 12 h 192"/>
                  <a:gd name="T8" fmla="*/ 12 w 240"/>
                  <a:gd name="T9" fmla="*/ 0 h 192"/>
                  <a:gd name="T10" fmla="*/ 228 w 240"/>
                  <a:gd name="T11" fmla="*/ 0 h 192"/>
                  <a:gd name="T12" fmla="*/ 240 w 240"/>
                  <a:gd name="T13" fmla="*/ 12 h 192"/>
                  <a:gd name="T14" fmla="*/ 240 w 240"/>
                  <a:gd name="T15" fmla="*/ 180 h 192"/>
                  <a:gd name="T16" fmla="*/ 228 w 240"/>
                  <a:gd name="T17" fmla="*/ 192 h 192"/>
                  <a:gd name="T18" fmla="*/ 12 w 240"/>
                  <a:gd name="T19" fmla="*/ 8 h 192"/>
                  <a:gd name="T20" fmla="*/ 8 w 240"/>
                  <a:gd name="T21" fmla="*/ 12 h 192"/>
                  <a:gd name="T22" fmla="*/ 8 w 240"/>
                  <a:gd name="T23" fmla="*/ 180 h 192"/>
                  <a:gd name="T24" fmla="*/ 12 w 240"/>
                  <a:gd name="T25" fmla="*/ 184 h 192"/>
                  <a:gd name="T26" fmla="*/ 228 w 240"/>
                  <a:gd name="T27" fmla="*/ 184 h 192"/>
                  <a:gd name="T28" fmla="*/ 232 w 240"/>
                  <a:gd name="T29" fmla="*/ 180 h 192"/>
                  <a:gd name="T30" fmla="*/ 232 w 240"/>
                  <a:gd name="T31" fmla="*/ 12 h 192"/>
                  <a:gd name="T32" fmla="*/ 228 w 240"/>
                  <a:gd name="T33" fmla="*/ 8 h 192"/>
                  <a:gd name="T34" fmla="*/ 12 w 240"/>
                  <a:gd name="T35" fmla="*/ 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192">
                    <a:moveTo>
                      <a:pt x="228" y="192"/>
                    </a:moveTo>
                    <a:cubicBezTo>
                      <a:pt x="12" y="192"/>
                      <a:pt x="12" y="192"/>
                      <a:pt x="12" y="192"/>
                    </a:cubicBezTo>
                    <a:cubicBezTo>
                      <a:pt x="5" y="192"/>
                      <a:pt x="0" y="187"/>
                      <a:pt x="0" y="180"/>
                    </a:cubicBezTo>
                    <a:cubicBezTo>
                      <a:pt x="0" y="12"/>
                      <a:pt x="0" y="12"/>
                      <a:pt x="0" y="12"/>
                    </a:cubicBezTo>
                    <a:cubicBezTo>
                      <a:pt x="0" y="5"/>
                      <a:pt x="5" y="0"/>
                      <a:pt x="12" y="0"/>
                    </a:cubicBezTo>
                    <a:cubicBezTo>
                      <a:pt x="228" y="0"/>
                      <a:pt x="228" y="0"/>
                      <a:pt x="228" y="0"/>
                    </a:cubicBezTo>
                    <a:cubicBezTo>
                      <a:pt x="235" y="0"/>
                      <a:pt x="240" y="5"/>
                      <a:pt x="240" y="12"/>
                    </a:cubicBezTo>
                    <a:cubicBezTo>
                      <a:pt x="240" y="180"/>
                      <a:pt x="240" y="180"/>
                      <a:pt x="240" y="180"/>
                    </a:cubicBezTo>
                    <a:cubicBezTo>
                      <a:pt x="240" y="187"/>
                      <a:pt x="235" y="192"/>
                      <a:pt x="228" y="192"/>
                    </a:cubicBezTo>
                    <a:close/>
                    <a:moveTo>
                      <a:pt x="12" y="8"/>
                    </a:moveTo>
                    <a:cubicBezTo>
                      <a:pt x="10" y="8"/>
                      <a:pt x="8" y="10"/>
                      <a:pt x="8" y="12"/>
                    </a:cubicBezTo>
                    <a:cubicBezTo>
                      <a:pt x="8" y="180"/>
                      <a:pt x="8" y="180"/>
                      <a:pt x="8" y="180"/>
                    </a:cubicBezTo>
                    <a:cubicBezTo>
                      <a:pt x="8" y="182"/>
                      <a:pt x="10" y="184"/>
                      <a:pt x="12" y="184"/>
                    </a:cubicBezTo>
                    <a:cubicBezTo>
                      <a:pt x="228" y="184"/>
                      <a:pt x="228" y="184"/>
                      <a:pt x="228" y="184"/>
                    </a:cubicBezTo>
                    <a:cubicBezTo>
                      <a:pt x="230" y="184"/>
                      <a:pt x="232" y="182"/>
                      <a:pt x="232" y="180"/>
                    </a:cubicBezTo>
                    <a:cubicBezTo>
                      <a:pt x="232" y="12"/>
                      <a:pt x="232" y="12"/>
                      <a:pt x="232" y="12"/>
                    </a:cubicBezTo>
                    <a:cubicBezTo>
                      <a:pt x="232" y="10"/>
                      <a:pt x="230" y="8"/>
                      <a:pt x="228" y="8"/>
                    </a:cubicBez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52" name="Freeform 1253">
                <a:extLst>
                  <a:ext uri="{FF2B5EF4-FFF2-40B4-BE49-F238E27FC236}">
                    <a16:creationId xmlns="" xmlns:a16="http://schemas.microsoft.com/office/drawing/2014/main" id="{839ABC71-0F4C-4A6E-9D85-4E3D874B2506}"/>
                  </a:ext>
                </a:extLst>
              </p:cNvPr>
              <p:cNvSpPr>
                <a:spLocks/>
              </p:cNvSpPr>
              <p:nvPr/>
            </p:nvSpPr>
            <p:spPr bwMode="auto">
              <a:xfrm>
                <a:off x="3944289" y="2751142"/>
                <a:ext cx="765176" cy="323850"/>
              </a:xfrm>
              <a:custGeom>
                <a:avLst/>
                <a:gdLst>
                  <a:gd name="T0" fmla="*/ 236 w 240"/>
                  <a:gd name="T1" fmla="*/ 102 h 102"/>
                  <a:gd name="T2" fmla="*/ 233 w 240"/>
                  <a:gd name="T3" fmla="*/ 100 h 102"/>
                  <a:gd name="T4" fmla="*/ 176 w 240"/>
                  <a:gd name="T5" fmla="*/ 41 h 102"/>
                  <a:gd name="T6" fmla="*/ 138 w 240"/>
                  <a:gd name="T7" fmla="*/ 71 h 102"/>
                  <a:gd name="T8" fmla="*/ 133 w 240"/>
                  <a:gd name="T9" fmla="*/ 71 h 102"/>
                  <a:gd name="T10" fmla="*/ 72 w 240"/>
                  <a:gd name="T11" fmla="*/ 10 h 102"/>
                  <a:gd name="T12" fmla="*/ 7 w 240"/>
                  <a:gd name="T13" fmla="*/ 70 h 102"/>
                  <a:gd name="T14" fmla="*/ 1 w 240"/>
                  <a:gd name="T15" fmla="*/ 69 h 102"/>
                  <a:gd name="T16" fmla="*/ 1 w 240"/>
                  <a:gd name="T17" fmla="*/ 64 h 102"/>
                  <a:gd name="T18" fmla="*/ 69 w 240"/>
                  <a:gd name="T19" fmla="*/ 1 h 102"/>
                  <a:gd name="T20" fmla="*/ 75 w 240"/>
                  <a:gd name="T21" fmla="*/ 1 h 102"/>
                  <a:gd name="T22" fmla="*/ 136 w 240"/>
                  <a:gd name="T23" fmla="*/ 63 h 102"/>
                  <a:gd name="T24" fmla="*/ 173 w 240"/>
                  <a:gd name="T25" fmla="*/ 33 h 102"/>
                  <a:gd name="T26" fmla="*/ 179 w 240"/>
                  <a:gd name="T27" fmla="*/ 33 h 102"/>
                  <a:gd name="T28" fmla="*/ 239 w 240"/>
                  <a:gd name="T29" fmla="*/ 95 h 102"/>
                  <a:gd name="T30" fmla="*/ 239 w 240"/>
                  <a:gd name="T31" fmla="*/ 100 h 102"/>
                  <a:gd name="T32" fmla="*/ 236 w 240"/>
                  <a:gd name="T3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02">
                    <a:moveTo>
                      <a:pt x="236" y="102"/>
                    </a:moveTo>
                    <a:cubicBezTo>
                      <a:pt x="235" y="102"/>
                      <a:pt x="234" y="101"/>
                      <a:pt x="233" y="100"/>
                    </a:cubicBezTo>
                    <a:cubicBezTo>
                      <a:pt x="176" y="41"/>
                      <a:pt x="176" y="41"/>
                      <a:pt x="176" y="41"/>
                    </a:cubicBezTo>
                    <a:cubicBezTo>
                      <a:pt x="138" y="71"/>
                      <a:pt x="138" y="71"/>
                      <a:pt x="138" y="71"/>
                    </a:cubicBezTo>
                    <a:cubicBezTo>
                      <a:pt x="137" y="72"/>
                      <a:pt x="135" y="72"/>
                      <a:pt x="133" y="71"/>
                    </a:cubicBezTo>
                    <a:cubicBezTo>
                      <a:pt x="72" y="10"/>
                      <a:pt x="72" y="10"/>
                      <a:pt x="72" y="10"/>
                    </a:cubicBezTo>
                    <a:cubicBezTo>
                      <a:pt x="7" y="70"/>
                      <a:pt x="7" y="70"/>
                      <a:pt x="7" y="70"/>
                    </a:cubicBezTo>
                    <a:cubicBezTo>
                      <a:pt x="5" y="71"/>
                      <a:pt x="3" y="71"/>
                      <a:pt x="1" y="69"/>
                    </a:cubicBezTo>
                    <a:cubicBezTo>
                      <a:pt x="0" y="68"/>
                      <a:pt x="0" y="65"/>
                      <a:pt x="1" y="64"/>
                    </a:cubicBezTo>
                    <a:cubicBezTo>
                      <a:pt x="69" y="1"/>
                      <a:pt x="69" y="1"/>
                      <a:pt x="69" y="1"/>
                    </a:cubicBezTo>
                    <a:cubicBezTo>
                      <a:pt x="71" y="0"/>
                      <a:pt x="73" y="0"/>
                      <a:pt x="75" y="1"/>
                    </a:cubicBezTo>
                    <a:cubicBezTo>
                      <a:pt x="136" y="63"/>
                      <a:pt x="136" y="63"/>
                      <a:pt x="136" y="63"/>
                    </a:cubicBezTo>
                    <a:cubicBezTo>
                      <a:pt x="173" y="33"/>
                      <a:pt x="173" y="33"/>
                      <a:pt x="173" y="33"/>
                    </a:cubicBezTo>
                    <a:cubicBezTo>
                      <a:pt x="175" y="32"/>
                      <a:pt x="177" y="32"/>
                      <a:pt x="179" y="33"/>
                    </a:cubicBezTo>
                    <a:cubicBezTo>
                      <a:pt x="239" y="95"/>
                      <a:pt x="239" y="95"/>
                      <a:pt x="239" y="95"/>
                    </a:cubicBezTo>
                    <a:cubicBezTo>
                      <a:pt x="240" y="96"/>
                      <a:pt x="240" y="99"/>
                      <a:pt x="239" y="100"/>
                    </a:cubicBezTo>
                    <a:cubicBezTo>
                      <a:pt x="238" y="101"/>
                      <a:pt x="237" y="102"/>
                      <a:pt x="236"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53" name="Freeform 1254">
                <a:extLst>
                  <a:ext uri="{FF2B5EF4-FFF2-40B4-BE49-F238E27FC236}">
                    <a16:creationId xmlns="" xmlns:a16="http://schemas.microsoft.com/office/drawing/2014/main" id="{F296BE8E-D631-4B55-AC21-B562D057B876}"/>
                  </a:ext>
                </a:extLst>
              </p:cNvPr>
              <p:cNvSpPr>
                <a:spLocks noEditPoints="1"/>
              </p:cNvSpPr>
              <p:nvPr/>
            </p:nvSpPr>
            <p:spPr bwMode="auto">
              <a:xfrm>
                <a:off x="4453877" y="2674942"/>
                <a:ext cx="76200" cy="76200"/>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close/>
                    <a:moveTo>
                      <a:pt x="12" y="8"/>
                    </a:moveTo>
                    <a:cubicBezTo>
                      <a:pt x="10" y="8"/>
                      <a:pt x="8" y="10"/>
                      <a:pt x="8" y="12"/>
                    </a:cubicBezTo>
                    <a:cubicBezTo>
                      <a:pt x="8" y="14"/>
                      <a:pt x="10" y="16"/>
                      <a:pt x="12" y="16"/>
                    </a:cubicBezTo>
                    <a:cubicBezTo>
                      <a:pt x="14" y="16"/>
                      <a:pt x="16" y="14"/>
                      <a:pt x="16" y="12"/>
                    </a:cubicBezTo>
                    <a:cubicBezTo>
                      <a:pt x="16" y="10"/>
                      <a:pt x="14"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154" name="Group 832">
              <a:extLst>
                <a:ext uri="{FF2B5EF4-FFF2-40B4-BE49-F238E27FC236}">
                  <a16:creationId xmlns="" xmlns:a16="http://schemas.microsoft.com/office/drawing/2014/main" id="{4FE1E39E-DF2B-4913-AEC7-7AB565AC750C}"/>
                </a:ext>
              </a:extLst>
            </p:cNvPr>
            <p:cNvGrpSpPr/>
            <p:nvPr/>
          </p:nvGrpSpPr>
          <p:grpSpPr>
            <a:xfrm>
              <a:off x="4958755" y="3439619"/>
              <a:ext cx="384100" cy="383303"/>
              <a:chOff x="5346053" y="2459042"/>
              <a:chExt cx="765176" cy="763588"/>
            </a:xfrm>
            <a:solidFill>
              <a:schemeClr val="tx1">
                <a:lumMod val="75000"/>
              </a:schemeClr>
            </a:solidFill>
          </p:grpSpPr>
          <p:sp>
            <p:nvSpPr>
              <p:cNvPr id="155" name="Freeform 1255">
                <a:extLst>
                  <a:ext uri="{FF2B5EF4-FFF2-40B4-BE49-F238E27FC236}">
                    <a16:creationId xmlns="" xmlns:a16="http://schemas.microsoft.com/office/drawing/2014/main" id="{CBBB44C8-9B91-481F-B3E8-D7E292DB2AF8}"/>
                  </a:ext>
                </a:extLst>
              </p:cNvPr>
              <p:cNvSpPr>
                <a:spLocks noEditPoints="1"/>
              </p:cNvSpPr>
              <p:nvPr/>
            </p:nvSpPr>
            <p:spPr bwMode="auto">
              <a:xfrm>
                <a:off x="5346053" y="2459042"/>
                <a:ext cx="765176" cy="763588"/>
              </a:xfrm>
              <a:custGeom>
                <a:avLst/>
                <a:gdLst>
                  <a:gd name="T0" fmla="*/ 228 w 240"/>
                  <a:gd name="T1" fmla="*/ 240 h 240"/>
                  <a:gd name="T2" fmla="*/ 12 w 240"/>
                  <a:gd name="T3" fmla="*/ 240 h 240"/>
                  <a:gd name="T4" fmla="*/ 0 w 240"/>
                  <a:gd name="T5" fmla="*/ 228 h 240"/>
                  <a:gd name="T6" fmla="*/ 0 w 240"/>
                  <a:gd name="T7" fmla="*/ 12 h 240"/>
                  <a:gd name="T8" fmla="*/ 12 w 240"/>
                  <a:gd name="T9" fmla="*/ 0 h 240"/>
                  <a:gd name="T10" fmla="*/ 228 w 240"/>
                  <a:gd name="T11" fmla="*/ 0 h 240"/>
                  <a:gd name="T12" fmla="*/ 240 w 240"/>
                  <a:gd name="T13" fmla="*/ 12 h 240"/>
                  <a:gd name="T14" fmla="*/ 240 w 240"/>
                  <a:gd name="T15" fmla="*/ 228 h 240"/>
                  <a:gd name="T16" fmla="*/ 228 w 240"/>
                  <a:gd name="T17" fmla="*/ 240 h 240"/>
                  <a:gd name="T18" fmla="*/ 12 w 240"/>
                  <a:gd name="T19" fmla="*/ 8 h 240"/>
                  <a:gd name="T20" fmla="*/ 8 w 240"/>
                  <a:gd name="T21" fmla="*/ 12 h 240"/>
                  <a:gd name="T22" fmla="*/ 8 w 240"/>
                  <a:gd name="T23" fmla="*/ 228 h 240"/>
                  <a:gd name="T24" fmla="*/ 12 w 240"/>
                  <a:gd name="T25" fmla="*/ 232 h 240"/>
                  <a:gd name="T26" fmla="*/ 228 w 240"/>
                  <a:gd name="T27" fmla="*/ 232 h 240"/>
                  <a:gd name="T28" fmla="*/ 232 w 240"/>
                  <a:gd name="T29" fmla="*/ 228 h 240"/>
                  <a:gd name="T30" fmla="*/ 232 w 240"/>
                  <a:gd name="T31" fmla="*/ 12 h 240"/>
                  <a:gd name="T32" fmla="*/ 228 w 240"/>
                  <a:gd name="T33" fmla="*/ 8 h 240"/>
                  <a:gd name="T34" fmla="*/ 12 w 240"/>
                  <a:gd name="T35" fmla="*/ 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228" y="240"/>
                    </a:moveTo>
                    <a:cubicBezTo>
                      <a:pt x="12" y="240"/>
                      <a:pt x="12" y="240"/>
                      <a:pt x="12" y="240"/>
                    </a:cubicBezTo>
                    <a:cubicBezTo>
                      <a:pt x="5" y="240"/>
                      <a:pt x="0" y="235"/>
                      <a:pt x="0" y="228"/>
                    </a:cubicBezTo>
                    <a:cubicBezTo>
                      <a:pt x="0" y="12"/>
                      <a:pt x="0" y="12"/>
                      <a:pt x="0" y="12"/>
                    </a:cubicBezTo>
                    <a:cubicBezTo>
                      <a:pt x="0" y="5"/>
                      <a:pt x="5" y="0"/>
                      <a:pt x="12" y="0"/>
                    </a:cubicBezTo>
                    <a:cubicBezTo>
                      <a:pt x="228" y="0"/>
                      <a:pt x="228" y="0"/>
                      <a:pt x="228" y="0"/>
                    </a:cubicBezTo>
                    <a:cubicBezTo>
                      <a:pt x="235" y="0"/>
                      <a:pt x="240" y="5"/>
                      <a:pt x="240" y="12"/>
                    </a:cubicBezTo>
                    <a:cubicBezTo>
                      <a:pt x="240" y="228"/>
                      <a:pt x="240" y="228"/>
                      <a:pt x="240" y="228"/>
                    </a:cubicBezTo>
                    <a:cubicBezTo>
                      <a:pt x="240" y="235"/>
                      <a:pt x="235" y="240"/>
                      <a:pt x="228" y="240"/>
                    </a:cubicBezTo>
                    <a:close/>
                    <a:moveTo>
                      <a:pt x="12" y="8"/>
                    </a:moveTo>
                    <a:cubicBezTo>
                      <a:pt x="10" y="8"/>
                      <a:pt x="8" y="10"/>
                      <a:pt x="8" y="12"/>
                    </a:cubicBezTo>
                    <a:cubicBezTo>
                      <a:pt x="8" y="228"/>
                      <a:pt x="8" y="228"/>
                      <a:pt x="8" y="228"/>
                    </a:cubicBezTo>
                    <a:cubicBezTo>
                      <a:pt x="8" y="230"/>
                      <a:pt x="10" y="232"/>
                      <a:pt x="12" y="232"/>
                    </a:cubicBezTo>
                    <a:cubicBezTo>
                      <a:pt x="228" y="232"/>
                      <a:pt x="228" y="232"/>
                      <a:pt x="228" y="232"/>
                    </a:cubicBezTo>
                    <a:cubicBezTo>
                      <a:pt x="230" y="232"/>
                      <a:pt x="232" y="230"/>
                      <a:pt x="232" y="228"/>
                    </a:cubicBezTo>
                    <a:cubicBezTo>
                      <a:pt x="232" y="12"/>
                      <a:pt x="232" y="12"/>
                      <a:pt x="232" y="12"/>
                    </a:cubicBezTo>
                    <a:cubicBezTo>
                      <a:pt x="232" y="10"/>
                      <a:pt x="230" y="8"/>
                      <a:pt x="228" y="8"/>
                    </a:cubicBez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56" name="Freeform 1256">
                <a:extLst>
                  <a:ext uri="{FF2B5EF4-FFF2-40B4-BE49-F238E27FC236}">
                    <a16:creationId xmlns="" xmlns:a16="http://schemas.microsoft.com/office/drawing/2014/main" id="{395C1F6F-4019-4065-873A-5658F36037FA}"/>
                  </a:ext>
                </a:extLst>
              </p:cNvPr>
              <p:cNvSpPr>
                <a:spLocks noEditPoints="1"/>
              </p:cNvSpPr>
              <p:nvPr/>
            </p:nvSpPr>
            <p:spPr bwMode="auto">
              <a:xfrm>
                <a:off x="5449241" y="2560642"/>
                <a:ext cx="101600" cy="76200"/>
              </a:xfrm>
              <a:custGeom>
                <a:avLst/>
                <a:gdLst>
                  <a:gd name="T0" fmla="*/ 28 w 32"/>
                  <a:gd name="T1" fmla="*/ 24 h 24"/>
                  <a:gd name="T2" fmla="*/ 4 w 32"/>
                  <a:gd name="T3" fmla="*/ 24 h 24"/>
                  <a:gd name="T4" fmla="*/ 0 w 32"/>
                  <a:gd name="T5" fmla="*/ 20 h 24"/>
                  <a:gd name="T6" fmla="*/ 0 w 32"/>
                  <a:gd name="T7" fmla="*/ 4 h 24"/>
                  <a:gd name="T8" fmla="*/ 4 w 32"/>
                  <a:gd name="T9" fmla="*/ 0 h 24"/>
                  <a:gd name="T10" fmla="*/ 28 w 32"/>
                  <a:gd name="T11" fmla="*/ 0 h 24"/>
                  <a:gd name="T12" fmla="*/ 32 w 32"/>
                  <a:gd name="T13" fmla="*/ 4 h 24"/>
                  <a:gd name="T14" fmla="*/ 32 w 32"/>
                  <a:gd name="T15" fmla="*/ 20 h 24"/>
                  <a:gd name="T16" fmla="*/ 28 w 32"/>
                  <a:gd name="T17" fmla="*/ 24 h 24"/>
                  <a:gd name="T18" fmla="*/ 8 w 32"/>
                  <a:gd name="T19" fmla="*/ 16 h 24"/>
                  <a:gd name="T20" fmla="*/ 24 w 32"/>
                  <a:gd name="T21" fmla="*/ 16 h 24"/>
                  <a:gd name="T22" fmla="*/ 24 w 32"/>
                  <a:gd name="T23" fmla="*/ 8 h 24"/>
                  <a:gd name="T24" fmla="*/ 8 w 32"/>
                  <a:gd name="T25" fmla="*/ 8 h 24"/>
                  <a:gd name="T26" fmla="*/ 8 w 32"/>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4">
                    <a:moveTo>
                      <a:pt x="28" y="24"/>
                    </a:moveTo>
                    <a:cubicBezTo>
                      <a:pt x="4" y="24"/>
                      <a:pt x="4" y="24"/>
                      <a:pt x="4" y="24"/>
                    </a:cubicBezTo>
                    <a:cubicBezTo>
                      <a:pt x="2" y="24"/>
                      <a:pt x="0" y="22"/>
                      <a:pt x="0" y="20"/>
                    </a:cubicBezTo>
                    <a:cubicBezTo>
                      <a:pt x="0" y="4"/>
                      <a:pt x="0" y="4"/>
                      <a:pt x="0" y="4"/>
                    </a:cubicBezTo>
                    <a:cubicBezTo>
                      <a:pt x="0" y="2"/>
                      <a:pt x="2" y="0"/>
                      <a:pt x="4" y="0"/>
                    </a:cubicBezTo>
                    <a:cubicBezTo>
                      <a:pt x="28" y="0"/>
                      <a:pt x="28" y="0"/>
                      <a:pt x="28" y="0"/>
                    </a:cubicBezTo>
                    <a:cubicBezTo>
                      <a:pt x="30" y="0"/>
                      <a:pt x="32" y="2"/>
                      <a:pt x="32" y="4"/>
                    </a:cubicBezTo>
                    <a:cubicBezTo>
                      <a:pt x="32" y="20"/>
                      <a:pt x="32" y="20"/>
                      <a:pt x="32" y="20"/>
                    </a:cubicBezTo>
                    <a:cubicBezTo>
                      <a:pt x="32" y="22"/>
                      <a:pt x="30" y="24"/>
                      <a:pt x="28" y="24"/>
                    </a:cubicBezTo>
                    <a:close/>
                    <a:moveTo>
                      <a:pt x="8" y="16"/>
                    </a:moveTo>
                    <a:cubicBezTo>
                      <a:pt x="24" y="16"/>
                      <a:pt x="24" y="16"/>
                      <a:pt x="24" y="16"/>
                    </a:cubicBezTo>
                    <a:cubicBezTo>
                      <a:pt x="24" y="8"/>
                      <a:pt x="24" y="8"/>
                      <a:pt x="24" y="8"/>
                    </a:cubicBezTo>
                    <a:cubicBezTo>
                      <a:pt x="8" y="8"/>
                      <a:pt x="8" y="8"/>
                      <a:pt x="8" y="8"/>
                    </a:cubicBezTo>
                    <a:lnTo>
                      <a:pt x="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57" name="Freeform 1257">
                <a:extLst>
                  <a:ext uri="{FF2B5EF4-FFF2-40B4-BE49-F238E27FC236}">
                    <a16:creationId xmlns="" xmlns:a16="http://schemas.microsoft.com/office/drawing/2014/main" id="{5A33856E-D90F-4237-ADEE-1F62E06CB261}"/>
                  </a:ext>
                </a:extLst>
              </p:cNvPr>
              <p:cNvSpPr>
                <a:spLocks noEditPoints="1"/>
              </p:cNvSpPr>
              <p:nvPr/>
            </p:nvSpPr>
            <p:spPr bwMode="auto">
              <a:xfrm>
                <a:off x="5449241" y="2713042"/>
                <a:ext cx="101600" cy="76200"/>
              </a:xfrm>
              <a:custGeom>
                <a:avLst/>
                <a:gdLst>
                  <a:gd name="T0" fmla="*/ 28 w 32"/>
                  <a:gd name="T1" fmla="*/ 24 h 24"/>
                  <a:gd name="T2" fmla="*/ 4 w 32"/>
                  <a:gd name="T3" fmla="*/ 24 h 24"/>
                  <a:gd name="T4" fmla="*/ 0 w 32"/>
                  <a:gd name="T5" fmla="*/ 20 h 24"/>
                  <a:gd name="T6" fmla="*/ 0 w 32"/>
                  <a:gd name="T7" fmla="*/ 4 h 24"/>
                  <a:gd name="T8" fmla="*/ 4 w 32"/>
                  <a:gd name="T9" fmla="*/ 0 h 24"/>
                  <a:gd name="T10" fmla="*/ 28 w 32"/>
                  <a:gd name="T11" fmla="*/ 0 h 24"/>
                  <a:gd name="T12" fmla="*/ 32 w 32"/>
                  <a:gd name="T13" fmla="*/ 4 h 24"/>
                  <a:gd name="T14" fmla="*/ 32 w 32"/>
                  <a:gd name="T15" fmla="*/ 20 h 24"/>
                  <a:gd name="T16" fmla="*/ 28 w 32"/>
                  <a:gd name="T17" fmla="*/ 24 h 24"/>
                  <a:gd name="T18" fmla="*/ 8 w 32"/>
                  <a:gd name="T19" fmla="*/ 16 h 24"/>
                  <a:gd name="T20" fmla="*/ 24 w 32"/>
                  <a:gd name="T21" fmla="*/ 16 h 24"/>
                  <a:gd name="T22" fmla="*/ 24 w 32"/>
                  <a:gd name="T23" fmla="*/ 8 h 24"/>
                  <a:gd name="T24" fmla="*/ 8 w 32"/>
                  <a:gd name="T25" fmla="*/ 8 h 24"/>
                  <a:gd name="T26" fmla="*/ 8 w 32"/>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4">
                    <a:moveTo>
                      <a:pt x="28" y="24"/>
                    </a:moveTo>
                    <a:cubicBezTo>
                      <a:pt x="4" y="24"/>
                      <a:pt x="4" y="24"/>
                      <a:pt x="4" y="24"/>
                    </a:cubicBezTo>
                    <a:cubicBezTo>
                      <a:pt x="2" y="24"/>
                      <a:pt x="0" y="22"/>
                      <a:pt x="0" y="20"/>
                    </a:cubicBezTo>
                    <a:cubicBezTo>
                      <a:pt x="0" y="4"/>
                      <a:pt x="0" y="4"/>
                      <a:pt x="0" y="4"/>
                    </a:cubicBezTo>
                    <a:cubicBezTo>
                      <a:pt x="0" y="2"/>
                      <a:pt x="2" y="0"/>
                      <a:pt x="4" y="0"/>
                    </a:cubicBezTo>
                    <a:cubicBezTo>
                      <a:pt x="28" y="0"/>
                      <a:pt x="28" y="0"/>
                      <a:pt x="28" y="0"/>
                    </a:cubicBezTo>
                    <a:cubicBezTo>
                      <a:pt x="30" y="0"/>
                      <a:pt x="32" y="2"/>
                      <a:pt x="32" y="4"/>
                    </a:cubicBezTo>
                    <a:cubicBezTo>
                      <a:pt x="32" y="20"/>
                      <a:pt x="32" y="20"/>
                      <a:pt x="32" y="20"/>
                    </a:cubicBezTo>
                    <a:cubicBezTo>
                      <a:pt x="32" y="22"/>
                      <a:pt x="30" y="24"/>
                      <a:pt x="28" y="24"/>
                    </a:cubicBezTo>
                    <a:close/>
                    <a:moveTo>
                      <a:pt x="8" y="16"/>
                    </a:moveTo>
                    <a:cubicBezTo>
                      <a:pt x="24" y="16"/>
                      <a:pt x="24" y="16"/>
                      <a:pt x="24" y="16"/>
                    </a:cubicBezTo>
                    <a:cubicBezTo>
                      <a:pt x="24" y="8"/>
                      <a:pt x="24" y="8"/>
                      <a:pt x="24" y="8"/>
                    </a:cubicBezTo>
                    <a:cubicBezTo>
                      <a:pt x="8" y="8"/>
                      <a:pt x="8" y="8"/>
                      <a:pt x="8" y="8"/>
                    </a:cubicBezTo>
                    <a:lnTo>
                      <a:pt x="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58" name="Freeform 1258">
                <a:extLst>
                  <a:ext uri="{FF2B5EF4-FFF2-40B4-BE49-F238E27FC236}">
                    <a16:creationId xmlns="" xmlns:a16="http://schemas.microsoft.com/office/drawing/2014/main" id="{96ABDB0A-C7A5-4C45-ACCD-5FA194C5A4D9}"/>
                  </a:ext>
                </a:extLst>
              </p:cNvPr>
              <p:cNvSpPr>
                <a:spLocks noEditPoints="1"/>
              </p:cNvSpPr>
              <p:nvPr/>
            </p:nvSpPr>
            <p:spPr bwMode="auto">
              <a:xfrm>
                <a:off x="5449241" y="2878142"/>
                <a:ext cx="101600" cy="76200"/>
              </a:xfrm>
              <a:custGeom>
                <a:avLst/>
                <a:gdLst>
                  <a:gd name="T0" fmla="*/ 28 w 32"/>
                  <a:gd name="T1" fmla="*/ 24 h 24"/>
                  <a:gd name="T2" fmla="*/ 4 w 32"/>
                  <a:gd name="T3" fmla="*/ 24 h 24"/>
                  <a:gd name="T4" fmla="*/ 0 w 32"/>
                  <a:gd name="T5" fmla="*/ 20 h 24"/>
                  <a:gd name="T6" fmla="*/ 0 w 32"/>
                  <a:gd name="T7" fmla="*/ 4 h 24"/>
                  <a:gd name="T8" fmla="*/ 4 w 32"/>
                  <a:gd name="T9" fmla="*/ 0 h 24"/>
                  <a:gd name="T10" fmla="*/ 28 w 32"/>
                  <a:gd name="T11" fmla="*/ 0 h 24"/>
                  <a:gd name="T12" fmla="*/ 32 w 32"/>
                  <a:gd name="T13" fmla="*/ 4 h 24"/>
                  <a:gd name="T14" fmla="*/ 32 w 32"/>
                  <a:gd name="T15" fmla="*/ 20 h 24"/>
                  <a:gd name="T16" fmla="*/ 28 w 32"/>
                  <a:gd name="T17" fmla="*/ 24 h 24"/>
                  <a:gd name="T18" fmla="*/ 8 w 32"/>
                  <a:gd name="T19" fmla="*/ 16 h 24"/>
                  <a:gd name="T20" fmla="*/ 24 w 32"/>
                  <a:gd name="T21" fmla="*/ 16 h 24"/>
                  <a:gd name="T22" fmla="*/ 24 w 32"/>
                  <a:gd name="T23" fmla="*/ 8 h 24"/>
                  <a:gd name="T24" fmla="*/ 8 w 32"/>
                  <a:gd name="T25" fmla="*/ 8 h 24"/>
                  <a:gd name="T26" fmla="*/ 8 w 32"/>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4">
                    <a:moveTo>
                      <a:pt x="28" y="24"/>
                    </a:moveTo>
                    <a:cubicBezTo>
                      <a:pt x="4" y="24"/>
                      <a:pt x="4" y="24"/>
                      <a:pt x="4" y="24"/>
                    </a:cubicBezTo>
                    <a:cubicBezTo>
                      <a:pt x="2" y="24"/>
                      <a:pt x="0" y="22"/>
                      <a:pt x="0" y="20"/>
                    </a:cubicBezTo>
                    <a:cubicBezTo>
                      <a:pt x="0" y="4"/>
                      <a:pt x="0" y="4"/>
                      <a:pt x="0" y="4"/>
                    </a:cubicBezTo>
                    <a:cubicBezTo>
                      <a:pt x="0" y="2"/>
                      <a:pt x="2" y="0"/>
                      <a:pt x="4" y="0"/>
                    </a:cubicBezTo>
                    <a:cubicBezTo>
                      <a:pt x="28" y="0"/>
                      <a:pt x="28" y="0"/>
                      <a:pt x="28" y="0"/>
                    </a:cubicBezTo>
                    <a:cubicBezTo>
                      <a:pt x="30" y="0"/>
                      <a:pt x="32" y="2"/>
                      <a:pt x="32" y="4"/>
                    </a:cubicBezTo>
                    <a:cubicBezTo>
                      <a:pt x="32" y="20"/>
                      <a:pt x="32" y="20"/>
                      <a:pt x="32" y="20"/>
                    </a:cubicBezTo>
                    <a:cubicBezTo>
                      <a:pt x="32" y="22"/>
                      <a:pt x="30" y="24"/>
                      <a:pt x="28" y="24"/>
                    </a:cubicBezTo>
                    <a:close/>
                    <a:moveTo>
                      <a:pt x="8" y="16"/>
                    </a:moveTo>
                    <a:cubicBezTo>
                      <a:pt x="24" y="16"/>
                      <a:pt x="24" y="16"/>
                      <a:pt x="24" y="16"/>
                    </a:cubicBezTo>
                    <a:cubicBezTo>
                      <a:pt x="24" y="8"/>
                      <a:pt x="24" y="8"/>
                      <a:pt x="24" y="8"/>
                    </a:cubicBezTo>
                    <a:cubicBezTo>
                      <a:pt x="8" y="8"/>
                      <a:pt x="8" y="8"/>
                      <a:pt x="8" y="8"/>
                    </a:cubicBezTo>
                    <a:lnTo>
                      <a:pt x="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59" name="Freeform 1259">
                <a:extLst>
                  <a:ext uri="{FF2B5EF4-FFF2-40B4-BE49-F238E27FC236}">
                    <a16:creationId xmlns="" xmlns:a16="http://schemas.microsoft.com/office/drawing/2014/main" id="{27B97B49-231F-4DB4-AA74-2B437E681F80}"/>
                  </a:ext>
                </a:extLst>
              </p:cNvPr>
              <p:cNvSpPr>
                <a:spLocks noEditPoints="1"/>
              </p:cNvSpPr>
              <p:nvPr/>
            </p:nvSpPr>
            <p:spPr bwMode="auto">
              <a:xfrm>
                <a:off x="5449241" y="3043242"/>
                <a:ext cx="101600" cy="77788"/>
              </a:xfrm>
              <a:custGeom>
                <a:avLst/>
                <a:gdLst>
                  <a:gd name="T0" fmla="*/ 28 w 32"/>
                  <a:gd name="T1" fmla="*/ 24 h 24"/>
                  <a:gd name="T2" fmla="*/ 4 w 32"/>
                  <a:gd name="T3" fmla="*/ 24 h 24"/>
                  <a:gd name="T4" fmla="*/ 0 w 32"/>
                  <a:gd name="T5" fmla="*/ 20 h 24"/>
                  <a:gd name="T6" fmla="*/ 0 w 32"/>
                  <a:gd name="T7" fmla="*/ 4 h 24"/>
                  <a:gd name="T8" fmla="*/ 4 w 32"/>
                  <a:gd name="T9" fmla="*/ 0 h 24"/>
                  <a:gd name="T10" fmla="*/ 28 w 32"/>
                  <a:gd name="T11" fmla="*/ 0 h 24"/>
                  <a:gd name="T12" fmla="*/ 32 w 32"/>
                  <a:gd name="T13" fmla="*/ 4 h 24"/>
                  <a:gd name="T14" fmla="*/ 32 w 32"/>
                  <a:gd name="T15" fmla="*/ 20 h 24"/>
                  <a:gd name="T16" fmla="*/ 28 w 32"/>
                  <a:gd name="T17" fmla="*/ 24 h 24"/>
                  <a:gd name="T18" fmla="*/ 8 w 32"/>
                  <a:gd name="T19" fmla="*/ 16 h 24"/>
                  <a:gd name="T20" fmla="*/ 24 w 32"/>
                  <a:gd name="T21" fmla="*/ 16 h 24"/>
                  <a:gd name="T22" fmla="*/ 24 w 32"/>
                  <a:gd name="T23" fmla="*/ 8 h 24"/>
                  <a:gd name="T24" fmla="*/ 8 w 32"/>
                  <a:gd name="T25" fmla="*/ 8 h 24"/>
                  <a:gd name="T26" fmla="*/ 8 w 32"/>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4">
                    <a:moveTo>
                      <a:pt x="28" y="24"/>
                    </a:moveTo>
                    <a:cubicBezTo>
                      <a:pt x="4" y="24"/>
                      <a:pt x="4" y="24"/>
                      <a:pt x="4" y="24"/>
                    </a:cubicBezTo>
                    <a:cubicBezTo>
                      <a:pt x="2" y="24"/>
                      <a:pt x="0" y="22"/>
                      <a:pt x="0" y="20"/>
                    </a:cubicBezTo>
                    <a:cubicBezTo>
                      <a:pt x="0" y="4"/>
                      <a:pt x="0" y="4"/>
                      <a:pt x="0" y="4"/>
                    </a:cubicBezTo>
                    <a:cubicBezTo>
                      <a:pt x="0" y="2"/>
                      <a:pt x="2" y="0"/>
                      <a:pt x="4" y="0"/>
                    </a:cubicBezTo>
                    <a:cubicBezTo>
                      <a:pt x="28" y="0"/>
                      <a:pt x="28" y="0"/>
                      <a:pt x="28" y="0"/>
                    </a:cubicBezTo>
                    <a:cubicBezTo>
                      <a:pt x="30" y="0"/>
                      <a:pt x="32" y="2"/>
                      <a:pt x="32" y="4"/>
                    </a:cubicBezTo>
                    <a:cubicBezTo>
                      <a:pt x="32" y="20"/>
                      <a:pt x="32" y="20"/>
                      <a:pt x="32" y="20"/>
                    </a:cubicBezTo>
                    <a:cubicBezTo>
                      <a:pt x="32" y="22"/>
                      <a:pt x="30" y="24"/>
                      <a:pt x="28" y="24"/>
                    </a:cubicBezTo>
                    <a:close/>
                    <a:moveTo>
                      <a:pt x="8" y="16"/>
                    </a:moveTo>
                    <a:cubicBezTo>
                      <a:pt x="24" y="16"/>
                      <a:pt x="24" y="16"/>
                      <a:pt x="24" y="16"/>
                    </a:cubicBezTo>
                    <a:cubicBezTo>
                      <a:pt x="24" y="8"/>
                      <a:pt x="24" y="8"/>
                      <a:pt x="24" y="8"/>
                    </a:cubicBezTo>
                    <a:cubicBezTo>
                      <a:pt x="8" y="8"/>
                      <a:pt x="8" y="8"/>
                      <a:pt x="8" y="8"/>
                    </a:cubicBezTo>
                    <a:lnTo>
                      <a:pt x="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60" name="Freeform 1260">
                <a:extLst>
                  <a:ext uri="{FF2B5EF4-FFF2-40B4-BE49-F238E27FC236}">
                    <a16:creationId xmlns="" xmlns:a16="http://schemas.microsoft.com/office/drawing/2014/main" id="{6704FD2B-AEEE-4E1A-A7FC-51ADA8369D14}"/>
                  </a:ext>
                </a:extLst>
              </p:cNvPr>
              <p:cNvSpPr>
                <a:spLocks noEditPoints="1"/>
              </p:cNvSpPr>
              <p:nvPr/>
            </p:nvSpPr>
            <p:spPr bwMode="auto">
              <a:xfrm>
                <a:off x="5908029" y="2560642"/>
                <a:ext cx="101600" cy="76200"/>
              </a:xfrm>
              <a:custGeom>
                <a:avLst/>
                <a:gdLst>
                  <a:gd name="T0" fmla="*/ 28 w 32"/>
                  <a:gd name="T1" fmla="*/ 24 h 24"/>
                  <a:gd name="T2" fmla="*/ 4 w 32"/>
                  <a:gd name="T3" fmla="*/ 24 h 24"/>
                  <a:gd name="T4" fmla="*/ 0 w 32"/>
                  <a:gd name="T5" fmla="*/ 20 h 24"/>
                  <a:gd name="T6" fmla="*/ 0 w 32"/>
                  <a:gd name="T7" fmla="*/ 4 h 24"/>
                  <a:gd name="T8" fmla="*/ 4 w 32"/>
                  <a:gd name="T9" fmla="*/ 0 h 24"/>
                  <a:gd name="T10" fmla="*/ 28 w 32"/>
                  <a:gd name="T11" fmla="*/ 0 h 24"/>
                  <a:gd name="T12" fmla="*/ 32 w 32"/>
                  <a:gd name="T13" fmla="*/ 4 h 24"/>
                  <a:gd name="T14" fmla="*/ 32 w 32"/>
                  <a:gd name="T15" fmla="*/ 20 h 24"/>
                  <a:gd name="T16" fmla="*/ 28 w 32"/>
                  <a:gd name="T17" fmla="*/ 24 h 24"/>
                  <a:gd name="T18" fmla="*/ 8 w 32"/>
                  <a:gd name="T19" fmla="*/ 16 h 24"/>
                  <a:gd name="T20" fmla="*/ 24 w 32"/>
                  <a:gd name="T21" fmla="*/ 16 h 24"/>
                  <a:gd name="T22" fmla="*/ 24 w 32"/>
                  <a:gd name="T23" fmla="*/ 8 h 24"/>
                  <a:gd name="T24" fmla="*/ 8 w 32"/>
                  <a:gd name="T25" fmla="*/ 8 h 24"/>
                  <a:gd name="T26" fmla="*/ 8 w 32"/>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4">
                    <a:moveTo>
                      <a:pt x="28" y="24"/>
                    </a:moveTo>
                    <a:cubicBezTo>
                      <a:pt x="4" y="24"/>
                      <a:pt x="4" y="24"/>
                      <a:pt x="4" y="24"/>
                    </a:cubicBezTo>
                    <a:cubicBezTo>
                      <a:pt x="2" y="24"/>
                      <a:pt x="0" y="22"/>
                      <a:pt x="0" y="20"/>
                    </a:cubicBezTo>
                    <a:cubicBezTo>
                      <a:pt x="0" y="4"/>
                      <a:pt x="0" y="4"/>
                      <a:pt x="0" y="4"/>
                    </a:cubicBezTo>
                    <a:cubicBezTo>
                      <a:pt x="0" y="2"/>
                      <a:pt x="2" y="0"/>
                      <a:pt x="4" y="0"/>
                    </a:cubicBezTo>
                    <a:cubicBezTo>
                      <a:pt x="28" y="0"/>
                      <a:pt x="28" y="0"/>
                      <a:pt x="28" y="0"/>
                    </a:cubicBezTo>
                    <a:cubicBezTo>
                      <a:pt x="30" y="0"/>
                      <a:pt x="32" y="2"/>
                      <a:pt x="32" y="4"/>
                    </a:cubicBezTo>
                    <a:cubicBezTo>
                      <a:pt x="32" y="20"/>
                      <a:pt x="32" y="20"/>
                      <a:pt x="32" y="20"/>
                    </a:cubicBezTo>
                    <a:cubicBezTo>
                      <a:pt x="32" y="22"/>
                      <a:pt x="30" y="24"/>
                      <a:pt x="28" y="24"/>
                    </a:cubicBezTo>
                    <a:close/>
                    <a:moveTo>
                      <a:pt x="8" y="16"/>
                    </a:moveTo>
                    <a:cubicBezTo>
                      <a:pt x="24" y="16"/>
                      <a:pt x="24" y="16"/>
                      <a:pt x="24" y="16"/>
                    </a:cubicBezTo>
                    <a:cubicBezTo>
                      <a:pt x="24" y="8"/>
                      <a:pt x="24" y="8"/>
                      <a:pt x="24" y="8"/>
                    </a:cubicBezTo>
                    <a:cubicBezTo>
                      <a:pt x="8" y="8"/>
                      <a:pt x="8" y="8"/>
                      <a:pt x="8" y="8"/>
                    </a:cubicBezTo>
                    <a:lnTo>
                      <a:pt x="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61" name="Freeform 1261">
                <a:extLst>
                  <a:ext uri="{FF2B5EF4-FFF2-40B4-BE49-F238E27FC236}">
                    <a16:creationId xmlns="" xmlns:a16="http://schemas.microsoft.com/office/drawing/2014/main" id="{A15B1170-2D4D-4517-B9B5-1621C40A50A7}"/>
                  </a:ext>
                </a:extLst>
              </p:cNvPr>
              <p:cNvSpPr>
                <a:spLocks noEditPoints="1"/>
              </p:cNvSpPr>
              <p:nvPr/>
            </p:nvSpPr>
            <p:spPr bwMode="auto">
              <a:xfrm>
                <a:off x="5908029" y="2713042"/>
                <a:ext cx="101600" cy="76200"/>
              </a:xfrm>
              <a:custGeom>
                <a:avLst/>
                <a:gdLst>
                  <a:gd name="T0" fmla="*/ 28 w 32"/>
                  <a:gd name="T1" fmla="*/ 24 h 24"/>
                  <a:gd name="T2" fmla="*/ 4 w 32"/>
                  <a:gd name="T3" fmla="*/ 24 h 24"/>
                  <a:gd name="T4" fmla="*/ 0 w 32"/>
                  <a:gd name="T5" fmla="*/ 20 h 24"/>
                  <a:gd name="T6" fmla="*/ 0 w 32"/>
                  <a:gd name="T7" fmla="*/ 4 h 24"/>
                  <a:gd name="T8" fmla="*/ 4 w 32"/>
                  <a:gd name="T9" fmla="*/ 0 h 24"/>
                  <a:gd name="T10" fmla="*/ 28 w 32"/>
                  <a:gd name="T11" fmla="*/ 0 h 24"/>
                  <a:gd name="T12" fmla="*/ 32 w 32"/>
                  <a:gd name="T13" fmla="*/ 4 h 24"/>
                  <a:gd name="T14" fmla="*/ 32 w 32"/>
                  <a:gd name="T15" fmla="*/ 20 h 24"/>
                  <a:gd name="T16" fmla="*/ 28 w 32"/>
                  <a:gd name="T17" fmla="*/ 24 h 24"/>
                  <a:gd name="T18" fmla="*/ 8 w 32"/>
                  <a:gd name="T19" fmla="*/ 16 h 24"/>
                  <a:gd name="T20" fmla="*/ 24 w 32"/>
                  <a:gd name="T21" fmla="*/ 16 h 24"/>
                  <a:gd name="T22" fmla="*/ 24 w 32"/>
                  <a:gd name="T23" fmla="*/ 8 h 24"/>
                  <a:gd name="T24" fmla="*/ 8 w 32"/>
                  <a:gd name="T25" fmla="*/ 8 h 24"/>
                  <a:gd name="T26" fmla="*/ 8 w 32"/>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4">
                    <a:moveTo>
                      <a:pt x="28" y="24"/>
                    </a:moveTo>
                    <a:cubicBezTo>
                      <a:pt x="4" y="24"/>
                      <a:pt x="4" y="24"/>
                      <a:pt x="4" y="24"/>
                    </a:cubicBezTo>
                    <a:cubicBezTo>
                      <a:pt x="2" y="24"/>
                      <a:pt x="0" y="22"/>
                      <a:pt x="0" y="20"/>
                    </a:cubicBezTo>
                    <a:cubicBezTo>
                      <a:pt x="0" y="4"/>
                      <a:pt x="0" y="4"/>
                      <a:pt x="0" y="4"/>
                    </a:cubicBezTo>
                    <a:cubicBezTo>
                      <a:pt x="0" y="2"/>
                      <a:pt x="2" y="0"/>
                      <a:pt x="4" y="0"/>
                    </a:cubicBezTo>
                    <a:cubicBezTo>
                      <a:pt x="28" y="0"/>
                      <a:pt x="28" y="0"/>
                      <a:pt x="28" y="0"/>
                    </a:cubicBezTo>
                    <a:cubicBezTo>
                      <a:pt x="30" y="0"/>
                      <a:pt x="32" y="2"/>
                      <a:pt x="32" y="4"/>
                    </a:cubicBezTo>
                    <a:cubicBezTo>
                      <a:pt x="32" y="20"/>
                      <a:pt x="32" y="20"/>
                      <a:pt x="32" y="20"/>
                    </a:cubicBezTo>
                    <a:cubicBezTo>
                      <a:pt x="32" y="22"/>
                      <a:pt x="30" y="24"/>
                      <a:pt x="28" y="24"/>
                    </a:cubicBezTo>
                    <a:close/>
                    <a:moveTo>
                      <a:pt x="8" y="16"/>
                    </a:moveTo>
                    <a:cubicBezTo>
                      <a:pt x="24" y="16"/>
                      <a:pt x="24" y="16"/>
                      <a:pt x="24" y="16"/>
                    </a:cubicBezTo>
                    <a:cubicBezTo>
                      <a:pt x="24" y="8"/>
                      <a:pt x="24" y="8"/>
                      <a:pt x="24" y="8"/>
                    </a:cubicBezTo>
                    <a:cubicBezTo>
                      <a:pt x="8" y="8"/>
                      <a:pt x="8" y="8"/>
                      <a:pt x="8" y="8"/>
                    </a:cubicBezTo>
                    <a:lnTo>
                      <a:pt x="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62" name="Freeform 1262">
                <a:extLst>
                  <a:ext uri="{FF2B5EF4-FFF2-40B4-BE49-F238E27FC236}">
                    <a16:creationId xmlns="" xmlns:a16="http://schemas.microsoft.com/office/drawing/2014/main" id="{12B7B74F-D395-4BA7-8061-7674222E3CB1}"/>
                  </a:ext>
                </a:extLst>
              </p:cNvPr>
              <p:cNvSpPr>
                <a:spLocks noEditPoints="1"/>
              </p:cNvSpPr>
              <p:nvPr/>
            </p:nvSpPr>
            <p:spPr bwMode="auto">
              <a:xfrm>
                <a:off x="5908029" y="2878142"/>
                <a:ext cx="101600" cy="76200"/>
              </a:xfrm>
              <a:custGeom>
                <a:avLst/>
                <a:gdLst>
                  <a:gd name="T0" fmla="*/ 28 w 32"/>
                  <a:gd name="T1" fmla="*/ 24 h 24"/>
                  <a:gd name="T2" fmla="*/ 4 w 32"/>
                  <a:gd name="T3" fmla="*/ 24 h 24"/>
                  <a:gd name="T4" fmla="*/ 0 w 32"/>
                  <a:gd name="T5" fmla="*/ 20 h 24"/>
                  <a:gd name="T6" fmla="*/ 0 w 32"/>
                  <a:gd name="T7" fmla="*/ 4 h 24"/>
                  <a:gd name="T8" fmla="*/ 4 w 32"/>
                  <a:gd name="T9" fmla="*/ 0 h 24"/>
                  <a:gd name="T10" fmla="*/ 28 w 32"/>
                  <a:gd name="T11" fmla="*/ 0 h 24"/>
                  <a:gd name="T12" fmla="*/ 32 w 32"/>
                  <a:gd name="T13" fmla="*/ 4 h 24"/>
                  <a:gd name="T14" fmla="*/ 32 w 32"/>
                  <a:gd name="T15" fmla="*/ 20 h 24"/>
                  <a:gd name="T16" fmla="*/ 28 w 32"/>
                  <a:gd name="T17" fmla="*/ 24 h 24"/>
                  <a:gd name="T18" fmla="*/ 8 w 32"/>
                  <a:gd name="T19" fmla="*/ 16 h 24"/>
                  <a:gd name="T20" fmla="*/ 24 w 32"/>
                  <a:gd name="T21" fmla="*/ 16 h 24"/>
                  <a:gd name="T22" fmla="*/ 24 w 32"/>
                  <a:gd name="T23" fmla="*/ 8 h 24"/>
                  <a:gd name="T24" fmla="*/ 8 w 32"/>
                  <a:gd name="T25" fmla="*/ 8 h 24"/>
                  <a:gd name="T26" fmla="*/ 8 w 32"/>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4">
                    <a:moveTo>
                      <a:pt x="28" y="24"/>
                    </a:moveTo>
                    <a:cubicBezTo>
                      <a:pt x="4" y="24"/>
                      <a:pt x="4" y="24"/>
                      <a:pt x="4" y="24"/>
                    </a:cubicBezTo>
                    <a:cubicBezTo>
                      <a:pt x="2" y="24"/>
                      <a:pt x="0" y="22"/>
                      <a:pt x="0" y="20"/>
                    </a:cubicBezTo>
                    <a:cubicBezTo>
                      <a:pt x="0" y="4"/>
                      <a:pt x="0" y="4"/>
                      <a:pt x="0" y="4"/>
                    </a:cubicBezTo>
                    <a:cubicBezTo>
                      <a:pt x="0" y="2"/>
                      <a:pt x="2" y="0"/>
                      <a:pt x="4" y="0"/>
                    </a:cubicBezTo>
                    <a:cubicBezTo>
                      <a:pt x="28" y="0"/>
                      <a:pt x="28" y="0"/>
                      <a:pt x="28" y="0"/>
                    </a:cubicBezTo>
                    <a:cubicBezTo>
                      <a:pt x="30" y="0"/>
                      <a:pt x="32" y="2"/>
                      <a:pt x="32" y="4"/>
                    </a:cubicBezTo>
                    <a:cubicBezTo>
                      <a:pt x="32" y="20"/>
                      <a:pt x="32" y="20"/>
                      <a:pt x="32" y="20"/>
                    </a:cubicBezTo>
                    <a:cubicBezTo>
                      <a:pt x="32" y="22"/>
                      <a:pt x="30" y="24"/>
                      <a:pt x="28" y="24"/>
                    </a:cubicBezTo>
                    <a:close/>
                    <a:moveTo>
                      <a:pt x="8" y="16"/>
                    </a:moveTo>
                    <a:cubicBezTo>
                      <a:pt x="24" y="16"/>
                      <a:pt x="24" y="16"/>
                      <a:pt x="24" y="16"/>
                    </a:cubicBezTo>
                    <a:cubicBezTo>
                      <a:pt x="24" y="8"/>
                      <a:pt x="24" y="8"/>
                      <a:pt x="24" y="8"/>
                    </a:cubicBezTo>
                    <a:cubicBezTo>
                      <a:pt x="8" y="8"/>
                      <a:pt x="8" y="8"/>
                      <a:pt x="8" y="8"/>
                    </a:cubicBezTo>
                    <a:lnTo>
                      <a:pt x="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63" name="Freeform 1263">
                <a:extLst>
                  <a:ext uri="{FF2B5EF4-FFF2-40B4-BE49-F238E27FC236}">
                    <a16:creationId xmlns="" xmlns:a16="http://schemas.microsoft.com/office/drawing/2014/main" id="{2FDA6B60-E668-452A-B421-CA65DCF13844}"/>
                  </a:ext>
                </a:extLst>
              </p:cNvPr>
              <p:cNvSpPr>
                <a:spLocks noEditPoints="1"/>
              </p:cNvSpPr>
              <p:nvPr/>
            </p:nvSpPr>
            <p:spPr bwMode="auto">
              <a:xfrm>
                <a:off x="5908029" y="3043242"/>
                <a:ext cx="101600" cy="77788"/>
              </a:xfrm>
              <a:custGeom>
                <a:avLst/>
                <a:gdLst>
                  <a:gd name="T0" fmla="*/ 28 w 32"/>
                  <a:gd name="T1" fmla="*/ 24 h 24"/>
                  <a:gd name="T2" fmla="*/ 4 w 32"/>
                  <a:gd name="T3" fmla="*/ 24 h 24"/>
                  <a:gd name="T4" fmla="*/ 0 w 32"/>
                  <a:gd name="T5" fmla="*/ 20 h 24"/>
                  <a:gd name="T6" fmla="*/ 0 w 32"/>
                  <a:gd name="T7" fmla="*/ 4 h 24"/>
                  <a:gd name="T8" fmla="*/ 4 w 32"/>
                  <a:gd name="T9" fmla="*/ 0 h 24"/>
                  <a:gd name="T10" fmla="*/ 28 w 32"/>
                  <a:gd name="T11" fmla="*/ 0 h 24"/>
                  <a:gd name="T12" fmla="*/ 32 w 32"/>
                  <a:gd name="T13" fmla="*/ 4 h 24"/>
                  <a:gd name="T14" fmla="*/ 32 w 32"/>
                  <a:gd name="T15" fmla="*/ 20 h 24"/>
                  <a:gd name="T16" fmla="*/ 28 w 32"/>
                  <a:gd name="T17" fmla="*/ 24 h 24"/>
                  <a:gd name="T18" fmla="*/ 8 w 32"/>
                  <a:gd name="T19" fmla="*/ 16 h 24"/>
                  <a:gd name="T20" fmla="*/ 24 w 32"/>
                  <a:gd name="T21" fmla="*/ 16 h 24"/>
                  <a:gd name="T22" fmla="*/ 24 w 32"/>
                  <a:gd name="T23" fmla="*/ 8 h 24"/>
                  <a:gd name="T24" fmla="*/ 8 w 32"/>
                  <a:gd name="T25" fmla="*/ 8 h 24"/>
                  <a:gd name="T26" fmla="*/ 8 w 32"/>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4">
                    <a:moveTo>
                      <a:pt x="28" y="24"/>
                    </a:moveTo>
                    <a:cubicBezTo>
                      <a:pt x="4" y="24"/>
                      <a:pt x="4" y="24"/>
                      <a:pt x="4" y="24"/>
                    </a:cubicBezTo>
                    <a:cubicBezTo>
                      <a:pt x="2" y="24"/>
                      <a:pt x="0" y="22"/>
                      <a:pt x="0" y="20"/>
                    </a:cubicBezTo>
                    <a:cubicBezTo>
                      <a:pt x="0" y="4"/>
                      <a:pt x="0" y="4"/>
                      <a:pt x="0" y="4"/>
                    </a:cubicBezTo>
                    <a:cubicBezTo>
                      <a:pt x="0" y="2"/>
                      <a:pt x="2" y="0"/>
                      <a:pt x="4" y="0"/>
                    </a:cubicBezTo>
                    <a:cubicBezTo>
                      <a:pt x="28" y="0"/>
                      <a:pt x="28" y="0"/>
                      <a:pt x="28" y="0"/>
                    </a:cubicBezTo>
                    <a:cubicBezTo>
                      <a:pt x="30" y="0"/>
                      <a:pt x="32" y="2"/>
                      <a:pt x="32" y="4"/>
                    </a:cubicBezTo>
                    <a:cubicBezTo>
                      <a:pt x="32" y="20"/>
                      <a:pt x="32" y="20"/>
                      <a:pt x="32" y="20"/>
                    </a:cubicBezTo>
                    <a:cubicBezTo>
                      <a:pt x="32" y="22"/>
                      <a:pt x="30" y="24"/>
                      <a:pt x="28" y="24"/>
                    </a:cubicBezTo>
                    <a:close/>
                    <a:moveTo>
                      <a:pt x="8" y="16"/>
                    </a:moveTo>
                    <a:cubicBezTo>
                      <a:pt x="24" y="16"/>
                      <a:pt x="24" y="16"/>
                      <a:pt x="24" y="16"/>
                    </a:cubicBezTo>
                    <a:cubicBezTo>
                      <a:pt x="24" y="8"/>
                      <a:pt x="24" y="8"/>
                      <a:pt x="24" y="8"/>
                    </a:cubicBezTo>
                    <a:cubicBezTo>
                      <a:pt x="8" y="8"/>
                      <a:pt x="8" y="8"/>
                      <a:pt x="8" y="8"/>
                    </a:cubicBezTo>
                    <a:lnTo>
                      <a:pt x="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164" name="Group 833">
              <a:extLst>
                <a:ext uri="{FF2B5EF4-FFF2-40B4-BE49-F238E27FC236}">
                  <a16:creationId xmlns="" xmlns:a16="http://schemas.microsoft.com/office/drawing/2014/main" id="{4FF58C63-B8BA-4EAD-B206-C2E2BD90B053}"/>
                </a:ext>
              </a:extLst>
            </p:cNvPr>
            <p:cNvGrpSpPr/>
            <p:nvPr/>
          </p:nvGrpSpPr>
          <p:grpSpPr>
            <a:xfrm>
              <a:off x="1324274" y="4186303"/>
              <a:ext cx="384100" cy="281302"/>
              <a:chOff x="-261003" y="3946530"/>
              <a:chExt cx="765176" cy="560388"/>
            </a:xfrm>
            <a:solidFill>
              <a:schemeClr val="tx1">
                <a:lumMod val="75000"/>
              </a:schemeClr>
            </a:solidFill>
          </p:grpSpPr>
          <p:sp>
            <p:nvSpPr>
              <p:cNvPr id="165" name="Freeform 1264">
                <a:extLst>
                  <a:ext uri="{FF2B5EF4-FFF2-40B4-BE49-F238E27FC236}">
                    <a16:creationId xmlns="" xmlns:a16="http://schemas.microsoft.com/office/drawing/2014/main" id="{B06CFA85-FACA-4317-BBF3-7F229729A8EB}"/>
                  </a:ext>
                </a:extLst>
              </p:cNvPr>
              <p:cNvSpPr>
                <a:spLocks/>
              </p:cNvSpPr>
              <p:nvPr/>
            </p:nvSpPr>
            <p:spPr bwMode="auto">
              <a:xfrm>
                <a:off x="-261003" y="3946530"/>
                <a:ext cx="177800" cy="179388"/>
              </a:xfrm>
              <a:custGeom>
                <a:avLst/>
                <a:gdLst>
                  <a:gd name="T0" fmla="*/ 4 w 56"/>
                  <a:gd name="T1" fmla="*/ 56 h 56"/>
                  <a:gd name="T2" fmla="*/ 0 w 56"/>
                  <a:gd name="T3" fmla="*/ 52 h 56"/>
                  <a:gd name="T4" fmla="*/ 0 w 56"/>
                  <a:gd name="T5" fmla="*/ 4 h 56"/>
                  <a:gd name="T6" fmla="*/ 4 w 56"/>
                  <a:gd name="T7" fmla="*/ 0 h 56"/>
                  <a:gd name="T8" fmla="*/ 52 w 56"/>
                  <a:gd name="T9" fmla="*/ 0 h 56"/>
                  <a:gd name="T10" fmla="*/ 56 w 56"/>
                  <a:gd name="T11" fmla="*/ 4 h 56"/>
                  <a:gd name="T12" fmla="*/ 52 w 56"/>
                  <a:gd name="T13" fmla="*/ 8 h 56"/>
                  <a:gd name="T14" fmla="*/ 8 w 56"/>
                  <a:gd name="T15" fmla="*/ 8 h 56"/>
                  <a:gd name="T16" fmla="*/ 8 w 56"/>
                  <a:gd name="T17" fmla="*/ 52 h 56"/>
                  <a:gd name="T18" fmla="*/ 4 w 56"/>
                  <a:gd name="T1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4" y="56"/>
                    </a:moveTo>
                    <a:cubicBezTo>
                      <a:pt x="2" y="56"/>
                      <a:pt x="0" y="54"/>
                      <a:pt x="0" y="52"/>
                    </a:cubicBezTo>
                    <a:cubicBezTo>
                      <a:pt x="0" y="4"/>
                      <a:pt x="0" y="4"/>
                      <a:pt x="0" y="4"/>
                    </a:cubicBezTo>
                    <a:cubicBezTo>
                      <a:pt x="0" y="2"/>
                      <a:pt x="2" y="0"/>
                      <a:pt x="4" y="0"/>
                    </a:cubicBezTo>
                    <a:cubicBezTo>
                      <a:pt x="52" y="0"/>
                      <a:pt x="52" y="0"/>
                      <a:pt x="52" y="0"/>
                    </a:cubicBezTo>
                    <a:cubicBezTo>
                      <a:pt x="54" y="0"/>
                      <a:pt x="56" y="2"/>
                      <a:pt x="56" y="4"/>
                    </a:cubicBezTo>
                    <a:cubicBezTo>
                      <a:pt x="56" y="6"/>
                      <a:pt x="54" y="8"/>
                      <a:pt x="52" y="8"/>
                    </a:cubicBezTo>
                    <a:cubicBezTo>
                      <a:pt x="8" y="8"/>
                      <a:pt x="8" y="8"/>
                      <a:pt x="8" y="8"/>
                    </a:cubicBezTo>
                    <a:cubicBezTo>
                      <a:pt x="8" y="52"/>
                      <a:pt x="8" y="52"/>
                      <a:pt x="8" y="52"/>
                    </a:cubicBezTo>
                    <a:cubicBezTo>
                      <a:pt x="8" y="54"/>
                      <a:pt x="6" y="56"/>
                      <a:pt x="4"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66" name="Freeform 1265">
                <a:extLst>
                  <a:ext uri="{FF2B5EF4-FFF2-40B4-BE49-F238E27FC236}">
                    <a16:creationId xmlns="" xmlns:a16="http://schemas.microsoft.com/office/drawing/2014/main" id="{803E0743-E161-4F1E-ADF5-709C90FBD5F9}"/>
                  </a:ext>
                </a:extLst>
              </p:cNvPr>
              <p:cNvSpPr>
                <a:spLocks/>
              </p:cNvSpPr>
              <p:nvPr/>
            </p:nvSpPr>
            <p:spPr bwMode="auto">
              <a:xfrm>
                <a:off x="324785" y="3946530"/>
                <a:ext cx="179388" cy="179388"/>
              </a:xfrm>
              <a:custGeom>
                <a:avLst/>
                <a:gdLst>
                  <a:gd name="T0" fmla="*/ 52 w 56"/>
                  <a:gd name="T1" fmla="*/ 56 h 56"/>
                  <a:gd name="T2" fmla="*/ 48 w 56"/>
                  <a:gd name="T3" fmla="*/ 52 h 56"/>
                  <a:gd name="T4" fmla="*/ 48 w 56"/>
                  <a:gd name="T5" fmla="*/ 8 h 56"/>
                  <a:gd name="T6" fmla="*/ 4 w 56"/>
                  <a:gd name="T7" fmla="*/ 8 h 56"/>
                  <a:gd name="T8" fmla="*/ 0 w 56"/>
                  <a:gd name="T9" fmla="*/ 4 h 56"/>
                  <a:gd name="T10" fmla="*/ 4 w 56"/>
                  <a:gd name="T11" fmla="*/ 0 h 56"/>
                  <a:gd name="T12" fmla="*/ 52 w 56"/>
                  <a:gd name="T13" fmla="*/ 0 h 56"/>
                  <a:gd name="T14" fmla="*/ 56 w 56"/>
                  <a:gd name="T15" fmla="*/ 4 h 56"/>
                  <a:gd name="T16" fmla="*/ 56 w 56"/>
                  <a:gd name="T17" fmla="*/ 52 h 56"/>
                  <a:gd name="T18" fmla="*/ 52 w 56"/>
                  <a:gd name="T1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52" y="56"/>
                    </a:moveTo>
                    <a:cubicBezTo>
                      <a:pt x="50" y="56"/>
                      <a:pt x="48" y="54"/>
                      <a:pt x="48" y="52"/>
                    </a:cubicBezTo>
                    <a:cubicBezTo>
                      <a:pt x="48" y="8"/>
                      <a:pt x="48" y="8"/>
                      <a:pt x="48" y="8"/>
                    </a:cubicBezTo>
                    <a:cubicBezTo>
                      <a:pt x="4" y="8"/>
                      <a:pt x="4" y="8"/>
                      <a:pt x="4" y="8"/>
                    </a:cubicBezTo>
                    <a:cubicBezTo>
                      <a:pt x="2" y="8"/>
                      <a:pt x="0" y="6"/>
                      <a:pt x="0" y="4"/>
                    </a:cubicBezTo>
                    <a:cubicBezTo>
                      <a:pt x="0" y="2"/>
                      <a:pt x="2" y="0"/>
                      <a:pt x="4" y="0"/>
                    </a:cubicBezTo>
                    <a:cubicBezTo>
                      <a:pt x="52" y="0"/>
                      <a:pt x="52" y="0"/>
                      <a:pt x="52" y="0"/>
                    </a:cubicBezTo>
                    <a:cubicBezTo>
                      <a:pt x="54" y="0"/>
                      <a:pt x="56" y="2"/>
                      <a:pt x="56" y="4"/>
                    </a:cubicBezTo>
                    <a:cubicBezTo>
                      <a:pt x="56" y="52"/>
                      <a:pt x="56" y="52"/>
                      <a:pt x="56" y="52"/>
                    </a:cubicBezTo>
                    <a:cubicBezTo>
                      <a:pt x="56" y="54"/>
                      <a:pt x="54" y="56"/>
                      <a:pt x="5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67" name="Freeform 1266">
                <a:extLst>
                  <a:ext uri="{FF2B5EF4-FFF2-40B4-BE49-F238E27FC236}">
                    <a16:creationId xmlns="" xmlns:a16="http://schemas.microsoft.com/office/drawing/2014/main" id="{784691B1-7F89-40E8-988E-DD7563C850B2}"/>
                  </a:ext>
                </a:extLst>
              </p:cNvPr>
              <p:cNvSpPr>
                <a:spLocks/>
              </p:cNvSpPr>
              <p:nvPr/>
            </p:nvSpPr>
            <p:spPr bwMode="auto">
              <a:xfrm>
                <a:off x="324785" y="4329118"/>
                <a:ext cx="179388" cy="177800"/>
              </a:xfrm>
              <a:custGeom>
                <a:avLst/>
                <a:gdLst>
                  <a:gd name="T0" fmla="*/ 52 w 56"/>
                  <a:gd name="T1" fmla="*/ 56 h 56"/>
                  <a:gd name="T2" fmla="*/ 4 w 56"/>
                  <a:gd name="T3" fmla="*/ 56 h 56"/>
                  <a:gd name="T4" fmla="*/ 0 w 56"/>
                  <a:gd name="T5" fmla="*/ 52 h 56"/>
                  <a:gd name="T6" fmla="*/ 4 w 56"/>
                  <a:gd name="T7" fmla="*/ 48 h 56"/>
                  <a:gd name="T8" fmla="*/ 48 w 56"/>
                  <a:gd name="T9" fmla="*/ 48 h 56"/>
                  <a:gd name="T10" fmla="*/ 48 w 56"/>
                  <a:gd name="T11" fmla="*/ 4 h 56"/>
                  <a:gd name="T12" fmla="*/ 52 w 56"/>
                  <a:gd name="T13" fmla="*/ 0 h 56"/>
                  <a:gd name="T14" fmla="*/ 56 w 56"/>
                  <a:gd name="T15" fmla="*/ 4 h 56"/>
                  <a:gd name="T16" fmla="*/ 56 w 56"/>
                  <a:gd name="T17" fmla="*/ 52 h 56"/>
                  <a:gd name="T18" fmla="*/ 52 w 56"/>
                  <a:gd name="T1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52" y="56"/>
                    </a:moveTo>
                    <a:cubicBezTo>
                      <a:pt x="4" y="56"/>
                      <a:pt x="4" y="56"/>
                      <a:pt x="4" y="56"/>
                    </a:cubicBezTo>
                    <a:cubicBezTo>
                      <a:pt x="2" y="56"/>
                      <a:pt x="0" y="54"/>
                      <a:pt x="0" y="52"/>
                    </a:cubicBezTo>
                    <a:cubicBezTo>
                      <a:pt x="0" y="50"/>
                      <a:pt x="2" y="48"/>
                      <a:pt x="4" y="48"/>
                    </a:cubicBezTo>
                    <a:cubicBezTo>
                      <a:pt x="48" y="48"/>
                      <a:pt x="48" y="48"/>
                      <a:pt x="48" y="48"/>
                    </a:cubicBezTo>
                    <a:cubicBezTo>
                      <a:pt x="48" y="4"/>
                      <a:pt x="48" y="4"/>
                      <a:pt x="48" y="4"/>
                    </a:cubicBezTo>
                    <a:cubicBezTo>
                      <a:pt x="48" y="2"/>
                      <a:pt x="50" y="0"/>
                      <a:pt x="52" y="0"/>
                    </a:cubicBezTo>
                    <a:cubicBezTo>
                      <a:pt x="54" y="0"/>
                      <a:pt x="56" y="2"/>
                      <a:pt x="56" y="4"/>
                    </a:cubicBezTo>
                    <a:cubicBezTo>
                      <a:pt x="56" y="52"/>
                      <a:pt x="56" y="52"/>
                      <a:pt x="56" y="52"/>
                    </a:cubicBezTo>
                    <a:cubicBezTo>
                      <a:pt x="56" y="54"/>
                      <a:pt x="54" y="56"/>
                      <a:pt x="5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68" name="Freeform 1267">
                <a:extLst>
                  <a:ext uri="{FF2B5EF4-FFF2-40B4-BE49-F238E27FC236}">
                    <a16:creationId xmlns="" xmlns:a16="http://schemas.microsoft.com/office/drawing/2014/main" id="{9096BAE4-AD98-4FE8-BEF5-A0203C821750}"/>
                  </a:ext>
                </a:extLst>
              </p:cNvPr>
              <p:cNvSpPr>
                <a:spLocks/>
              </p:cNvSpPr>
              <p:nvPr/>
            </p:nvSpPr>
            <p:spPr bwMode="auto">
              <a:xfrm>
                <a:off x="-261003" y="4329118"/>
                <a:ext cx="177800" cy="177800"/>
              </a:xfrm>
              <a:custGeom>
                <a:avLst/>
                <a:gdLst>
                  <a:gd name="T0" fmla="*/ 52 w 56"/>
                  <a:gd name="T1" fmla="*/ 56 h 56"/>
                  <a:gd name="T2" fmla="*/ 4 w 56"/>
                  <a:gd name="T3" fmla="*/ 56 h 56"/>
                  <a:gd name="T4" fmla="*/ 0 w 56"/>
                  <a:gd name="T5" fmla="*/ 52 h 56"/>
                  <a:gd name="T6" fmla="*/ 0 w 56"/>
                  <a:gd name="T7" fmla="*/ 4 h 56"/>
                  <a:gd name="T8" fmla="*/ 4 w 56"/>
                  <a:gd name="T9" fmla="*/ 0 h 56"/>
                  <a:gd name="T10" fmla="*/ 8 w 56"/>
                  <a:gd name="T11" fmla="*/ 4 h 56"/>
                  <a:gd name="T12" fmla="*/ 8 w 56"/>
                  <a:gd name="T13" fmla="*/ 48 h 56"/>
                  <a:gd name="T14" fmla="*/ 52 w 56"/>
                  <a:gd name="T15" fmla="*/ 48 h 56"/>
                  <a:gd name="T16" fmla="*/ 56 w 56"/>
                  <a:gd name="T17" fmla="*/ 52 h 56"/>
                  <a:gd name="T18" fmla="*/ 52 w 56"/>
                  <a:gd name="T1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52" y="56"/>
                    </a:moveTo>
                    <a:cubicBezTo>
                      <a:pt x="4" y="56"/>
                      <a:pt x="4" y="56"/>
                      <a:pt x="4" y="56"/>
                    </a:cubicBezTo>
                    <a:cubicBezTo>
                      <a:pt x="2" y="56"/>
                      <a:pt x="0" y="54"/>
                      <a:pt x="0" y="52"/>
                    </a:cubicBezTo>
                    <a:cubicBezTo>
                      <a:pt x="0" y="4"/>
                      <a:pt x="0" y="4"/>
                      <a:pt x="0" y="4"/>
                    </a:cubicBezTo>
                    <a:cubicBezTo>
                      <a:pt x="0" y="2"/>
                      <a:pt x="2" y="0"/>
                      <a:pt x="4" y="0"/>
                    </a:cubicBezTo>
                    <a:cubicBezTo>
                      <a:pt x="6" y="0"/>
                      <a:pt x="8" y="2"/>
                      <a:pt x="8" y="4"/>
                    </a:cubicBezTo>
                    <a:cubicBezTo>
                      <a:pt x="8" y="48"/>
                      <a:pt x="8" y="48"/>
                      <a:pt x="8" y="48"/>
                    </a:cubicBezTo>
                    <a:cubicBezTo>
                      <a:pt x="52" y="48"/>
                      <a:pt x="52" y="48"/>
                      <a:pt x="52" y="48"/>
                    </a:cubicBezTo>
                    <a:cubicBezTo>
                      <a:pt x="54" y="48"/>
                      <a:pt x="56" y="50"/>
                      <a:pt x="56" y="52"/>
                    </a:cubicBezTo>
                    <a:cubicBezTo>
                      <a:pt x="56" y="54"/>
                      <a:pt x="54" y="56"/>
                      <a:pt x="5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169" name="Group 834">
              <a:extLst>
                <a:ext uri="{FF2B5EF4-FFF2-40B4-BE49-F238E27FC236}">
                  <a16:creationId xmlns="" xmlns:a16="http://schemas.microsoft.com/office/drawing/2014/main" id="{A8C73060-EE04-437C-912C-C6DE29E7BA2F}"/>
                </a:ext>
              </a:extLst>
            </p:cNvPr>
            <p:cNvGrpSpPr/>
            <p:nvPr/>
          </p:nvGrpSpPr>
          <p:grpSpPr>
            <a:xfrm>
              <a:off x="2261317" y="4141677"/>
              <a:ext cx="384100" cy="383303"/>
              <a:chOff x="1140761" y="3857630"/>
              <a:chExt cx="765176" cy="763588"/>
            </a:xfrm>
            <a:solidFill>
              <a:schemeClr val="tx1">
                <a:lumMod val="75000"/>
              </a:schemeClr>
            </a:solidFill>
          </p:grpSpPr>
          <p:sp>
            <p:nvSpPr>
              <p:cNvPr id="170" name="Freeform 1268">
                <a:extLst>
                  <a:ext uri="{FF2B5EF4-FFF2-40B4-BE49-F238E27FC236}">
                    <a16:creationId xmlns="" xmlns:a16="http://schemas.microsoft.com/office/drawing/2014/main" id="{A7DE0085-6C7C-4271-9FAA-FE5A1ECFC605}"/>
                  </a:ext>
                </a:extLst>
              </p:cNvPr>
              <p:cNvSpPr>
                <a:spLocks noEditPoints="1"/>
              </p:cNvSpPr>
              <p:nvPr/>
            </p:nvSpPr>
            <p:spPr bwMode="auto">
              <a:xfrm>
                <a:off x="1140761" y="3857630"/>
                <a:ext cx="765176" cy="763588"/>
              </a:xfrm>
              <a:custGeom>
                <a:avLst/>
                <a:gdLst>
                  <a:gd name="T0" fmla="*/ 232 w 240"/>
                  <a:gd name="T1" fmla="*/ 240 h 240"/>
                  <a:gd name="T2" fmla="*/ 8 w 240"/>
                  <a:gd name="T3" fmla="*/ 240 h 240"/>
                  <a:gd name="T4" fmla="*/ 0 w 240"/>
                  <a:gd name="T5" fmla="*/ 232 h 240"/>
                  <a:gd name="T6" fmla="*/ 0 w 240"/>
                  <a:gd name="T7" fmla="*/ 8 h 240"/>
                  <a:gd name="T8" fmla="*/ 8 w 240"/>
                  <a:gd name="T9" fmla="*/ 0 h 240"/>
                  <a:gd name="T10" fmla="*/ 232 w 240"/>
                  <a:gd name="T11" fmla="*/ 0 h 240"/>
                  <a:gd name="T12" fmla="*/ 240 w 240"/>
                  <a:gd name="T13" fmla="*/ 8 h 240"/>
                  <a:gd name="T14" fmla="*/ 240 w 240"/>
                  <a:gd name="T15" fmla="*/ 232 h 240"/>
                  <a:gd name="T16" fmla="*/ 232 w 240"/>
                  <a:gd name="T17" fmla="*/ 240 h 240"/>
                  <a:gd name="T18" fmla="*/ 232 w 240"/>
                  <a:gd name="T19" fmla="*/ 232 h 240"/>
                  <a:gd name="T20" fmla="*/ 232 w 240"/>
                  <a:gd name="T21" fmla="*/ 236 h 240"/>
                  <a:gd name="T22" fmla="*/ 232 w 240"/>
                  <a:gd name="T23" fmla="*/ 232 h 240"/>
                  <a:gd name="T24" fmla="*/ 232 w 240"/>
                  <a:gd name="T25" fmla="*/ 232 h 240"/>
                  <a:gd name="T26" fmla="*/ 8 w 240"/>
                  <a:gd name="T27" fmla="*/ 8 h 240"/>
                  <a:gd name="T28" fmla="*/ 8 w 240"/>
                  <a:gd name="T29" fmla="*/ 232 h 240"/>
                  <a:gd name="T30" fmla="*/ 232 w 240"/>
                  <a:gd name="T31" fmla="*/ 232 h 240"/>
                  <a:gd name="T32" fmla="*/ 232 w 240"/>
                  <a:gd name="T33" fmla="*/ 8 h 240"/>
                  <a:gd name="T34" fmla="*/ 8 w 240"/>
                  <a:gd name="T35" fmla="*/ 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232" y="240"/>
                    </a:moveTo>
                    <a:cubicBezTo>
                      <a:pt x="8" y="240"/>
                      <a:pt x="8" y="240"/>
                      <a:pt x="8" y="240"/>
                    </a:cubicBezTo>
                    <a:cubicBezTo>
                      <a:pt x="4" y="240"/>
                      <a:pt x="0" y="236"/>
                      <a:pt x="0" y="232"/>
                    </a:cubicBezTo>
                    <a:cubicBezTo>
                      <a:pt x="0" y="8"/>
                      <a:pt x="0" y="8"/>
                      <a:pt x="0" y="8"/>
                    </a:cubicBezTo>
                    <a:cubicBezTo>
                      <a:pt x="0" y="4"/>
                      <a:pt x="4" y="0"/>
                      <a:pt x="8" y="0"/>
                    </a:cubicBezTo>
                    <a:cubicBezTo>
                      <a:pt x="232" y="0"/>
                      <a:pt x="232" y="0"/>
                      <a:pt x="232" y="0"/>
                    </a:cubicBezTo>
                    <a:cubicBezTo>
                      <a:pt x="236" y="0"/>
                      <a:pt x="240" y="4"/>
                      <a:pt x="240" y="8"/>
                    </a:cubicBezTo>
                    <a:cubicBezTo>
                      <a:pt x="240" y="232"/>
                      <a:pt x="240" y="232"/>
                      <a:pt x="240" y="232"/>
                    </a:cubicBezTo>
                    <a:cubicBezTo>
                      <a:pt x="240" y="236"/>
                      <a:pt x="236" y="240"/>
                      <a:pt x="232" y="240"/>
                    </a:cubicBezTo>
                    <a:close/>
                    <a:moveTo>
                      <a:pt x="232" y="232"/>
                    </a:moveTo>
                    <a:cubicBezTo>
                      <a:pt x="232" y="236"/>
                      <a:pt x="232" y="236"/>
                      <a:pt x="232" y="236"/>
                    </a:cubicBezTo>
                    <a:cubicBezTo>
                      <a:pt x="232" y="232"/>
                      <a:pt x="232" y="232"/>
                      <a:pt x="232" y="232"/>
                    </a:cubicBezTo>
                    <a:cubicBezTo>
                      <a:pt x="232" y="232"/>
                      <a:pt x="232" y="232"/>
                      <a:pt x="232" y="232"/>
                    </a:cubicBezTo>
                    <a:close/>
                    <a:moveTo>
                      <a:pt x="8" y="8"/>
                    </a:moveTo>
                    <a:cubicBezTo>
                      <a:pt x="8" y="232"/>
                      <a:pt x="8" y="232"/>
                      <a:pt x="8" y="232"/>
                    </a:cubicBezTo>
                    <a:cubicBezTo>
                      <a:pt x="232" y="232"/>
                      <a:pt x="232" y="232"/>
                      <a:pt x="232" y="232"/>
                    </a:cubicBezTo>
                    <a:cubicBezTo>
                      <a:pt x="232" y="8"/>
                      <a:pt x="232" y="8"/>
                      <a:pt x="232" y="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71" name="Freeform 1269">
                <a:extLst>
                  <a:ext uri="{FF2B5EF4-FFF2-40B4-BE49-F238E27FC236}">
                    <a16:creationId xmlns="" xmlns:a16="http://schemas.microsoft.com/office/drawing/2014/main" id="{F6AFF4EE-12DC-4A36-BDB0-58D94F861E11}"/>
                  </a:ext>
                </a:extLst>
              </p:cNvPr>
              <p:cNvSpPr>
                <a:spLocks/>
              </p:cNvSpPr>
              <p:nvPr/>
            </p:nvSpPr>
            <p:spPr bwMode="auto">
              <a:xfrm>
                <a:off x="1574149" y="4075118"/>
                <a:ext cx="177800" cy="25400"/>
              </a:xfrm>
              <a:custGeom>
                <a:avLst/>
                <a:gdLst>
                  <a:gd name="T0" fmla="*/ 52 w 56"/>
                  <a:gd name="T1" fmla="*/ 8 h 8"/>
                  <a:gd name="T2" fmla="*/ 4 w 56"/>
                  <a:gd name="T3" fmla="*/ 8 h 8"/>
                  <a:gd name="T4" fmla="*/ 0 w 56"/>
                  <a:gd name="T5" fmla="*/ 4 h 8"/>
                  <a:gd name="T6" fmla="*/ 4 w 56"/>
                  <a:gd name="T7" fmla="*/ 0 h 8"/>
                  <a:gd name="T8" fmla="*/ 52 w 56"/>
                  <a:gd name="T9" fmla="*/ 0 h 8"/>
                  <a:gd name="T10" fmla="*/ 56 w 56"/>
                  <a:gd name="T11" fmla="*/ 4 h 8"/>
                  <a:gd name="T12" fmla="*/ 52 w 5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6" h="8">
                    <a:moveTo>
                      <a:pt x="52" y="8"/>
                    </a:moveTo>
                    <a:cubicBezTo>
                      <a:pt x="4" y="8"/>
                      <a:pt x="4" y="8"/>
                      <a:pt x="4" y="8"/>
                    </a:cubicBezTo>
                    <a:cubicBezTo>
                      <a:pt x="2" y="8"/>
                      <a:pt x="0" y="6"/>
                      <a:pt x="0" y="4"/>
                    </a:cubicBezTo>
                    <a:cubicBezTo>
                      <a:pt x="0" y="2"/>
                      <a:pt x="2" y="0"/>
                      <a:pt x="4" y="0"/>
                    </a:cubicBezTo>
                    <a:cubicBezTo>
                      <a:pt x="52" y="0"/>
                      <a:pt x="52" y="0"/>
                      <a:pt x="52" y="0"/>
                    </a:cubicBezTo>
                    <a:cubicBezTo>
                      <a:pt x="54" y="0"/>
                      <a:pt x="56" y="2"/>
                      <a:pt x="56" y="4"/>
                    </a:cubicBezTo>
                    <a:cubicBezTo>
                      <a:pt x="56" y="6"/>
                      <a:pt x="54" y="8"/>
                      <a:pt x="5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72" name="Freeform 1270">
                <a:extLst>
                  <a:ext uri="{FF2B5EF4-FFF2-40B4-BE49-F238E27FC236}">
                    <a16:creationId xmlns="" xmlns:a16="http://schemas.microsoft.com/office/drawing/2014/main" id="{0DA349D8-07B2-4DE9-A0A8-C80A6C429C19}"/>
                  </a:ext>
                </a:extLst>
              </p:cNvPr>
              <p:cNvSpPr>
                <a:spLocks/>
              </p:cNvSpPr>
              <p:nvPr/>
            </p:nvSpPr>
            <p:spPr bwMode="auto">
              <a:xfrm>
                <a:off x="1574149" y="4329118"/>
                <a:ext cx="177800" cy="25400"/>
              </a:xfrm>
              <a:custGeom>
                <a:avLst/>
                <a:gdLst>
                  <a:gd name="T0" fmla="*/ 52 w 56"/>
                  <a:gd name="T1" fmla="*/ 8 h 8"/>
                  <a:gd name="T2" fmla="*/ 4 w 56"/>
                  <a:gd name="T3" fmla="*/ 8 h 8"/>
                  <a:gd name="T4" fmla="*/ 0 w 56"/>
                  <a:gd name="T5" fmla="*/ 4 h 8"/>
                  <a:gd name="T6" fmla="*/ 4 w 56"/>
                  <a:gd name="T7" fmla="*/ 0 h 8"/>
                  <a:gd name="T8" fmla="*/ 52 w 56"/>
                  <a:gd name="T9" fmla="*/ 0 h 8"/>
                  <a:gd name="T10" fmla="*/ 56 w 56"/>
                  <a:gd name="T11" fmla="*/ 4 h 8"/>
                  <a:gd name="T12" fmla="*/ 52 w 5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6" h="8">
                    <a:moveTo>
                      <a:pt x="52" y="8"/>
                    </a:moveTo>
                    <a:cubicBezTo>
                      <a:pt x="4" y="8"/>
                      <a:pt x="4" y="8"/>
                      <a:pt x="4" y="8"/>
                    </a:cubicBezTo>
                    <a:cubicBezTo>
                      <a:pt x="2" y="8"/>
                      <a:pt x="0" y="6"/>
                      <a:pt x="0" y="4"/>
                    </a:cubicBezTo>
                    <a:cubicBezTo>
                      <a:pt x="0" y="2"/>
                      <a:pt x="2" y="0"/>
                      <a:pt x="4" y="0"/>
                    </a:cubicBezTo>
                    <a:cubicBezTo>
                      <a:pt x="52" y="0"/>
                      <a:pt x="52" y="0"/>
                      <a:pt x="52" y="0"/>
                    </a:cubicBezTo>
                    <a:cubicBezTo>
                      <a:pt x="54" y="0"/>
                      <a:pt x="56" y="2"/>
                      <a:pt x="56" y="4"/>
                    </a:cubicBezTo>
                    <a:cubicBezTo>
                      <a:pt x="56" y="6"/>
                      <a:pt x="54" y="8"/>
                      <a:pt x="5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73" name="Freeform 1271">
                <a:extLst>
                  <a:ext uri="{FF2B5EF4-FFF2-40B4-BE49-F238E27FC236}">
                    <a16:creationId xmlns="" xmlns:a16="http://schemas.microsoft.com/office/drawing/2014/main" id="{8826C30C-F547-4CB3-A813-BEF59622C752}"/>
                  </a:ext>
                </a:extLst>
              </p:cNvPr>
              <p:cNvSpPr>
                <a:spLocks/>
              </p:cNvSpPr>
              <p:nvPr/>
            </p:nvSpPr>
            <p:spPr bwMode="auto">
              <a:xfrm>
                <a:off x="1574149" y="4430718"/>
                <a:ext cx="177800" cy="25400"/>
              </a:xfrm>
              <a:custGeom>
                <a:avLst/>
                <a:gdLst>
                  <a:gd name="T0" fmla="*/ 52 w 56"/>
                  <a:gd name="T1" fmla="*/ 8 h 8"/>
                  <a:gd name="T2" fmla="*/ 4 w 56"/>
                  <a:gd name="T3" fmla="*/ 8 h 8"/>
                  <a:gd name="T4" fmla="*/ 0 w 56"/>
                  <a:gd name="T5" fmla="*/ 4 h 8"/>
                  <a:gd name="T6" fmla="*/ 4 w 56"/>
                  <a:gd name="T7" fmla="*/ 0 h 8"/>
                  <a:gd name="T8" fmla="*/ 52 w 56"/>
                  <a:gd name="T9" fmla="*/ 0 h 8"/>
                  <a:gd name="T10" fmla="*/ 56 w 56"/>
                  <a:gd name="T11" fmla="*/ 4 h 8"/>
                  <a:gd name="T12" fmla="*/ 52 w 5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6" h="8">
                    <a:moveTo>
                      <a:pt x="52" y="8"/>
                    </a:moveTo>
                    <a:cubicBezTo>
                      <a:pt x="4" y="8"/>
                      <a:pt x="4" y="8"/>
                      <a:pt x="4" y="8"/>
                    </a:cubicBezTo>
                    <a:cubicBezTo>
                      <a:pt x="2" y="8"/>
                      <a:pt x="0" y="6"/>
                      <a:pt x="0" y="4"/>
                    </a:cubicBezTo>
                    <a:cubicBezTo>
                      <a:pt x="0" y="2"/>
                      <a:pt x="2" y="0"/>
                      <a:pt x="4" y="0"/>
                    </a:cubicBezTo>
                    <a:cubicBezTo>
                      <a:pt x="52" y="0"/>
                      <a:pt x="52" y="0"/>
                      <a:pt x="52" y="0"/>
                    </a:cubicBezTo>
                    <a:cubicBezTo>
                      <a:pt x="54" y="0"/>
                      <a:pt x="56" y="2"/>
                      <a:pt x="56" y="4"/>
                    </a:cubicBezTo>
                    <a:cubicBezTo>
                      <a:pt x="56" y="6"/>
                      <a:pt x="54" y="8"/>
                      <a:pt x="5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74" name="Freeform 1272">
                <a:extLst>
                  <a:ext uri="{FF2B5EF4-FFF2-40B4-BE49-F238E27FC236}">
                    <a16:creationId xmlns="" xmlns:a16="http://schemas.microsoft.com/office/drawing/2014/main" id="{26347C42-CAE8-4ED9-966B-B12E54C6495B}"/>
                  </a:ext>
                </a:extLst>
              </p:cNvPr>
              <p:cNvSpPr>
                <a:spLocks/>
              </p:cNvSpPr>
              <p:nvPr/>
            </p:nvSpPr>
            <p:spPr bwMode="auto">
              <a:xfrm>
                <a:off x="1280461" y="4075118"/>
                <a:ext cx="179388" cy="25400"/>
              </a:xfrm>
              <a:custGeom>
                <a:avLst/>
                <a:gdLst>
                  <a:gd name="T0" fmla="*/ 52 w 56"/>
                  <a:gd name="T1" fmla="*/ 8 h 8"/>
                  <a:gd name="T2" fmla="*/ 4 w 56"/>
                  <a:gd name="T3" fmla="*/ 8 h 8"/>
                  <a:gd name="T4" fmla="*/ 0 w 56"/>
                  <a:gd name="T5" fmla="*/ 4 h 8"/>
                  <a:gd name="T6" fmla="*/ 4 w 56"/>
                  <a:gd name="T7" fmla="*/ 0 h 8"/>
                  <a:gd name="T8" fmla="*/ 52 w 56"/>
                  <a:gd name="T9" fmla="*/ 0 h 8"/>
                  <a:gd name="T10" fmla="*/ 56 w 56"/>
                  <a:gd name="T11" fmla="*/ 4 h 8"/>
                  <a:gd name="T12" fmla="*/ 52 w 5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6" h="8">
                    <a:moveTo>
                      <a:pt x="52" y="8"/>
                    </a:moveTo>
                    <a:cubicBezTo>
                      <a:pt x="4" y="8"/>
                      <a:pt x="4" y="8"/>
                      <a:pt x="4" y="8"/>
                    </a:cubicBezTo>
                    <a:cubicBezTo>
                      <a:pt x="2" y="8"/>
                      <a:pt x="0" y="6"/>
                      <a:pt x="0" y="4"/>
                    </a:cubicBezTo>
                    <a:cubicBezTo>
                      <a:pt x="0" y="2"/>
                      <a:pt x="2" y="0"/>
                      <a:pt x="4" y="0"/>
                    </a:cubicBezTo>
                    <a:cubicBezTo>
                      <a:pt x="52" y="0"/>
                      <a:pt x="52" y="0"/>
                      <a:pt x="52" y="0"/>
                    </a:cubicBezTo>
                    <a:cubicBezTo>
                      <a:pt x="54" y="0"/>
                      <a:pt x="56" y="2"/>
                      <a:pt x="56" y="4"/>
                    </a:cubicBezTo>
                    <a:cubicBezTo>
                      <a:pt x="56" y="6"/>
                      <a:pt x="54" y="8"/>
                      <a:pt x="5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75" name="Freeform 1273">
                <a:extLst>
                  <a:ext uri="{FF2B5EF4-FFF2-40B4-BE49-F238E27FC236}">
                    <a16:creationId xmlns="" xmlns:a16="http://schemas.microsoft.com/office/drawing/2014/main" id="{6BDA7E0E-52C8-4958-9CED-2443563B4F89}"/>
                  </a:ext>
                </a:extLst>
              </p:cNvPr>
              <p:cNvSpPr>
                <a:spLocks/>
              </p:cNvSpPr>
              <p:nvPr/>
            </p:nvSpPr>
            <p:spPr bwMode="auto">
              <a:xfrm>
                <a:off x="1358249" y="3998918"/>
                <a:ext cx="25400" cy="177800"/>
              </a:xfrm>
              <a:custGeom>
                <a:avLst/>
                <a:gdLst>
                  <a:gd name="T0" fmla="*/ 4 w 8"/>
                  <a:gd name="T1" fmla="*/ 56 h 56"/>
                  <a:gd name="T2" fmla="*/ 0 w 8"/>
                  <a:gd name="T3" fmla="*/ 52 h 56"/>
                  <a:gd name="T4" fmla="*/ 0 w 8"/>
                  <a:gd name="T5" fmla="*/ 4 h 56"/>
                  <a:gd name="T6" fmla="*/ 4 w 8"/>
                  <a:gd name="T7" fmla="*/ 0 h 56"/>
                  <a:gd name="T8" fmla="*/ 8 w 8"/>
                  <a:gd name="T9" fmla="*/ 4 h 56"/>
                  <a:gd name="T10" fmla="*/ 8 w 8"/>
                  <a:gd name="T11" fmla="*/ 52 h 56"/>
                  <a:gd name="T12" fmla="*/ 4 w 8"/>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8" h="56">
                    <a:moveTo>
                      <a:pt x="4" y="56"/>
                    </a:moveTo>
                    <a:cubicBezTo>
                      <a:pt x="2" y="56"/>
                      <a:pt x="0" y="54"/>
                      <a:pt x="0" y="52"/>
                    </a:cubicBezTo>
                    <a:cubicBezTo>
                      <a:pt x="0" y="4"/>
                      <a:pt x="0" y="4"/>
                      <a:pt x="0" y="4"/>
                    </a:cubicBezTo>
                    <a:cubicBezTo>
                      <a:pt x="0" y="2"/>
                      <a:pt x="2" y="0"/>
                      <a:pt x="4" y="0"/>
                    </a:cubicBezTo>
                    <a:cubicBezTo>
                      <a:pt x="6" y="0"/>
                      <a:pt x="8" y="2"/>
                      <a:pt x="8" y="4"/>
                    </a:cubicBezTo>
                    <a:cubicBezTo>
                      <a:pt x="8" y="52"/>
                      <a:pt x="8" y="52"/>
                      <a:pt x="8" y="52"/>
                    </a:cubicBezTo>
                    <a:cubicBezTo>
                      <a:pt x="8" y="54"/>
                      <a:pt x="6" y="56"/>
                      <a:pt x="4"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76" name="Freeform 1274">
                <a:extLst>
                  <a:ext uri="{FF2B5EF4-FFF2-40B4-BE49-F238E27FC236}">
                    <a16:creationId xmlns="" xmlns:a16="http://schemas.microsoft.com/office/drawing/2014/main" id="{35C03AA4-C975-404E-9484-2D3867AD39A5}"/>
                  </a:ext>
                </a:extLst>
              </p:cNvPr>
              <p:cNvSpPr>
                <a:spLocks/>
              </p:cNvSpPr>
              <p:nvPr/>
            </p:nvSpPr>
            <p:spPr bwMode="auto">
              <a:xfrm>
                <a:off x="1280461" y="4303718"/>
                <a:ext cx="179388" cy="177800"/>
              </a:xfrm>
              <a:custGeom>
                <a:avLst/>
                <a:gdLst>
                  <a:gd name="T0" fmla="*/ 52 w 56"/>
                  <a:gd name="T1" fmla="*/ 56 h 56"/>
                  <a:gd name="T2" fmla="*/ 49 w 56"/>
                  <a:gd name="T3" fmla="*/ 55 h 56"/>
                  <a:gd name="T4" fmla="*/ 1 w 56"/>
                  <a:gd name="T5" fmla="*/ 7 h 56"/>
                  <a:gd name="T6" fmla="*/ 1 w 56"/>
                  <a:gd name="T7" fmla="*/ 1 h 56"/>
                  <a:gd name="T8" fmla="*/ 7 w 56"/>
                  <a:gd name="T9" fmla="*/ 1 h 56"/>
                  <a:gd name="T10" fmla="*/ 55 w 56"/>
                  <a:gd name="T11" fmla="*/ 49 h 56"/>
                  <a:gd name="T12" fmla="*/ 55 w 56"/>
                  <a:gd name="T13" fmla="*/ 55 h 56"/>
                  <a:gd name="T14" fmla="*/ 52 w 56"/>
                  <a:gd name="T15" fmla="*/ 56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6">
                    <a:moveTo>
                      <a:pt x="52" y="56"/>
                    </a:moveTo>
                    <a:cubicBezTo>
                      <a:pt x="51" y="56"/>
                      <a:pt x="50" y="56"/>
                      <a:pt x="49" y="55"/>
                    </a:cubicBezTo>
                    <a:cubicBezTo>
                      <a:pt x="1" y="7"/>
                      <a:pt x="1" y="7"/>
                      <a:pt x="1" y="7"/>
                    </a:cubicBezTo>
                    <a:cubicBezTo>
                      <a:pt x="0" y="5"/>
                      <a:pt x="0" y="3"/>
                      <a:pt x="1" y="1"/>
                    </a:cubicBezTo>
                    <a:cubicBezTo>
                      <a:pt x="3" y="0"/>
                      <a:pt x="5" y="0"/>
                      <a:pt x="7" y="1"/>
                    </a:cubicBezTo>
                    <a:cubicBezTo>
                      <a:pt x="55" y="49"/>
                      <a:pt x="55" y="49"/>
                      <a:pt x="55" y="49"/>
                    </a:cubicBezTo>
                    <a:cubicBezTo>
                      <a:pt x="56" y="51"/>
                      <a:pt x="56" y="53"/>
                      <a:pt x="55" y="55"/>
                    </a:cubicBezTo>
                    <a:cubicBezTo>
                      <a:pt x="54" y="56"/>
                      <a:pt x="53" y="56"/>
                      <a:pt x="5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77" name="Freeform 1275">
                <a:extLst>
                  <a:ext uri="{FF2B5EF4-FFF2-40B4-BE49-F238E27FC236}">
                    <a16:creationId xmlns="" xmlns:a16="http://schemas.microsoft.com/office/drawing/2014/main" id="{2DBC4C09-8CB7-4DA9-8458-260F2BBEC5FB}"/>
                  </a:ext>
                </a:extLst>
              </p:cNvPr>
              <p:cNvSpPr>
                <a:spLocks/>
              </p:cNvSpPr>
              <p:nvPr/>
            </p:nvSpPr>
            <p:spPr bwMode="auto">
              <a:xfrm>
                <a:off x="1280461" y="4303718"/>
                <a:ext cx="179388" cy="177800"/>
              </a:xfrm>
              <a:custGeom>
                <a:avLst/>
                <a:gdLst>
                  <a:gd name="T0" fmla="*/ 4 w 56"/>
                  <a:gd name="T1" fmla="*/ 56 h 56"/>
                  <a:gd name="T2" fmla="*/ 1 w 56"/>
                  <a:gd name="T3" fmla="*/ 55 h 56"/>
                  <a:gd name="T4" fmla="*/ 1 w 56"/>
                  <a:gd name="T5" fmla="*/ 49 h 56"/>
                  <a:gd name="T6" fmla="*/ 49 w 56"/>
                  <a:gd name="T7" fmla="*/ 1 h 56"/>
                  <a:gd name="T8" fmla="*/ 55 w 56"/>
                  <a:gd name="T9" fmla="*/ 1 h 56"/>
                  <a:gd name="T10" fmla="*/ 55 w 56"/>
                  <a:gd name="T11" fmla="*/ 7 h 56"/>
                  <a:gd name="T12" fmla="*/ 7 w 56"/>
                  <a:gd name="T13" fmla="*/ 55 h 56"/>
                  <a:gd name="T14" fmla="*/ 4 w 56"/>
                  <a:gd name="T15" fmla="*/ 56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6">
                    <a:moveTo>
                      <a:pt x="4" y="56"/>
                    </a:moveTo>
                    <a:cubicBezTo>
                      <a:pt x="3" y="56"/>
                      <a:pt x="2" y="56"/>
                      <a:pt x="1" y="55"/>
                    </a:cubicBezTo>
                    <a:cubicBezTo>
                      <a:pt x="0" y="53"/>
                      <a:pt x="0" y="51"/>
                      <a:pt x="1" y="49"/>
                    </a:cubicBezTo>
                    <a:cubicBezTo>
                      <a:pt x="49" y="1"/>
                      <a:pt x="49" y="1"/>
                      <a:pt x="49" y="1"/>
                    </a:cubicBezTo>
                    <a:cubicBezTo>
                      <a:pt x="51" y="0"/>
                      <a:pt x="53" y="0"/>
                      <a:pt x="55" y="1"/>
                    </a:cubicBezTo>
                    <a:cubicBezTo>
                      <a:pt x="56" y="3"/>
                      <a:pt x="56" y="5"/>
                      <a:pt x="55" y="7"/>
                    </a:cubicBezTo>
                    <a:cubicBezTo>
                      <a:pt x="7" y="55"/>
                      <a:pt x="7" y="55"/>
                      <a:pt x="7" y="55"/>
                    </a:cubicBezTo>
                    <a:cubicBezTo>
                      <a:pt x="6" y="56"/>
                      <a:pt x="5" y="56"/>
                      <a:pt x="4"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178" name="Group 835">
              <a:extLst>
                <a:ext uri="{FF2B5EF4-FFF2-40B4-BE49-F238E27FC236}">
                  <a16:creationId xmlns="" xmlns:a16="http://schemas.microsoft.com/office/drawing/2014/main" id="{750C78E1-BB91-4351-AA53-CAACCCED49B7}"/>
                </a:ext>
              </a:extLst>
            </p:cNvPr>
            <p:cNvGrpSpPr/>
            <p:nvPr/>
          </p:nvGrpSpPr>
          <p:grpSpPr>
            <a:xfrm>
              <a:off x="4135403" y="4140083"/>
              <a:ext cx="307599" cy="384896"/>
              <a:chOff x="4020489" y="3854455"/>
              <a:chExt cx="612776" cy="766763"/>
            </a:xfrm>
            <a:solidFill>
              <a:schemeClr val="tx1">
                <a:lumMod val="75000"/>
              </a:schemeClr>
            </a:solidFill>
          </p:grpSpPr>
          <p:sp>
            <p:nvSpPr>
              <p:cNvPr id="179" name="Freeform 1276">
                <a:extLst>
                  <a:ext uri="{FF2B5EF4-FFF2-40B4-BE49-F238E27FC236}">
                    <a16:creationId xmlns="" xmlns:a16="http://schemas.microsoft.com/office/drawing/2014/main" id="{EF7A9497-8D46-4E00-9873-97FF08C66E66}"/>
                  </a:ext>
                </a:extLst>
              </p:cNvPr>
              <p:cNvSpPr>
                <a:spLocks/>
              </p:cNvSpPr>
              <p:nvPr/>
            </p:nvSpPr>
            <p:spPr bwMode="auto">
              <a:xfrm>
                <a:off x="4095102" y="3854455"/>
                <a:ext cx="538163" cy="665163"/>
              </a:xfrm>
              <a:custGeom>
                <a:avLst/>
                <a:gdLst>
                  <a:gd name="T0" fmla="*/ 58 w 169"/>
                  <a:gd name="T1" fmla="*/ 209 h 209"/>
                  <a:gd name="T2" fmla="*/ 3 w 169"/>
                  <a:gd name="T3" fmla="*/ 193 h 209"/>
                  <a:gd name="T4" fmla="*/ 2 w 169"/>
                  <a:gd name="T5" fmla="*/ 188 h 209"/>
                  <a:gd name="T6" fmla="*/ 7 w 169"/>
                  <a:gd name="T7" fmla="*/ 186 h 209"/>
                  <a:gd name="T8" fmla="*/ 58 w 169"/>
                  <a:gd name="T9" fmla="*/ 201 h 209"/>
                  <a:gd name="T10" fmla="*/ 161 w 169"/>
                  <a:gd name="T11" fmla="*/ 97 h 209"/>
                  <a:gd name="T12" fmla="*/ 110 w 169"/>
                  <a:gd name="T13" fmla="*/ 8 h 209"/>
                  <a:gd name="T14" fmla="*/ 108 w 169"/>
                  <a:gd name="T15" fmla="*/ 3 h 209"/>
                  <a:gd name="T16" fmla="*/ 114 w 169"/>
                  <a:gd name="T17" fmla="*/ 2 h 209"/>
                  <a:gd name="T18" fmla="*/ 169 w 169"/>
                  <a:gd name="T19" fmla="*/ 97 h 209"/>
                  <a:gd name="T20" fmla="*/ 58 w 169"/>
                  <a:gd name="T21"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 h="209">
                    <a:moveTo>
                      <a:pt x="58" y="209"/>
                    </a:moveTo>
                    <a:cubicBezTo>
                      <a:pt x="40" y="209"/>
                      <a:pt x="21" y="204"/>
                      <a:pt x="3" y="193"/>
                    </a:cubicBezTo>
                    <a:cubicBezTo>
                      <a:pt x="1" y="192"/>
                      <a:pt x="0" y="189"/>
                      <a:pt x="2" y="188"/>
                    </a:cubicBezTo>
                    <a:cubicBezTo>
                      <a:pt x="3" y="186"/>
                      <a:pt x="5" y="185"/>
                      <a:pt x="7" y="186"/>
                    </a:cubicBezTo>
                    <a:cubicBezTo>
                      <a:pt x="24" y="196"/>
                      <a:pt x="41" y="201"/>
                      <a:pt x="58" y="201"/>
                    </a:cubicBezTo>
                    <a:cubicBezTo>
                      <a:pt x="115" y="201"/>
                      <a:pt x="161" y="154"/>
                      <a:pt x="161" y="97"/>
                    </a:cubicBezTo>
                    <a:cubicBezTo>
                      <a:pt x="161" y="61"/>
                      <a:pt x="142" y="27"/>
                      <a:pt x="110" y="8"/>
                    </a:cubicBezTo>
                    <a:cubicBezTo>
                      <a:pt x="108" y="7"/>
                      <a:pt x="107" y="5"/>
                      <a:pt x="108" y="3"/>
                    </a:cubicBezTo>
                    <a:cubicBezTo>
                      <a:pt x="109" y="1"/>
                      <a:pt x="112" y="0"/>
                      <a:pt x="114" y="2"/>
                    </a:cubicBezTo>
                    <a:cubicBezTo>
                      <a:pt x="148" y="22"/>
                      <a:pt x="169" y="58"/>
                      <a:pt x="169" y="97"/>
                    </a:cubicBezTo>
                    <a:cubicBezTo>
                      <a:pt x="169" y="159"/>
                      <a:pt x="119" y="209"/>
                      <a:pt x="58"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80" name="Freeform 1277">
                <a:extLst>
                  <a:ext uri="{FF2B5EF4-FFF2-40B4-BE49-F238E27FC236}">
                    <a16:creationId xmlns="" xmlns:a16="http://schemas.microsoft.com/office/drawing/2014/main" id="{9412DFEC-ACDC-42E4-AEEC-813BF77FC304}"/>
                  </a:ext>
                </a:extLst>
              </p:cNvPr>
              <p:cNvSpPr>
                <a:spLocks noEditPoints="1"/>
              </p:cNvSpPr>
              <p:nvPr/>
            </p:nvSpPr>
            <p:spPr bwMode="auto">
              <a:xfrm>
                <a:off x="4020489" y="3921130"/>
                <a:ext cx="509588" cy="509588"/>
              </a:xfrm>
              <a:custGeom>
                <a:avLst/>
                <a:gdLst>
                  <a:gd name="T0" fmla="*/ 80 w 160"/>
                  <a:gd name="T1" fmla="*/ 160 h 160"/>
                  <a:gd name="T2" fmla="*/ 0 w 160"/>
                  <a:gd name="T3" fmla="*/ 80 h 160"/>
                  <a:gd name="T4" fmla="*/ 80 w 160"/>
                  <a:gd name="T5" fmla="*/ 0 h 160"/>
                  <a:gd name="T6" fmla="*/ 160 w 160"/>
                  <a:gd name="T7" fmla="*/ 80 h 160"/>
                  <a:gd name="T8" fmla="*/ 80 w 160"/>
                  <a:gd name="T9" fmla="*/ 160 h 160"/>
                  <a:gd name="T10" fmla="*/ 80 w 160"/>
                  <a:gd name="T11" fmla="*/ 8 h 160"/>
                  <a:gd name="T12" fmla="*/ 8 w 160"/>
                  <a:gd name="T13" fmla="*/ 80 h 160"/>
                  <a:gd name="T14" fmla="*/ 80 w 160"/>
                  <a:gd name="T15" fmla="*/ 152 h 160"/>
                  <a:gd name="T16" fmla="*/ 152 w 160"/>
                  <a:gd name="T17" fmla="*/ 80 h 160"/>
                  <a:gd name="T18" fmla="*/ 80 w 160"/>
                  <a:gd name="T19" fmla="*/ 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60">
                    <a:moveTo>
                      <a:pt x="80" y="160"/>
                    </a:moveTo>
                    <a:cubicBezTo>
                      <a:pt x="36" y="160"/>
                      <a:pt x="0" y="124"/>
                      <a:pt x="0" y="80"/>
                    </a:cubicBezTo>
                    <a:cubicBezTo>
                      <a:pt x="0" y="36"/>
                      <a:pt x="36" y="0"/>
                      <a:pt x="80" y="0"/>
                    </a:cubicBezTo>
                    <a:cubicBezTo>
                      <a:pt x="124" y="0"/>
                      <a:pt x="160" y="36"/>
                      <a:pt x="160" y="80"/>
                    </a:cubicBezTo>
                    <a:cubicBezTo>
                      <a:pt x="160" y="124"/>
                      <a:pt x="124" y="160"/>
                      <a:pt x="80" y="160"/>
                    </a:cubicBezTo>
                    <a:close/>
                    <a:moveTo>
                      <a:pt x="80" y="8"/>
                    </a:moveTo>
                    <a:cubicBezTo>
                      <a:pt x="40" y="8"/>
                      <a:pt x="8" y="40"/>
                      <a:pt x="8" y="80"/>
                    </a:cubicBezTo>
                    <a:cubicBezTo>
                      <a:pt x="8" y="120"/>
                      <a:pt x="40" y="152"/>
                      <a:pt x="80" y="152"/>
                    </a:cubicBezTo>
                    <a:cubicBezTo>
                      <a:pt x="120" y="152"/>
                      <a:pt x="152" y="120"/>
                      <a:pt x="152" y="80"/>
                    </a:cubicBezTo>
                    <a:cubicBezTo>
                      <a:pt x="152" y="40"/>
                      <a:pt x="120" y="8"/>
                      <a:pt x="8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81" name="Freeform 1278">
                <a:extLst>
                  <a:ext uri="{FF2B5EF4-FFF2-40B4-BE49-F238E27FC236}">
                    <a16:creationId xmlns="" xmlns:a16="http://schemas.microsoft.com/office/drawing/2014/main" id="{D3079085-1BF4-40FB-BFC2-E11C2B22AC4A}"/>
                  </a:ext>
                </a:extLst>
              </p:cNvPr>
              <p:cNvSpPr>
                <a:spLocks/>
              </p:cNvSpPr>
              <p:nvPr/>
            </p:nvSpPr>
            <p:spPr bwMode="auto">
              <a:xfrm>
                <a:off x="4263377" y="4497393"/>
                <a:ext cx="25400" cy="123825"/>
              </a:xfrm>
              <a:custGeom>
                <a:avLst/>
                <a:gdLst>
                  <a:gd name="T0" fmla="*/ 4 w 8"/>
                  <a:gd name="T1" fmla="*/ 39 h 39"/>
                  <a:gd name="T2" fmla="*/ 0 w 8"/>
                  <a:gd name="T3" fmla="*/ 35 h 39"/>
                  <a:gd name="T4" fmla="*/ 0 w 8"/>
                  <a:gd name="T5" fmla="*/ 4 h 39"/>
                  <a:gd name="T6" fmla="*/ 4 w 8"/>
                  <a:gd name="T7" fmla="*/ 0 h 39"/>
                  <a:gd name="T8" fmla="*/ 8 w 8"/>
                  <a:gd name="T9" fmla="*/ 4 h 39"/>
                  <a:gd name="T10" fmla="*/ 8 w 8"/>
                  <a:gd name="T11" fmla="*/ 35 h 39"/>
                  <a:gd name="T12" fmla="*/ 4 w 8"/>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8" h="39">
                    <a:moveTo>
                      <a:pt x="4" y="39"/>
                    </a:moveTo>
                    <a:cubicBezTo>
                      <a:pt x="2" y="39"/>
                      <a:pt x="0" y="37"/>
                      <a:pt x="0" y="35"/>
                    </a:cubicBezTo>
                    <a:cubicBezTo>
                      <a:pt x="0" y="4"/>
                      <a:pt x="0" y="4"/>
                      <a:pt x="0" y="4"/>
                    </a:cubicBezTo>
                    <a:cubicBezTo>
                      <a:pt x="0" y="2"/>
                      <a:pt x="2" y="0"/>
                      <a:pt x="4" y="0"/>
                    </a:cubicBezTo>
                    <a:cubicBezTo>
                      <a:pt x="6" y="0"/>
                      <a:pt x="8" y="2"/>
                      <a:pt x="8" y="4"/>
                    </a:cubicBezTo>
                    <a:cubicBezTo>
                      <a:pt x="8" y="35"/>
                      <a:pt x="8" y="35"/>
                      <a:pt x="8" y="35"/>
                    </a:cubicBezTo>
                    <a:cubicBezTo>
                      <a:pt x="8" y="37"/>
                      <a:pt x="6" y="39"/>
                      <a:pt x="4"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82" name="Freeform 1279">
                <a:extLst>
                  <a:ext uri="{FF2B5EF4-FFF2-40B4-BE49-F238E27FC236}">
                    <a16:creationId xmlns="" xmlns:a16="http://schemas.microsoft.com/office/drawing/2014/main" id="{9C8FAB52-99D5-4395-8B49-95F9D21266AB}"/>
                  </a:ext>
                </a:extLst>
              </p:cNvPr>
              <p:cNvSpPr>
                <a:spLocks/>
              </p:cNvSpPr>
              <p:nvPr/>
            </p:nvSpPr>
            <p:spPr bwMode="auto">
              <a:xfrm>
                <a:off x="4161777" y="4595818"/>
                <a:ext cx="228600" cy="25400"/>
              </a:xfrm>
              <a:custGeom>
                <a:avLst/>
                <a:gdLst>
                  <a:gd name="T0" fmla="*/ 68 w 72"/>
                  <a:gd name="T1" fmla="*/ 8 h 8"/>
                  <a:gd name="T2" fmla="*/ 4 w 72"/>
                  <a:gd name="T3" fmla="*/ 8 h 8"/>
                  <a:gd name="T4" fmla="*/ 0 w 72"/>
                  <a:gd name="T5" fmla="*/ 4 h 8"/>
                  <a:gd name="T6" fmla="*/ 4 w 72"/>
                  <a:gd name="T7" fmla="*/ 0 h 8"/>
                  <a:gd name="T8" fmla="*/ 68 w 72"/>
                  <a:gd name="T9" fmla="*/ 0 h 8"/>
                  <a:gd name="T10" fmla="*/ 72 w 72"/>
                  <a:gd name="T11" fmla="*/ 4 h 8"/>
                  <a:gd name="T12" fmla="*/ 68 w 7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72" h="8">
                    <a:moveTo>
                      <a:pt x="68" y="8"/>
                    </a:moveTo>
                    <a:cubicBezTo>
                      <a:pt x="4" y="8"/>
                      <a:pt x="4" y="8"/>
                      <a:pt x="4" y="8"/>
                    </a:cubicBezTo>
                    <a:cubicBezTo>
                      <a:pt x="2" y="8"/>
                      <a:pt x="0" y="6"/>
                      <a:pt x="0" y="4"/>
                    </a:cubicBezTo>
                    <a:cubicBezTo>
                      <a:pt x="0" y="2"/>
                      <a:pt x="2" y="0"/>
                      <a:pt x="4" y="0"/>
                    </a:cubicBezTo>
                    <a:cubicBezTo>
                      <a:pt x="68" y="0"/>
                      <a:pt x="68" y="0"/>
                      <a:pt x="68" y="0"/>
                    </a:cubicBezTo>
                    <a:cubicBezTo>
                      <a:pt x="70" y="0"/>
                      <a:pt x="72" y="2"/>
                      <a:pt x="72" y="4"/>
                    </a:cubicBezTo>
                    <a:cubicBezTo>
                      <a:pt x="72" y="6"/>
                      <a:pt x="70" y="8"/>
                      <a:pt x="6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183" name="Group 836">
              <a:extLst>
                <a:ext uri="{FF2B5EF4-FFF2-40B4-BE49-F238E27FC236}">
                  <a16:creationId xmlns="" xmlns:a16="http://schemas.microsoft.com/office/drawing/2014/main" id="{B79E2848-A129-413C-BB98-242C60725A8D}"/>
                </a:ext>
              </a:extLst>
            </p:cNvPr>
            <p:cNvGrpSpPr/>
            <p:nvPr/>
          </p:nvGrpSpPr>
          <p:grpSpPr>
            <a:xfrm>
              <a:off x="2258749" y="4844532"/>
              <a:ext cx="384100" cy="383303"/>
              <a:chOff x="1140761" y="5257806"/>
              <a:chExt cx="765176" cy="763588"/>
            </a:xfrm>
            <a:solidFill>
              <a:schemeClr val="tx1">
                <a:lumMod val="75000"/>
              </a:schemeClr>
            </a:solidFill>
          </p:grpSpPr>
          <p:sp>
            <p:nvSpPr>
              <p:cNvPr id="184" name="Freeform 1280">
                <a:extLst>
                  <a:ext uri="{FF2B5EF4-FFF2-40B4-BE49-F238E27FC236}">
                    <a16:creationId xmlns="" xmlns:a16="http://schemas.microsoft.com/office/drawing/2014/main" id="{452EF1C2-57F1-4E78-8628-D34544824AC4}"/>
                  </a:ext>
                </a:extLst>
              </p:cNvPr>
              <p:cNvSpPr>
                <a:spLocks/>
              </p:cNvSpPr>
              <p:nvPr/>
            </p:nvSpPr>
            <p:spPr bwMode="auto">
              <a:xfrm>
                <a:off x="1688449" y="5588006"/>
                <a:ext cx="217488" cy="280988"/>
              </a:xfrm>
              <a:custGeom>
                <a:avLst/>
                <a:gdLst>
                  <a:gd name="T0" fmla="*/ 24 w 68"/>
                  <a:gd name="T1" fmla="*/ 88 h 88"/>
                  <a:gd name="T2" fmla="*/ 4 w 68"/>
                  <a:gd name="T3" fmla="*/ 88 h 88"/>
                  <a:gd name="T4" fmla="*/ 0 w 68"/>
                  <a:gd name="T5" fmla="*/ 84 h 88"/>
                  <a:gd name="T6" fmla="*/ 4 w 68"/>
                  <a:gd name="T7" fmla="*/ 80 h 88"/>
                  <a:gd name="T8" fmla="*/ 24 w 68"/>
                  <a:gd name="T9" fmla="*/ 80 h 88"/>
                  <a:gd name="T10" fmla="*/ 60 w 68"/>
                  <a:gd name="T11" fmla="*/ 44 h 88"/>
                  <a:gd name="T12" fmla="*/ 24 w 68"/>
                  <a:gd name="T13" fmla="*/ 8 h 88"/>
                  <a:gd name="T14" fmla="*/ 4 w 68"/>
                  <a:gd name="T15" fmla="*/ 8 h 88"/>
                  <a:gd name="T16" fmla="*/ 0 w 68"/>
                  <a:gd name="T17" fmla="*/ 4 h 88"/>
                  <a:gd name="T18" fmla="*/ 4 w 68"/>
                  <a:gd name="T19" fmla="*/ 0 h 88"/>
                  <a:gd name="T20" fmla="*/ 24 w 68"/>
                  <a:gd name="T21" fmla="*/ 0 h 88"/>
                  <a:gd name="T22" fmla="*/ 68 w 68"/>
                  <a:gd name="T23" fmla="*/ 44 h 88"/>
                  <a:gd name="T24" fmla="*/ 24 w 68"/>
                  <a:gd name="T25"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24" y="88"/>
                    </a:moveTo>
                    <a:cubicBezTo>
                      <a:pt x="4" y="88"/>
                      <a:pt x="4" y="88"/>
                      <a:pt x="4" y="88"/>
                    </a:cubicBezTo>
                    <a:cubicBezTo>
                      <a:pt x="2" y="88"/>
                      <a:pt x="0" y="86"/>
                      <a:pt x="0" y="84"/>
                    </a:cubicBezTo>
                    <a:cubicBezTo>
                      <a:pt x="0" y="82"/>
                      <a:pt x="2" y="80"/>
                      <a:pt x="4" y="80"/>
                    </a:cubicBezTo>
                    <a:cubicBezTo>
                      <a:pt x="24" y="80"/>
                      <a:pt x="24" y="80"/>
                      <a:pt x="24" y="80"/>
                    </a:cubicBezTo>
                    <a:cubicBezTo>
                      <a:pt x="44" y="80"/>
                      <a:pt x="60" y="64"/>
                      <a:pt x="60" y="44"/>
                    </a:cubicBezTo>
                    <a:cubicBezTo>
                      <a:pt x="60" y="24"/>
                      <a:pt x="44" y="8"/>
                      <a:pt x="24" y="8"/>
                    </a:cubicBezTo>
                    <a:cubicBezTo>
                      <a:pt x="4" y="8"/>
                      <a:pt x="4" y="8"/>
                      <a:pt x="4" y="8"/>
                    </a:cubicBezTo>
                    <a:cubicBezTo>
                      <a:pt x="2" y="8"/>
                      <a:pt x="0" y="6"/>
                      <a:pt x="0" y="4"/>
                    </a:cubicBezTo>
                    <a:cubicBezTo>
                      <a:pt x="0" y="2"/>
                      <a:pt x="2" y="0"/>
                      <a:pt x="4" y="0"/>
                    </a:cubicBezTo>
                    <a:cubicBezTo>
                      <a:pt x="24" y="0"/>
                      <a:pt x="24" y="0"/>
                      <a:pt x="24" y="0"/>
                    </a:cubicBezTo>
                    <a:cubicBezTo>
                      <a:pt x="48" y="0"/>
                      <a:pt x="68" y="20"/>
                      <a:pt x="68" y="44"/>
                    </a:cubicBezTo>
                    <a:cubicBezTo>
                      <a:pt x="68" y="68"/>
                      <a:pt x="48" y="88"/>
                      <a:pt x="2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85" name="Freeform 1281">
                <a:extLst>
                  <a:ext uri="{FF2B5EF4-FFF2-40B4-BE49-F238E27FC236}">
                    <a16:creationId xmlns="" xmlns:a16="http://schemas.microsoft.com/office/drawing/2014/main" id="{A55D598C-BBB6-4D59-8B79-132E6EBAEB37}"/>
                  </a:ext>
                </a:extLst>
              </p:cNvPr>
              <p:cNvSpPr>
                <a:spLocks/>
              </p:cNvSpPr>
              <p:nvPr/>
            </p:nvSpPr>
            <p:spPr bwMode="auto">
              <a:xfrm>
                <a:off x="1267761" y="5257806"/>
                <a:ext cx="25400" cy="152400"/>
              </a:xfrm>
              <a:custGeom>
                <a:avLst/>
                <a:gdLst>
                  <a:gd name="T0" fmla="*/ 4 w 8"/>
                  <a:gd name="T1" fmla="*/ 48 h 48"/>
                  <a:gd name="T2" fmla="*/ 0 w 8"/>
                  <a:gd name="T3" fmla="*/ 44 h 48"/>
                  <a:gd name="T4" fmla="*/ 0 w 8"/>
                  <a:gd name="T5" fmla="*/ 4 h 48"/>
                  <a:gd name="T6" fmla="*/ 4 w 8"/>
                  <a:gd name="T7" fmla="*/ 0 h 48"/>
                  <a:gd name="T8" fmla="*/ 8 w 8"/>
                  <a:gd name="T9" fmla="*/ 4 h 48"/>
                  <a:gd name="T10" fmla="*/ 8 w 8"/>
                  <a:gd name="T11" fmla="*/ 44 h 48"/>
                  <a:gd name="T12" fmla="*/ 4 w 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 h="48">
                    <a:moveTo>
                      <a:pt x="4" y="48"/>
                    </a:moveTo>
                    <a:cubicBezTo>
                      <a:pt x="2" y="48"/>
                      <a:pt x="0" y="46"/>
                      <a:pt x="0" y="44"/>
                    </a:cubicBezTo>
                    <a:cubicBezTo>
                      <a:pt x="0" y="4"/>
                      <a:pt x="0" y="4"/>
                      <a:pt x="0" y="4"/>
                    </a:cubicBezTo>
                    <a:cubicBezTo>
                      <a:pt x="0" y="2"/>
                      <a:pt x="2" y="0"/>
                      <a:pt x="4" y="0"/>
                    </a:cubicBezTo>
                    <a:cubicBezTo>
                      <a:pt x="6" y="0"/>
                      <a:pt x="8" y="2"/>
                      <a:pt x="8" y="4"/>
                    </a:cubicBezTo>
                    <a:cubicBezTo>
                      <a:pt x="8" y="44"/>
                      <a:pt x="8" y="44"/>
                      <a:pt x="8" y="44"/>
                    </a:cubicBezTo>
                    <a:cubicBezTo>
                      <a:pt x="8" y="46"/>
                      <a:pt x="6" y="48"/>
                      <a:pt x="4"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86" name="Freeform 1282">
                <a:extLst>
                  <a:ext uri="{FF2B5EF4-FFF2-40B4-BE49-F238E27FC236}">
                    <a16:creationId xmlns="" xmlns:a16="http://schemas.microsoft.com/office/drawing/2014/main" id="{06517C6E-EEEC-4946-9F0B-21BF3B6A1673}"/>
                  </a:ext>
                </a:extLst>
              </p:cNvPr>
              <p:cNvSpPr>
                <a:spLocks/>
              </p:cNvSpPr>
              <p:nvPr/>
            </p:nvSpPr>
            <p:spPr bwMode="auto">
              <a:xfrm>
                <a:off x="1409049" y="5257806"/>
                <a:ext cx="25400" cy="152400"/>
              </a:xfrm>
              <a:custGeom>
                <a:avLst/>
                <a:gdLst>
                  <a:gd name="T0" fmla="*/ 4 w 8"/>
                  <a:gd name="T1" fmla="*/ 48 h 48"/>
                  <a:gd name="T2" fmla="*/ 0 w 8"/>
                  <a:gd name="T3" fmla="*/ 44 h 48"/>
                  <a:gd name="T4" fmla="*/ 0 w 8"/>
                  <a:gd name="T5" fmla="*/ 4 h 48"/>
                  <a:gd name="T6" fmla="*/ 4 w 8"/>
                  <a:gd name="T7" fmla="*/ 0 h 48"/>
                  <a:gd name="T8" fmla="*/ 8 w 8"/>
                  <a:gd name="T9" fmla="*/ 4 h 48"/>
                  <a:gd name="T10" fmla="*/ 8 w 8"/>
                  <a:gd name="T11" fmla="*/ 44 h 48"/>
                  <a:gd name="T12" fmla="*/ 4 w 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 h="48">
                    <a:moveTo>
                      <a:pt x="4" y="48"/>
                    </a:moveTo>
                    <a:cubicBezTo>
                      <a:pt x="2" y="48"/>
                      <a:pt x="0" y="46"/>
                      <a:pt x="0" y="44"/>
                    </a:cubicBezTo>
                    <a:cubicBezTo>
                      <a:pt x="0" y="4"/>
                      <a:pt x="0" y="4"/>
                      <a:pt x="0" y="4"/>
                    </a:cubicBezTo>
                    <a:cubicBezTo>
                      <a:pt x="0" y="2"/>
                      <a:pt x="2" y="0"/>
                      <a:pt x="4" y="0"/>
                    </a:cubicBezTo>
                    <a:cubicBezTo>
                      <a:pt x="6" y="0"/>
                      <a:pt x="8" y="2"/>
                      <a:pt x="8" y="4"/>
                    </a:cubicBezTo>
                    <a:cubicBezTo>
                      <a:pt x="8" y="44"/>
                      <a:pt x="8" y="44"/>
                      <a:pt x="8" y="44"/>
                    </a:cubicBezTo>
                    <a:cubicBezTo>
                      <a:pt x="8" y="46"/>
                      <a:pt x="6" y="48"/>
                      <a:pt x="4"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87" name="Freeform 1283">
                <a:extLst>
                  <a:ext uri="{FF2B5EF4-FFF2-40B4-BE49-F238E27FC236}">
                    <a16:creationId xmlns="" xmlns:a16="http://schemas.microsoft.com/office/drawing/2014/main" id="{6D86204A-70FF-4AA4-A1EF-4122211A7E7A}"/>
                  </a:ext>
                </a:extLst>
              </p:cNvPr>
              <p:cNvSpPr>
                <a:spLocks/>
              </p:cNvSpPr>
              <p:nvPr/>
            </p:nvSpPr>
            <p:spPr bwMode="auto">
              <a:xfrm>
                <a:off x="1561449" y="5257806"/>
                <a:ext cx="25400" cy="152400"/>
              </a:xfrm>
              <a:custGeom>
                <a:avLst/>
                <a:gdLst>
                  <a:gd name="T0" fmla="*/ 4 w 8"/>
                  <a:gd name="T1" fmla="*/ 48 h 48"/>
                  <a:gd name="T2" fmla="*/ 0 w 8"/>
                  <a:gd name="T3" fmla="*/ 44 h 48"/>
                  <a:gd name="T4" fmla="*/ 0 w 8"/>
                  <a:gd name="T5" fmla="*/ 4 h 48"/>
                  <a:gd name="T6" fmla="*/ 4 w 8"/>
                  <a:gd name="T7" fmla="*/ 0 h 48"/>
                  <a:gd name="T8" fmla="*/ 8 w 8"/>
                  <a:gd name="T9" fmla="*/ 4 h 48"/>
                  <a:gd name="T10" fmla="*/ 8 w 8"/>
                  <a:gd name="T11" fmla="*/ 44 h 48"/>
                  <a:gd name="T12" fmla="*/ 4 w 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 h="48">
                    <a:moveTo>
                      <a:pt x="4" y="48"/>
                    </a:moveTo>
                    <a:cubicBezTo>
                      <a:pt x="2" y="48"/>
                      <a:pt x="0" y="46"/>
                      <a:pt x="0" y="44"/>
                    </a:cubicBezTo>
                    <a:cubicBezTo>
                      <a:pt x="0" y="4"/>
                      <a:pt x="0" y="4"/>
                      <a:pt x="0" y="4"/>
                    </a:cubicBezTo>
                    <a:cubicBezTo>
                      <a:pt x="0" y="2"/>
                      <a:pt x="2" y="0"/>
                      <a:pt x="4" y="0"/>
                    </a:cubicBezTo>
                    <a:cubicBezTo>
                      <a:pt x="6" y="0"/>
                      <a:pt x="8" y="2"/>
                      <a:pt x="8" y="4"/>
                    </a:cubicBezTo>
                    <a:cubicBezTo>
                      <a:pt x="8" y="44"/>
                      <a:pt x="8" y="44"/>
                      <a:pt x="8" y="44"/>
                    </a:cubicBezTo>
                    <a:cubicBezTo>
                      <a:pt x="8" y="46"/>
                      <a:pt x="6" y="48"/>
                      <a:pt x="4"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88" name="Freeform 1284">
                <a:extLst>
                  <a:ext uri="{FF2B5EF4-FFF2-40B4-BE49-F238E27FC236}">
                    <a16:creationId xmlns="" xmlns:a16="http://schemas.microsoft.com/office/drawing/2014/main" id="{866D98A8-5056-4C6F-892B-0E1ADCC75D20}"/>
                  </a:ext>
                </a:extLst>
              </p:cNvPr>
              <p:cNvSpPr>
                <a:spLocks/>
              </p:cNvSpPr>
              <p:nvPr/>
            </p:nvSpPr>
            <p:spPr bwMode="auto">
              <a:xfrm>
                <a:off x="1140761" y="5581656"/>
                <a:ext cx="560388" cy="439738"/>
              </a:xfrm>
              <a:custGeom>
                <a:avLst/>
                <a:gdLst>
                  <a:gd name="T0" fmla="*/ 140 w 176"/>
                  <a:gd name="T1" fmla="*/ 138 h 138"/>
                  <a:gd name="T2" fmla="*/ 36 w 176"/>
                  <a:gd name="T3" fmla="*/ 138 h 138"/>
                  <a:gd name="T4" fmla="*/ 0 w 176"/>
                  <a:gd name="T5" fmla="*/ 102 h 138"/>
                  <a:gd name="T6" fmla="*/ 0 w 176"/>
                  <a:gd name="T7" fmla="*/ 4 h 138"/>
                  <a:gd name="T8" fmla="*/ 4 w 176"/>
                  <a:gd name="T9" fmla="*/ 0 h 138"/>
                  <a:gd name="T10" fmla="*/ 8 w 176"/>
                  <a:gd name="T11" fmla="*/ 4 h 138"/>
                  <a:gd name="T12" fmla="*/ 8 w 176"/>
                  <a:gd name="T13" fmla="*/ 102 h 138"/>
                  <a:gd name="T14" fmla="*/ 36 w 176"/>
                  <a:gd name="T15" fmla="*/ 130 h 138"/>
                  <a:gd name="T16" fmla="*/ 140 w 176"/>
                  <a:gd name="T17" fmla="*/ 130 h 138"/>
                  <a:gd name="T18" fmla="*/ 168 w 176"/>
                  <a:gd name="T19" fmla="*/ 102 h 138"/>
                  <a:gd name="T20" fmla="*/ 168 w 176"/>
                  <a:gd name="T21" fmla="*/ 4 h 138"/>
                  <a:gd name="T22" fmla="*/ 172 w 176"/>
                  <a:gd name="T23" fmla="*/ 0 h 138"/>
                  <a:gd name="T24" fmla="*/ 176 w 176"/>
                  <a:gd name="T25" fmla="*/ 4 h 138"/>
                  <a:gd name="T26" fmla="*/ 176 w 176"/>
                  <a:gd name="T27" fmla="*/ 102 h 138"/>
                  <a:gd name="T28" fmla="*/ 140 w 176"/>
                  <a:gd name="T29"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6" h="138">
                    <a:moveTo>
                      <a:pt x="140" y="138"/>
                    </a:moveTo>
                    <a:cubicBezTo>
                      <a:pt x="36" y="138"/>
                      <a:pt x="36" y="138"/>
                      <a:pt x="36" y="138"/>
                    </a:cubicBezTo>
                    <a:cubicBezTo>
                      <a:pt x="16" y="138"/>
                      <a:pt x="0" y="122"/>
                      <a:pt x="0" y="102"/>
                    </a:cubicBezTo>
                    <a:cubicBezTo>
                      <a:pt x="0" y="4"/>
                      <a:pt x="0" y="4"/>
                      <a:pt x="0" y="4"/>
                    </a:cubicBezTo>
                    <a:cubicBezTo>
                      <a:pt x="0" y="2"/>
                      <a:pt x="2" y="0"/>
                      <a:pt x="4" y="0"/>
                    </a:cubicBezTo>
                    <a:cubicBezTo>
                      <a:pt x="6" y="0"/>
                      <a:pt x="8" y="2"/>
                      <a:pt x="8" y="4"/>
                    </a:cubicBezTo>
                    <a:cubicBezTo>
                      <a:pt x="8" y="102"/>
                      <a:pt x="8" y="102"/>
                      <a:pt x="8" y="102"/>
                    </a:cubicBezTo>
                    <a:cubicBezTo>
                      <a:pt x="8" y="117"/>
                      <a:pt x="21" y="130"/>
                      <a:pt x="36" y="130"/>
                    </a:cubicBezTo>
                    <a:cubicBezTo>
                      <a:pt x="140" y="130"/>
                      <a:pt x="140" y="130"/>
                      <a:pt x="140" y="130"/>
                    </a:cubicBezTo>
                    <a:cubicBezTo>
                      <a:pt x="155" y="130"/>
                      <a:pt x="168" y="117"/>
                      <a:pt x="168" y="102"/>
                    </a:cubicBezTo>
                    <a:cubicBezTo>
                      <a:pt x="168" y="4"/>
                      <a:pt x="168" y="4"/>
                      <a:pt x="168" y="4"/>
                    </a:cubicBezTo>
                    <a:cubicBezTo>
                      <a:pt x="168" y="2"/>
                      <a:pt x="170" y="0"/>
                      <a:pt x="172" y="0"/>
                    </a:cubicBezTo>
                    <a:cubicBezTo>
                      <a:pt x="174" y="0"/>
                      <a:pt x="176" y="2"/>
                      <a:pt x="176" y="4"/>
                    </a:cubicBezTo>
                    <a:cubicBezTo>
                      <a:pt x="176" y="102"/>
                      <a:pt x="176" y="102"/>
                      <a:pt x="176" y="102"/>
                    </a:cubicBezTo>
                    <a:cubicBezTo>
                      <a:pt x="176" y="122"/>
                      <a:pt x="160" y="138"/>
                      <a:pt x="140"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89" name="Freeform 1285">
                <a:extLst>
                  <a:ext uri="{FF2B5EF4-FFF2-40B4-BE49-F238E27FC236}">
                    <a16:creationId xmlns="" xmlns:a16="http://schemas.microsoft.com/office/drawing/2014/main" id="{D539C58D-3FFD-4372-B55B-9D636CDBDF70}"/>
                  </a:ext>
                </a:extLst>
              </p:cNvPr>
              <p:cNvSpPr>
                <a:spLocks/>
              </p:cNvSpPr>
              <p:nvPr/>
            </p:nvSpPr>
            <p:spPr bwMode="auto">
              <a:xfrm>
                <a:off x="1140761" y="5486406"/>
                <a:ext cx="560388" cy="146050"/>
              </a:xfrm>
              <a:custGeom>
                <a:avLst/>
                <a:gdLst>
                  <a:gd name="T0" fmla="*/ 172 w 176"/>
                  <a:gd name="T1" fmla="*/ 46 h 46"/>
                  <a:gd name="T2" fmla="*/ 168 w 176"/>
                  <a:gd name="T3" fmla="*/ 42 h 46"/>
                  <a:gd name="T4" fmla="*/ 168 w 176"/>
                  <a:gd name="T5" fmla="*/ 8 h 46"/>
                  <a:gd name="T6" fmla="*/ 8 w 176"/>
                  <a:gd name="T7" fmla="*/ 8 h 46"/>
                  <a:gd name="T8" fmla="*/ 8 w 176"/>
                  <a:gd name="T9" fmla="*/ 42 h 46"/>
                  <a:gd name="T10" fmla="*/ 4 w 176"/>
                  <a:gd name="T11" fmla="*/ 46 h 46"/>
                  <a:gd name="T12" fmla="*/ 0 w 176"/>
                  <a:gd name="T13" fmla="*/ 42 h 46"/>
                  <a:gd name="T14" fmla="*/ 0 w 176"/>
                  <a:gd name="T15" fmla="*/ 8 h 46"/>
                  <a:gd name="T16" fmla="*/ 8 w 176"/>
                  <a:gd name="T17" fmla="*/ 0 h 46"/>
                  <a:gd name="T18" fmla="*/ 168 w 176"/>
                  <a:gd name="T19" fmla="*/ 0 h 46"/>
                  <a:gd name="T20" fmla="*/ 176 w 176"/>
                  <a:gd name="T21" fmla="*/ 8 h 46"/>
                  <a:gd name="T22" fmla="*/ 176 w 176"/>
                  <a:gd name="T23" fmla="*/ 42 h 46"/>
                  <a:gd name="T24" fmla="*/ 172 w 176"/>
                  <a:gd name="T25"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46">
                    <a:moveTo>
                      <a:pt x="172" y="46"/>
                    </a:moveTo>
                    <a:cubicBezTo>
                      <a:pt x="170" y="46"/>
                      <a:pt x="168" y="44"/>
                      <a:pt x="168" y="42"/>
                    </a:cubicBezTo>
                    <a:cubicBezTo>
                      <a:pt x="168" y="8"/>
                      <a:pt x="168" y="8"/>
                      <a:pt x="168" y="8"/>
                    </a:cubicBezTo>
                    <a:cubicBezTo>
                      <a:pt x="8" y="8"/>
                      <a:pt x="8" y="8"/>
                      <a:pt x="8" y="8"/>
                    </a:cubicBezTo>
                    <a:cubicBezTo>
                      <a:pt x="8" y="42"/>
                      <a:pt x="8" y="42"/>
                      <a:pt x="8" y="42"/>
                    </a:cubicBezTo>
                    <a:cubicBezTo>
                      <a:pt x="8" y="44"/>
                      <a:pt x="6" y="46"/>
                      <a:pt x="4" y="46"/>
                    </a:cubicBezTo>
                    <a:cubicBezTo>
                      <a:pt x="2" y="46"/>
                      <a:pt x="0" y="44"/>
                      <a:pt x="0" y="42"/>
                    </a:cubicBezTo>
                    <a:cubicBezTo>
                      <a:pt x="0" y="8"/>
                      <a:pt x="0" y="8"/>
                      <a:pt x="0" y="8"/>
                    </a:cubicBezTo>
                    <a:cubicBezTo>
                      <a:pt x="0" y="4"/>
                      <a:pt x="4" y="0"/>
                      <a:pt x="8" y="0"/>
                    </a:cubicBezTo>
                    <a:cubicBezTo>
                      <a:pt x="168" y="0"/>
                      <a:pt x="168" y="0"/>
                      <a:pt x="168" y="0"/>
                    </a:cubicBezTo>
                    <a:cubicBezTo>
                      <a:pt x="172" y="0"/>
                      <a:pt x="176" y="4"/>
                      <a:pt x="176" y="8"/>
                    </a:cubicBezTo>
                    <a:cubicBezTo>
                      <a:pt x="176" y="42"/>
                      <a:pt x="176" y="42"/>
                      <a:pt x="176" y="42"/>
                    </a:cubicBezTo>
                    <a:cubicBezTo>
                      <a:pt x="176" y="44"/>
                      <a:pt x="174" y="46"/>
                      <a:pt x="17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190" name="Group 837">
              <a:extLst>
                <a:ext uri="{FF2B5EF4-FFF2-40B4-BE49-F238E27FC236}">
                  <a16:creationId xmlns="" xmlns:a16="http://schemas.microsoft.com/office/drawing/2014/main" id="{4D1432A9-6477-4835-92B8-602B07CCB205}"/>
                </a:ext>
              </a:extLst>
            </p:cNvPr>
            <p:cNvGrpSpPr/>
            <p:nvPr/>
          </p:nvGrpSpPr>
          <p:grpSpPr>
            <a:xfrm>
              <a:off x="3193224" y="4857281"/>
              <a:ext cx="384100" cy="357802"/>
              <a:chOff x="2542525" y="5283206"/>
              <a:chExt cx="765176" cy="712788"/>
            </a:xfrm>
            <a:solidFill>
              <a:schemeClr val="tx1">
                <a:lumMod val="75000"/>
              </a:schemeClr>
            </a:solidFill>
          </p:grpSpPr>
          <p:sp>
            <p:nvSpPr>
              <p:cNvPr id="191" name="Freeform 1286">
                <a:extLst>
                  <a:ext uri="{FF2B5EF4-FFF2-40B4-BE49-F238E27FC236}">
                    <a16:creationId xmlns="" xmlns:a16="http://schemas.microsoft.com/office/drawing/2014/main" id="{ED4FFBF6-3877-411C-AFB2-A575A7A9C04B}"/>
                  </a:ext>
                </a:extLst>
              </p:cNvPr>
              <p:cNvSpPr>
                <a:spLocks noEditPoints="1"/>
              </p:cNvSpPr>
              <p:nvPr/>
            </p:nvSpPr>
            <p:spPr bwMode="auto">
              <a:xfrm>
                <a:off x="2542525" y="5283206"/>
                <a:ext cx="765176" cy="406400"/>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92" name="Freeform 1287">
                <a:extLst>
                  <a:ext uri="{FF2B5EF4-FFF2-40B4-BE49-F238E27FC236}">
                    <a16:creationId xmlns="" xmlns:a16="http://schemas.microsoft.com/office/drawing/2014/main" id="{CC717141-F314-49A4-8C14-89E755EEC66D}"/>
                  </a:ext>
                </a:extLst>
              </p:cNvPr>
              <p:cNvSpPr>
                <a:spLocks/>
              </p:cNvSpPr>
              <p:nvPr/>
            </p:nvSpPr>
            <p:spPr bwMode="auto">
              <a:xfrm>
                <a:off x="2542525" y="5584831"/>
                <a:ext cx="765176" cy="25876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93" name="Freeform 1288">
                <a:extLst>
                  <a:ext uri="{FF2B5EF4-FFF2-40B4-BE49-F238E27FC236}">
                    <a16:creationId xmlns="" xmlns:a16="http://schemas.microsoft.com/office/drawing/2014/main" id="{E1234740-74E4-4A29-BA7F-D492146F9423}"/>
                  </a:ext>
                </a:extLst>
              </p:cNvPr>
              <p:cNvSpPr>
                <a:spLocks/>
              </p:cNvSpPr>
              <p:nvPr/>
            </p:nvSpPr>
            <p:spPr bwMode="auto">
              <a:xfrm>
                <a:off x="2542525" y="5738819"/>
                <a:ext cx="765176" cy="257175"/>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194" name="Group 838">
              <a:extLst>
                <a:ext uri="{FF2B5EF4-FFF2-40B4-BE49-F238E27FC236}">
                  <a16:creationId xmlns="" xmlns:a16="http://schemas.microsoft.com/office/drawing/2014/main" id="{2379C064-5108-4746-BF07-FE5D859C6CEE}"/>
                </a:ext>
              </a:extLst>
            </p:cNvPr>
            <p:cNvGrpSpPr/>
            <p:nvPr/>
          </p:nvGrpSpPr>
          <p:grpSpPr>
            <a:xfrm>
              <a:off x="1317899" y="5547386"/>
              <a:ext cx="390476" cy="382506"/>
              <a:chOff x="-273703" y="6657982"/>
              <a:chExt cx="777876" cy="762000"/>
            </a:xfrm>
            <a:solidFill>
              <a:schemeClr val="tx1">
                <a:lumMod val="75000"/>
              </a:schemeClr>
            </a:solidFill>
          </p:grpSpPr>
          <p:sp>
            <p:nvSpPr>
              <p:cNvPr id="195" name="Freeform 1289">
                <a:extLst>
                  <a:ext uri="{FF2B5EF4-FFF2-40B4-BE49-F238E27FC236}">
                    <a16:creationId xmlns="" xmlns:a16="http://schemas.microsoft.com/office/drawing/2014/main" id="{E40BC281-08C2-439F-BFB6-94037F9DCDB3}"/>
                  </a:ext>
                </a:extLst>
              </p:cNvPr>
              <p:cNvSpPr>
                <a:spLocks noEditPoints="1"/>
              </p:cNvSpPr>
              <p:nvPr/>
            </p:nvSpPr>
            <p:spPr bwMode="auto">
              <a:xfrm>
                <a:off x="-273703" y="6657982"/>
                <a:ext cx="777876" cy="762000"/>
              </a:xfrm>
              <a:custGeom>
                <a:avLst/>
                <a:gdLst>
                  <a:gd name="T0" fmla="*/ 198 w 244"/>
                  <a:gd name="T1" fmla="*/ 240 h 240"/>
                  <a:gd name="T2" fmla="*/ 79 w 244"/>
                  <a:gd name="T3" fmla="*/ 164 h 240"/>
                  <a:gd name="T4" fmla="*/ 17 w 244"/>
                  <a:gd name="T5" fmla="*/ 85 h 240"/>
                  <a:gd name="T6" fmla="*/ 9 w 244"/>
                  <a:gd name="T7" fmla="*/ 32 h 240"/>
                  <a:gd name="T8" fmla="*/ 10 w 244"/>
                  <a:gd name="T9" fmla="*/ 32 h 240"/>
                  <a:gd name="T10" fmla="*/ 45 w 244"/>
                  <a:gd name="T11" fmla="*/ 1 h 240"/>
                  <a:gd name="T12" fmla="*/ 48 w 244"/>
                  <a:gd name="T13" fmla="*/ 0 h 240"/>
                  <a:gd name="T14" fmla="*/ 51 w 244"/>
                  <a:gd name="T15" fmla="*/ 1 h 240"/>
                  <a:gd name="T16" fmla="*/ 95 w 244"/>
                  <a:gd name="T17" fmla="*/ 53 h 240"/>
                  <a:gd name="T18" fmla="*/ 95 w 244"/>
                  <a:gd name="T19" fmla="*/ 58 h 240"/>
                  <a:gd name="T20" fmla="*/ 73 w 244"/>
                  <a:gd name="T21" fmla="*/ 91 h 240"/>
                  <a:gd name="T22" fmla="*/ 153 w 244"/>
                  <a:gd name="T23" fmla="*/ 171 h 240"/>
                  <a:gd name="T24" fmla="*/ 186 w 244"/>
                  <a:gd name="T25" fmla="*/ 149 h 240"/>
                  <a:gd name="T26" fmla="*/ 191 w 244"/>
                  <a:gd name="T27" fmla="*/ 149 h 240"/>
                  <a:gd name="T28" fmla="*/ 243 w 244"/>
                  <a:gd name="T29" fmla="*/ 193 h 240"/>
                  <a:gd name="T30" fmla="*/ 244 w 244"/>
                  <a:gd name="T31" fmla="*/ 196 h 240"/>
                  <a:gd name="T32" fmla="*/ 243 w 244"/>
                  <a:gd name="T33" fmla="*/ 199 h 240"/>
                  <a:gd name="T34" fmla="*/ 212 w 244"/>
                  <a:gd name="T35" fmla="*/ 234 h 240"/>
                  <a:gd name="T36" fmla="*/ 212 w 244"/>
                  <a:gd name="T37" fmla="*/ 235 h 240"/>
                  <a:gd name="T38" fmla="*/ 198 w 244"/>
                  <a:gd name="T39" fmla="*/ 240 h 240"/>
                  <a:gd name="T40" fmla="*/ 15 w 244"/>
                  <a:gd name="T41" fmla="*/ 37 h 240"/>
                  <a:gd name="T42" fmla="*/ 15 w 244"/>
                  <a:gd name="T43" fmla="*/ 38 h 240"/>
                  <a:gd name="T44" fmla="*/ 24 w 244"/>
                  <a:gd name="T45" fmla="*/ 81 h 240"/>
                  <a:gd name="T46" fmla="*/ 85 w 244"/>
                  <a:gd name="T47" fmla="*/ 158 h 240"/>
                  <a:gd name="T48" fmla="*/ 198 w 244"/>
                  <a:gd name="T49" fmla="*/ 232 h 240"/>
                  <a:gd name="T50" fmla="*/ 206 w 244"/>
                  <a:gd name="T51" fmla="*/ 229 h 240"/>
                  <a:gd name="T52" fmla="*/ 234 w 244"/>
                  <a:gd name="T53" fmla="*/ 196 h 240"/>
                  <a:gd name="T54" fmla="*/ 188 w 244"/>
                  <a:gd name="T55" fmla="*/ 157 h 240"/>
                  <a:gd name="T56" fmla="*/ 154 w 244"/>
                  <a:gd name="T57" fmla="*/ 179 h 240"/>
                  <a:gd name="T58" fmla="*/ 149 w 244"/>
                  <a:gd name="T59" fmla="*/ 179 h 240"/>
                  <a:gd name="T60" fmla="*/ 65 w 244"/>
                  <a:gd name="T61" fmla="*/ 95 h 240"/>
                  <a:gd name="T62" fmla="*/ 65 w 244"/>
                  <a:gd name="T63" fmla="*/ 90 h 240"/>
                  <a:gd name="T64" fmla="*/ 87 w 244"/>
                  <a:gd name="T65" fmla="*/ 56 h 240"/>
                  <a:gd name="T66" fmla="*/ 48 w 244"/>
                  <a:gd name="T67" fmla="*/ 10 h 240"/>
                  <a:gd name="T68" fmla="*/ 15 w 244"/>
                  <a:gd name="T69" fmla="*/ 3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4" h="240">
                    <a:moveTo>
                      <a:pt x="198" y="240"/>
                    </a:moveTo>
                    <a:cubicBezTo>
                      <a:pt x="172" y="240"/>
                      <a:pt x="124" y="209"/>
                      <a:pt x="79" y="164"/>
                    </a:cubicBezTo>
                    <a:cubicBezTo>
                      <a:pt x="52" y="137"/>
                      <a:pt x="30" y="109"/>
                      <a:pt x="17" y="85"/>
                    </a:cubicBezTo>
                    <a:cubicBezTo>
                      <a:pt x="3" y="59"/>
                      <a:pt x="0" y="41"/>
                      <a:pt x="9" y="32"/>
                    </a:cubicBezTo>
                    <a:cubicBezTo>
                      <a:pt x="9" y="32"/>
                      <a:pt x="10" y="32"/>
                      <a:pt x="10" y="32"/>
                    </a:cubicBezTo>
                    <a:cubicBezTo>
                      <a:pt x="45" y="1"/>
                      <a:pt x="45" y="1"/>
                      <a:pt x="45" y="1"/>
                    </a:cubicBezTo>
                    <a:cubicBezTo>
                      <a:pt x="46" y="0"/>
                      <a:pt x="47" y="0"/>
                      <a:pt x="48" y="0"/>
                    </a:cubicBezTo>
                    <a:cubicBezTo>
                      <a:pt x="49" y="0"/>
                      <a:pt x="50" y="1"/>
                      <a:pt x="51" y="1"/>
                    </a:cubicBezTo>
                    <a:cubicBezTo>
                      <a:pt x="95" y="53"/>
                      <a:pt x="95" y="53"/>
                      <a:pt x="95" y="53"/>
                    </a:cubicBezTo>
                    <a:cubicBezTo>
                      <a:pt x="96" y="55"/>
                      <a:pt x="96" y="57"/>
                      <a:pt x="95" y="58"/>
                    </a:cubicBezTo>
                    <a:cubicBezTo>
                      <a:pt x="73" y="91"/>
                      <a:pt x="73" y="91"/>
                      <a:pt x="73" y="91"/>
                    </a:cubicBezTo>
                    <a:cubicBezTo>
                      <a:pt x="153" y="171"/>
                      <a:pt x="153" y="171"/>
                      <a:pt x="153" y="171"/>
                    </a:cubicBezTo>
                    <a:cubicBezTo>
                      <a:pt x="186" y="149"/>
                      <a:pt x="186" y="149"/>
                      <a:pt x="186" y="149"/>
                    </a:cubicBezTo>
                    <a:cubicBezTo>
                      <a:pt x="187" y="148"/>
                      <a:pt x="189" y="148"/>
                      <a:pt x="191" y="149"/>
                    </a:cubicBezTo>
                    <a:cubicBezTo>
                      <a:pt x="243" y="193"/>
                      <a:pt x="243" y="193"/>
                      <a:pt x="243" y="193"/>
                    </a:cubicBezTo>
                    <a:cubicBezTo>
                      <a:pt x="243" y="194"/>
                      <a:pt x="244" y="195"/>
                      <a:pt x="244" y="196"/>
                    </a:cubicBezTo>
                    <a:cubicBezTo>
                      <a:pt x="244" y="197"/>
                      <a:pt x="244" y="198"/>
                      <a:pt x="243" y="199"/>
                    </a:cubicBezTo>
                    <a:cubicBezTo>
                      <a:pt x="212" y="234"/>
                      <a:pt x="212" y="234"/>
                      <a:pt x="212" y="234"/>
                    </a:cubicBezTo>
                    <a:cubicBezTo>
                      <a:pt x="212" y="235"/>
                      <a:pt x="212" y="235"/>
                      <a:pt x="212" y="235"/>
                    </a:cubicBezTo>
                    <a:cubicBezTo>
                      <a:pt x="209" y="238"/>
                      <a:pt x="204" y="240"/>
                      <a:pt x="198" y="240"/>
                    </a:cubicBezTo>
                    <a:close/>
                    <a:moveTo>
                      <a:pt x="15" y="37"/>
                    </a:moveTo>
                    <a:cubicBezTo>
                      <a:pt x="15" y="38"/>
                      <a:pt x="15" y="38"/>
                      <a:pt x="15" y="38"/>
                    </a:cubicBezTo>
                    <a:cubicBezTo>
                      <a:pt x="9" y="44"/>
                      <a:pt x="12" y="60"/>
                      <a:pt x="24" y="81"/>
                    </a:cubicBezTo>
                    <a:cubicBezTo>
                      <a:pt x="37" y="105"/>
                      <a:pt x="59" y="132"/>
                      <a:pt x="85" y="158"/>
                    </a:cubicBezTo>
                    <a:cubicBezTo>
                      <a:pt x="127" y="201"/>
                      <a:pt x="175" y="232"/>
                      <a:pt x="198" y="232"/>
                    </a:cubicBezTo>
                    <a:cubicBezTo>
                      <a:pt x="202" y="232"/>
                      <a:pt x="205" y="231"/>
                      <a:pt x="206" y="229"/>
                    </a:cubicBezTo>
                    <a:cubicBezTo>
                      <a:pt x="234" y="196"/>
                      <a:pt x="234" y="196"/>
                      <a:pt x="234" y="196"/>
                    </a:cubicBezTo>
                    <a:cubicBezTo>
                      <a:pt x="188" y="157"/>
                      <a:pt x="188" y="157"/>
                      <a:pt x="188" y="157"/>
                    </a:cubicBezTo>
                    <a:cubicBezTo>
                      <a:pt x="154" y="179"/>
                      <a:pt x="154" y="179"/>
                      <a:pt x="154" y="179"/>
                    </a:cubicBezTo>
                    <a:cubicBezTo>
                      <a:pt x="153" y="180"/>
                      <a:pt x="151" y="180"/>
                      <a:pt x="149" y="179"/>
                    </a:cubicBezTo>
                    <a:cubicBezTo>
                      <a:pt x="65" y="95"/>
                      <a:pt x="65" y="95"/>
                      <a:pt x="65" y="95"/>
                    </a:cubicBezTo>
                    <a:cubicBezTo>
                      <a:pt x="64" y="93"/>
                      <a:pt x="64" y="91"/>
                      <a:pt x="65" y="90"/>
                    </a:cubicBezTo>
                    <a:cubicBezTo>
                      <a:pt x="87" y="56"/>
                      <a:pt x="87" y="56"/>
                      <a:pt x="87" y="56"/>
                    </a:cubicBezTo>
                    <a:cubicBezTo>
                      <a:pt x="48" y="10"/>
                      <a:pt x="48" y="10"/>
                      <a:pt x="48" y="10"/>
                    </a:cubicBezTo>
                    <a:lnTo>
                      <a:pt x="1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96" name="Freeform 1290">
                <a:extLst>
                  <a:ext uri="{FF2B5EF4-FFF2-40B4-BE49-F238E27FC236}">
                    <a16:creationId xmlns="" xmlns:a16="http://schemas.microsoft.com/office/drawing/2014/main" id="{DA70E336-1DE7-4B0E-9A6D-5AD5A305F26D}"/>
                  </a:ext>
                </a:extLst>
              </p:cNvPr>
              <p:cNvSpPr>
                <a:spLocks/>
              </p:cNvSpPr>
              <p:nvPr/>
            </p:nvSpPr>
            <p:spPr bwMode="auto">
              <a:xfrm>
                <a:off x="299385" y="6657982"/>
                <a:ext cx="204788" cy="203200"/>
              </a:xfrm>
              <a:custGeom>
                <a:avLst/>
                <a:gdLst>
                  <a:gd name="T0" fmla="*/ 60 w 64"/>
                  <a:gd name="T1" fmla="*/ 64 h 64"/>
                  <a:gd name="T2" fmla="*/ 56 w 64"/>
                  <a:gd name="T3" fmla="*/ 60 h 64"/>
                  <a:gd name="T4" fmla="*/ 56 w 64"/>
                  <a:gd name="T5" fmla="*/ 8 h 64"/>
                  <a:gd name="T6" fmla="*/ 4 w 64"/>
                  <a:gd name="T7" fmla="*/ 8 h 64"/>
                  <a:gd name="T8" fmla="*/ 0 w 64"/>
                  <a:gd name="T9" fmla="*/ 4 h 64"/>
                  <a:gd name="T10" fmla="*/ 4 w 64"/>
                  <a:gd name="T11" fmla="*/ 0 h 64"/>
                  <a:gd name="T12" fmla="*/ 60 w 64"/>
                  <a:gd name="T13" fmla="*/ 0 h 64"/>
                  <a:gd name="T14" fmla="*/ 64 w 64"/>
                  <a:gd name="T15" fmla="*/ 4 h 64"/>
                  <a:gd name="T16" fmla="*/ 64 w 64"/>
                  <a:gd name="T17" fmla="*/ 60 h 64"/>
                  <a:gd name="T18" fmla="*/ 60 w 64"/>
                  <a:gd name="T19"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60" y="64"/>
                    </a:moveTo>
                    <a:cubicBezTo>
                      <a:pt x="58" y="64"/>
                      <a:pt x="56" y="62"/>
                      <a:pt x="56" y="60"/>
                    </a:cubicBezTo>
                    <a:cubicBezTo>
                      <a:pt x="56" y="8"/>
                      <a:pt x="56" y="8"/>
                      <a:pt x="56" y="8"/>
                    </a:cubicBezTo>
                    <a:cubicBezTo>
                      <a:pt x="4" y="8"/>
                      <a:pt x="4" y="8"/>
                      <a:pt x="4" y="8"/>
                    </a:cubicBezTo>
                    <a:cubicBezTo>
                      <a:pt x="2" y="8"/>
                      <a:pt x="0" y="6"/>
                      <a:pt x="0" y="4"/>
                    </a:cubicBezTo>
                    <a:cubicBezTo>
                      <a:pt x="0" y="2"/>
                      <a:pt x="2" y="0"/>
                      <a:pt x="4" y="0"/>
                    </a:cubicBezTo>
                    <a:cubicBezTo>
                      <a:pt x="60" y="0"/>
                      <a:pt x="60" y="0"/>
                      <a:pt x="60" y="0"/>
                    </a:cubicBezTo>
                    <a:cubicBezTo>
                      <a:pt x="62" y="0"/>
                      <a:pt x="64" y="2"/>
                      <a:pt x="64" y="4"/>
                    </a:cubicBezTo>
                    <a:cubicBezTo>
                      <a:pt x="64" y="60"/>
                      <a:pt x="64" y="60"/>
                      <a:pt x="64" y="60"/>
                    </a:cubicBezTo>
                    <a:cubicBezTo>
                      <a:pt x="64" y="62"/>
                      <a:pt x="62" y="64"/>
                      <a:pt x="6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197" name="Freeform 1291">
                <a:extLst>
                  <a:ext uri="{FF2B5EF4-FFF2-40B4-BE49-F238E27FC236}">
                    <a16:creationId xmlns="" xmlns:a16="http://schemas.microsoft.com/office/drawing/2014/main" id="{99437BD5-FE48-498C-9D41-5ABE613AAF79}"/>
                  </a:ext>
                </a:extLst>
              </p:cNvPr>
              <p:cNvSpPr>
                <a:spLocks/>
              </p:cNvSpPr>
              <p:nvPr/>
            </p:nvSpPr>
            <p:spPr bwMode="auto">
              <a:xfrm>
                <a:off x="197785" y="6657982"/>
                <a:ext cx="306388" cy="304800"/>
              </a:xfrm>
              <a:custGeom>
                <a:avLst/>
                <a:gdLst>
                  <a:gd name="T0" fmla="*/ 4 w 96"/>
                  <a:gd name="T1" fmla="*/ 96 h 96"/>
                  <a:gd name="T2" fmla="*/ 1 w 96"/>
                  <a:gd name="T3" fmla="*/ 95 h 96"/>
                  <a:gd name="T4" fmla="*/ 1 w 96"/>
                  <a:gd name="T5" fmla="*/ 89 h 96"/>
                  <a:gd name="T6" fmla="*/ 89 w 96"/>
                  <a:gd name="T7" fmla="*/ 1 h 96"/>
                  <a:gd name="T8" fmla="*/ 95 w 96"/>
                  <a:gd name="T9" fmla="*/ 1 h 96"/>
                  <a:gd name="T10" fmla="*/ 95 w 96"/>
                  <a:gd name="T11" fmla="*/ 7 h 96"/>
                  <a:gd name="T12" fmla="*/ 7 w 96"/>
                  <a:gd name="T13" fmla="*/ 95 h 96"/>
                  <a:gd name="T14" fmla="*/ 4 w 96"/>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96">
                    <a:moveTo>
                      <a:pt x="4" y="96"/>
                    </a:moveTo>
                    <a:cubicBezTo>
                      <a:pt x="3" y="96"/>
                      <a:pt x="2" y="96"/>
                      <a:pt x="1" y="95"/>
                    </a:cubicBezTo>
                    <a:cubicBezTo>
                      <a:pt x="0" y="93"/>
                      <a:pt x="0" y="91"/>
                      <a:pt x="1" y="89"/>
                    </a:cubicBezTo>
                    <a:cubicBezTo>
                      <a:pt x="89" y="1"/>
                      <a:pt x="89" y="1"/>
                      <a:pt x="89" y="1"/>
                    </a:cubicBezTo>
                    <a:cubicBezTo>
                      <a:pt x="91" y="0"/>
                      <a:pt x="93" y="0"/>
                      <a:pt x="95" y="1"/>
                    </a:cubicBezTo>
                    <a:cubicBezTo>
                      <a:pt x="96" y="3"/>
                      <a:pt x="96" y="5"/>
                      <a:pt x="95" y="7"/>
                    </a:cubicBezTo>
                    <a:cubicBezTo>
                      <a:pt x="7" y="95"/>
                      <a:pt x="7" y="95"/>
                      <a:pt x="7" y="95"/>
                    </a:cubicBezTo>
                    <a:cubicBezTo>
                      <a:pt x="6" y="96"/>
                      <a:pt x="5" y="96"/>
                      <a:pt x="4"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198" name="Group 839">
              <a:extLst>
                <a:ext uri="{FF2B5EF4-FFF2-40B4-BE49-F238E27FC236}">
                  <a16:creationId xmlns="" xmlns:a16="http://schemas.microsoft.com/office/drawing/2014/main" id="{B6783029-AB56-4356-BCB4-6B885A3FC506}"/>
                </a:ext>
              </a:extLst>
            </p:cNvPr>
            <p:cNvGrpSpPr/>
            <p:nvPr/>
          </p:nvGrpSpPr>
          <p:grpSpPr>
            <a:xfrm>
              <a:off x="2247859" y="5547386"/>
              <a:ext cx="390476" cy="382506"/>
              <a:chOff x="1128061" y="6657982"/>
              <a:chExt cx="777876" cy="762000"/>
            </a:xfrm>
            <a:solidFill>
              <a:schemeClr val="tx1">
                <a:lumMod val="75000"/>
              </a:schemeClr>
            </a:solidFill>
          </p:grpSpPr>
          <p:sp>
            <p:nvSpPr>
              <p:cNvPr id="199" name="Freeform 1292">
                <a:extLst>
                  <a:ext uri="{FF2B5EF4-FFF2-40B4-BE49-F238E27FC236}">
                    <a16:creationId xmlns="" xmlns:a16="http://schemas.microsoft.com/office/drawing/2014/main" id="{7A9036BB-AFAC-43BD-A32E-8CB73D2B6148}"/>
                  </a:ext>
                </a:extLst>
              </p:cNvPr>
              <p:cNvSpPr>
                <a:spLocks noEditPoints="1"/>
              </p:cNvSpPr>
              <p:nvPr/>
            </p:nvSpPr>
            <p:spPr bwMode="auto">
              <a:xfrm>
                <a:off x="1128061" y="6657982"/>
                <a:ext cx="777876" cy="762000"/>
              </a:xfrm>
              <a:custGeom>
                <a:avLst/>
                <a:gdLst>
                  <a:gd name="T0" fmla="*/ 198 w 244"/>
                  <a:gd name="T1" fmla="*/ 240 h 240"/>
                  <a:gd name="T2" fmla="*/ 79 w 244"/>
                  <a:gd name="T3" fmla="*/ 164 h 240"/>
                  <a:gd name="T4" fmla="*/ 17 w 244"/>
                  <a:gd name="T5" fmla="*/ 85 h 240"/>
                  <a:gd name="T6" fmla="*/ 9 w 244"/>
                  <a:gd name="T7" fmla="*/ 32 h 240"/>
                  <a:gd name="T8" fmla="*/ 10 w 244"/>
                  <a:gd name="T9" fmla="*/ 32 h 240"/>
                  <a:gd name="T10" fmla="*/ 45 w 244"/>
                  <a:gd name="T11" fmla="*/ 1 h 240"/>
                  <a:gd name="T12" fmla="*/ 48 w 244"/>
                  <a:gd name="T13" fmla="*/ 0 h 240"/>
                  <a:gd name="T14" fmla="*/ 51 w 244"/>
                  <a:gd name="T15" fmla="*/ 1 h 240"/>
                  <a:gd name="T16" fmla="*/ 95 w 244"/>
                  <a:gd name="T17" fmla="*/ 53 h 240"/>
                  <a:gd name="T18" fmla="*/ 95 w 244"/>
                  <a:gd name="T19" fmla="*/ 58 h 240"/>
                  <a:gd name="T20" fmla="*/ 73 w 244"/>
                  <a:gd name="T21" fmla="*/ 91 h 240"/>
                  <a:gd name="T22" fmla="*/ 153 w 244"/>
                  <a:gd name="T23" fmla="*/ 171 h 240"/>
                  <a:gd name="T24" fmla="*/ 186 w 244"/>
                  <a:gd name="T25" fmla="*/ 149 h 240"/>
                  <a:gd name="T26" fmla="*/ 191 w 244"/>
                  <a:gd name="T27" fmla="*/ 149 h 240"/>
                  <a:gd name="T28" fmla="*/ 243 w 244"/>
                  <a:gd name="T29" fmla="*/ 193 h 240"/>
                  <a:gd name="T30" fmla="*/ 244 w 244"/>
                  <a:gd name="T31" fmla="*/ 196 h 240"/>
                  <a:gd name="T32" fmla="*/ 243 w 244"/>
                  <a:gd name="T33" fmla="*/ 199 h 240"/>
                  <a:gd name="T34" fmla="*/ 212 w 244"/>
                  <a:gd name="T35" fmla="*/ 234 h 240"/>
                  <a:gd name="T36" fmla="*/ 212 w 244"/>
                  <a:gd name="T37" fmla="*/ 235 h 240"/>
                  <a:gd name="T38" fmla="*/ 198 w 244"/>
                  <a:gd name="T39" fmla="*/ 240 h 240"/>
                  <a:gd name="T40" fmla="*/ 15 w 244"/>
                  <a:gd name="T41" fmla="*/ 37 h 240"/>
                  <a:gd name="T42" fmla="*/ 15 w 244"/>
                  <a:gd name="T43" fmla="*/ 38 h 240"/>
                  <a:gd name="T44" fmla="*/ 24 w 244"/>
                  <a:gd name="T45" fmla="*/ 81 h 240"/>
                  <a:gd name="T46" fmla="*/ 85 w 244"/>
                  <a:gd name="T47" fmla="*/ 158 h 240"/>
                  <a:gd name="T48" fmla="*/ 198 w 244"/>
                  <a:gd name="T49" fmla="*/ 232 h 240"/>
                  <a:gd name="T50" fmla="*/ 206 w 244"/>
                  <a:gd name="T51" fmla="*/ 229 h 240"/>
                  <a:gd name="T52" fmla="*/ 234 w 244"/>
                  <a:gd name="T53" fmla="*/ 196 h 240"/>
                  <a:gd name="T54" fmla="*/ 188 w 244"/>
                  <a:gd name="T55" fmla="*/ 157 h 240"/>
                  <a:gd name="T56" fmla="*/ 154 w 244"/>
                  <a:gd name="T57" fmla="*/ 179 h 240"/>
                  <a:gd name="T58" fmla="*/ 149 w 244"/>
                  <a:gd name="T59" fmla="*/ 179 h 240"/>
                  <a:gd name="T60" fmla="*/ 65 w 244"/>
                  <a:gd name="T61" fmla="*/ 95 h 240"/>
                  <a:gd name="T62" fmla="*/ 65 w 244"/>
                  <a:gd name="T63" fmla="*/ 90 h 240"/>
                  <a:gd name="T64" fmla="*/ 87 w 244"/>
                  <a:gd name="T65" fmla="*/ 56 h 240"/>
                  <a:gd name="T66" fmla="*/ 48 w 244"/>
                  <a:gd name="T67" fmla="*/ 10 h 240"/>
                  <a:gd name="T68" fmla="*/ 15 w 244"/>
                  <a:gd name="T69" fmla="*/ 3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4" h="240">
                    <a:moveTo>
                      <a:pt x="198" y="240"/>
                    </a:moveTo>
                    <a:cubicBezTo>
                      <a:pt x="172" y="240"/>
                      <a:pt x="124" y="209"/>
                      <a:pt x="79" y="164"/>
                    </a:cubicBezTo>
                    <a:cubicBezTo>
                      <a:pt x="52" y="137"/>
                      <a:pt x="30" y="109"/>
                      <a:pt x="17" y="85"/>
                    </a:cubicBezTo>
                    <a:cubicBezTo>
                      <a:pt x="3" y="59"/>
                      <a:pt x="0" y="41"/>
                      <a:pt x="9" y="32"/>
                    </a:cubicBezTo>
                    <a:cubicBezTo>
                      <a:pt x="9" y="32"/>
                      <a:pt x="10" y="32"/>
                      <a:pt x="10" y="32"/>
                    </a:cubicBezTo>
                    <a:cubicBezTo>
                      <a:pt x="45" y="1"/>
                      <a:pt x="45" y="1"/>
                      <a:pt x="45" y="1"/>
                    </a:cubicBezTo>
                    <a:cubicBezTo>
                      <a:pt x="46" y="0"/>
                      <a:pt x="47" y="0"/>
                      <a:pt x="48" y="0"/>
                    </a:cubicBezTo>
                    <a:cubicBezTo>
                      <a:pt x="49" y="0"/>
                      <a:pt x="50" y="1"/>
                      <a:pt x="51" y="1"/>
                    </a:cubicBezTo>
                    <a:cubicBezTo>
                      <a:pt x="95" y="53"/>
                      <a:pt x="95" y="53"/>
                      <a:pt x="95" y="53"/>
                    </a:cubicBezTo>
                    <a:cubicBezTo>
                      <a:pt x="96" y="55"/>
                      <a:pt x="96" y="57"/>
                      <a:pt x="95" y="58"/>
                    </a:cubicBezTo>
                    <a:cubicBezTo>
                      <a:pt x="73" y="91"/>
                      <a:pt x="73" y="91"/>
                      <a:pt x="73" y="91"/>
                    </a:cubicBezTo>
                    <a:cubicBezTo>
                      <a:pt x="153" y="171"/>
                      <a:pt x="153" y="171"/>
                      <a:pt x="153" y="171"/>
                    </a:cubicBezTo>
                    <a:cubicBezTo>
                      <a:pt x="186" y="149"/>
                      <a:pt x="186" y="149"/>
                      <a:pt x="186" y="149"/>
                    </a:cubicBezTo>
                    <a:cubicBezTo>
                      <a:pt x="187" y="148"/>
                      <a:pt x="189" y="148"/>
                      <a:pt x="191" y="149"/>
                    </a:cubicBezTo>
                    <a:cubicBezTo>
                      <a:pt x="243" y="193"/>
                      <a:pt x="243" y="193"/>
                      <a:pt x="243" y="193"/>
                    </a:cubicBezTo>
                    <a:cubicBezTo>
                      <a:pt x="243" y="194"/>
                      <a:pt x="244" y="195"/>
                      <a:pt x="244" y="196"/>
                    </a:cubicBezTo>
                    <a:cubicBezTo>
                      <a:pt x="244" y="197"/>
                      <a:pt x="244" y="198"/>
                      <a:pt x="243" y="199"/>
                    </a:cubicBezTo>
                    <a:cubicBezTo>
                      <a:pt x="212" y="234"/>
                      <a:pt x="212" y="234"/>
                      <a:pt x="212" y="234"/>
                    </a:cubicBezTo>
                    <a:cubicBezTo>
                      <a:pt x="212" y="234"/>
                      <a:pt x="212" y="235"/>
                      <a:pt x="212" y="235"/>
                    </a:cubicBezTo>
                    <a:cubicBezTo>
                      <a:pt x="209" y="238"/>
                      <a:pt x="204" y="240"/>
                      <a:pt x="198" y="240"/>
                    </a:cubicBezTo>
                    <a:close/>
                    <a:moveTo>
                      <a:pt x="15" y="37"/>
                    </a:moveTo>
                    <a:cubicBezTo>
                      <a:pt x="15" y="38"/>
                      <a:pt x="15" y="38"/>
                      <a:pt x="15" y="38"/>
                    </a:cubicBezTo>
                    <a:cubicBezTo>
                      <a:pt x="9" y="44"/>
                      <a:pt x="12" y="60"/>
                      <a:pt x="24" y="81"/>
                    </a:cubicBezTo>
                    <a:cubicBezTo>
                      <a:pt x="37" y="105"/>
                      <a:pt x="59" y="132"/>
                      <a:pt x="85" y="158"/>
                    </a:cubicBezTo>
                    <a:cubicBezTo>
                      <a:pt x="127" y="201"/>
                      <a:pt x="175" y="232"/>
                      <a:pt x="198" y="232"/>
                    </a:cubicBezTo>
                    <a:cubicBezTo>
                      <a:pt x="202" y="232"/>
                      <a:pt x="205" y="231"/>
                      <a:pt x="206" y="229"/>
                    </a:cubicBezTo>
                    <a:cubicBezTo>
                      <a:pt x="234" y="196"/>
                      <a:pt x="234" y="196"/>
                      <a:pt x="234" y="196"/>
                    </a:cubicBezTo>
                    <a:cubicBezTo>
                      <a:pt x="188" y="157"/>
                      <a:pt x="188" y="157"/>
                      <a:pt x="188" y="157"/>
                    </a:cubicBezTo>
                    <a:cubicBezTo>
                      <a:pt x="154" y="179"/>
                      <a:pt x="154" y="179"/>
                      <a:pt x="154" y="179"/>
                    </a:cubicBezTo>
                    <a:cubicBezTo>
                      <a:pt x="153" y="180"/>
                      <a:pt x="151" y="180"/>
                      <a:pt x="149" y="179"/>
                    </a:cubicBezTo>
                    <a:cubicBezTo>
                      <a:pt x="65" y="95"/>
                      <a:pt x="65" y="95"/>
                      <a:pt x="65" y="95"/>
                    </a:cubicBezTo>
                    <a:cubicBezTo>
                      <a:pt x="64" y="93"/>
                      <a:pt x="64" y="91"/>
                      <a:pt x="65" y="90"/>
                    </a:cubicBezTo>
                    <a:cubicBezTo>
                      <a:pt x="87" y="56"/>
                      <a:pt x="87" y="56"/>
                      <a:pt x="87" y="56"/>
                    </a:cubicBezTo>
                    <a:cubicBezTo>
                      <a:pt x="48" y="10"/>
                      <a:pt x="48" y="10"/>
                      <a:pt x="48" y="10"/>
                    </a:cubicBezTo>
                    <a:lnTo>
                      <a:pt x="1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00" name="Freeform 1293">
                <a:extLst>
                  <a:ext uri="{FF2B5EF4-FFF2-40B4-BE49-F238E27FC236}">
                    <a16:creationId xmlns="" xmlns:a16="http://schemas.microsoft.com/office/drawing/2014/main" id="{C6E32686-D065-4A56-9D0C-D418FCF718DF}"/>
                  </a:ext>
                </a:extLst>
              </p:cNvPr>
              <p:cNvSpPr>
                <a:spLocks/>
              </p:cNvSpPr>
              <p:nvPr/>
            </p:nvSpPr>
            <p:spPr bwMode="auto">
              <a:xfrm>
                <a:off x="1599549" y="6759582"/>
                <a:ext cx="204788" cy="203200"/>
              </a:xfrm>
              <a:custGeom>
                <a:avLst/>
                <a:gdLst>
                  <a:gd name="T0" fmla="*/ 60 w 64"/>
                  <a:gd name="T1" fmla="*/ 64 h 64"/>
                  <a:gd name="T2" fmla="*/ 4 w 64"/>
                  <a:gd name="T3" fmla="*/ 64 h 64"/>
                  <a:gd name="T4" fmla="*/ 0 w 64"/>
                  <a:gd name="T5" fmla="*/ 60 h 64"/>
                  <a:gd name="T6" fmla="*/ 0 w 64"/>
                  <a:gd name="T7" fmla="*/ 4 h 64"/>
                  <a:gd name="T8" fmla="*/ 4 w 64"/>
                  <a:gd name="T9" fmla="*/ 0 h 64"/>
                  <a:gd name="T10" fmla="*/ 8 w 64"/>
                  <a:gd name="T11" fmla="*/ 4 h 64"/>
                  <a:gd name="T12" fmla="*/ 8 w 64"/>
                  <a:gd name="T13" fmla="*/ 56 h 64"/>
                  <a:gd name="T14" fmla="*/ 60 w 64"/>
                  <a:gd name="T15" fmla="*/ 56 h 64"/>
                  <a:gd name="T16" fmla="*/ 64 w 64"/>
                  <a:gd name="T17" fmla="*/ 60 h 64"/>
                  <a:gd name="T18" fmla="*/ 60 w 64"/>
                  <a:gd name="T19"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60" y="64"/>
                    </a:moveTo>
                    <a:cubicBezTo>
                      <a:pt x="4" y="64"/>
                      <a:pt x="4" y="64"/>
                      <a:pt x="4" y="64"/>
                    </a:cubicBezTo>
                    <a:cubicBezTo>
                      <a:pt x="2" y="64"/>
                      <a:pt x="0" y="62"/>
                      <a:pt x="0" y="60"/>
                    </a:cubicBezTo>
                    <a:cubicBezTo>
                      <a:pt x="0" y="4"/>
                      <a:pt x="0" y="4"/>
                      <a:pt x="0" y="4"/>
                    </a:cubicBezTo>
                    <a:cubicBezTo>
                      <a:pt x="0" y="2"/>
                      <a:pt x="2" y="0"/>
                      <a:pt x="4" y="0"/>
                    </a:cubicBezTo>
                    <a:cubicBezTo>
                      <a:pt x="6" y="0"/>
                      <a:pt x="8" y="2"/>
                      <a:pt x="8" y="4"/>
                    </a:cubicBezTo>
                    <a:cubicBezTo>
                      <a:pt x="8" y="56"/>
                      <a:pt x="8" y="56"/>
                      <a:pt x="8" y="56"/>
                    </a:cubicBezTo>
                    <a:cubicBezTo>
                      <a:pt x="60" y="56"/>
                      <a:pt x="60" y="56"/>
                      <a:pt x="60" y="56"/>
                    </a:cubicBezTo>
                    <a:cubicBezTo>
                      <a:pt x="62" y="56"/>
                      <a:pt x="64" y="58"/>
                      <a:pt x="64" y="60"/>
                    </a:cubicBezTo>
                    <a:cubicBezTo>
                      <a:pt x="64" y="62"/>
                      <a:pt x="62" y="64"/>
                      <a:pt x="6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01" name="Freeform 1294">
                <a:extLst>
                  <a:ext uri="{FF2B5EF4-FFF2-40B4-BE49-F238E27FC236}">
                    <a16:creationId xmlns="" xmlns:a16="http://schemas.microsoft.com/office/drawing/2014/main" id="{A9AA609D-49AA-4C75-9AB2-89B9E1E004E7}"/>
                  </a:ext>
                </a:extLst>
              </p:cNvPr>
              <p:cNvSpPr>
                <a:spLocks/>
              </p:cNvSpPr>
              <p:nvPr/>
            </p:nvSpPr>
            <p:spPr bwMode="auto">
              <a:xfrm>
                <a:off x="1599549" y="6657982"/>
                <a:ext cx="306388" cy="304800"/>
              </a:xfrm>
              <a:custGeom>
                <a:avLst/>
                <a:gdLst>
                  <a:gd name="T0" fmla="*/ 4 w 96"/>
                  <a:gd name="T1" fmla="*/ 96 h 96"/>
                  <a:gd name="T2" fmla="*/ 1 w 96"/>
                  <a:gd name="T3" fmla="*/ 95 h 96"/>
                  <a:gd name="T4" fmla="*/ 1 w 96"/>
                  <a:gd name="T5" fmla="*/ 89 h 96"/>
                  <a:gd name="T6" fmla="*/ 89 w 96"/>
                  <a:gd name="T7" fmla="*/ 1 h 96"/>
                  <a:gd name="T8" fmla="*/ 95 w 96"/>
                  <a:gd name="T9" fmla="*/ 1 h 96"/>
                  <a:gd name="T10" fmla="*/ 95 w 96"/>
                  <a:gd name="T11" fmla="*/ 7 h 96"/>
                  <a:gd name="T12" fmla="*/ 7 w 96"/>
                  <a:gd name="T13" fmla="*/ 95 h 96"/>
                  <a:gd name="T14" fmla="*/ 4 w 96"/>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96">
                    <a:moveTo>
                      <a:pt x="4" y="96"/>
                    </a:moveTo>
                    <a:cubicBezTo>
                      <a:pt x="3" y="96"/>
                      <a:pt x="2" y="96"/>
                      <a:pt x="1" y="95"/>
                    </a:cubicBezTo>
                    <a:cubicBezTo>
                      <a:pt x="0" y="93"/>
                      <a:pt x="0" y="91"/>
                      <a:pt x="1" y="89"/>
                    </a:cubicBezTo>
                    <a:cubicBezTo>
                      <a:pt x="89" y="1"/>
                      <a:pt x="89" y="1"/>
                      <a:pt x="89" y="1"/>
                    </a:cubicBezTo>
                    <a:cubicBezTo>
                      <a:pt x="91" y="0"/>
                      <a:pt x="93" y="0"/>
                      <a:pt x="95" y="1"/>
                    </a:cubicBezTo>
                    <a:cubicBezTo>
                      <a:pt x="96" y="3"/>
                      <a:pt x="96" y="5"/>
                      <a:pt x="95" y="7"/>
                    </a:cubicBezTo>
                    <a:cubicBezTo>
                      <a:pt x="7" y="95"/>
                      <a:pt x="7" y="95"/>
                      <a:pt x="7" y="95"/>
                    </a:cubicBezTo>
                    <a:cubicBezTo>
                      <a:pt x="6" y="96"/>
                      <a:pt x="5" y="96"/>
                      <a:pt x="4"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sp>
          <p:nvSpPr>
            <p:cNvPr id="202" name="Freeform 1295">
              <a:extLst>
                <a:ext uri="{FF2B5EF4-FFF2-40B4-BE49-F238E27FC236}">
                  <a16:creationId xmlns="" xmlns:a16="http://schemas.microsoft.com/office/drawing/2014/main" id="{10BEED5E-FA4D-408C-B26B-1CBCEBC3290B}"/>
                </a:ext>
              </a:extLst>
            </p:cNvPr>
            <p:cNvSpPr>
              <a:spLocks noEditPoints="1"/>
            </p:cNvSpPr>
            <p:nvPr/>
          </p:nvSpPr>
          <p:spPr bwMode="auto">
            <a:xfrm>
              <a:off x="3177819" y="5547386"/>
              <a:ext cx="400037" cy="382506"/>
            </a:xfrm>
            <a:custGeom>
              <a:avLst/>
              <a:gdLst>
                <a:gd name="T0" fmla="*/ 54 w 250"/>
                <a:gd name="T1" fmla="*/ 240 h 240"/>
                <a:gd name="T2" fmla="*/ 51 w 250"/>
                <a:gd name="T3" fmla="*/ 239 h 240"/>
                <a:gd name="T4" fmla="*/ 16 w 250"/>
                <a:gd name="T5" fmla="*/ 208 h 240"/>
                <a:gd name="T6" fmla="*/ 15 w 250"/>
                <a:gd name="T7" fmla="*/ 208 h 240"/>
                <a:gd name="T8" fmla="*/ 86 w 250"/>
                <a:gd name="T9" fmla="*/ 75 h 240"/>
                <a:gd name="T10" fmla="*/ 204 w 250"/>
                <a:gd name="T11" fmla="*/ 0 h 240"/>
                <a:gd name="T12" fmla="*/ 218 w 250"/>
                <a:gd name="T13" fmla="*/ 5 h 240"/>
                <a:gd name="T14" fmla="*/ 218 w 250"/>
                <a:gd name="T15" fmla="*/ 6 h 240"/>
                <a:gd name="T16" fmla="*/ 249 w 250"/>
                <a:gd name="T17" fmla="*/ 41 h 240"/>
                <a:gd name="T18" fmla="*/ 250 w 250"/>
                <a:gd name="T19" fmla="*/ 44 h 240"/>
                <a:gd name="T20" fmla="*/ 249 w 250"/>
                <a:gd name="T21" fmla="*/ 47 h 240"/>
                <a:gd name="T22" fmla="*/ 197 w 250"/>
                <a:gd name="T23" fmla="*/ 91 h 240"/>
                <a:gd name="T24" fmla="*/ 192 w 250"/>
                <a:gd name="T25" fmla="*/ 91 h 240"/>
                <a:gd name="T26" fmla="*/ 159 w 250"/>
                <a:gd name="T27" fmla="*/ 69 h 240"/>
                <a:gd name="T28" fmla="*/ 79 w 250"/>
                <a:gd name="T29" fmla="*/ 149 h 240"/>
                <a:gd name="T30" fmla="*/ 101 w 250"/>
                <a:gd name="T31" fmla="*/ 182 h 240"/>
                <a:gd name="T32" fmla="*/ 101 w 250"/>
                <a:gd name="T33" fmla="*/ 187 h 240"/>
                <a:gd name="T34" fmla="*/ 57 w 250"/>
                <a:gd name="T35" fmla="*/ 239 h 240"/>
                <a:gd name="T36" fmla="*/ 54 w 250"/>
                <a:gd name="T37" fmla="*/ 240 h 240"/>
                <a:gd name="T38" fmla="*/ 54 w 250"/>
                <a:gd name="T39" fmla="*/ 240 h 240"/>
                <a:gd name="T40" fmla="*/ 204 w 250"/>
                <a:gd name="T41" fmla="*/ 8 h 240"/>
                <a:gd name="T42" fmla="*/ 92 w 250"/>
                <a:gd name="T43" fmla="*/ 81 h 240"/>
                <a:gd name="T44" fmla="*/ 21 w 250"/>
                <a:gd name="T45" fmla="*/ 202 h 240"/>
                <a:gd name="T46" fmla="*/ 54 w 250"/>
                <a:gd name="T47" fmla="*/ 230 h 240"/>
                <a:gd name="T48" fmla="*/ 93 w 250"/>
                <a:gd name="T49" fmla="*/ 184 h 240"/>
                <a:gd name="T50" fmla="*/ 71 w 250"/>
                <a:gd name="T51" fmla="*/ 150 h 240"/>
                <a:gd name="T52" fmla="*/ 71 w 250"/>
                <a:gd name="T53" fmla="*/ 145 h 240"/>
                <a:gd name="T54" fmla="*/ 155 w 250"/>
                <a:gd name="T55" fmla="*/ 61 h 240"/>
                <a:gd name="T56" fmla="*/ 160 w 250"/>
                <a:gd name="T57" fmla="*/ 61 h 240"/>
                <a:gd name="T58" fmla="*/ 194 w 250"/>
                <a:gd name="T59" fmla="*/ 83 h 240"/>
                <a:gd name="T60" fmla="*/ 240 w 250"/>
                <a:gd name="T61" fmla="*/ 44 h 240"/>
                <a:gd name="T62" fmla="*/ 213 w 250"/>
                <a:gd name="T63" fmla="*/ 11 h 240"/>
                <a:gd name="T64" fmla="*/ 212 w 250"/>
                <a:gd name="T65" fmla="*/ 11 h 240"/>
                <a:gd name="T66" fmla="*/ 204 w 250"/>
                <a:gd name="T67" fmla="*/ 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0" h="240">
                  <a:moveTo>
                    <a:pt x="54" y="240"/>
                  </a:moveTo>
                  <a:cubicBezTo>
                    <a:pt x="53" y="240"/>
                    <a:pt x="52" y="240"/>
                    <a:pt x="51" y="239"/>
                  </a:cubicBezTo>
                  <a:cubicBezTo>
                    <a:pt x="16" y="208"/>
                    <a:pt x="16" y="208"/>
                    <a:pt x="16" y="208"/>
                  </a:cubicBezTo>
                  <a:cubicBezTo>
                    <a:pt x="15" y="208"/>
                    <a:pt x="15" y="208"/>
                    <a:pt x="15" y="208"/>
                  </a:cubicBezTo>
                  <a:cubicBezTo>
                    <a:pt x="0" y="193"/>
                    <a:pt x="20" y="141"/>
                    <a:pt x="86" y="75"/>
                  </a:cubicBezTo>
                  <a:cubicBezTo>
                    <a:pt x="131" y="30"/>
                    <a:pt x="178" y="0"/>
                    <a:pt x="204" y="0"/>
                  </a:cubicBezTo>
                  <a:cubicBezTo>
                    <a:pt x="210" y="0"/>
                    <a:pt x="215" y="2"/>
                    <a:pt x="218" y="5"/>
                  </a:cubicBezTo>
                  <a:cubicBezTo>
                    <a:pt x="218" y="5"/>
                    <a:pt x="218" y="6"/>
                    <a:pt x="218" y="6"/>
                  </a:cubicBezTo>
                  <a:cubicBezTo>
                    <a:pt x="249" y="41"/>
                    <a:pt x="249" y="41"/>
                    <a:pt x="249" y="41"/>
                  </a:cubicBezTo>
                  <a:cubicBezTo>
                    <a:pt x="250" y="42"/>
                    <a:pt x="250" y="43"/>
                    <a:pt x="250" y="44"/>
                  </a:cubicBezTo>
                  <a:cubicBezTo>
                    <a:pt x="250" y="45"/>
                    <a:pt x="249" y="46"/>
                    <a:pt x="249" y="47"/>
                  </a:cubicBezTo>
                  <a:cubicBezTo>
                    <a:pt x="197" y="91"/>
                    <a:pt x="197" y="91"/>
                    <a:pt x="197" y="91"/>
                  </a:cubicBezTo>
                  <a:cubicBezTo>
                    <a:pt x="195" y="92"/>
                    <a:pt x="193" y="92"/>
                    <a:pt x="192" y="91"/>
                  </a:cubicBezTo>
                  <a:cubicBezTo>
                    <a:pt x="159" y="69"/>
                    <a:pt x="159" y="69"/>
                    <a:pt x="159" y="69"/>
                  </a:cubicBezTo>
                  <a:cubicBezTo>
                    <a:pt x="79" y="149"/>
                    <a:pt x="79" y="149"/>
                    <a:pt x="79" y="149"/>
                  </a:cubicBezTo>
                  <a:cubicBezTo>
                    <a:pt x="101" y="182"/>
                    <a:pt x="101" y="182"/>
                    <a:pt x="101" y="182"/>
                  </a:cubicBezTo>
                  <a:cubicBezTo>
                    <a:pt x="102" y="183"/>
                    <a:pt x="102" y="185"/>
                    <a:pt x="101" y="187"/>
                  </a:cubicBezTo>
                  <a:cubicBezTo>
                    <a:pt x="57" y="239"/>
                    <a:pt x="57" y="239"/>
                    <a:pt x="57" y="239"/>
                  </a:cubicBezTo>
                  <a:cubicBezTo>
                    <a:pt x="56" y="239"/>
                    <a:pt x="55" y="240"/>
                    <a:pt x="54" y="240"/>
                  </a:cubicBezTo>
                  <a:cubicBezTo>
                    <a:pt x="54" y="240"/>
                    <a:pt x="54" y="240"/>
                    <a:pt x="54" y="240"/>
                  </a:cubicBezTo>
                  <a:close/>
                  <a:moveTo>
                    <a:pt x="204" y="8"/>
                  </a:moveTo>
                  <a:cubicBezTo>
                    <a:pt x="180" y="8"/>
                    <a:pt x="135" y="38"/>
                    <a:pt x="92" y="81"/>
                  </a:cubicBezTo>
                  <a:cubicBezTo>
                    <a:pt x="35" y="137"/>
                    <a:pt x="9" y="190"/>
                    <a:pt x="21" y="202"/>
                  </a:cubicBezTo>
                  <a:cubicBezTo>
                    <a:pt x="54" y="230"/>
                    <a:pt x="54" y="230"/>
                    <a:pt x="54" y="230"/>
                  </a:cubicBezTo>
                  <a:cubicBezTo>
                    <a:pt x="93" y="184"/>
                    <a:pt x="93" y="184"/>
                    <a:pt x="93" y="184"/>
                  </a:cubicBezTo>
                  <a:cubicBezTo>
                    <a:pt x="71" y="150"/>
                    <a:pt x="71" y="150"/>
                    <a:pt x="71" y="150"/>
                  </a:cubicBezTo>
                  <a:cubicBezTo>
                    <a:pt x="70" y="149"/>
                    <a:pt x="70" y="147"/>
                    <a:pt x="71" y="145"/>
                  </a:cubicBezTo>
                  <a:cubicBezTo>
                    <a:pt x="155" y="61"/>
                    <a:pt x="155" y="61"/>
                    <a:pt x="155" y="61"/>
                  </a:cubicBezTo>
                  <a:cubicBezTo>
                    <a:pt x="157" y="60"/>
                    <a:pt x="159" y="60"/>
                    <a:pt x="160" y="61"/>
                  </a:cubicBezTo>
                  <a:cubicBezTo>
                    <a:pt x="194" y="83"/>
                    <a:pt x="194" y="83"/>
                    <a:pt x="194" y="83"/>
                  </a:cubicBezTo>
                  <a:cubicBezTo>
                    <a:pt x="240" y="44"/>
                    <a:pt x="240" y="44"/>
                    <a:pt x="240" y="44"/>
                  </a:cubicBezTo>
                  <a:cubicBezTo>
                    <a:pt x="213" y="11"/>
                    <a:pt x="213" y="11"/>
                    <a:pt x="213" y="11"/>
                  </a:cubicBezTo>
                  <a:cubicBezTo>
                    <a:pt x="212" y="11"/>
                    <a:pt x="212" y="11"/>
                    <a:pt x="212" y="11"/>
                  </a:cubicBezTo>
                  <a:cubicBezTo>
                    <a:pt x="210" y="9"/>
                    <a:pt x="207" y="8"/>
                    <a:pt x="204" y="8"/>
                  </a:cubicBezTo>
                  <a:close/>
                </a:path>
              </a:pathLst>
            </a:custGeom>
            <a:solidFill>
              <a:schemeClr val="tx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nvGrpSpPr>
            <p:cNvPr id="203" name="Group 841">
              <a:extLst>
                <a:ext uri="{FF2B5EF4-FFF2-40B4-BE49-F238E27FC236}">
                  <a16:creationId xmlns="" xmlns:a16="http://schemas.microsoft.com/office/drawing/2014/main" id="{D8FC8BF9-BDB5-48B5-846F-9F139AEC88C4}"/>
                </a:ext>
              </a:extLst>
            </p:cNvPr>
            <p:cNvGrpSpPr/>
            <p:nvPr/>
          </p:nvGrpSpPr>
          <p:grpSpPr>
            <a:xfrm>
              <a:off x="4117340" y="5547386"/>
              <a:ext cx="384100" cy="382506"/>
              <a:chOff x="3944289" y="6657982"/>
              <a:chExt cx="765176" cy="762000"/>
            </a:xfrm>
            <a:solidFill>
              <a:schemeClr val="tx1">
                <a:lumMod val="75000"/>
              </a:schemeClr>
            </a:solidFill>
          </p:grpSpPr>
          <p:sp>
            <p:nvSpPr>
              <p:cNvPr id="204" name="Freeform 1296">
                <a:extLst>
                  <a:ext uri="{FF2B5EF4-FFF2-40B4-BE49-F238E27FC236}">
                    <a16:creationId xmlns="" xmlns:a16="http://schemas.microsoft.com/office/drawing/2014/main" id="{2F8D1534-C834-4ED3-8832-414B3EA2C6B3}"/>
                  </a:ext>
                </a:extLst>
              </p:cNvPr>
              <p:cNvSpPr>
                <a:spLocks noEditPoints="1"/>
              </p:cNvSpPr>
              <p:nvPr/>
            </p:nvSpPr>
            <p:spPr bwMode="auto">
              <a:xfrm>
                <a:off x="4237977" y="6759582"/>
                <a:ext cx="203200" cy="203200"/>
              </a:xfrm>
              <a:custGeom>
                <a:avLst/>
                <a:gdLst>
                  <a:gd name="T0" fmla="*/ 60 w 64"/>
                  <a:gd name="T1" fmla="*/ 64 h 64"/>
                  <a:gd name="T2" fmla="*/ 60 w 64"/>
                  <a:gd name="T3" fmla="*/ 64 h 64"/>
                  <a:gd name="T4" fmla="*/ 4 w 64"/>
                  <a:gd name="T5" fmla="*/ 64 h 64"/>
                  <a:gd name="T6" fmla="*/ 0 w 64"/>
                  <a:gd name="T7" fmla="*/ 60 h 64"/>
                  <a:gd name="T8" fmla="*/ 0 w 64"/>
                  <a:gd name="T9" fmla="*/ 4 h 64"/>
                  <a:gd name="T10" fmla="*/ 2 w 64"/>
                  <a:gd name="T11" fmla="*/ 0 h 64"/>
                  <a:gd name="T12" fmla="*/ 7 w 64"/>
                  <a:gd name="T13" fmla="*/ 1 h 64"/>
                  <a:gd name="T14" fmla="*/ 62 w 64"/>
                  <a:gd name="T15" fmla="*/ 57 h 64"/>
                  <a:gd name="T16" fmla="*/ 64 w 64"/>
                  <a:gd name="T17" fmla="*/ 60 h 64"/>
                  <a:gd name="T18" fmla="*/ 60 w 64"/>
                  <a:gd name="T19" fmla="*/ 64 h 64"/>
                  <a:gd name="T20" fmla="*/ 8 w 64"/>
                  <a:gd name="T21" fmla="*/ 56 h 64"/>
                  <a:gd name="T22" fmla="*/ 50 w 64"/>
                  <a:gd name="T23" fmla="*/ 56 h 64"/>
                  <a:gd name="T24" fmla="*/ 8 w 64"/>
                  <a:gd name="T25" fmla="*/ 14 h 64"/>
                  <a:gd name="T26" fmla="*/ 8 w 64"/>
                  <a:gd name="T27"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64">
                    <a:moveTo>
                      <a:pt x="60" y="64"/>
                    </a:moveTo>
                    <a:cubicBezTo>
                      <a:pt x="60" y="64"/>
                      <a:pt x="60" y="64"/>
                      <a:pt x="60" y="64"/>
                    </a:cubicBezTo>
                    <a:cubicBezTo>
                      <a:pt x="4" y="64"/>
                      <a:pt x="4" y="64"/>
                      <a:pt x="4" y="64"/>
                    </a:cubicBezTo>
                    <a:cubicBezTo>
                      <a:pt x="2" y="64"/>
                      <a:pt x="0" y="62"/>
                      <a:pt x="0" y="60"/>
                    </a:cubicBezTo>
                    <a:cubicBezTo>
                      <a:pt x="0" y="4"/>
                      <a:pt x="0" y="4"/>
                      <a:pt x="0" y="4"/>
                    </a:cubicBezTo>
                    <a:cubicBezTo>
                      <a:pt x="0" y="2"/>
                      <a:pt x="1" y="1"/>
                      <a:pt x="2" y="0"/>
                    </a:cubicBezTo>
                    <a:cubicBezTo>
                      <a:pt x="4" y="0"/>
                      <a:pt x="6" y="0"/>
                      <a:pt x="7" y="1"/>
                    </a:cubicBezTo>
                    <a:cubicBezTo>
                      <a:pt x="62" y="57"/>
                      <a:pt x="62" y="57"/>
                      <a:pt x="62" y="57"/>
                    </a:cubicBezTo>
                    <a:cubicBezTo>
                      <a:pt x="63" y="57"/>
                      <a:pt x="64" y="59"/>
                      <a:pt x="64" y="60"/>
                    </a:cubicBezTo>
                    <a:cubicBezTo>
                      <a:pt x="64" y="62"/>
                      <a:pt x="62" y="64"/>
                      <a:pt x="60" y="64"/>
                    </a:cubicBezTo>
                    <a:close/>
                    <a:moveTo>
                      <a:pt x="8" y="56"/>
                    </a:moveTo>
                    <a:cubicBezTo>
                      <a:pt x="50" y="56"/>
                      <a:pt x="50" y="56"/>
                      <a:pt x="50" y="56"/>
                    </a:cubicBezTo>
                    <a:cubicBezTo>
                      <a:pt x="8" y="14"/>
                      <a:pt x="8" y="14"/>
                      <a:pt x="8" y="14"/>
                    </a:cubicBezTo>
                    <a:lnTo>
                      <a:pt x="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05" name="Freeform 1297">
                <a:extLst>
                  <a:ext uri="{FF2B5EF4-FFF2-40B4-BE49-F238E27FC236}">
                    <a16:creationId xmlns="" xmlns:a16="http://schemas.microsoft.com/office/drawing/2014/main" id="{1D9EE689-0423-44BB-A08C-A381A2F53BE3}"/>
                  </a:ext>
                </a:extLst>
              </p:cNvPr>
              <p:cNvSpPr>
                <a:spLocks noEditPoints="1"/>
              </p:cNvSpPr>
              <p:nvPr/>
            </p:nvSpPr>
            <p:spPr bwMode="auto">
              <a:xfrm>
                <a:off x="4504677" y="6657982"/>
                <a:ext cx="204788" cy="203200"/>
              </a:xfrm>
              <a:custGeom>
                <a:avLst/>
                <a:gdLst>
                  <a:gd name="T0" fmla="*/ 60 w 64"/>
                  <a:gd name="T1" fmla="*/ 64 h 64"/>
                  <a:gd name="T2" fmla="*/ 60 w 64"/>
                  <a:gd name="T3" fmla="*/ 64 h 64"/>
                  <a:gd name="T4" fmla="*/ 4 w 64"/>
                  <a:gd name="T5" fmla="*/ 64 h 64"/>
                  <a:gd name="T6" fmla="*/ 0 w 64"/>
                  <a:gd name="T7" fmla="*/ 60 h 64"/>
                  <a:gd name="T8" fmla="*/ 0 w 64"/>
                  <a:gd name="T9" fmla="*/ 4 h 64"/>
                  <a:gd name="T10" fmla="*/ 2 w 64"/>
                  <a:gd name="T11" fmla="*/ 0 h 64"/>
                  <a:gd name="T12" fmla="*/ 7 w 64"/>
                  <a:gd name="T13" fmla="*/ 1 h 64"/>
                  <a:gd name="T14" fmla="*/ 62 w 64"/>
                  <a:gd name="T15" fmla="*/ 57 h 64"/>
                  <a:gd name="T16" fmla="*/ 64 w 64"/>
                  <a:gd name="T17" fmla="*/ 60 h 64"/>
                  <a:gd name="T18" fmla="*/ 60 w 64"/>
                  <a:gd name="T19" fmla="*/ 64 h 64"/>
                  <a:gd name="T20" fmla="*/ 8 w 64"/>
                  <a:gd name="T21" fmla="*/ 56 h 64"/>
                  <a:gd name="T22" fmla="*/ 50 w 64"/>
                  <a:gd name="T23" fmla="*/ 56 h 64"/>
                  <a:gd name="T24" fmla="*/ 8 w 64"/>
                  <a:gd name="T25" fmla="*/ 14 h 64"/>
                  <a:gd name="T26" fmla="*/ 8 w 64"/>
                  <a:gd name="T27"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64">
                    <a:moveTo>
                      <a:pt x="60" y="64"/>
                    </a:moveTo>
                    <a:cubicBezTo>
                      <a:pt x="60" y="64"/>
                      <a:pt x="60" y="64"/>
                      <a:pt x="60" y="64"/>
                    </a:cubicBezTo>
                    <a:cubicBezTo>
                      <a:pt x="4" y="64"/>
                      <a:pt x="4" y="64"/>
                      <a:pt x="4" y="64"/>
                    </a:cubicBezTo>
                    <a:cubicBezTo>
                      <a:pt x="2" y="64"/>
                      <a:pt x="0" y="62"/>
                      <a:pt x="0" y="60"/>
                    </a:cubicBezTo>
                    <a:cubicBezTo>
                      <a:pt x="0" y="4"/>
                      <a:pt x="0" y="4"/>
                      <a:pt x="0" y="4"/>
                    </a:cubicBezTo>
                    <a:cubicBezTo>
                      <a:pt x="0" y="2"/>
                      <a:pt x="1" y="1"/>
                      <a:pt x="2" y="0"/>
                    </a:cubicBezTo>
                    <a:cubicBezTo>
                      <a:pt x="4" y="0"/>
                      <a:pt x="6" y="0"/>
                      <a:pt x="7" y="1"/>
                    </a:cubicBezTo>
                    <a:cubicBezTo>
                      <a:pt x="62" y="57"/>
                      <a:pt x="62" y="57"/>
                      <a:pt x="62" y="57"/>
                    </a:cubicBezTo>
                    <a:cubicBezTo>
                      <a:pt x="63" y="57"/>
                      <a:pt x="64" y="59"/>
                      <a:pt x="64" y="60"/>
                    </a:cubicBezTo>
                    <a:cubicBezTo>
                      <a:pt x="64" y="62"/>
                      <a:pt x="62" y="64"/>
                      <a:pt x="60" y="64"/>
                    </a:cubicBezTo>
                    <a:close/>
                    <a:moveTo>
                      <a:pt x="8" y="56"/>
                    </a:moveTo>
                    <a:cubicBezTo>
                      <a:pt x="50" y="56"/>
                      <a:pt x="50" y="56"/>
                      <a:pt x="50" y="56"/>
                    </a:cubicBezTo>
                    <a:cubicBezTo>
                      <a:pt x="8" y="14"/>
                      <a:pt x="8" y="14"/>
                      <a:pt x="8" y="14"/>
                    </a:cubicBezTo>
                    <a:lnTo>
                      <a:pt x="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06" name="Freeform 1298">
                <a:extLst>
                  <a:ext uri="{FF2B5EF4-FFF2-40B4-BE49-F238E27FC236}">
                    <a16:creationId xmlns="" xmlns:a16="http://schemas.microsoft.com/office/drawing/2014/main" id="{CA61B130-8DFF-4CDE-9316-D91CBED667B0}"/>
                  </a:ext>
                </a:extLst>
              </p:cNvPr>
              <p:cNvSpPr>
                <a:spLocks/>
              </p:cNvSpPr>
              <p:nvPr/>
            </p:nvSpPr>
            <p:spPr bwMode="auto">
              <a:xfrm>
                <a:off x="3944289" y="6759582"/>
                <a:ext cx="496888" cy="660400"/>
              </a:xfrm>
              <a:custGeom>
                <a:avLst/>
                <a:gdLst>
                  <a:gd name="T0" fmla="*/ 148 w 156"/>
                  <a:gd name="T1" fmla="*/ 208 h 208"/>
                  <a:gd name="T2" fmla="*/ 8 w 156"/>
                  <a:gd name="T3" fmla="*/ 208 h 208"/>
                  <a:gd name="T4" fmla="*/ 0 w 156"/>
                  <a:gd name="T5" fmla="*/ 200 h 208"/>
                  <a:gd name="T6" fmla="*/ 0 w 156"/>
                  <a:gd name="T7" fmla="*/ 8 h 208"/>
                  <a:gd name="T8" fmla="*/ 8 w 156"/>
                  <a:gd name="T9" fmla="*/ 0 h 208"/>
                  <a:gd name="T10" fmla="*/ 96 w 156"/>
                  <a:gd name="T11" fmla="*/ 0 h 208"/>
                  <a:gd name="T12" fmla="*/ 100 w 156"/>
                  <a:gd name="T13" fmla="*/ 4 h 208"/>
                  <a:gd name="T14" fmla="*/ 96 w 156"/>
                  <a:gd name="T15" fmla="*/ 8 h 208"/>
                  <a:gd name="T16" fmla="*/ 8 w 156"/>
                  <a:gd name="T17" fmla="*/ 8 h 208"/>
                  <a:gd name="T18" fmla="*/ 8 w 156"/>
                  <a:gd name="T19" fmla="*/ 200 h 208"/>
                  <a:gd name="T20" fmla="*/ 148 w 156"/>
                  <a:gd name="T21" fmla="*/ 200 h 208"/>
                  <a:gd name="T22" fmla="*/ 148 w 156"/>
                  <a:gd name="T23" fmla="*/ 60 h 208"/>
                  <a:gd name="T24" fmla="*/ 152 w 156"/>
                  <a:gd name="T25" fmla="*/ 56 h 208"/>
                  <a:gd name="T26" fmla="*/ 156 w 156"/>
                  <a:gd name="T27" fmla="*/ 60 h 208"/>
                  <a:gd name="T28" fmla="*/ 156 w 156"/>
                  <a:gd name="T29" fmla="*/ 200 h 208"/>
                  <a:gd name="T30" fmla="*/ 148 w 156"/>
                  <a:gd name="T3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6" h="208">
                    <a:moveTo>
                      <a:pt x="148" y="208"/>
                    </a:moveTo>
                    <a:cubicBezTo>
                      <a:pt x="8" y="208"/>
                      <a:pt x="8" y="208"/>
                      <a:pt x="8" y="208"/>
                    </a:cubicBezTo>
                    <a:cubicBezTo>
                      <a:pt x="4" y="208"/>
                      <a:pt x="0" y="204"/>
                      <a:pt x="0" y="200"/>
                    </a:cubicBezTo>
                    <a:cubicBezTo>
                      <a:pt x="0" y="8"/>
                      <a:pt x="0" y="8"/>
                      <a:pt x="0" y="8"/>
                    </a:cubicBezTo>
                    <a:cubicBezTo>
                      <a:pt x="0" y="4"/>
                      <a:pt x="4" y="0"/>
                      <a:pt x="8" y="0"/>
                    </a:cubicBezTo>
                    <a:cubicBezTo>
                      <a:pt x="96" y="0"/>
                      <a:pt x="96" y="0"/>
                      <a:pt x="96" y="0"/>
                    </a:cubicBezTo>
                    <a:cubicBezTo>
                      <a:pt x="98" y="0"/>
                      <a:pt x="100" y="2"/>
                      <a:pt x="100" y="4"/>
                    </a:cubicBezTo>
                    <a:cubicBezTo>
                      <a:pt x="100" y="6"/>
                      <a:pt x="98" y="8"/>
                      <a:pt x="96" y="8"/>
                    </a:cubicBezTo>
                    <a:cubicBezTo>
                      <a:pt x="8" y="8"/>
                      <a:pt x="8" y="8"/>
                      <a:pt x="8" y="8"/>
                    </a:cubicBezTo>
                    <a:cubicBezTo>
                      <a:pt x="8" y="200"/>
                      <a:pt x="8" y="200"/>
                      <a:pt x="8" y="200"/>
                    </a:cubicBezTo>
                    <a:cubicBezTo>
                      <a:pt x="148" y="200"/>
                      <a:pt x="148" y="200"/>
                      <a:pt x="148" y="200"/>
                    </a:cubicBezTo>
                    <a:cubicBezTo>
                      <a:pt x="148" y="60"/>
                      <a:pt x="148" y="60"/>
                      <a:pt x="148" y="60"/>
                    </a:cubicBezTo>
                    <a:cubicBezTo>
                      <a:pt x="148" y="58"/>
                      <a:pt x="150" y="56"/>
                      <a:pt x="152" y="56"/>
                    </a:cubicBezTo>
                    <a:cubicBezTo>
                      <a:pt x="154" y="56"/>
                      <a:pt x="156" y="58"/>
                      <a:pt x="156" y="60"/>
                    </a:cubicBezTo>
                    <a:cubicBezTo>
                      <a:pt x="156" y="200"/>
                      <a:pt x="156" y="200"/>
                      <a:pt x="156" y="200"/>
                    </a:cubicBezTo>
                    <a:cubicBezTo>
                      <a:pt x="156" y="204"/>
                      <a:pt x="152" y="208"/>
                      <a:pt x="148"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07" name="Freeform 1299">
                <a:extLst>
                  <a:ext uri="{FF2B5EF4-FFF2-40B4-BE49-F238E27FC236}">
                    <a16:creationId xmlns="" xmlns:a16="http://schemas.microsoft.com/office/drawing/2014/main" id="{8602025F-C910-43A4-81F2-A4D6FD7FC817}"/>
                  </a:ext>
                </a:extLst>
              </p:cNvPr>
              <p:cNvSpPr>
                <a:spLocks/>
              </p:cNvSpPr>
              <p:nvPr/>
            </p:nvSpPr>
            <p:spPr bwMode="auto">
              <a:xfrm>
                <a:off x="4491977" y="6835782"/>
                <a:ext cx="217488" cy="482600"/>
              </a:xfrm>
              <a:custGeom>
                <a:avLst/>
                <a:gdLst>
                  <a:gd name="T0" fmla="*/ 60 w 68"/>
                  <a:gd name="T1" fmla="*/ 152 h 152"/>
                  <a:gd name="T2" fmla="*/ 4 w 68"/>
                  <a:gd name="T3" fmla="*/ 152 h 152"/>
                  <a:gd name="T4" fmla="*/ 0 w 68"/>
                  <a:gd name="T5" fmla="*/ 148 h 152"/>
                  <a:gd name="T6" fmla="*/ 4 w 68"/>
                  <a:gd name="T7" fmla="*/ 144 h 152"/>
                  <a:gd name="T8" fmla="*/ 60 w 68"/>
                  <a:gd name="T9" fmla="*/ 144 h 152"/>
                  <a:gd name="T10" fmla="*/ 60 w 68"/>
                  <a:gd name="T11" fmla="*/ 4 h 152"/>
                  <a:gd name="T12" fmla="*/ 64 w 68"/>
                  <a:gd name="T13" fmla="*/ 0 h 152"/>
                  <a:gd name="T14" fmla="*/ 68 w 68"/>
                  <a:gd name="T15" fmla="*/ 4 h 152"/>
                  <a:gd name="T16" fmla="*/ 68 w 68"/>
                  <a:gd name="T17" fmla="*/ 144 h 152"/>
                  <a:gd name="T18" fmla="*/ 60 w 68"/>
                  <a:gd name="T19" fmla="*/ 15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52">
                    <a:moveTo>
                      <a:pt x="60" y="152"/>
                    </a:moveTo>
                    <a:cubicBezTo>
                      <a:pt x="4" y="152"/>
                      <a:pt x="4" y="152"/>
                      <a:pt x="4" y="152"/>
                    </a:cubicBezTo>
                    <a:cubicBezTo>
                      <a:pt x="2" y="152"/>
                      <a:pt x="0" y="150"/>
                      <a:pt x="0" y="148"/>
                    </a:cubicBezTo>
                    <a:cubicBezTo>
                      <a:pt x="0" y="146"/>
                      <a:pt x="2" y="144"/>
                      <a:pt x="4" y="144"/>
                    </a:cubicBezTo>
                    <a:cubicBezTo>
                      <a:pt x="60" y="144"/>
                      <a:pt x="60" y="144"/>
                      <a:pt x="60" y="144"/>
                    </a:cubicBezTo>
                    <a:cubicBezTo>
                      <a:pt x="60" y="4"/>
                      <a:pt x="60" y="4"/>
                      <a:pt x="60" y="4"/>
                    </a:cubicBezTo>
                    <a:cubicBezTo>
                      <a:pt x="60" y="2"/>
                      <a:pt x="62" y="0"/>
                      <a:pt x="64" y="0"/>
                    </a:cubicBezTo>
                    <a:cubicBezTo>
                      <a:pt x="66" y="0"/>
                      <a:pt x="68" y="2"/>
                      <a:pt x="68" y="4"/>
                    </a:cubicBezTo>
                    <a:cubicBezTo>
                      <a:pt x="68" y="144"/>
                      <a:pt x="68" y="144"/>
                      <a:pt x="68" y="144"/>
                    </a:cubicBezTo>
                    <a:cubicBezTo>
                      <a:pt x="68" y="148"/>
                      <a:pt x="64" y="152"/>
                      <a:pt x="60"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08" name="Freeform 1300">
                <a:extLst>
                  <a:ext uri="{FF2B5EF4-FFF2-40B4-BE49-F238E27FC236}">
                    <a16:creationId xmlns="" xmlns:a16="http://schemas.microsoft.com/office/drawing/2014/main" id="{808084E7-A4D6-4321-B6DC-D4EC56DD5294}"/>
                  </a:ext>
                </a:extLst>
              </p:cNvPr>
              <p:cNvSpPr>
                <a:spLocks/>
              </p:cNvSpPr>
              <p:nvPr/>
            </p:nvSpPr>
            <p:spPr bwMode="auto">
              <a:xfrm>
                <a:off x="4212577" y="6657982"/>
                <a:ext cx="317500" cy="50800"/>
              </a:xfrm>
              <a:custGeom>
                <a:avLst/>
                <a:gdLst>
                  <a:gd name="T0" fmla="*/ 4 w 100"/>
                  <a:gd name="T1" fmla="*/ 16 h 16"/>
                  <a:gd name="T2" fmla="*/ 0 w 100"/>
                  <a:gd name="T3" fmla="*/ 12 h 16"/>
                  <a:gd name="T4" fmla="*/ 0 w 100"/>
                  <a:gd name="T5" fmla="*/ 8 h 16"/>
                  <a:gd name="T6" fmla="*/ 8 w 100"/>
                  <a:gd name="T7" fmla="*/ 0 h 16"/>
                  <a:gd name="T8" fmla="*/ 96 w 100"/>
                  <a:gd name="T9" fmla="*/ 0 h 16"/>
                  <a:gd name="T10" fmla="*/ 100 w 100"/>
                  <a:gd name="T11" fmla="*/ 4 h 16"/>
                  <a:gd name="T12" fmla="*/ 96 w 100"/>
                  <a:gd name="T13" fmla="*/ 8 h 16"/>
                  <a:gd name="T14" fmla="*/ 8 w 100"/>
                  <a:gd name="T15" fmla="*/ 8 h 16"/>
                  <a:gd name="T16" fmla="*/ 8 w 100"/>
                  <a:gd name="T17" fmla="*/ 12 h 16"/>
                  <a:gd name="T18" fmla="*/ 4 w 100"/>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6">
                    <a:moveTo>
                      <a:pt x="4" y="16"/>
                    </a:moveTo>
                    <a:cubicBezTo>
                      <a:pt x="2" y="16"/>
                      <a:pt x="0" y="14"/>
                      <a:pt x="0" y="12"/>
                    </a:cubicBezTo>
                    <a:cubicBezTo>
                      <a:pt x="0" y="8"/>
                      <a:pt x="0" y="8"/>
                      <a:pt x="0" y="8"/>
                    </a:cubicBezTo>
                    <a:cubicBezTo>
                      <a:pt x="0" y="4"/>
                      <a:pt x="4" y="0"/>
                      <a:pt x="8" y="0"/>
                    </a:cubicBezTo>
                    <a:cubicBezTo>
                      <a:pt x="96" y="0"/>
                      <a:pt x="96" y="0"/>
                      <a:pt x="96" y="0"/>
                    </a:cubicBezTo>
                    <a:cubicBezTo>
                      <a:pt x="98" y="0"/>
                      <a:pt x="100" y="2"/>
                      <a:pt x="100" y="4"/>
                    </a:cubicBezTo>
                    <a:cubicBezTo>
                      <a:pt x="100" y="6"/>
                      <a:pt x="98" y="8"/>
                      <a:pt x="96" y="8"/>
                    </a:cubicBezTo>
                    <a:cubicBezTo>
                      <a:pt x="8" y="8"/>
                      <a:pt x="8" y="8"/>
                      <a:pt x="8" y="8"/>
                    </a:cubicBezTo>
                    <a:cubicBezTo>
                      <a:pt x="8" y="12"/>
                      <a:pt x="8" y="12"/>
                      <a:pt x="8" y="12"/>
                    </a:cubicBezTo>
                    <a:cubicBezTo>
                      <a:pt x="8" y="14"/>
                      <a:pt x="6" y="16"/>
                      <a:pt x="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209" name="Group 842">
              <a:extLst>
                <a:ext uri="{FF2B5EF4-FFF2-40B4-BE49-F238E27FC236}">
                  <a16:creationId xmlns="" xmlns:a16="http://schemas.microsoft.com/office/drawing/2014/main" id="{600A99AF-45F8-475F-874A-AE2736CCE22F}"/>
                </a:ext>
              </a:extLst>
            </p:cNvPr>
            <p:cNvGrpSpPr/>
            <p:nvPr/>
          </p:nvGrpSpPr>
          <p:grpSpPr>
            <a:xfrm>
              <a:off x="5040924" y="5584044"/>
              <a:ext cx="384100" cy="307599"/>
              <a:chOff x="5346053" y="6731007"/>
              <a:chExt cx="765176" cy="612775"/>
            </a:xfrm>
            <a:solidFill>
              <a:schemeClr val="tx1">
                <a:lumMod val="75000"/>
              </a:schemeClr>
            </a:solidFill>
          </p:grpSpPr>
          <p:sp>
            <p:nvSpPr>
              <p:cNvPr id="210" name="Freeform 1301">
                <a:extLst>
                  <a:ext uri="{FF2B5EF4-FFF2-40B4-BE49-F238E27FC236}">
                    <a16:creationId xmlns="" xmlns:a16="http://schemas.microsoft.com/office/drawing/2014/main" id="{35935A3F-8DFC-4364-AAED-B2DEEC7A3D13}"/>
                  </a:ext>
                </a:extLst>
              </p:cNvPr>
              <p:cNvSpPr>
                <a:spLocks/>
              </p:cNvSpPr>
              <p:nvPr/>
            </p:nvSpPr>
            <p:spPr bwMode="auto">
              <a:xfrm>
                <a:off x="5346053" y="6734182"/>
                <a:ext cx="765176" cy="609600"/>
              </a:xfrm>
              <a:custGeom>
                <a:avLst/>
                <a:gdLst>
                  <a:gd name="T0" fmla="*/ 228 w 240"/>
                  <a:gd name="T1" fmla="*/ 192 h 192"/>
                  <a:gd name="T2" fmla="*/ 12 w 240"/>
                  <a:gd name="T3" fmla="*/ 192 h 192"/>
                  <a:gd name="T4" fmla="*/ 0 w 240"/>
                  <a:gd name="T5" fmla="*/ 180 h 192"/>
                  <a:gd name="T6" fmla="*/ 0 w 240"/>
                  <a:gd name="T7" fmla="*/ 12 h 192"/>
                  <a:gd name="T8" fmla="*/ 12 w 240"/>
                  <a:gd name="T9" fmla="*/ 0 h 192"/>
                  <a:gd name="T10" fmla="*/ 89 w 240"/>
                  <a:gd name="T11" fmla="*/ 0 h 192"/>
                  <a:gd name="T12" fmla="*/ 93 w 240"/>
                  <a:gd name="T13" fmla="*/ 4 h 192"/>
                  <a:gd name="T14" fmla="*/ 89 w 240"/>
                  <a:gd name="T15" fmla="*/ 8 h 192"/>
                  <a:gd name="T16" fmla="*/ 12 w 240"/>
                  <a:gd name="T17" fmla="*/ 8 h 192"/>
                  <a:gd name="T18" fmla="*/ 8 w 240"/>
                  <a:gd name="T19" fmla="*/ 12 h 192"/>
                  <a:gd name="T20" fmla="*/ 8 w 240"/>
                  <a:gd name="T21" fmla="*/ 180 h 192"/>
                  <a:gd name="T22" fmla="*/ 12 w 240"/>
                  <a:gd name="T23" fmla="*/ 184 h 192"/>
                  <a:gd name="T24" fmla="*/ 228 w 240"/>
                  <a:gd name="T25" fmla="*/ 184 h 192"/>
                  <a:gd name="T26" fmla="*/ 232 w 240"/>
                  <a:gd name="T27" fmla="*/ 180 h 192"/>
                  <a:gd name="T28" fmla="*/ 232 w 240"/>
                  <a:gd name="T29" fmla="*/ 36 h 192"/>
                  <a:gd name="T30" fmla="*/ 228 w 240"/>
                  <a:gd name="T31" fmla="*/ 32 h 192"/>
                  <a:gd name="T32" fmla="*/ 120 w 240"/>
                  <a:gd name="T33" fmla="*/ 32 h 192"/>
                  <a:gd name="T34" fmla="*/ 116 w 240"/>
                  <a:gd name="T35" fmla="*/ 28 h 192"/>
                  <a:gd name="T36" fmla="*/ 120 w 240"/>
                  <a:gd name="T37" fmla="*/ 24 h 192"/>
                  <a:gd name="T38" fmla="*/ 228 w 240"/>
                  <a:gd name="T39" fmla="*/ 24 h 192"/>
                  <a:gd name="T40" fmla="*/ 240 w 240"/>
                  <a:gd name="T41" fmla="*/ 36 h 192"/>
                  <a:gd name="T42" fmla="*/ 240 w 240"/>
                  <a:gd name="T43" fmla="*/ 180 h 192"/>
                  <a:gd name="T44" fmla="*/ 228 w 240"/>
                  <a:gd name="T45"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0" h="192">
                    <a:moveTo>
                      <a:pt x="228" y="192"/>
                    </a:moveTo>
                    <a:cubicBezTo>
                      <a:pt x="12" y="192"/>
                      <a:pt x="12" y="192"/>
                      <a:pt x="12" y="192"/>
                    </a:cubicBezTo>
                    <a:cubicBezTo>
                      <a:pt x="5" y="192"/>
                      <a:pt x="0" y="187"/>
                      <a:pt x="0" y="180"/>
                    </a:cubicBezTo>
                    <a:cubicBezTo>
                      <a:pt x="0" y="12"/>
                      <a:pt x="0" y="12"/>
                      <a:pt x="0" y="12"/>
                    </a:cubicBezTo>
                    <a:cubicBezTo>
                      <a:pt x="0" y="5"/>
                      <a:pt x="5" y="0"/>
                      <a:pt x="12" y="0"/>
                    </a:cubicBezTo>
                    <a:cubicBezTo>
                      <a:pt x="89" y="0"/>
                      <a:pt x="89" y="0"/>
                      <a:pt x="89" y="0"/>
                    </a:cubicBezTo>
                    <a:cubicBezTo>
                      <a:pt x="91" y="0"/>
                      <a:pt x="93" y="2"/>
                      <a:pt x="93" y="4"/>
                    </a:cubicBezTo>
                    <a:cubicBezTo>
                      <a:pt x="93" y="6"/>
                      <a:pt x="91" y="8"/>
                      <a:pt x="89" y="8"/>
                    </a:cubicBezTo>
                    <a:cubicBezTo>
                      <a:pt x="12" y="8"/>
                      <a:pt x="12" y="8"/>
                      <a:pt x="12" y="8"/>
                    </a:cubicBezTo>
                    <a:cubicBezTo>
                      <a:pt x="10" y="8"/>
                      <a:pt x="8" y="10"/>
                      <a:pt x="8" y="12"/>
                    </a:cubicBezTo>
                    <a:cubicBezTo>
                      <a:pt x="8" y="180"/>
                      <a:pt x="8" y="180"/>
                      <a:pt x="8" y="180"/>
                    </a:cubicBezTo>
                    <a:cubicBezTo>
                      <a:pt x="8" y="182"/>
                      <a:pt x="10" y="184"/>
                      <a:pt x="12" y="184"/>
                    </a:cubicBezTo>
                    <a:cubicBezTo>
                      <a:pt x="228" y="184"/>
                      <a:pt x="228" y="184"/>
                      <a:pt x="228" y="184"/>
                    </a:cubicBezTo>
                    <a:cubicBezTo>
                      <a:pt x="230" y="184"/>
                      <a:pt x="232" y="182"/>
                      <a:pt x="232" y="180"/>
                    </a:cubicBezTo>
                    <a:cubicBezTo>
                      <a:pt x="232" y="36"/>
                      <a:pt x="232" y="36"/>
                      <a:pt x="232" y="36"/>
                    </a:cubicBezTo>
                    <a:cubicBezTo>
                      <a:pt x="232" y="34"/>
                      <a:pt x="230" y="32"/>
                      <a:pt x="228" y="32"/>
                    </a:cubicBezTo>
                    <a:cubicBezTo>
                      <a:pt x="120" y="32"/>
                      <a:pt x="120" y="32"/>
                      <a:pt x="120" y="32"/>
                    </a:cubicBezTo>
                    <a:cubicBezTo>
                      <a:pt x="118" y="32"/>
                      <a:pt x="116" y="30"/>
                      <a:pt x="116" y="28"/>
                    </a:cubicBezTo>
                    <a:cubicBezTo>
                      <a:pt x="116" y="26"/>
                      <a:pt x="118" y="24"/>
                      <a:pt x="120" y="24"/>
                    </a:cubicBezTo>
                    <a:cubicBezTo>
                      <a:pt x="228" y="24"/>
                      <a:pt x="228" y="24"/>
                      <a:pt x="228" y="24"/>
                    </a:cubicBezTo>
                    <a:cubicBezTo>
                      <a:pt x="235" y="24"/>
                      <a:pt x="240" y="29"/>
                      <a:pt x="240" y="36"/>
                    </a:cubicBezTo>
                    <a:cubicBezTo>
                      <a:pt x="240" y="180"/>
                      <a:pt x="240" y="180"/>
                      <a:pt x="240" y="180"/>
                    </a:cubicBezTo>
                    <a:cubicBezTo>
                      <a:pt x="240" y="187"/>
                      <a:pt x="235" y="192"/>
                      <a:pt x="228"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11" name="Freeform 1302">
                <a:extLst>
                  <a:ext uri="{FF2B5EF4-FFF2-40B4-BE49-F238E27FC236}">
                    <a16:creationId xmlns="" xmlns:a16="http://schemas.microsoft.com/office/drawing/2014/main" id="{FEB66035-3F26-4605-8145-CF051D37C9BB}"/>
                  </a:ext>
                </a:extLst>
              </p:cNvPr>
              <p:cNvSpPr>
                <a:spLocks/>
              </p:cNvSpPr>
              <p:nvPr/>
            </p:nvSpPr>
            <p:spPr bwMode="auto">
              <a:xfrm>
                <a:off x="5617516" y="6731007"/>
                <a:ext cx="127000" cy="104775"/>
              </a:xfrm>
              <a:custGeom>
                <a:avLst/>
                <a:gdLst>
                  <a:gd name="T0" fmla="*/ 35 w 40"/>
                  <a:gd name="T1" fmla="*/ 33 h 33"/>
                  <a:gd name="T2" fmla="*/ 33 w 40"/>
                  <a:gd name="T3" fmla="*/ 32 h 33"/>
                  <a:gd name="T4" fmla="*/ 2 w 40"/>
                  <a:gd name="T5" fmla="*/ 8 h 33"/>
                  <a:gd name="T6" fmla="*/ 1 w 40"/>
                  <a:gd name="T7" fmla="*/ 3 h 33"/>
                  <a:gd name="T8" fmla="*/ 7 w 40"/>
                  <a:gd name="T9" fmla="*/ 2 h 33"/>
                  <a:gd name="T10" fmla="*/ 37 w 40"/>
                  <a:gd name="T11" fmla="*/ 26 h 33"/>
                  <a:gd name="T12" fmla="*/ 38 w 40"/>
                  <a:gd name="T13" fmla="*/ 31 h 33"/>
                  <a:gd name="T14" fmla="*/ 35 w 40"/>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3">
                    <a:moveTo>
                      <a:pt x="35" y="33"/>
                    </a:moveTo>
                    <a:cubicBezTo>
                      <a:pt x="34" y="33"/>
                      <a:pt x="33" y="33"/>
                      <a:pt x="33" y="32"/>
                    </a:cubicBezTo>
                    <a:cubicBezTo>
                      <a:pt x="2" y="8"/>
                      <a:pt x="2" y="8"/>
                      <a:pt x="2" y="8"/>
                    </a:cubicBezTo>
                    <a:cubicBezTo>
                      <a:pt x="0" y="7"/>
                      <a:pt x="0" y="4"/>
                      <a:pt x="1" y="3"/>
                    </a:cubicBezTo>
                    <a:cubicBezTo>
                      <a:pt x="2" y="1"/>
                      <a:pt x="5" y="0"/>
                      <a:pt x="7" y="2"/>
                    </a:cubicBezTo>
                    <a:cubicBezTo>
                      <a:pt x="37" y="26"/>
                      <a:pt x="37" y="26"/>
                      <a:pt x="37" y="26"/>
                    </a:cubicBezTo>
                    <a:cubicBezTo>
                      <a:pt x="39" y="27"/>
                      <a:pt x="40" y="30"/>
                      <a:pt x="38" y="31"/>
                    </a:cubicBezTo>
                    <a:cubicBezTo>
                      <a:pt x="37" y="32"/>
                      <a:pt x="36" y="33"/>
                      <a:pt x="3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12" name="Freeform 1303">
                <a:extLst>
                  <a:ext uri="{FF2B5EF4-FFF2-40B4-BE49-F238E27FC236}">
                    <a16:creationId xmlns="" xmlns:a16="http://schemas.microsoft.com/office/drawing/2014/main" id="{A22A92DF-B0CD-4A42-815D-3C7CA053C82C}"/>
                  </a:ext>
                </a:extLst>
              </p:cNvPr>
              <p:cNvSpPr>
                <a:spLocks/>
              </p:cNvSpPr>
              <p:nvPr/>
            </p:nvSpPr>
            <p:spPr bwMode="auto">
              <a:xfrm>
                <a:off x="5346053" y="6911982"/>
                <a:ext cx="765176" cy="25400"/>
              </a:xfrm>
              <a:custGeom>
                <a:avLst/>
                <a:gdLst>
                  <a:gd name="T0" fmla="*/ 236 w 240"/>
                  <a:gd name="T1" fmla="*/ 8 h 8"/>
                  <a:gd name="T2" fmla="*/ 4 w 240"/>
                  <a:gd name="T3" fmla="*/ 8 h 8"/>
                  <a:gd name="T4" fmla="*/ 0 w 240"/>
                  <a:gd name="T5" fmla="*/ 4 h 8"/>
                  <a:gd name="T6" fmla="*/ 4 w 240"/>
                  <a:gd name="T7" fmla="*/ 0 h 8"/>
                  <a:gd name="T8" fmla="*/ 236 w 240"/>
                  <a:gd name="T9" fmla="*/ 0 h 8"/>
                  <a:gd name="T10" fmla="*/ 240 w 240"/>
                  <a:gd name="T11" fmla="*/ 4 h 8"/>
                  <a:gd name="T12" fmla="*/ 236 w 2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40" h="8">
                    <a:moveTo>
                      <a:pt x="236" y="8"/>
                    </a:moveTo>
                    <a:cubicBezTo>
                      <a:pt x="4" y="8"/>
                      <a:pt x="4" y="8"/>
                      <a:pt x="4" y="8"/>
                    </a:cubicBezTo>
                    <a:cubicBezTo>
                      <a:pt x="2" y="8"/>
                      <a:pt x="0" y="6"/>
                      <a:pt x="0" y="4"/>
                    </a:cubicBezTo>
                    <a:cubicBezTo>
                      <a:pt x="0" y="2"/>
                      <a:pt x="2" y="0"/>
                      <a:pt x="4" y="0"/>
                    </a:cubicBezTo>
                    <a:cubicBezTo>
                      <a:pt x="236" y="0"/>
                      <a:pt x="236" y="0"/>
                      <a:pt x="236" y="0"/>
                    </a:cubicBezTo>
                    <a:cubicBezTo>
                      <a:pt x="238" y="0"/>
                      <a:pt x="240" y="2"/>
                      <a:pt x="240" y="4"/>
                    </a:cubicBezTo>
                    <a:cubicBezTo>
                      <a:pt x="240" y="6"/>
                      <a:pt x="238" y="8"/>
                      <a:pt x="23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231" name="Group 847">
              <a:extLst>
                <a:ext uri="{FF2B5EF4-FFF2-40B4-BE49-F238E27FC236}">
                  <a16:creationId xmlns="" xmlns:a16="http://schemas.microsoft.com/office/drawing/2014/main" id="{E23BF5E2-5A46-4BEB-A3D0-0AB84C187BB0}"/>
                </a:ext>
              </a:extLst>
            </p:cNvPr>
            <p:cNvGrpSpPr/>
            <p:nvPr/>
          </p:nvGrpSpPr>
          <p:grpSpPr>
            <a:xfrm>
              <a:off x="5948922" y="1331844"/>
              <a:ext cx="384101" cy="383303"/>
              <a:chOff x="-176142" y="-1625593"/>
              <a:chExt cx="765178" cy="763589"/>
            </a:xfrm>
            <a:solidFill>
              <a:schemeClr val="tx1">
                <a:lumMod val="75000"/>
              </a:schemeClr>
            </a:solidFill>
          </p:grpSpPr>
          <p:sp>
            <p:nvSpPr>
              <p:cNvPr id="232" name="Freeform 1322">
                <a:extLst>
                  <a:ext uri="{FF2B5EF4-FFF2-40B4-BE49-F238E27FC236}">
                    <a16:creationId xmlns="" xmlns:a16="http://schemas.microsoft.com/office/drawing/2014/main" id="{30D61967-140D-4755-8B72-F51538C2F107}"/>
                  </a:ext>
                </a:extLst>
              </p:cNvPr>
              <p:cNvSpPr>
                <a:spLocks/>
              </p:cNvSpPr>
              <p:nvPr/>
            </p:nvSpPr>
            <p:spPr bwMode="auto">
              <a:xfrm>
                <a:off x="-99942" y="-1301742"/>
                <a:ext cx="612777" cy="439738"/>
              </a:xfrm>
              <a:custGeom>
                <a:avLst/>
                <a:gdLst>
                  <a:gd name="T0" fmla="*/ 184 w 192"/>
                  <a:gd name="T1" fmla="*/ 138 h 138"/>
                  <a:gd name="T2" fmla="*/ 140 w 192"/>
                  <a:gd name="T3" fmla="*/ 138 h 138"/>
                  <a:gd name="T4" fmla="*/ 132 w 192"/>
                  <a:gd name="T5" fmla="*/ 130 h 138"/>
                  <a:gd name="T6" fmla="*/ 132 w 192"/>
                  <a:gd name="T7" fmla="*/ 54 h 138"/>
                  <a:gd name="T8" fmla="*/ 60 w 192"/>
                  <a:gd name="T9" fmla="*/ 54 h 138"/>
                  <a:gd name="T10" fmla="*/ 60 w 192"/>
                  <a:gd name="T11" fmla="*/ 130 h 138"/>
                  <a:gd name="T12" fmla="*/ 52 w 192"/>
                  <a:gd name="T13" fmla="*/ 138 h 138"/>
                  <a:gd name="T14" fmla="*/ 8 w 192"/>
                  <a:gd name="T15" fmla="*/ 138 h 138"/>
                  <a:gd name="T16" fmla="*/ 0 w 192"/>
                  <a:gd name="T17" fmla="*/ 130 h 138"/>
                  <a:gd name="T18" fmla="*/ 0 w 192"/>
                  <a:gd name="T19" fmla="*/ 4 h 138"/>
                  <a:gd name="T20" fmla="*/ 4 w 192"/>
                  <a:gd name="T21" fmla="*/ 0 h 138"/>
                  <a:gd name="T22" fmla="*/ 8 w 192"/>
                  <a:gd name="T23" fmla="*/ 4 h 138"/>
                  <a:gd name="T24" fmla="*/ 8 w 192"/>
                  <a:gd name="T25" fmla="*/ 130 h 138"/>
                  <a:gd name="T26" fmla="*/ 52 w 192"/>
                  <a:gd name="T27" fmla="*/ 130 h 138"/>
                  <a:gd name="T28" fmla="*/ 52 w 192"/>
                  <a:gd name="T29" fmla="*/ 54 h 138"/>
                  <a:gd name="T30" fmla="*/ 60 w 192"/>
                  <a:gd name="T31" fmla="*/ 46 h 138"/>
                  <a:gd name="T32" fmla="*/ 132 w 192"/>
                  <a:gd name="T33" fmla="*/ 46 h 138"/>
                  <a:gd name="T34" fmla="*/ 140 w 192"/>
                  <a:gd name="T35" fmla="*/ 54 h 138"/>
                  <a:gd name="T36" fmla="*/ 140 w 192"/>
                  <a:gd name="T37" fmla="*/ 130 h 138"/>
                  <a:gd name="T38" fmla="*/ 184 w 192"/>
                  <a:gd name="T39" fmla="*/ 130 h 138"/>
                  <a:gd name="T40" fmla="*/ 184 w 192"/>
                  <a:gd name="T41" fmla="*/ 4 h 138"/>
                  <a:gd name="T42" fmla="*/ 188 w 192"/>
                  <a:gd name="T43" fmla="*/ 0 h 138"/>
                  <a:gd name="T44" fmla="*/ 192 w 192"/>
                  <a:gd name="T45" fmla="*/ 4 h 138"/>
                  <a:gd name="T46" fmla="*/ 192 w 192"/>
                  <a:gd name="T47" fmla="*/ 130 h 138"/>
                  <a:gd name="T48" fmla="*/ 184 w 192"/>
                  <a:gd name="T49"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138">
                    <a:moveTo>
                      <a:pt x="184" y="138"/>
                    </a:moveTo>
                    <a:cubicBezTo>
                      <a:pt x="140" y="138"/>
                      <a:pt x="140" y="138"/>
                      <a:pt x="140" y="138"/>
                    </a:cubicBezTo>
                    <a:cubicBezTo>
                      <a:pt x="136" y="138"/>
                      <a:pt x="132" y="134"/>
                      <a:pt x="132" y="130"/>
                    </a:cubicBezTo>
                    <a:cubicBezTo>
                      <a:pt x="132" y="54"/>
                      <a:pt x="132" y="54"/>
                      <a:pt x="132" y="54"/>
                    </a:cubicBezTo>
                    <a:cubicBezTo>
                      <a:pt x="60" y="54"/>
                      <a:pt x="60" y="54"/>
                      <a:pt x="60" y="54"/>
                    </a:cubicBezTo>
                    <a:cubicBezTo>
                      <a:pt x="60" y="130"/>
                      <a:pt x="60" y="130"/>
                      <a:pt x="60" y="130"/>
                    </a:cubicBezTo>
                    <a:cubicBezTo>
                      <a:pt x="60" y="134"/>
                      <a:pt x="56" y="138"/>
                      <a:pt x="52" y="138"/>
                    </a:cubicBezTo>
                    <a:cubicBezTo>
                      <a:pt x="8" y="138"/>
                      <a:pt x="8" y="138"/>
                      <a:pt x="8" y="138"/>
                    </a:cubicBezTo>
                    <a:cubicBezTo>
                      <a:pt x="4" y="138"/>
                      <a:pt x="0" y="134"/>
                      <a:pt x="0" y="130"/>
                    </a:cubicBezTo>
                    <a:cubicBezTo>
                      <a:pt x="0" y="4"/>
                      <a:pt x="0" y="4"/>
                      <a:pt x="0" y="4"/>
                    </a:cubicBezTo>
                    <a:cubicBezTo>
                      <a:pt x="0" y="1"/>
                      <a:pt x="2" y="0"/>
                      <a:pt x="4" y="0"/>
                    </a:cubicBezTo>
                    <a:cubicBezTo>
                      <a:pt x="6" y="0"/>
                      <a:pt x="8" y="1"/>
                      <a:pt x="8" y="4"/>
                    </a:cubicBezTo>
                    <a:cubicBezTo>
                      <a:pt x="8" y="130"/>
                      <a:pt x="8" y="130"/>
                      <a:pt x="8" y="130"/>
                    </a:cubicBezTo>
                    <a:cubicBezTo>
                      <a:pt x="52" y="130"/>
                      <a:pt x="52" y="130"/>
                      <a:pt x="52" y="130"/>
                    </a:cubicBezTo>
                    <a:cubicBezTo>
                      <a:pt x="52" y="54"/>
                      <a:pt x="52" y="54"/>
                      <a:pt x="52" y="54"/>
                    </a:cubicBezTo>
                    <a:cubicBezTo>
                      <a:pt x="52" y="50"/>
                      <a:pt x="56" y="46"/>
                      <a:pt x="60" y="46"/>
                    </a:cubicBezTo>
                    <a:cubicBezTo>
                      <a:pt x="132" y="46"/>
                      <a:pt x="132" y="46"/>
                      <a:pt x="132" y="46"/>
                    </a:cubicBezTo>
                    <a:cubicBezTo>
                      <a:pt x="136" y="46"/>
                      <a:pt x="140" y="50"/>
                      <a:pt x="140" y="54"/>
                    </a:cubicBezTo>
                    <a:cubicBezTo>
                      <a:pt x="140" y="130"/>
                      <a:pt x="140" y="130"/>
                      <a:pt x="140" y="130"/>
                    </a:cubicBezTo>
                    <a:cubicBezTo>
                      <a:pt x="184" y="130"/>
                      <a:pt x="184" y="130"/>
                      <a:pt x="184" y="130"/>
                    </a:cubicBezTo>
                    <a:cubicBezTo>
                      <a:pt x="184" y="4"/>
                      <a:pt x="184" y="4"/>
                      <a:pt x="184" y="4"/>
                    </a:cubicBezTo>
                    <a:cubicBezTo>
                      <a:pt x="184" y="1"/>
                      <a:pt x="186" y="0"/>
                      <a:pt x="188" y="0"/>
                    </a:cubicBezTo>
                    <a:cubicBezTo>
                      <a:pt x="190" y="0"/>
                      <a:pt x="192" y="1"/>
                      <a:pt x="192" y="4"/>
                    </a:cubicBezTo>
                    <a:cubicBezTo>
                      <a:pt x="192" y="130"/>
                      <a:pt x="192" y="130"/>
                      <a:pt x="192" y="130"/>
                    </a:cubicBezTo>
                    <a:cubicBezTo>
                      <a:pt x="192" y="134"/>
                      <a:pt x="188" y="138"/>
                      <a:pt x="184"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33" name="Freeform 1323">
                <a:extLst>
                  <a:ext uri="{FF2B5EF4-FFF2-40B4-BE49-F238E27FC236}">
                    <a16:creationId xmlns="" xmlns:a16="http://schemas.microsoft.com/office/drawing/2014/main" id="{9331DE37-561B-48E6-B16B-A636AD31A2C0}"/>
                  </a:ext>
                </a:extLst>
              </p:cNvPr>
              <p:cNvSpPr>
                <a:spLocks/>
              </p:cNvSpPr>
              <p:nvPr/>
            </p:nvSpPr>
            <p:spPr bwMode="auto">
              <a:xfrm>
                <a:off x="-176142" y="-1625593"/>
                <a:ext cx="765178" cy="431801"/>
              </a:xfrm>
              <a:custGeom>
                <a:avLst/>
                <a:gdLst>
                  <a:gd name="T0" fmla="*/ 236 w 240"/>
                  <a:gd name="T1" fmla="*/ 136 h 136"/>
                  <a:gd name="T2" fmla="*/ 233 w 240"/>
                  <a:gd name="T3" fmla="*/ 135 h 136"/>
                  <a:gd name="T4" fmla="*/ 120 w 240"/>
                  <a:gd name="T5" fmla="*/ 10 h 136"/>
                  <a:gd name="T6" fmla="*/ 7 w 240"/>
                  <a:gd name="T7" fmla="*/ 135 h 136"/>
                  <a:gd name="T8" fmla="*/ 1 w 240"/>
                  <a:gd name="T9" fmla="*/ 135 h 136"/>
                  <a:gd name="T10" fmla="*/ 1 w 240"/>
                  <a:gd name="T11" fmla="*/ 129 h 136"/>
                  <a:gd name="T12" fmla="*/ 117 w 240"/>
                  <a:gd name="T13" fmla="*/ 1 h 136"/>
                  <a:gd name="T14" fmla="*/ 123 w 240"/>
                  <a:gd name="T15" fmla="*/ 1 h 136"/>
                  <a:gd name="T16" fmla="*/ 239 w 240"/>
                  <a:gd name="T17" fmla="*/ 129 h 136"/>
                  <a:gd name="T18" fmla="*/ 239 w 240"/>
                  <a:gd name="T19" fmla="*/ 135 h 136"/>
                  <a:gd name="T20" fmla="*/ 236 w 240"/>
                  <a:gd name="T21"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136">
                    <a:moveTo>
                      <a:pt x="236" y="136"/>
                    </a:moveTo>
                    <a:cubicBezTo>
                      <a:pt x="235" y="136"/>
                      <a:pt x="234" y="136"/>
                      <a:pt x="233" y="135"/>
                    </a:cubicBezTo>
                    <a:cubicBezTo>
                      <a:pt x="120" y="10"/>
                      <a:pt x="120" y="10"/>
                      <a:pt x="120" y="10"/>
                    </a:cubicBezTo>
                    <a:cubicBezTo>
                      <a:pt x="7" y="135"/>
                      <a:pt x="7" y="135"/>
                      <a:pt x="7" y="135"/>
                    </a:cubicBezTo>
                    <a:cubicBezTo>
                      <a:pt x="5" y="136"/>
                      <a:pt x="3" y="136"/>
                      <a:pt x="1" y="135"/>
                    </a:cubicBezTo>
                    <a:cubicBezTo>
                      <a:pt x="0" y="133"/>
                      <a:pt x="0" y="131"/>
                      <a:pt x="1" y="129"/>
                    </a:cubicBezTo>
                    <a:cubicBezTo>
                      <a:pt x="117" y="1"/>
                      <a:pt x="117" y="1"/>
                      <a:pt x="117" y="1"/>
                    </a:cubicBezTo>
                    <a:cubicBezTo>
                      <a:pt x="119" y="0"/>
                      <a:pt x="121" y="0"/>
                      <a:pt x="123" y="1"/>
                    </a:cubicBezTo>
                    <a:cubicBezTo>
                      <a:pt x="239" y="129"/>
                      <a:pt x="239" y="129"/>
                      <a:pt x="239" y="129"/>
                    </a:cubicBezTo>
                    <a:cubicBezTo>
                      <a:pt x="240" y="131"/>
                      <a:pt x="240" y="133"/>
                      <a:pt x="239" y="135"/>
                    </a:cubicBezTo>
                    <a:cubicBezTo>
                      <a:pt x="238" y="136"/>
                      <a:pt x="237" y="136"/>
                      <a:pt x="236"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234" name="Group 848">
              <a:extLst>
                <a:ext uri="{FF2B5EF4-FFF2-40B4-BE49-F238E27FC236}">
                  <a16:creationId xmlns="" xmlns:a16="http://schemas.microsoft.com/office/drawing/2014/main" id="{26708FEE-878B-4AA9-9042-20DB311EE89C}"/>
                </a:ext>
              </a:extLst>
            </p:cNvPr>
            <p:cNvGrpSpPr/>
            <p:nvPr/>
          </p:nvGrpSpPr>
          <p:grpSpPr>
            <a:xfrm>
              <a:off x="6873215" y="1331844"/>
              <a:ext cx="384101" cy="383303"/>
              <a:chOff x="1225626" y="-1625593"/>
              <a:chExt cx="765178" cy="763588"/>
            </a:xfrm>
            <a:solidFill>
              <a:schemeClr val="tx1">
                <a:lumMod val="75000"/>
              </a:schemeClr>
            </a:solidFill>
          </p:grpSpPr>
          <p:sp>
            <p:nvSpPr>
              <p:cNvPr id="235" name="Freeform 1324">
                <a:extLst>
                  <a:ext uri="{FF2B5EF4-FFF2-40B4-BE49-F238E27FC236}">
                    <a16:creationId xmlns="" xmlns:a16="http://schemas.microsoft.com/office/drawing/2014/main" id="{B35EB62F-7604-4EEF-8C71-56693BA23CBD}"/>
                  </a:ext>
                </a:extLst>
              </p:cNvPr>
              <p:cNvSpPr>
                <a:spLocks noEditPoints="1"/>
              </p:cNvSpPr>
              <p:nvPr/>
            </p:nvSpPr>
            <p:spPr bwMode="auto">
              <a:xfrm>
                <a:off x="1760616" y="-1625593"/>
                <a:ext cx="230188" cy="228600"/>
              </a:xfrm>
              <a:custGeom>
                <a:avLst/>
                <a:gdLst>
                  <a:gd name="T0" fmla="*/ 36 w 72"/>
                  <a:gd name="T1" fmla="*/ 72 h 72"/>
                  <a:gd name="T2" fmla="*/ 0 w 72"/>
                  <a:gd name="T3" fmla="*/ 36 h 72"/>
                  <a:gd name="T4" fmla="*/ 36 w 72"/>
                  <a:gd name="T5" fmla="*/ 0 h 72"/>
                  <a:gd name="T6" fmla="*/ 72 w 72"/>
                  <a:gd name="T7" fmla="*/ 36 h 72"/>
                  <a:gd name="T8" fmla="*/ 36 w 72"/>
                  <a:gd name="T9" fmla="*/ 72 h 72"/>
                  <a:gd name="T10" fmla="*/ 36 w 72"/>
                  <a:gd name="T11" fmla="*/ 8 h 72"/>
                  <a:gd name="T12" fmla="*/ 8 w 72"/>
                  <a:gd name="T13" fmla="*/ 36 h 72"/>
                  <a:gd name="T14" fmla="*/ 36 w 72"/>
                  <a:gd name="T15" fmla="*/ 64 h 72"/>
                  <a:gd name="T16" fmla="*/ 64 w 72"/>
                  <a:gd name="T17" fmla="*/ 36 h 72"/>
                  <a:gd name="T18" fmla="*/ 36 w 72"/>
                  <a:gd name="T19" fmla="*/ 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72"/>
                    </a:moveTo>
                    <a:cubicBezTo>
                      <a:pt x="16" y="72"/>
                      <a:pt x="0" y="56"/>
                      <a:pt x="0" y="36"/>
                    </a:cubicBezTo>
                    <a:cubicBezTo>
                      <a:pt x="0" y="16"/>
                      <a:pt x="16" y="0"/>
                      <a:pt x="36" y="0"/>
                    </a:cubicBezTo>
                    <a:cubicBezTo>
                      <a:pt x="56" y="0"/>
                      <a:pt x="72" y="16"/>
                      <a:pt x="72" y="36"/>
                    </a:cubicBezTo>
                    <a:cubicBezTo>
                      <a:pt x="72" y="56"/>
                      <a:pt x="56" y="72"/>
                      <a:pt x="36" y="72"/>
                    </a:cubicBezTo>
                    <a:close/>
                    <a:moveTo>
                      <a:pt x="36" y="8"/>
                    </a:moveTo>
                    <a:cubicBezTo>
                      <a:pt x="21" y="8"/>
                      <a:pt x="8" y="21"/>
                      <a:pt x="8" y="36"/>
                    </a:cubicBezTo>
                    <a:cubicBezTo>
                      <a:pt x="8" y="51"/>
                      <a:pt x="21" y="64"/>
                      <a:pt x="36" y="64"/>
                    </a:cubicBezTo>
                    <a:cubicBezTo>
                      <a:pt x="51" y="64"/>
                      <a:pt x="64" y="51"/>
                      <a:pt x="64" y="36"/>
                    </a:cubicBezTo>
                    <a:cubicBezTo>
                      <a:pt x="64" y="21"/>
                      <a:pt x="51" y="8"/>
                      <a:pt x="3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36" name="Freeform 1325">
                <a:extLst>
                  <a:ext uri="{FF2B5EF4-FFF2-40B4-BE49-F238E27FC236}">
                    <a16:creationId xmlns="" xmlns:a16="http://schemas.microsoft.com/office/drawing/2014/main" id="{3EDCBF6D-52E3-4096-9EB1-0ACA2E19EE5B}"/>
                  </a:ext>
                </a:extLst>
              </p:cNvPr>
              <p:cNvSpPr>
                <a:spLocks noEditPoints="1"/>
              </p:cNvSpPr>
              <p:nvPr/>
            </p:nvSpPr>
            <p:spPr bwMode="auto">
              <a:xfrm>
                <a:off x="1760616" y="-1090605"/>
                <a:ext cx="230188" cy="228600"/>
              </a:xfrm>
              <a:custGeom>
                <a:avLst/>
                <a:gdLst>
                  <a:gd name="T0" fmla="*/ 36 w 72"/>
                  <a:gd name="T1" fmla="*/ 72 h 72"/>
                  <a:gd name="T2" fmla="*/ 0 w 72"/>
                  <a:gd name="T3" fmla="*/ 36 h 72"/>
                  <a:gd name="T4" fmla="*/ 36 w 72"/>
                  <a:gd name="T5" fmla="*/ 0 h 72"/>
                  <a:gd name="T6" fmla="*/ 72 w 72"/>
                  <a:gd name="T7" fmla="*/ 36 h 72"/>
                  <a:gd name="T8" fmla="*/ 36 w 72"/>
                  <a:gd name="T9" fmla="*/ 72 h 72"/>
                  <a:gd name="T10" fmla="*/ 36 w 72"/>
                  <a:gd name="T11" fmla="*/ 8 h 72"/>
                  <a:gd name="T12" fmla="*/ 8 w 72"/>
                  <a:gd name="T13" fmla="*/ 36 h 72"/>
                  <a:gd name="T14" fmla="*/ 36 w 72"/>
                  <a:gd name="T15" fmla="*/ 64 h 72"/>
                  <a:gd name="T16" fmla="*/ 64 w 72"/>
                  <a:gd name="T17" fmla="*/ 36 h 72"/>
                  <a:gd name="T18" fmla="*/ 36 w 72"/>
                  <a:gd name="T19" fmla="*/ 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72"/>
                    </a:moveTo>
                    <a:cubicBezTo>
                      <a:pt x="16" y="72"/>
                      <a:pt x="0" y="56"/>
                      <a:pt x="0" y="36"/>
                    </a:cubicBezTo>
                    <a:cubicBezTo>
                      <a:pt x="0" y="16"/>
                      <a:pt x="16" y="0"/>
                      <a:pt x="36" y="0"/>
                    </a:cubicBezTo>
                    <a:cubicBezTo>
                      <a:pt x="56" y="0"/>
                      <a:pt x="72" y="16"/>
                      <a:pt x="72" y="36"/>
                    </a:cubicBezTo>
                    <a:cubicBezTo>
                      <a:pt x="72" y="56"/>
                      <a:pt x="56" y="72"/>
                      <a:pt x="36" y="72"/>
                    </a:cubicBezTo>
                    <a:close/>
                    <a:moveTo>
                      <a:pt x="36" y="8"/>
                    </a:moveTo>
                    <a:cubicBezTo>
                      <a:pt x="21" y="8"/>
                      <a:pt x="8" y="21"/>
                      <a:pt x="8" y="36"/>
                    </a:cubicBezTo>
                    <a:cubicBezTo>
                      <a:pt x="8" y="51"/>
                      <a:pt x="21" y="64"/>
                      <a:pt x="36" y="64"/>
                    </a:cubicBezTo>
                    <a:cubicBezTo>
                      <a:pt x="51" y="64"/>
                      <a:pt x="64" y="51"/>
                      <a:pt x="64" y="36"/>
                    </a:cubicBezTo>
                    <a:cubicBezTo>
                      <a:pt x="64" y="21"/>
                      <a:pt x="51" y="8"/>
                      <a:pt x="3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37" name="Freeform 1326">
                <a:extLst>
                  <a:ext uri="{FF2B5EF4-FFF2-40B4-BE49-F238E27FC236}">
                    <a16:creationId xmlns="" xmlns:a16="http://schemas.microsoft.com/office/drawing/2014/main" id="{B5D69649-777F-4746-BF6B-36A49283123B}"/>
                  </a:ext>
                </a:extLst>
              </p:cNvPr>
              <p:cNvSpPr>
                <a:spLocks noEditPoints="1"/>
              </p:cNvSpPr>
              <p:nvPr/>
            </p:nvSpPr>
            <p:spPr bwMode="auto">
              <a:xfrm>
                <a:off x="1225626" y="-1358893"/>
                <a:ext cx="230188" cy="230188"/>
              </a:xfrm>
              <a:custGeom>
                <a:avLst/>
                <a:gdLst>
                  <a:gd name="T0" fmla="*/ 36 w 72"/>
                  <a:gd name="T1" fmla="*/ 72 h 72"/>
                  <a:gd name="T2" fmla="*/ 0 w 72"/>
                  <a:gd name="T3" fmla="*/ 36 h 72"/>
                  <a:gd name="T4" fmla="*/ 36 w 72"/>
                  <a:gd name="T5" fmla="*/ 0 h 72"/>
                  <a:gd name="T6" fmla="*/ 72 w 72"/>
                  <a:gd name="T7" fmla="*/ 36 h 72"/>
                  <a:gd name="T8" fmla="*/ 36 w 72"/>
                  <a:gd name="T9" fmla="*/ 72 h 72"/>
                  <a:gd name="T10" fmla="*/ 36 w 72"/>
                  <a:gd name="T11" fmla="*/ 8 h 72"/>
                  <a:gd name="T12" fmla="*/ 8 w 72"/>
                  <a:gd name="T13" fmla="*/ 36 h 72"/>
                  <a:gd name="T14" fmla="*/ 36 w 72"/>
                  <a:gd name="T15" fmla="*/ 64 h 72"/>
                  <a:gd name="T16" fmla="*/ 64 w 72"/>
                  <a:gd name="T17" fmla="*/ 36 h 72"/>
                  <a:gd name="T18" fmla="*/ 36 w 72"/>
                  <a:gd name="T19" fmla="*/ 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72"/>
                    </a:moveTo>
                    <a:cubicBezTo>
                      <a:pt x="16" y="72"/>
                      <a:pt x="0" y="56"/>
                      <a:pt x="0" y="36"/>
                    </a:cubicBezTo>
                    <a:cubicBezTo>
                      <a:pt x="0" y="16"/>
                      <a:pt x="16" y="0"/>
                      <a:pt x="36" y="0"/>
                    </a:cubicBezTo>
                    <a:cubicBezTo>
                      <a:pt x="56" y="0"/>
                      <a:pt x="72" y="16"/>
                      <a:pt x="72" y="36"/>
                    </a:cubicBezTo>
                    <a:cubicBezTo>
                      <a:pt x="72" y="56"/>
                      <a:pt x="56" y="72"/>
                      <a:pt x="36" y="72"/>
                    </a:cubicBezTo>
                    <a:close/>
                    <a:moveTo>
                      <a:pt x="36" y="8"/>
                    </a:moveTo>
                    <a:cubicBezTo>
                      <a:pt x="21" y="8"/>
                      <a:pt x="8" y="21"/>
                      <a:pt x="8" y="36"/>
                    </a:cubicBezTo>
                    <a:cubicBezTo>
                      <a:pt x="8" y="51"/>
                      <a:pt x="21" y="64"/>
                      <a:pt x="36" y="64"/>
                    </a:cubicBezTo>
                    <a:cubicBezTo>
                      <a:pt x="51" y="64"/>
                      <a:pt x="64" y="51"/>
                      <a:pt x="64" y="36"/>
                    </a:cubicBezTo>
                    <a:cubicBezTo>
                      <a:pt x="64" y="21"/>
                      <a:pt x="51" y="8"/>
                      <a:pt x="3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38" name="Line 1327">
                <a:extLst>
                  <a:ext uri="{FF2B5EF4-FFF2-40B4-BE49-F238E27FC236}">
                    <a16:creationId xmlns="" xmlns:a16="http://schemas.microsoft.com/office/drawing/2014/main" id="{70E27382-BFDB-45CF-904F-6F3C129ABA3D}"/>
                  </a:ext>
                </a:extLst>
              </p:cNvPr>
              <p:cNvSpPr>
                <a:spLocks noChangeShapeType="1"/>
              </p:cNvSpPr>
              <p:nvPr/>
            </p:nvSpPr>
            <p:spPr bwMode="auto">
              <a:xfrm>
                <a:off x="1879679" y="-973129"/>
                <a:ext cx="0" cy="0"/>
              </a:xfrm>
              <a:prstGeom prst="line">
                <a:avLst/>
              </a:prstGeom>
              <a:grpFill/>
              <a:ln w="2540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39" name="Freeform 1328">
                <a:extLst>
                  <a:ext uri="{FF2B5EF4-FFF2-40B4-BE49-F238E27FC236}">
                    <a16:creationId xmlns="" xmlns:a16="http://schemas.microsoft.com/office/drawing/2014/main" id="{DF4A2CEA-F988-40EA-8805-DDC7F0A0A3B6}"/>
                  </a:ext>
                </a:extLst>
              </p:cNvPr>
              <p:cNvSpPr>
                <a:spLocks/>
              </p:cNvSpPr>
              <p:nvPr/>
            </p:nvSpPr>
            <p:spPr bwMode="auto">
              <a:xfrm>
                <a:off x="1417714" y="-1479543"/>
                <a:ext cx="381001" cy="203200"/>
              </a:xfrm>
              <a:custGeom>
                <a:avLst/>
                <a:gdLst>
                  <a:gd name="T0" fmla="*/ 5 w 120"/>
                  <a:gd name="T1" fmla="*/ 64 h 64"/>
                  <a:gd name="T2" fmla="*/ 1 w 120"/>
                  <a:gd name="T3" fmla="*/ 61 h 64"/>
                  <a:gd name="T4" fmla="*/ 3 w 120"/>
                  <a:gd name="T5" fmla="*/ 56 h 64"/>
                  <a:gd name="T6" fmla="*/ 114 w 120"/>
                  <a:gd name="T7" fmla="*/ 1 h 64"/>
                  <a:gd name="T8" fmla="*/ 119 w 120"/>
                  <a:gd name="T9" fmla="*/ 3 h 64"/>
                  <a:gd name="T10" fmla="*/ 117 w 120"/>
                  <a:gd name="T11" fmla="*/ 8 h 64"/>
                  <a:gd name="T12" fmla="*/ 6 w 120"/>
                  <a:gd name="T13" fmla="*/ 63 h 64"/>
                  <a:gd name="T14" fmla="*/ 5 w 120"/>
                  <a:gd name="T15" fmla="*/ 64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64">
                    <a:moveTo>
                      <a:pt x="5" y="64"/>
                    </a:moveTo>
                    <a:cubicBezTo>
                      <a:pt x="3" y="64"/>
                      <a:pt x="2" y="63"/>
                      <a:pt x="1" y="61"/>
                    </a:cubicBezTo>
                    <a:cubicBezTo>
                      <a:pt x="0" y="60"/>
                      <a:pt x="1" y="57"/>
                      <a:pt x="3" y="56"/>
                    </a:cubicBezTo>
                    <a:cubicBezTo>
                      <a:pt x="114" y="1"/>
                      <a:pt x="114" y="1"/>
                      <a:pt x="114" y="1"/>
                    </a:cubicBezTo>
                    <a:cubicBezTo>
                      <a:pt x="116" y="0"/>
                      <a:pt x="118" y="1"/>
                      <a:pt x="119" y="3"/>
                    </a:cubicBezTo>
                    <a:cubicBezTo>
                      <a:pt x="120" y="5"/>
                      <a:pt x="119" y="7"/>
                      <a:pt x="117" y="8"/>
                    </a:cubicBezTo>
                    <a:cubicBezTo>
                      <a:pt x="6" y="63"/>
                      <a:pt x="6" y="63"/>
                      <a:pt x="6" y="63"/>
                    </a:cubicBezTo>
                    <a:cubicBezTo>
                      <a:pt x="6" y="64"/>
                      <a:pt x="5" y="64"/>
                      <a:pt x="5"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40" name="Freeform 1329">
                <a:extLst>
                  <a:ext uri="{FF2B5EF4-FFF2-40B4-BE49-F238E27FC236}">
                    <a16:creationId xmlns="" xmlns:a16="http://schemas.microsoft.com/office/drawing/2014/main" id="{FB387668-23D0-44D3-A83D-4A1292C7D37C}"/>
                  </a:ext>
                </a:extLst>
              </p:cNvPr>
              <p:cNvSpPr>
                <a:spLocks/>
              </p:cNvSpPr>
              <p:nvPr/>
            </p:nvSpPr>
            <p:spPr bwMode="auto">
              <a:xfrm>
                <a:off x="1417714" y="-1212842"/>
                <a:ext cx="381001" cy="204788"/>
              </a:xfrm>
              <a:custGeom>
                <a:avLst/>
                <a:gdLst>
                  <a:gd name="T0" fmla="*/ 115 w 120"/>
                  <a:gd name="T1" fmla="*/ 64 h 64"/>
                  <a:gd name="T2" fmla="*/ 114 w 120"/>
                  <a:gd name="T3" fmla="*/ 63 h 64"/>
                  <a:gd name="T4" fmla="*/ 3 w 120"/>
                  <a:gd name="T5" fmla="*/ 8 h 64"/>
                  <a:gd name="T6" fmla="*/ 1 w 120"/>
                  <a:gd name="T7" fmla="*/ 3 h 64"/>
                  <a:gd name="T8" fmla="*/ 6 w 120"/>
                  <a:gd name="T9" fmla="*/ 1 h 64"/>
                  <a:gd name="T10" fmla="*/ 117 w 120"/>
                  <a:gd name="T11" fmla="*/ 56 h 64"/>
                  <a:gd name="T12" fmla="*/ 119 w 120"/>
                  <a:gd name="T13" fmla="*/ 61 h 64"/>
                  <a:gd name="T14" fmla="*/ 115 w 120"/>
                  <a:gd name="T15" fmla="*/ 64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64">
                    <a:moveTo>
                      <a:pt x="115" y="64"/>
                    </a:moveTo>
                    <a:cubicBezTo>
                      <a:pt x="115" y="64"/>
                      <a:pt x="114" y="64"/>
                      <a:pt x="114" y="63"/>
                    </a:cubicBezTo>
                    <a:cubicBezTo>
                      <a:pt x="3" y="8"/>
                      <a:pt x="3" y="8"/>
                      <a:pt x="3" y="8"/>
                    </a:cubicBezTo>
                    <a:cubicBezTo>
                      <a:pt x="1" y="7"/>
                      <a:pt x="0" y="5"/>
                      <a:pt x="1" y="3"/>
                    </a:cubicBezTo>
                    <a:cubicBezTo>
                      <a:pt x="2" y="1"/>
                      <a:pt x="4" y="0"/>
                      <a:pt x="6" y="1"/>
                    </a:cubicBezTo>
                    <a:cubicBezTo>
                      <a:pt x="117" y="56"/>
                      <a:pt x="117" y="56"/>
                      <a:pt x="117" y="56"/>
                    </a:cubicBezTo>
                    <a:cubicBezTo>
                      <a:pt x="119" y="57"/>
                      <a:pt x="120" y="60"/>
                      <a:pt x="119" y="61"/>
                    </a:cubicBezTo>
                    <a:cubicBezTo>
                      <a:pt x="118" y="63"/>
                      <a:pt x="117" y="64"/>
                      <a:pt x="115"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241" name="Group 849">
              <a:extLst>
                <a:ext uri="{FF2B5EF4-FFF2-40B4-BE49-F238E27FC236}">
                  <a16:creationId xmlns="" xmlns:a16="http://schemas.microsoft.com/office/drawing/2014/main" id="{6A33B8C5-0A80-432D-8EBE-904B9D126CB7}"/>
                </a:ext>
              </a:extLst>
            </p:cNvPr>
            <p:cNvGrpSpPr/>
            <p:nvPr/>
          </p:nvGrpSpPr>
          <p:grpSpPr>
            <a:xfrm>
              <a:off x="7797508" y="1331844"/>
              <a:ext cx="243051" cy="370553"/>
              <a:chOff x="2768682" y="-1625593"/>
              <a:chExt cx="484189" cy="738188"/>
            </a:xfrm>
            <a:solidFill>
              <a:schemeClr val="tx1">
                <a:lumMod val="75000"/>
              </a:schemeClr>
            </a:solidFill>
          </p:grpSpPr>
          <p:sp>
            <p:nvSpPr>
              <p:cNvPr id="242" name="Freeform 1330">
                <a:extLst>
                  <a:ext uri="{FF2B5EF4-FFF2-40B4-BE49-F238E27FC236}">
                    <a16:creationId xmlns="" xmlns:a16="http://schemas.microsoft.com/office/drawing/2014/main" id="{28E4545A-8A23-4E90-B653-B55F8C3BC0E7}"/>
                  </a:ext>
                </a:extLst>
              </p:cNvPr>
              <p:cNvSpPr>
                <a:spLocks/>
              </p:cNvSpPr>
              <p:nvPr/>
            </p:nvSpPr>
            <p:spPr bwMode="auto">
              <a:xfrm>
                <a:off x="2876632" y="-1187442"/>
                <a:ext cx="47625" cy="84138"/>
              </a:xfrm>
              <a:custGeom>
                <a:avLst/>
                <a:gdLst>
                  <a:gd name="T0" fmla="*/ 10 w 15"/>
                  <a:gd name="T1" fmla="*/ 26 h 26"/>
                  <a:gd name="T2" fmla="*/ 10 w 15"/>
                  <a:gd name="T3" fmla="*/ 26 h 26"/>
                  <a:gd name="T4" fmla="*/ 6 w 15"/>
                  <a:gd name="T5" fmla="*/ 22 h 26"/>
                  <a:gd name="T6" fmla="*/ 6 w 15"/>
                  <a:gd name="T7" fmla="*/ 22 h 26"/>
                  <a:gd name="T8" fmla="*/ 2 w 15"/>
                  <a:gd name="T9" fmla="*/ 8 h 26"/>
                  <a:gd name="T10" fmla="*/ 2 w 15"/>
                  <a:gd name="T11" fmla="*/ 2 h 26"/>
                  <a:gd name="T12" fmla="*/ 8 w 15"/>
                  <a:gd name="T13" fmla="*/ 2 h 26"/>
                  <a:gd name="T14" fmla="*/ 14 w 15"/>
                  <a:gd name="T15" fmla="*/ 23 h 26"/>
                  <a:gd name="T16" fmla="*/ 10 w 15"/>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6">
                    <a:moveTo>
                      <a:pt x="10" y="26"/>
                    </a:moveTo>
                    <a:cubicBezTo>
                      <a:pt x="10" y="26"/>
                      <a:pt x="10" y="26"/>
                      <a:pt x="10" y="26"/>
                    </a:cubicBezTo>
                    <a:cubicBezTo>
                      <a:pt x="7" y="26"/>
                      <a:pt x="6" y="24"/>
                      <a:pt x="6" y="22"/>
                    </a:cubicBezTo>
                    <a:cubicBezTo>
                      <a:pt x="6" y="22"/>
                      <a:pt x="6" y="22"/>
                      <a:pt x="6" y="22"/>
                    </a:cubicBezTo>
                    <a:cubicBezTo>
                      <a:pt x="6" y="19"/>
                      <a:pt x="6" y="11"/>
                      <a:pt x="2" y="8"/>
                    </a:cubicBezTo>
                    <a:cubicBezTo>
                      <a:pt x="0" y="6"/>
                      <a:pt x="0" y="4"/>
                      <a:pt x="2" y="2"/>
                    </a:cubicBezTo>
                    <a:cubicBezTo>
                      <a:pt x="3" y="1"/>
                      <a:pt x="6" y="0"/>
                      <a:pt x="8" y="2"/>
                    </a:cubicBezTo>
                    <a:cubicBezTo>
                      <a:pt x="15" y="9"/>
                      <a:pt x="14" y="22"/>
                      <a:pt x="14" y="23"/>
                    </a:cubicBezTo>
                    <a:cubicBezTo>
                      <a:pt x="14" y="25"/>
                      <a:pt x="12" y="26"/>
                      <a:pt x="1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43" name="Freeform 1331">
                <a:extLst>
                  <a:ext uri="{FF2B5EF4-FFF2-40B4-BE49-F238E27FC236}">
                    <a16:creationId xmlns="" xmlns:a16="http://schemas.microsoft.com/office/drawing/2014/main" id="{77E11EC3-9FCA-4B98-9E21-172DF86DDEA9}"/>
                  </a:ext>
                </a:extLst>
              </p:cNvPr>
              <p:cNvSpPr>
                <a:spLocks/>
              </p:cNvSpPr>
              <p:nvPr/>
            </p:nvSpPr>
            <p:spPr bwMode="auto">
              <a:xfrm>
                <a:off x="3095708" y="-1187442"/>
                <a:ext cx="47625" cy="84138"/>
              </a:xfrm>
              <a:custGeom>
                <a:avLst/>
                <a:gdLst>
                  <a:gd name="T0" fmla="*/ 5 w 15"/>
                  <a:gd name="T1" fmla="*/ 26 h 26"/>
                  <a:gd name="T2" fmla="*/ 1 w 15"/>
                  <a:gd name="T3" fmla="*/ 23 h 26"/>
                  <a:gd name="T4" fmla="*/ 8 w 15"/>
                  <a:gd name="T5" fmla="*/ 2 h 26"/>
                  <a:gd name="T6" fmla="*/ 13 w 15"/>
                  <a:gd name="T7" fmla="*/ 2 h 26"/>
                  <a:gd name="T8" fmla="*/ 13 w 15"/>
                  <a:gd name="T9" fmla="*/ 8 h 26"/>
                  <a:gd name="T10" fmla="*/ 9 w 15"/>
                  <a:gd name="T11" fmla="*/ 22 h 26"/>
                  <a:gd name="T12" fmla="*/ 5 w 15"/>
                  <a:gd name="T13" fmla="*/ 26 h 26"/>
                  <a:gd name="T14" fmla="*/ 5 w 15"/>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26">
                    <a:moveTo>
                      <a:pt x="5" y="26"/>
                    </a:moveTo>
                    <a:cubicBezTo>
                      <a:pt x="3" y="26"/>
                      <a:pt x="1" y="25"/>
                      <a:pt x="1" y="23"/>
                    </a:cubicBezTo>
                    <a:cubicBezTo>
                      <a:pt x="1" y="21"/>
                      <a:pt x="0" y="9"/>
                      <a:pt x="8" y="2"/>
                    </a:cubicBezTo>
                    <a:cubicBezTo>
                      <a:pt x="9" y="0"/>
                      <a:pt x="12" y="1"/>
                      <a:pt x="13" y="2"/>
                    </a:cubicBezTo>
                    <a:cubicBezTo>
                      <a:pt x="15" y="4"/>
                      <a:pt x="15" y="6"/>
                      <a:pt x="13" y="8"/>
                    </a:cubicBezTo>
                    <a:cubicBezTo>
                      <a:pt x="9" y="11"/>
                      <a:pt x="9" y="19"/>
                      <a:pt x="9" y="22"/>
                    </a:cubicBezTo>
                    <a:cubicBezTo>
                      <a:pt x="9" y="24"/>
                      <a:pt x="8" y="26"/>
                      <a:pt x="5" y="26"/>
                    </a:cubicBezTo>
                    <a:cubicBezTo>
                      <a:pt x="5" y="26"/>
                      <a:pt x="5" y="26"/>
                      <a:pt x="5"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44" name="Freeform 1332">
                <a:extLst>
                  <a:ext uri="{FF2B5EF4-FFF2-40B4-BE49-F238E27FC236}">
                    <a16:creationId xmlns="" xmlns:a16="http://schemas.microsoft.com/office/drawing/2014/main" id="{E43F56DF-112C-43C5-98E9-9827E2CB6596}"/>
                  </a:ext>
                </a:extLst>
              </p:cNvPr>
              <p:cNvSpPr>
                <a:spLocks/>
              </p:cNvSpPr>
              <p:nvPr/>
            </p:nvSpPr>
            <p:spPr bwMode="auto">
              <a:xfrm>
                <a:off x="2768682" y="-1625593"/>
                <a:ext cx="254001" cy="468313"/>
              </a:xfrm>
              <a:custGeom>
                <a:avLst/>
                <a:gdLst>
                  <a:gd name="T0" fmla="*/ 39 w 80"/>
                  <a:gd name="T1" fmla="*/ 147 h 147"/>
                  <a:gd name="T2" fmla="*/ 36 w 80"/>
                  <a:gd name="T3" fmla="*/ 146 h 147"/>
                  <a:gd name="T4" fmla="*/ 0 w 80"/>
                  <a:gd name="T5" fmla="*/ 79 h 147"/>
                  <a:gd name="T6" fmla="*/ 76 w 80"/>
                  <a:gd name="T7" fmla="*/ 0 h 147"/>
                  <a:gd name="T8" fmla="*/ 80 w 80"/>
                  <a:gd name="T9" fmla="*/ 4 h 147"/>
                  <a:gd name="T10" fmla="*/ 76 w 80"/>
                  <a:gd name="T11" fmla="*/ 8 h 147"/>
                  <a:gd name="T12" fmla="*/ 8 w 80"/>
                  <a:gd name="T13" fmla="*/ 79 h 147"/>
                  <a:gd name="T14" fmla="*/ 41 w 80"/>
                  <a:gd name="T15" fmla="*/ 140 h 147"/>
                  <a:gd name="T16" fmla="*/ 42 w 80"/>
                  <a:gd name="T17" fmla="*/ 145 h 147"/>
                  <a:gd name="T18" fmla="*/ 39 w 80"/>
                  <a:gd name="T19"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147">
                    <a:moveTo>
                      <a:pt x="39" y="147"/>
                    </a:moveTo>
                    <a:cubicBezTo>
                      <a:pt x="38" y="147"/>
                      <a:pt x="37" y="147"/>
                      <a:pt x="36" y="146"/>
                    </a:cubicBezTo>
                    <a:cubicBezTo>
                      <a:pt x="13" y="128"/>
                      <a:pt x="0" y="105"/>
                      <a:pt x="0" y="79"/>
                    </a:cubicBezTo>
                    <a:cubicBezTo>
                      <a:pt x="0" y="35"/>
                      <a:pt x="34" y="0"/>
                      <a:pt x="76" y="0"/>
                    </a:cubicBezTo>
                    <a:cubicBezTo>
                      <a:pt x="78" y="0"/>
                      <a:pt x="80" y="2"/>
                      <a:pt x="80" y="4"/>
                    </a:cubicBezTo>
                    <a:cubicBezTo>
                      <a:pt x="80" y="6"/>
                      <a:pt x="78" y="8"/>
                      <a:pt x="76" y="8"/>
                    </a:cubicBezTo>
                    <a:cubicBezTo>
                      <a:pt x="39" y="8"/>
                      <a:pt x="8" y="40"/>
                      <a:pt x="8" y="79"/>
                    </a:cubicBezTo>
                    <a:cubicBezTo>
                      <a:pt x="8" y="109"/>
                      <a:pt x="26" y="128"/>
                      <a:pt x="41" y="140"/>
                    </a:cubicBezTo>
                    <a:cubicBezTo>
                      <a:pt x="43" y="141"/>
                      <a:pt x="43" y="143"/>
                      <a:pt x="42" y="145"/>
                    </a:cubicBezTo>
                    <a:cubicBezTo>
                      <a:pt x="41" y="146"/>
                      <a:pt x="40" y="147"/>
                      <a:pt x="39"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45" name="Freeform 1333">
                <a:extLst>
                  <a:ext uri="{FF2B5EF4-FFF2-40B4-BE49-F238E27FC236}">
                    <a16:creationId xmlns="" xmlns:a16="http://schemas.microsoft.com/office/drawing/2014/main" id="{BD6F8769-EA37-4DCF-BC2C-10A7FB3717F3}"/>
                  </a:ext>
                </a:extLst>
              </p:cNvPr>
              <p:cNvSpPr>
                <a:spLocks/>
              </p:cNvSpPr>
              <p:nvPr/>
            </p:nvSpPr>
            <p:spPr bwMode="auto">
              <a:xfrm>
                <a:off x="2997283" y="-1625593"/>
                <a:ext cx="255588" cy="468313"/>
              </a:xfrm>
              <a:custGeom>
                <a:avLst/>
                <a:gdLst>
                  <a:gd name="T0" fmla="*/ 41 w 80"/>
                  <a:gd name="T1" fmla="*/ 147 h 147"/>
                  <a:gd name="T2" fmla="*/ 38 w 80"/>
                  <a:gd name="T3" fmla="*/ 145 h 147"/>
                  <a:gd name="T4" fmla="*/ 39 w 80"/>
                  <a:gd name="T5" fmla="*/ 140 h 147"/>
                  <a:gd name="T6" fmla="*/ 72 w 80"/>
                  <a:gd name="T7" fmla="*/ 79 h 147"/>
                  <a:gd name="T8" fmla="*/ 4 w 80"/>
                  <a:gd name="T9" fmla="*/ 8 h 147"/>
                  <a:gd name="T10" fmla="*/ 0 w 80"/>
                  <a:gd name="T11" fmla="*/ 4 h 147"/>
                  <a:gd name="T12" fmla="*/ 4 w 80"/>
                  <a:gd name="T13" fmla="*/ 0 h 147"/>
                  <a:gd name="T14" fmla="*/ 80 w 80"/>
                  <a:gd name="T15" fmla="*/ 79 h 147"/>
                  <a:gd name="T16" fmla="*/ 44 w 80"/>
                  <a:gd name="T17" fmla="*/ 146 h 147"/>
                  <a:gd name="T18" fmla="*/ 41 w 80"/>
                  <a:gd name="T19"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147">
                    <a:moveTo>
                      <a:pt x="41" y="147"/>
                    </a:moveTo>
                    <a:cubicBezTo>
                      <a:pt x="40" y="147"/>
                      <a:pt x="39" y="146"/>
                      <a:pt x="38" y="145"/>
                    </a:cubicBezTo>
                    <a:cubicBezTo>
                      <a:pt x="37" y="143"/>
                      <a:pt x="37" y="141"/>
                      <a:pt x="39" y="140"/>
                    </a:cubicBezTo>
                    <a:cubicBezTo>
                      <a:pt x="54" y="128"/>
                      <a:pt x="72" y="109"/>
                      <a:pt x="72" y="79"/>
                    </a:cubicBezTo>
                    <a:cubicBezTo>
                      <a:pt x="72" y="40"/>
                      <a:pt x="41" y="8"/>
                      <a:pt x="4" y="8"/>
                    </a:cubicBezTo>
                    <a:cubicBezTo>
                      <a:pt x="2" y="8"/>
                      <a:pt x="0" y="6"/>
                      <a:pt x="0" y="4"/>
                    </a:cubicBezTo>
                    <a:cubicBezTo>
                      <a:pt x="0" y="2"/>
                      <a:pt x="2" y="0"/>
                      <a:pt x="4" y="0"/>
                    </a:cubicBezTo>
                    <a:cubicBezTo>
                      <a:pt x="46" y="0"/>
                      <a:pt x="80" y="35"/>
                      <a:pt x="80" y="79"/>
                    </a:cubicBezTo>
                    <a:cubicBezTo>
                      <a:pt x="80" y="105"/>
                      <a:pt x="67" y="128"/>
                      <a:pt x="44" y="146"/>
                    </a:cubicBezTo>
                    <a:cubicBezTo>
                      <a:pt x="43" y="147"/>
                      <a:pt x="42" y="147"/>
                      <a:pt x="41"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46" name="Freeform 1334">
                <a:extLst>
                  <a:ext uri="{FF2B5EF4-FFF2-40B4-BE49-F238E27FC236}">
                    <a16:creationId xmlns="" xmlns:a16="http://schemas.microsoft.com/office/drawing/2014/main" id="{A209FC1D-534F-46F4-ABCC-1CAE5B5DA0A4}"/>
                  </a:ext>
                </a:extLst>
              </p:cNvPr>
              <p:cNvSpPr>
                <a:spLocks/>
              </p:cNvSpPr>
              <p:nvPr/>
            </p:nvSpPr>
            <p:spPr bwMode="auto">
              <a:xfrm>
                <a:off x="2895683" y="-1128705"/>
                <a:ext cx="127000" cy="241300"/>
              </a:xfrm>
              <a:custGeom>
                <a:avLst/>
                <a:gdLst>
                  <a:gd name="T0" fmla="*/ 36 w 40"/>
                  <a:gd name="T1" fmla="*/ 76 h 76"/>
                  <a:gd name="T2" fmla="*/ 0 w 40"/>
                  <a:gd name="T3" fmla="*/ 49 h 76"/>
                  <a:gd name="T4" fmla="*/ 0 w 40"/>
                  <a:gd name="T5" fmla="*/ 48 h 76"/>
                  <a:gd name="T6" fmla="*/ 0 w 40"/>
                  <a:gd name="T7" fmla="*/ 4 h 76"/>
                  <a:gd name="T8" fmla="*/ 4 w 40"/>
                  <a:gd name="T9" fmla="*/ 0 h 76"/>
                  <a:gd name="T10" fmla="*/ 8 w 40"/>
                  <a:gd name="T11" fmla="*/ 4 h 76"/>
                  <a:gd name="T12" fmla="*/ 8 w 40"/>
                  <a:gd name="T13" fmla="*/ 48 h 76"/>
                  <a:gd name="T14" fmla="*/ 36 w 40"/>
                  <a:gd name="T15" fmla="*/ 68 h 76"/>
                  <a:gd name="T16" fmla="*/ 40 w 40"/>
                  <a:gd name="T17" fmla="*/ 72 h 76"/>
                  <a:gd name="T18" fmla="*/ 36 w 40"/>
                  <a:gd name="T19"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76">
                    <a:moveTo>
                      <a:pt x="36" y="76"/>
                    </a:moveTo>
                    <a:cubicBezTo>
                      <a:pt x="5" y="76"/>
                      <a:pt x="0" y="49"/>
                      <a:pt x="0" y="49"/>
                    </a:cubicBezTo>
                    <a:cubicBezTo>
                      <a:pt x="0" y="49"/>
                      <a:pt x="0" y="49"/>
                      <a:pt x="0" y="48"/>
                    </a:cubicBezTo>
                    <a:cubicBezTo>
                      <a:pt x="0" y="4"/>
                      <a:pt x="0" y="4"/>
                      <a:pt x="0" y="4"/>
                    </a:cubicBezTo>
                    <a:cubicBezTo>
                      <a:pt x="0" y="2"/>
                      <a:pt x="2" y="0"/>
                      <a:pt x="4" y="0"/>
                    </a:cubicBezTo>
                    <a:cubicBezTo>
                      <a:pt x="6" y="0"/>
                      <a:pt x="8" y="2"/>
                      <a:pt x="8" y="4"/>
                    </a:cubicBezTo>
                    <a:cubicBezTo>
                      <a:pt x="8" y="48"/>
                      <a:pt x="8" y="48"/>
                      <a:pt x="8" y="48"/>
                    </a:cubicBezTo>
                    <a:cubicBezTo>
                      <a:pt x="8" y="50"/>
                      <a:pt x="13" y="68"/>
                      <a:pt x="36" y="68"/>
                    </a:cubicBezTo>
                    <a:cubicBezTo>
                      <a:pt x="38" y="68"/>
                      <a:pt x="40" y="70"/>
                      <a:pt x="40" y="72"/>
                    </a:cubicBezTo>
                    <a:cubicBezTo>
                      <a:pt x="40" y="74"/>
                      <a:pt x="38" y="76"/>
                      <a:pt x="3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47" name="Freeform 1335">
                <a:extLst>
                  <a:ext uri="{FF2B5EF4-FFF2-40B4-BE49-F238E27FC236}">
                    <a16:creationId xmlns="" xmlns:a16="http://schemas.microsoft.com/office/drawing/2014/main" id="{28EE2EA4-6E8F-46FE-8F23-FAFB6AA9B610}"/>
                  </a:ext>
                </a:extLst>
              </p:cNvPr>
              <p:cNvSpPr>
                <a:spLocks/>
              </p:cNvSpPr>
              <p:nvPr/>
            </p:nvSpPr>
            <p:spPr bwMode="auto">
              <a:xfrm>
                <a:off x="2997283" y="-1128705"/>
                <a:ext cx="127000" cy="241300"/>
              </a:xfrm>
              <a:custGeom>
                <a:avLst/>
                <a:gdLst>
                  <a:gd name="T0" fmla="*/ 4 w 40"/>
                  <a:gd name="T1" fmla="*/ 76 h 76"/>
                  <a:gd name="T2" fmla="*/ 0 w 40"/>
                  <a:gd name="T3" fmla="*/ 72 h 76"/>
                  <a:gd name="T4" fmla="*/ 4 w 40"/>
                  <a:gd name="T5" fmla="*/ 68 h 76"/>
                  <a:gd name="T6" fmla="*/ 32 w 40"/>
                  <a:gd name="T7" fmla="*/ 48 h 76"/>
                  <a:gd name="T8" fmla="*/ 32 w 40"/>
                  <a:gd name="T9" fmla="*/ 4 h 76"/>
                  <a:gd name="T10" fmla="*/ 36 w 40"/>
                  <a:gd name="T11" fmla="*/ 0 h 76"/>
                  <a:gd name="T12" fmla="*/ 40 w 40"/>
                  <a:gd name="T13" fmla="*/ 4 h 76"/>
                  <a:gd name="T14" fmla="*/ 40 w 40"/>
                  <a:gd name="T15" fmla="*/ 48 h 76"/>
                  <a:gd name="T16" fmla="*/ 40 w 40"/>
                  <a:gd name="T17" fmla="*/ 49 h 76"/>
                  <a:gd name="T18" fmla="*/ 4 w 40"/>
                  <a:gd name="T19"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76">
                    <a:moveTo>
                      <a:pt x="4" y="76"/>
                    </a:moveTo>
                    <a:cubicBezTo>
                      <a:pt x="2" y="76"/>
                      <a:pt x="0" y="74"/>
                      <a:pt x="0" y="72"/>
                    </a:cubicBezTo>
                    <a:cubicBezTo>
                      <a:pt x="0" y="70"/>
                      <a:pt x="2" y="68"/>
                      <a:pt x="4" y="68"/>
                    </a:cubicBezTo>
                    <a:cubicBezTo>
                      <a:pt x="27" y="68"/>
                      <a:pt x="32" y="51"/>
                      <a:pt x="32" y="48"/>
                    </a:cubicBezTo>
                    <a:cubicBezTo>
                      <a:pt x="32" y="4"/>
                      <a:pt x="32" y="4"/>
                      <a:pt x="32" y="4"/>
                    </a:cubicBezTo>
                    <a:cubicBezTo>
                      <a:pt x="32" y="2"/>
                      <a:pt x="34" y="0"/>
                      <a:pt x="36" y="0"/>
                    </a:cubicBezTo>
                    <a:cubicBezTo>
                      <a:pt x="38" y="0"/>
                      <a:pt x="40" y="2"/>
                      <a:pt x="40" y="4"/>
                    </a:cubicBezTo>
                    <a:cubicBezTo>
                      <a:pt x="40" y="48"/>
                      <a:pt x="40" y="48"/>
                      <a:pt x="40" y="48"/>
                    </a:cubicBezTo>
                    <a:cubicBezTo>
                      <a:pt x="40" y="49"/>
                      <a:pt x="40" y="49"/>
                      <a:pt x="40" y="49"/>
                    </a:cubicBezTo>
                    <a:cubicBezTo>
                      <a:pt x="40" y="49"/>
                      <a:pt x="35" y="76"/>
                      <a:pt x="4"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48" name="Freeform 1336">
                <a:extLst>
                  <a:ext uri="{FF2B5EF4-FFF2-40B4-BE49-F238E27FC236}">
                    <a16:creationId xmlns="" xmlns:a16="http://schemas.microsoft.com/office/drawing/2014/main" id="{BEAC751C-94E2-43DD-8773-750B8C0287BE}"/>
                  </a:ext>
                </a:extLst>
              </p:cNvPr>
              <p:cNvSpPr>
                <a:spLocks/>
              </p:cNvSpPr>
              <p:nvPr/>
            </p:nvSpPr>
            <p:spPr bwMode="auto">
              <a:xfrm>
                <a:off x="2892507" y="-1093780"/>
                <a:ext cx="234951" cy="57150"/>
              </a:xfrm>
              <a:custGeom>
                <a:avLst/>
                <a:gdLst>
                  <a:gd name="T0" fmla="*/ 38 w 74"/>
                  <a:gd name="T1" fmla="*/ 17 h 18"/>
                  <a:gd name="T2" fmla="*/ 3 w 74"/>
                  <a:gd name="T3" fmla="*/ 8 h 18"/>
                  <a:gd name="T4" fmla="*/ 2 w 74"/>
                  <a:gd name="T5" fmla="*/ 3 h 18"/>
                  <a:gd name="T6" fmla="*/ 7 w 74"/>
                  <a:gd name="T7" fmla="*/ 1 h 18"/>
                  <a:gd name="T8" fmla="*/ 67 w 74"/>
                  <a:gd name="T9" fmla="*/ 1 h 18"/>
                  <a:gd name="T10" fmla="*/ 72 w 74"/>
                  <a:gd name="T11" fmla="*/ 3 h 18"/>
                  <a:gd name="T12" fmla="*/ 71 w 74"/>
                  <a:gd name="T13" fmla="*/ 8 h 18"/>
                  <a:gd name="T14" fmla="*/ 38 w 74"/>
                  <a:gd name="T15" fmla="*/ 17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18">
                    <a:moveTo>
                      <a:pt x="38" y="17"/>
                    </a:moveTo>
                    <a:cubicBezTo>
                      <a:pt x="19" y="17"/>
                      <a:pt x="4" y="9"/>
                      <a:pt x="3" y="8"/>
                    </a:cubicBezTo>
                    <a:cubicBezTo>
                      <a:pt x="1" y="7"/>
                      <a:pt x="0" y="5"/>
                      <a:pt x="2" y="3"/>
                    </a:cubicBezTo>
                    <a:cubicBezTo>
                      <a:pt x="3" y="1"/>
                      <a:pt x="5" y="0"/>
                      <a:pt x="7" y="1"/>
                    </a:cubicBezTo>
                    <a:cubicBezTo>
                      <a:pt x="7" y="2"/>
                      <a:pt x="38" y="18"/>
                      <a:pt x="67" y="1"/>
                    </a:cubicBezTo>
                    <a:cubicBezTo>
                      <a:pt x="69" y="0"/>
                      <a:pt x="71" y="1"/>
                      <a:pt x="72" y="3"/>
                    </a:cubicBezTo>
                    <a:cubicBezTo>
                      <a:pt x="74" y="5"/>
                      <a:pt x="73" y="7"/>
                      <a:pt x="71" y="8"/>
                    </a:cubicBezTo>
                    <a:cubicBezTo>
                      <a:pt x="60" y="15"/>
                      <a:pt x="48" y="17"/>
                      <a:pt x="3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249" name="Group 850">
              <a:extLst>
                <a:ext uri="{FF2B5EF4-FFF2-40B4-BE49-F238E27FC236}">
                  <a16:creationId xmlns="" xmlns:a16="http://schemas.microsoft.com/office/drawing/2014/main" id="{C75F68F3-D98A-472D-9D16-34B1FA64C00A}"/>
                </a:ext>
              </a:extLst>
            </p:cNvPr>
            <p:cNvGrpSpPr/>
            <p:nvPr/>
          </p:nvGrpSpPr>
          <p:grpSpPr>
            <a:xfrm>
              <a:off x="8580751" y="1331844"/>
              <a:ext cx="384101" cy="383303"/>
              <a:chOff x="4029162" y="-1625593"/>
              <a:chExt cx="765178" cy="763589"/>
            </a:xfrm>
            <a:solidFill>
              <a:schemeClr val="tx1">
                <a:lumMod val="75000"/>
              </a:schemeClr>
            </a:solidFill>
          </p:grpSpPr>
          <p:sp>
            <p:nvSpPr>
              <p:cNvPr id="250" name="Freeform 1337">
                <a:extLst>
                  <a:ext uri="{FF2B5EF4-FFF2-40B4-BE49-F238E27FC236}">
                    <a16:creationId xmlns="" xmlns:a16="http://schemas.microsoft.com/office/drawing/2014/main" id="{826AA6D0-EFA7-4960-8608-F711F4407701}"/>
                  </a:ext>
                </a:extLst>
              </p:cNvPr>
              <p:cNvSpPr>
                <a:spLocks noEditPoints="1"/>
              </p:cNvSpPr>
              <p:nvPr/>
            </p:nvSpPr>
            <p:spPr bwMode="auto">
              <a:xfrm>
                <a:off x="4029162" y="-1625593"/>
                <a:ext cx="765178" cy="763589"/>
              </a:xfrm>
              <a:custGeom>
                <a:avLst/>
                <a:gdLst>
                  <a:gd name="T0" fmla="*/ 105 w 240"/>
                  <a:gd name="T1" fmla="*/ 240 h 240"/>
                  <a:gd name="T2" fmla="*/ 97 w 240"/>
                  <a:gd name="T3" fmla="*/ 237 h 240"/>
                  <a:gd name="T4" fmla="*/ 3 w 240"/>
                  <a:gd name="T5" fmla="*/ 143 h 240"/>
                  <a:gd name="T6" fmla="*/ 0 w 240"/>
                  <a:gd name="T7" fmla="*/ 135 h 240"/>
                  <a:gd name="T8" fmla="*/ 3 w 240"/>
                  <a:gd name="T9" fmla="*/ 127 h 240"/>
                  <a:gd name="T10" fmla="*/ 127 w 240"/>
                  <a:gd name="T11" fmla="*/ 7 h 240"/>
                  <a:gd name="T12" fmla="*/ 143 w 240"/>
                  <a:gd name="T13" fmla="*/ 0 h 240"/>
                  <a:gd name="T14" fmla="*/ 228 w 240"/>
                  <a:gd name="T15" fmla="*/ 0 h 240"/>
                  <a:gd name="T16" fmla="*/ 240 w 240"/>
                  <a:gd name="T17" fmla="*/ 12 h 240"/>
                  <a:gd name="T18" fmla="*/ 240 w 240"/>
                  <a:gd name="T19" fmla="*/ 97 h 240"/>
                  <a:gd name="T20" fmla="*/ 233 w 240"/>
                  <a:gd name="T21" fmla="*/ 113 h 240"/>
                  <a:gd name="T22" fmla="*/ 113 w 240"/>
                  <a:gd name="T23" fmla="*/ 237 h 240"/>
                  <a:gd name="T24" fmla="*/ 105 w 240"/>
                  <a:gd name="T25" fmla="*/ 240 h 240"/>
                  <a:gd name="T26" fmla="*/ 143 w 240"/>
                  <a:gd name="T27" fmla="*/ 8 h 240"/>
                  <a:gd name="T28" fmla="*/ 132 w 240"/>
                  <a:gd name="T29" fmla="*/ 12 h 240"/>
                  <a:gd name="T30" fmla="*/ 9 w 240"/>
                  <a:gd name="T31" fmla="*/ 132 h 240"/>
                  <a:gd name="T32" fmla="*/ 8 w 240"/>
                  <a:gd name="T33" fmla="*/ 135 h 240"/>
                  <a:gd name="T34" fmla="*/ 9 w 240"/>
                  <a:gd name="T35" fmla="*/ 137 h 240"/>
                  <a:gd name="T36" fmla="*/ 102 w 240"/>
                  <a:gd name="T37" fmla="*/ 231 h 240"/>
                  <a:gd name="T38" fmla="*/ 108 w 240"/>
                  <a:gd name="T39" fmla="*/ 231 h 240"/>
                  <a:gd name="T40" fmla="*/ 228 w 240"/>
                  <a:gd name="T41" fmla="*/ 108 h 240"/>
                  <a:gd name="T42" fmla="*/ 232 w 240"/>
                  <a:gd name="T43" fmla="*/ 97 h 240"/>
                  <a:gd name="T44" fmla="*/ 232 w 240"/>
                  <a:gd name="T45" fmla="*/ 12 h 240"/>
                  <a:gd name="T46" fmla="*/ 228 w 240"/>
                  <a:gd name="T47" fmla="*/ 8 h 240"/>
                  <a:gd name="T48" fmla="*/ 143 w 240"/>
                  <a:gd name="T49" fmla="*/ 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0" h="240">
                    <a:moveTo>
                      <a:pt x="105" y="240"/>
                    </a:moveTo>
                    <a:cubicBezTo>
                      <a:pt x="102" y="240"/>
                      <a:pt x="99" y="239"/>
                      <a:pt x="97" y="237"/>
                    </a:cubicBezTo>
                    <a:cubicBezTo>
                      <a:pt x="3" y="143"/>
                      <a:pt x="3" y="143"/>
                      <a:pt x="3" y="143"/>
                    </a:cubicBezTo>
                    <a:cubicBezTo>
                      <a:pt x="1" y="141"/>
                      <a:pt x="0" y="138"/>
                      <a:pt x="0" y="135"/>
                    </a:cubicBezTo>
                    <a:cubicBezTo>
                      <a:pt x="0" y="132"/>
                      <a:pt x="1" y="129"/>
                      <a:pt x="3" y="127"/>
                    </a:cubicBezTo>
                    <a:cubicBezTo>
                      <a:pt x="127" y="7"/>
                      <a:pt x="127" y="7"/>
                      <a:pt x="127" y="7"/>
                    </a:cubicBezTo>
                    <a:cubicBezTo>
                      <a:pt x="130" y="3"/>
                      <a:pt x="137" y="0"/>
                      <a:pt x="143" y="0"/>
                    </a:cubicBezTo>
                    <a:cubicBezTo>
                      <a:pt x="228" y="0"/>
                      <a:pt x="228" y="0"/>
                      <a:pt x="228" y="0"/>
                    </a:cubicBezTo>
                    <a:cubicBezTo>
                      <a:pt x="235" y="0"/>
                      <a:pt x="240" y="5"/>
                      <a:pt x="240" y="12"/>
                    </a:cubicBezTo>
                    <a:cubicBezTo>
                      <a:pt x="240" y="97"/>
                      <a:pt x="240" y="97"/>
                      <a:pt x="240" y="97"/>
                    </a:cubicBezTo>
                    <a:cubicBezTo>
                      <a:pt x="240" y="103"/>
                      <a:pt x="237" y="110"/>
                      <a:pt x="233" y="113"/>
                    </a:cubicBezTo>
                    <a:cubicBezTo>
                      <a:pt x="113" y="237"/>
                      <a:pt x="113" y="237"/>
                      <a:pt x="113" y="237"/>
                    </a:cubicBezTo>
                    <a:cubicBezTo>
                      <a:pt x="111" y="239"/>
                      <a:pt x="108" y="240"/>
                      <a:pt x="105" y="240"/>
                    </a:cubicBezTo>
                    <a:close/>
                    <a:moveTo>
                      <a:pt x="143" y="8"/>
                    </a:moveTo>
                    <a:cubicBezTo>
                      <a:pt x="139" y="8"/>
                      <a:pt x="134" y="10"/>
                      <a:pt x="132" y="12"/>
                    </a:cubicBezTo>
                    <a:cubicBezTo>
                      <a:pt x="9" y="132"/>
                      <a:pt x="9" y="132"/>
                      <a:pt x="9" y="132"/>
                    </a:cubicBezTo>
                    <a:cubicBezTo>
                      <a:pt x="8" y="133"/>
                      <a:pt x="8" y="134"/>
                      <a:pt x="8" y="135"/>
                    </a:cubicBezTo>
                    <a:cubicBezTo>
                      <a:pt x="8" y="136"/>
                      <a:pt x="8" y="137"/>
                      <a:pt x="9" y="137"/>
                    </a:cubicBezTo>
                    <a:cubicBezTo>
                      <a:pt x="102" y="231"/>
                      <a:pt x="102" y="231"/>
                      <a:pt x="102" y="231"/>
                    </a:cubicBezTo>
                    <a:cubicBezTo>
                      <a:pt x="104" y="232"/>
                      <a:pt x="106" y="232"/>
                      <a:pt x="108" y="231"/>
                    </a:cubicBezTo>
                    <a:cubicBezTo>
                      <a:pt x="228" y="108"/>
                      <a:pt x="228" y="108"/>
                      <a:pt x="228" y="108"/>
                    </a:cubicBezTo>
                    <a:cubicBezTo>
                      <a:pt x="230" y="106"/>
                      <a:pt x="232" y="101"/>
                      <a:pt x="232" y="97"/>
                    </a:cubicBezTo>
                    <a:cubicBezTo>
                      <a:pt x="232" y="12"/>
                      <a:pt x="232" y="12"/>
                      <a:pt x="232" y="12"/>
                    </a:cubicBezTo>
                    <a:cubicBezTo>
                      <a:pt x="232" y="10"/>
                      <a:pt x="230" y="8"/>
                      <a:pt x="228" y="8"/>
                    </a:cubicBezTo>
                    <a:lnTo>
                      <a:pt x="143"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51" name="Freeform 1338">
                <a:extLst>
                  <a:ext uri="{FF2B5EF4-FFF2-40B4-BE49-F238E27FC236}">
                    <a16:creationId xmlns="" xmlns:a16="http://schemas.microsoft.com/office/drawing/2014/main" id="{7F78DBBF-E493-49BF-BC05-D70A1B70F311}"/>
                  </a:ext>
                </a:extLst>
              </p:cNvPr>
              <p:cNvSpPr>
                <a:spLocks noEditPoints="1"/>
              </p:cNvSpPr>
              <p:nvPr/>
            </p:nvSpPr>
            <p:spPr bwMode="auto">
              <a:xfrm>
                <a:off x="4591139" y="-1549393"/>
                <a:ext cx="127000" cy="127000"/>
              </a:xfrm>
              <a:custGeom>
                <a:avLst/>
                <a:gdLst>
                  <a:gd name="T0" fmla="*/ 20 w 40"/>
                  <a:gd name="T1" fmla="*/ 40 h 40"/>
                  <a:gd name="T2" fmla="*/ 0 w 40"/>
                  <a:gd name="T3" fmla="*/ 20 h 40"/>
                  <a:gd name="T4" fmla="*/ 20 w 40"/>
                  <a:gd name="T5" fmla="*/ 0 h 40"/>
                  <a:gd name="T6" fmla="*/ 40 w 40"/>
                  <a:gd name="T7" fmla="*/ 20 h 40"/>
                  <a:gd name="T8" fmla="*/ 20 w 40"/>
                  <a:gd name="T9" fmla="*/ 40 h 40"/>
                  <a:gd name="T10" fmla="*/ 20 w 40"/>
                  <a:gd name="T11" fmla="*/ 8 h 40"/>
                  <a:gd name="T12" fmla="*/ 8 w 40"/>
                  <a:gd name="T13" fmla="*/ 20 h 40"/>
                  <a:gd name="T14" fmla="*/ 20 w 40"/>
                  <a:gd name="T15" fmla="*/ 32 h 40"/>
                  <a:gd name="T16" fmla="*/ 32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8"/>
                    </a:moveTo>
                    <a:cubicBezTo>
                      <a:pt x="13" y="8"/>
                      <a:pt x="8" y="13"/>
                      <a:pt x="8" y="20"/>
                    </a:cubicBezTo>
                    <a:cubicBezTo>
                      <a:pt x="8" y="27"/>
                      <a:pt x="13" y="32"/>
                      <a:pt x="20" y="32"/>
                    </a:cubicBezTo>
                    <a:cubicBezTo>
                      <a:pt x="27" y="32"/>
                      <a:pt x="32" y="27"/>
                      <a:pt x="32" y="20"/>
                    </a:cubicBezTo>
                    <a:cubicBezTo>
                      <a:pt x="32" y="13"/>
                      <a:pt x="27" y="8"/>
                      <a:pt x="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252" name="Group 851">
              <a:extLst>
                <a:ext uri="{FF2B5EF4-FFF2-40B4-BE49-F238E27FC236}">
                  <a16:creationId xmlns="" xmlns:a16="http://schemas.microsoft.com/office/drawing/2014/main" id="{21F6B008-9A77-4540-AADD-D55A25ACC204}"/>
                </a:ext>
              </a:extLst>
            </p:cNvPr>
            <p:cNvGrpSpPr/>
            <p:nvPr/>
          </p:nvGrpSpPr>
          <p:grpSpPr>
            <a:xfrm>
              <a:off x="9505048" y="1338220"/>
              <a:ext cx="384101" cy="376927"/>
              <a:chOff x="5430930" y="-1612893"/>
              <a:chExt cx="765178" cy="750889"/>
            </a:xfrm>
            <a:solidFill>
              <a:schemeClr val="tx1">
                <a:lumMod val="75000"/>
              </a:schemeClr>
            </a:solidFill>
          </p:grpSpPr>
          <p:sp>
            <p:nvSpPr>
              <p:cNvPr id="253" name="Freeform 1339">
                <a:extLst>
                  <a:ext uri="{FF2B5EF4-FFF2-40B4-BE49-F238E27FC236}">
                    <a16:creationId xmlns="" xmlns:a16="http://schemas.microsoft.com/office/drawing/2014/main" id="{49A04B45-FAFD-4D80-8E7C-C722C3CD68FC}"/>
                  </a:ext>
                </a:extLst>
              </p:cNvPr>
              <p:cNvSpPr>
                <a:spLocks/>
              </p:cNvSpPr>
              <p:nvPr/>
            </p:nvSpPr>
            <p:spPr bwMode="auto">
              <a:xfrm>
                <a:off x="5800819" y="-1612893"/>
                <a:ext cx="25400" cy="88900"/>
              </a:xfrm>
              <a:custGeom>
                <a:avLst/>
                <a:gdLst>
                  <a:gd name="T0" fmla="*/ 4 w 8"/>
                  <a:gd name="T1" fmla="*/ 28 h 28"/>
                  <a:gd name="T2" fmla="*/ 0 w 8"/>
                  <a:gd name="T3" fmla="*/ 24 h 28"/>
                  <a:gd name="T4" fmla="*/ 0 w 8"/>
                  <a:gd name="T5" fmla="*/ 4 h 28"/>
                  <a:gd name="T6" fmla="*/ 4 w 8"/>
                  <a:gd name="T7" fmla="*/ 0 h 28"/>
                  <a:gd name="T8" fmla="*/ 8 w 8"/>
                  <a:gd name="T9" fmla="*/ 4 h 28"/>
                  <a:gd name="T10" fmla="*/ 8 w 8"/>
                  <a:gd name="T11" fmla="*/ 24 h 28"/>
                  <a:gd name="T12" fmla="*/ 4 w 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8" h="28">
                    <a:moveTo>
                      <a:pt x="4" y="28"/>
                    </a:moveTo>
                    <a:cubicBezTo>
                      <a:pt x="2" y="28"/>
                      <a:pt x="0" y="26"/>
                      <a:pt x="0" y="24"/>
                    </a:cubicBezTo>
                    <a:cubicBezTo>
                      <a:pt x="0" y="4"/>
                      <a:pt x="0" y="4"/>
                      <a:pt x="0" y="4"/>
                    </a:cubicBezTo>
                    <a:cubicBezTo>
                      <a:pt x="0" y="2"/>
                      <a:pt x="2" y="0"/>
                      <a:pt x="4" y="0"/>
                    </a:cubicBezTo>
                    <a:cubicBezTo>
                      <a:pt x="6" y="0"/>
                      <a:pt x="8" y="2"/>
                      <a:pt x="8" y="4"/>
                    </a:cubicBezTo>
                    <a:cubicBezTo>
                      <a:pt x="8" y="24"/>
                      <a:pt x="8" y="24"/>
                      <a:pt x="8" y="24"/>
                    </a:cubicBezTo>
                    <a:cubicBezTo>
                      <a:pt x="8" y="26"/>
                      <a:pt x="6"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54" name="Freeform 1340">
                <a:extLst>
                  <a:ext uri="{FF2B5EF4-FFF2-40B4-BE49-F238E27FC236}">
                    <a16:creationId xmlns="" xmlns:a16="http://schemas.microsoft.com/office/drawing/2014/main" id="{E30B6A9B-B896-4457-93DC-5891DA563AEC}"/>
                  </a:ext>
                </a:extLst>
              </p:cNvPr>
              <p:cNvSpPr>
                <a:spLocks/>
              </p:cNvSpPr>
              <p:nvPr/>
            </p:nvSpPr>
            <p:spPr bwMode="auto">
              <a:xfrm>
                <a:off x="5597618" y="-1257292"/>
                <a:ext cx="228601" cy="395288"/>
              </a:xfrm>
              <a:custGeom>
                <a:avLst/>
                <a:gdLst>
                  <a:gd name="T0" fmla="*/ 35 w 72"/>
                  <a:gd name="T1" fmla="*/ 124 h 124"/>
                  <a:gd name="T2" fmla="*/ 0 w 72"/>
                  <a:gd name="T3" fmla="*/ 90 h 124"/>
                  <a:gd name="T4" fmla="*/ 4 w 72"/>
                  <a:gd name="T5" fmla="*/ 86 h 124"/>
                  <a:gd name="T6" fmla="*/ 8 w 72"/>
                  <a:gd name="T7" fmla="*/ 90 h 124"/>
                  <a:gd name="T8" fmla="*/ 35 w 72"/>
                  <a:gd name="T9" fmla="*/ 116 h 124"/>
                  <a:gd name="T10" fmla="*/ 64 w 72"/>
                  <a:gd name="T11" fmla="*/ 89 h 124"/>
                  <a:gd name="T12" fmla="*/ 64 w 72"/>
                  <a:gd name="T13" fmla="*/ 4 h 124"/>
                  <a:gd name="T14" fmla="*/ 68 w 72"/>
                  <a:gd name="T15" fmla="*/ 0 h 124"/>
                  <a:gd name="T16" fmla="*/ 72 w 72"/>
                  <a:gd name="T17" fmla="*/ 4 h 124"/>
                  <a:gd name="T18" fmla="*/ 72 w 72"/>
                  <a:gd name="T19" fmla="*/ 89 h 124"/>
                  <a:gd name="T20" fmla="*/ 35 w 72"/>
                  <a:gd name="T21"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124">
                    <a:moveTo>
                      <a:pt x="35" y="124"/>
                    </a:moveTo>
                    <a:cubicBezTo>
                      <a:pt x="15" y="124"/>
                      <a:pt x="0" y="110"/>
                      <a:pt x="0" y="90"/>
                    </a:cubicBezTo>
                    <a:cubicBezTo>
                      <a:pt x="0" y="88"/>
                      <a:pt x="2" y="86"/>
                      <a:pt x="4" y="86"/>
                    </a:cubicBezTo>
                    <a:cubicBezTo>
                      <a:pt x="6" y="86"/>
                      <a:pt x="8" y="88"/>
                      <a:pt x="8" y="90"/>
                    </a:cubicBezTo>
                    <a:cubicBezTo>
                      <a:pt x="8" y="105"/>
                      <a:pt x="19" y="116"/>
                      <a:pt x="35" y="116"/>
                    </a:cubicBezTo>
                    <a:cubicBezTo>
                      <a:pt x="51" y="116"/>
                      <a:pt x="64" y="104"/>
                      <a:pt x="64" y="89"/>
                    </a:cubicBezTo>
                    <a:cubicBezTo>
                      <a:pt x="64" y="4"/>
                      <a:pt x="64" y="4"/>
                      <a:pt x="64" y="4"/>
                    </a:cubicBezTo>
                    <a:cubicBezTo>
                      <a:pt x="64" y="2"/>
                      <a:pt x="66" y="0"/>
                      <a:pt x="68" y="0"/>
                    </a:cubicBezTo>
                    <a:cubicBezTo>
                      <a:pt x="70" y="0"/>
                      <a:pt x="72" y="2"/>
                      <a:pt x="72" y="4"/>
                    </a:cubicBezTo>
                    <a:cubicBezTo>
                      <a:pt x="72" y="89"/>
                      <a:pt x="72" y="89"/>
                      <a:pt x="72" y="89"/>
                    </a:cubicBezTo>
                    <a:cubicBezTo>
                      <a:pt x="72" y="109"/>
                      <a:pt x="55" y="124"/>
                      <a:pt x="3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55" name="Freeform 1341">
                <a:extLst>
                  <a:ext uri="{FF2B5EF4-FFF2-40B4-BE49-F238E27FC236}">
                    <a16:creationId xmlns="" xmlns:a16="http://schemas.microsoft.com/office/drawing/2014/main" id="{3258A0B1-38DB-4239-A05A-AA883FDDE2E7}"/>
                  </a:ext>
                </a:extLst>
              </p:cNvPr>
              <p:cNvSpPr>
                <a:spLocks noEditPoints="1"/>
              </p:cNvSpPr>
              <p:nvPr/>
            </p:nvSpPr>
            <p:spPr bwMode="auto">
              <a:xfrm>
                <a:off x="5430930" y="-1539868"/>
                <a:ext cx="765178" cy="307976"/>
              </a:xfrm>
              <a:custGeom>
                <a:avLst/>
                <a:gdLst>
                  <a:gd name="T0" fmla="*/ 228 w 240"/>
                  <a:gd name="T1" fmla="*/ 97 h 97"/>
                  <a:gd name="T2" fmla="*/ 12 w 240"/>
                  <a:gd name="T3" fmla="*/ 97 h 97"/>
                  <a:gd name="T4" fmla="*/ 0 w 240"/>
                  <a:gd name="T5" fmla="*/ 85 h 97"/>
                  <a:gd name="T6" fmla="*/ 120 w 240"/>
                  <a:gd name="T7" fmla="*/ 0 h 97"/>
                  <a:gd name="T8" fmla="*/ 240 w 240"/>
                  <a:gd name="T9" fmla="*/ 85 h 97"/>
                  <a:gd name="T10" fmla="*/ 228 w 240"/>
                  <a:gd name="T11" fmla="*/ 97 h 97"/>
                  <a:gd name="T12" fmla="*/ 120 w 240"/>
                  <a:gd name="T13" fmla="*/ 8 h 97"/>
                  <a:gd name="T14" fmla="*/ 8 w 240"/>
                  <a:gd name="T15" fmla="*/ 85 h 97"/>
                  <a:gd name="T16" fmla="*/ 12 w 240"/>
                  <a:gd name="T17" fmla="*/ 89 h 97"/>
                  <a:gd name="T18" fmla="*/ 228 w 240"/>
                  <a:gd name="T19" fmla="*/ 89 h 97"/>
                  <a:gd name="T20" fmla="*/ 232 w 240"/>
                  <a:gd name="T21" fmla="*/ 85 h 97"/>
                  <a:gd name="T22" fmla="*/ 120 w 240"/>
                  <a:gd name="T23"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97">
                    <a:moveTo>
                      <a:pt x="228" y="97"/>
                    </a:moveTo>
                    <a:cubicBezTo>
                      <a:pt x="12" y="97"/>
                      <a:pt x="12" y="97"/>
                      <a:pt x="12" y="97"/>
                    </a:cubicBezTo>
                    <a:cubicBezTo>
                      <a:pt x="6" y="97"/>
                      <a:pt x="0" y="91"/>
                      <a:pt x="0" y="85"/>
                    </a:cubicBezTo>
                    <a:cubicBezTo>
                      <a:pt x="0" y="29"/>
                      <a:pt x="60" y="0"/>
                      <a:pt x="120" y="0"/>
                    </a:cubicBezTo>
                    <a:cubicBezTo>
                      <a:pt x="180" y="0"/>
                      <a:pt x="240" y="29"/>
                      <a:pt x="240" y="85"/>
                    </a:cubicBezTo>
                    <a:cubicBezTo>
                      <a:pt x="240" y="91"/>
                      <a:pt x="234" y="97"/>
                      <a:pt x="228" y="97"/>
                    </a:cubicBezTo>
                    <a:close/>
                    <a:moveTo>
                      <a:pt x="120" y="8"/>
                    </a:moveTo>
                    <a:cubicBezTo>
                      <a:pt x="64" y="8"/>
                      <a:pt x="8" y="34"/>
                      <a:pt x="8" y="85"/>
                    </a:cubicBezTo>
                    <a:cubicBezTo>
                      <a:pt x="8" y="87"/>
                      <a:pt x="10" y="89"/>
                      <a:pt x="12" y="89"/>
                    </a:cubicBezTo>
                    <a:cubicBezTo>
                      <a:pt x="228" y="89"/>
                      <a:pt x="228" y="89"/>
                      <a:pt x="228" y="89"/>
                    </a:cubicBezTo>
                    <a:cubicBezTo>
                      <a:pt x="230" y="89"/>
                      <a:pt x="232" y="87"/>
                      <a:pt x="232" y="85"/>
                    </a:cubicBezTo>
                    <a:cubicBezTo>
                      <a:pt x="232" y="34"/>
                      <a:pt x="176" y="8"/>
                      <a:pt x="1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256" name="Group 852">
              <a:extLst>
                <a:ext uri="{FF2B5EF4-FFF2-40B4-BE49-F238E27FC236}">
                  <a16:creationId xmlns="" xmlns:a16="http://schemas.microsoft.com/office/drawing/2014/main" id="{D72744D3-42E6-48D7-91B7-EB599E558E8B}"/>
                </a:ext>
              </a:extLst>
            </p:cNvPr>
            <p:cNvGrpSpPr/>
            <p:nvPr/>
          </p:nvGrpSpPr>
          <p:grpSpPr>
            <a:xfrm>
              <a:off x="5879065" y="2128733"/>
              <a:ext cx="384101" cy="218348"/>
              <a:chOff x="-176142" y="-38090"/>
              <a:chExt cx="765178" cy="434975"/>
            </a:xfrm>
            <a:solidFill>
              <a:schemeClr val="tx1">
                <a:lumMod val="75000"/>
              </a:schemeClr>
            </a:solidFill>
          </p:grpSpPr>
          <p:sp>
            <p:nvSpPr>
              <p:cNvPr id="257" name="Freeform 1342">
                <a:extLst>
                  <a:ext uri="{FF2B5EF4-FFF2-40B4-BE49-F238E27FC236}">
                    <a16:creationId xmlns="" xmlns:a16="http://schemas.microsoft.com/office/drawing/2014/main" id="{F7E50AA0-7C7A-48CD-B39D-484B7F7AC532}"/>
                  </a:ext>
                </a:extLst>
              </p:cNvPr>
              <p:cNvSpPr>
                <a:spLocks/>
              </p:cNvSpPr>
              <p:nvPr/>
            </p:nvSpPr>
            <p:spPr bwMode="auto">
              <a:xfrm>
                <a:off x="314397" y="15885"/>
                <a:ext cx="223838" cy="187325"/>
              </a:xfrm>
              <a:custGeom>
                <a:avLst/>
                <a:gdLst>
                  <a:gd name="T0" fmla="*/ 5 w 70"/>
                  <a:gd name="T1" fmla="*/ 59 h 59"/>
                  <a:gd name="T2" fmla="*/ 2 w 70"/>
                  <a:gd name="T3" fmla="*/ 58 h 59"/>
                  <a:gd name="T4" fmla="*/ 2 w 70"/>
                  <a:gd name="T5" fmla="*/ 52 h 59"/>
                  <a:gd name="T6" fmla="*/ 63 w 70"/>
                  <a:gd name="T7" fmla="*/ 1 h 59"/>
                  <a:gd name="T8" fmla="*/ 68 w 70"/>
                  <a:gd name="T9" fmla="*/ 1 h 59"/>
                  <a:gd name="T10" fmla="*/ 68 w 70"/>
                  <a:gd name="T11" fmla="*/ 7 h 59"/>
                  <a:gd name="T12" fmla="*/ 7 w 70"/>
                  <a:gd name="T13" fmla="*/ 58 h 59"/>
                  <a:gd name="T14" fmla="*/ 5 w 7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59">
                    <a:moveTo>
                      <a:pt x="5" y="59"/>
                    </a:moveTo>
                    <a:cubicBezTo>
                      <a:pt x="3" y="59"/>
                      <a:pt x="2" y="59"/>
                      <a:pt x="2" y="58"/>
                    </a:cubicBezTo>
                    <a:cubicBezTo>
                      <a:pt x="0" y="56"/>
                      <a:pt x="0" y="53"/>
                      <a:pt x="2" y="52"/>
                    </a:cubicBezTo>
                    <a:cubicBezTo>
                      <a:pt x="63" y="1"/>
                      <a:pt x="63" y="1"/>
                      <a:pt x="63" y="1"/>
                    </a:cubicBezTo>
                    <a:cubicBezTo>
                      <a:pt x="64" y="0"/>
                      <a:pt x="67" y="0"/>
                      <a:pt x="68" y="1"/>
                    </a:cubicBezTo>
                    <a:cubicBezTo>
                      <a:pt x="70" y="3"/>
                      <a:pt x="70" y="6"/>
                      <a:pt x="68" y="7"/>
                    </a:cubicBezTo>
                    <a:cubicBezTo>
                      <a:pt x="7" y="58"/>
                      <a:pt x="7" y="58"/>
                      <a:pt x="7" y="58"/>
                    </a:cubicBezTo>
                    <a:cubicBezTo>
                      <a:pt x="6" y="59"/>
                      <a:pt x="6" y="59"/>
                      <a:pt x="5"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58" name="Freeform 1343">
                <a:extLst>
                  <a:ext uri="{FF2B5EF4-FFF2-40B4-BE49-F238E27FC236}">
                    <a16:creationId xmlns="" xmlns:a16="http://schemas.microsoft.com/office/drawing/2014/main" id="{76BC95B8-2971-4529-8518-F5C7D0527878}"/>
                  </a:ext>
                </a:extLst>
              </p:cNvPr>
              <p:cNvSpPr>
                <a:spLocks/>
              </p:cNvSpPr>
              <p:nvPr/>
            </p:nvSpPr>
            <p:spPr bwMode="auto">
              <a:xfrm>
                <a:off x="98497" y="114310"/>
                <a:ext cx="184151" cy="98425"/>
              </a:xfrm>
              <a:custGeom>
                <a:avLst/>
                <a:gdLst>
                  <a:gd name="T0" fmla="*/ 54 w 58"/>
                  <a:gd name="T1" fmla="*/ 31 h 31"/>
                  <a:gd name="T2" fmla="*/ 52 w 58"/>
                  <a:gd name="T3" fmla="*/ 30 h 31"/>
                  <a:gd name="T4" fmla="*/ 3 w 58"/>
                  <a:gd name="T5" fmla="*/ 8 h 31"/>
                  <a:gd name="T6" fmla="*/ 1 w 58"/>
                  <a:gd name="T7" fmla="*/ 3 h 31"/>
                  <a:gd name="T8" fmla="*/ 7 w 58"/>
                  <a:gd name="T9" fmla="*/ 1 h 31"/>
                  <a:gd name="T10" fmla="*/ 55 w 58"/>
                  <a:gd name="T11" fmla="*/ 23 h 31"/>
                  <a:gd name="T12" fmla="*/ 57 w 58"/>
                  <a:gd name="T13" fmla="*/ 28 h 31"/>
                  <a:gd name="T14" fmla="*/ 54 w 58"/>
                  <a:gd name="T15" fmla="*/ 3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31">
                    <a:moveTo>
                      <a:pt x="54" y="31"/>
                    </a:moveTo>
                    <a:cubicBezTo>
                      <a:pt x="53" y="31"/>
                      <a:pt x="53" y="31"/>
                      <a:pt x="52" y="30"/>
                    </a:cubicBezTo>
                    <a:cubicBezTo>
                      <a:pt x="3" y="8"/>
                      <a:pt x="3" y="8"/>
                      <a:pt x="3" y="8"/>
                    </a:cubicBezTo>
                    <a:cubicBezTo>
                      <a:pt x="1" y="7"/>
                      <a:pt x="0" y="5"/>
                      <a:pt x="1" y="3"/>
                    </a:cubicBezTo>
                    <a:cubicBezTo>
                      <a:pt x="2" y="1"/>
                      <a:pt x="5" y="0"/>
                      <a:pt x="7" y="1"/>
                    </a:cubicBezTo>
                    <a:cubicBezTo>
                      <a:pt x="55" y="23"/>
                      <a:pt x="55" y="23"/>
                      <a:pt x="55" y="23"/>
                    </a:cubicBezTo>
                    <a:cubicBezTo>
                      <a:pt x="57" y="24"/>
                      <a:pt x="58" y="26"/>
                      <a:pt x="57" y="28"/>
                    </a:cubicBezTo>
                    <a:cubicBezTo>
                      <a:pt x="57" y="30"/>
                      <a:pt x="55"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59" name="Freeform 1344">
                <a:extLst>
                  <a:ext uri="{FF2B5EF4-FFF2-40B4-BE49-F238E27FC236}">
                    <a16:creationId xmlns="" xmlns:a16="http://schemas.microsoft.com/office/drawing/2014/main" id="{E22FCE23-E0D9-4920-B524-AE5FCD98AE07}"/>
                  </a:ext>
                </a:extLst>
              </p:cNvPr>
              <p:cNvSpPr>
                <a:spLocks/>
              </p:cNvSpPr>
              <p:nvPr/>
            </p:nvSpPr>
            <p:spPr bwMode="auto">
              <a:xfrm>
                <a:off x="-125342" y="123835"/>
                <a:ext cx="198438" cy="219075"/>
              </a:xfrm>
              <a:custGeom>
                <a:avLst/>
                <a:gdLst>
                  <a:gd name="T0" fmla="*/ 5 w 62"/>
                  <a:gd name="T1" fmla="*/ 69 h 69"/>
                  <a:gd name="T2" fmla="*/ 2 w 62"/>
                  <a:gd name="T3" fmla="*/ 68 h 69"/>
                  <a:gd name="T4" fmla="*/ 2 w 62"/>
                  <a:gd name="T5" fmla="*/ 62 h 69"/>
                  <a:gd name="T6" fmla="*/ 55 w 62"/>
                  <a:gd name="T7" fmla="*/ 2 h 69"/>
                  <a:gd name="T8" fmla="*/ 60 w 62"/>
                  <a:gd name="T9" fmla="*/ 1 h 69"/>
                  <a:gd name="T10" fmla="*/ 61 w 62"/>
                  <a:gd name="T11" fmla="*/ 7 h 69"/>
                  <a:gd name="T12" fmla="*/ 8 w 62"/>
                  <a:gd name="T13" fmla="*/ 67 h 69"/>
                  <a:gd name="T14" fmla="*/ 5 w 62"/>
                  <a:gd name="T15" fmla="*/ 69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69">
                    <a:moveTo>
                      <a:pt x="5" y="69"/>
                    </a:moveTo>
                    <a:cubicBezTo>
                      <a:pt x="4" y="69"/>
                      <a:pt x="3" y="68"/>
                      <a:pt x="2" y="68"/>
                    </a:cubicBezTo>
                    <a:cubicBezTo>
                      <a:pt x="0" y="66"/>
                      <a:pt x="0" y="64"/>
                      <a:pt x="2" y="62"/>
                    </a:cubicBezTo>
                    <a:cubicBezTo>
                      <a:pt x="55" y="2"/>
                      <a:pt x="55" y="2"/>
                      <a:pt x="55" y="2"/>
                    </a:cubicBezTo>
                    <a:cubicBezTo>
                      <a:pt x="56" y="0"/>
                      <a:pt x="59" y="0"/>
                      <a:pt x="60" y="1"/>
                    </a:cubicBezTo>
                    <a:cubicBezTo>
                      <a:pt x="62" y="3"/>
                      <a:pt x="62" y="5"/>
                      <a:pt x="61" y="7"/>
                    </a:cubicBezTo>
                    <a:cubicBezTo>
                      <a:pt x="8" y="67"/>
                      <a:pt x="8" y="67"/>
                      <a:pt x="8" y="67"/>
                    </a:cubicBezTo>
                    <a:cubicBezTo>
                      <a:pt x="7" y="68"/>
                      <a:pt x="6" y="69"/>
                      <a:pt x="5"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60" name="Freeform 1345">
                <a:extLst>
                  <a:ext uri="{FF2B5EF4-FFF2-40B4-BE49-F238E27FC236}">
                    <a16:creationId xmlns="" xmlns:a16="http://schemas.microsoft.com/office/drawing/2014/main" id="{3BCB2A08-32FA-4C07-A98B-C8B75323598F}"/>
                  </a:ext>
                </a:extLst>
              </p:cNvPr>
              <p:cNvSpPr>
                <a:spLocks noEditPoints="1"/>
              </p:cNvSpPr>
              <p:nvPr/>
            </p:nvSpPr>
            <p:spPr bwMode="auto">
              <a:xfrm>
                <a:off x="-176142" y="307985"/>
                <a:ext cx="88900" cy="88900"/>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8 h 28"/>
                  <a:gd name="T12" fmla="*/ 8 w 28"/>
                  <a:gd name="T13" fmla="*/ 14 h 28"/>
                  <a:gd name="T14" fmla="*/ 14 w 28"/>
                  <a:gd name="T15" fmla="*/ 20 h 28"/>
                  <a:gd name="T16" fmla="*/ 20 w 28"/>
                  <a:gd name="T17" fmla="*/ 14 h 28"/>
                  <a:gd name="T18" fmla="*/ 14 w 28"/>
                  <a:gd name="T19"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8"/>
                    </a:moveTo>
                    <a:cubicBezTo>
                      <a:pt x="11" y="8"/>
                      <a:pt x="8" y="11"/>
                      <a:pt x="8" y="14"/>
                    </a:cubicBezTo>
                    <a:cubicBezTo>
                      <a:pt x="8" y="17"/>
                      <a:pt x="11" y="20"/>
                      <a:pt x="14" y="20"/>
                    </a:cubicBezTo>
                    <a:cubicBezTo>
                      <a:pt x="17" y="20"/>
                      <a:pt x="20" y="17"/>
                      <a:pt x="20" y="14"/>
                    </a:cubicBezTo>
                    <a:cubicBezTo>
                      <a:pt x="20" y="11"/>
                      <a:pt x="17"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61" name="Freeform 1346">
                <a:extLst>
                  <a:ext uri="{FF2B5EF4-FFF2-40B4-BE49-F238E27FC236}">
                    <a16:creationId xmlns="" xmlns:a16="http://schemas.microsoft.com/office/drawing/2014/main" id="{FE4D3C23-1D22-4B9F-AED1-43029DB1E732}"/>
                  </a:ext>
                </a:extLst>
              </p:cNvPr>
              <p:cNvSpPr>
                <a:spLocks noEditPoints="1"/>
              </p:cNvSpPr>
              <p:nvPr/>
            </p:nvSpPr>
            <p:spPr bwMode="auto">
              <a:xfrm>
                <a:off x="39759" y="66685"/>
                <a:ext cx="90488" cy="88900"/>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8 h 28"/>
                  <a:gd name="T12" fmla="*/ 8 w 28"/>
                  <a:gd name="T13" fmla="*/ 14 h 28"/>
                  <a:gd name="T14" fmla="*/ 14 w 28"/>
                  <a:gd name="T15" fmla="*/ 20 h 28"/>
                  <a:gd name="T16" fmla="*/ 20 w 28"/>
                  <a:gd name="T17" fmla="*/ 14 h 28"/>
                  <a:gd name="T18" fmla="*/ 14 w 28"/>
                  <a:gd name="T19"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8"/>
                    </a:moveTo>
                    <a:cubicBezTo>
                      <a:pt x="11" y="8"/>
                      <a:pt x="8" y="11"/>
                      <a:pt x="8" y="14"/>
                    </a:cubicBezTo>
                    <a:cubicBezTo>
                      <a:pt x="8" y="17"/>
                      <a:pt x="11" y="20"/>
                      <a:pt x="14" y="20"/>
                    </a:cubicBezTo>
                    <a:cubicBezTo>
                      <a:pt x="17" y="20"/>
                      <a:pt x="20" y="17"/>
                      <a:pt x="20" y="14"/>
                    </a:cubicBezTo>
                    <a:cubicBezTo>
                      <a:pt x="20" y="11"/>
                      <a:pt x="17"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62" name="Freeform 1347">
                <a:extLst>
                  <a:ext uri="{FF2B5EF4-FFF2-40B4-BE49-F238E27FC236}">
                    <a16:creationId xmlns="" xmlns:a16="http://schemas.microsoft.com/office/drawing/2014/main" id="{8F5EDF26-BC32-477B-A0FF-33199BD82099}"/>
                  </a:ext>
                </a:extLst>
              </p:cNvPr>
              <p:cNvSpPr>
                <a:spLocks noEditPoints="1"/>
              </p:cNvSpPr>
              <p:nvPr/>
            </p:nvSpPr>
            <p:spPr bwMode="auto">
              <a:xfrm>
                <a:off x="257247" y="168285"/>
                <a:ext cx="88900" cy="88900"/>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8 h 28"/>
                  <a:gd name="T12" fmla="*/ 8 w 28"/>
                  <a:gd name="T13" fmla="*/ 14 h 28"/>
                  <a:gd name="T14" fmla="*/ 14 w 28"/>
                  <a:gd name="T15" fmla="*/ 20 h 28"/>
                  <a:gd name="T16" fmla="*/ 20 w 28"/>
                  <a:gd name="T17" fmla="*/ 14 h 28"/>
                  <a:gd name="T18" fmla="*/ 14 w 28"/>
                  <a:gd name="T19"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8"/>
                    </a:moveTo>
                    <a:cubicBezTo>
                      <a:pt x="11" y="8"/>
                      <a:pt x="8" y="11"/>
                      <a:pt x="8" y="14"/>
                    </a:cubicBezTo>
                    <a:cubicBezTo>
                      <a:pt x="8" y="17"/>
                      <a:pt x="11" y="20"/>
                      <a:pt x="14" y="20"/>
                    </a:cubicBezTo>
                    <a:cubicBezTo>
                      <a:pt x="17" y="20"/>
                      <a:pt x="20" y="17"/>
                      <a:pt x="20" y="14"/>
                    </a:cubicBezTo>
                    <a:cubicBezTo>
                      <a:pt x="20" y="11"/>
                      <a:pt x="17"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63" name="Freeform 1348">
                <a:extLst>
                  <a:ext uri="{FF2B5EF4-FFF2-40B4-BE49-F238E27FC236}">
                    <a16:creationId xmlns="" xmlns:a16="http://schemas.microsoft.com/office/drawing/2014/main" id="{24D639F2-0A8B-49A4-B76B-3009014AF44A}"/>
                  </a:ext>
                </a:extLst>
              </p:cNvPr>
              <p:cNvSpPr>
                <a:spLocks noEditPoints="1"/>
              </p:cNvSpPr>
              <p:nvPr/>
            </p:nvSpPr>
            <p:spPr bwMode="auto">
              <a:xfrm>
                <a:off x="500136" y="-38090"/>
                <a:ext cx="88900" cy="88900"/>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8 h 28"/>
                  <a:gd name="T12" fmla="*/ 8 w 28"/>
                  <a:gd name="T13" fmla="*/ 14 h 28"/>
                  <a:gd name="T14" fmla="*/ 14 w 28"/>
                  <a:gd name="T15" fmla="*/ 20 h 28"/>
                  <a:gd name="T16" fmla="*/ 20 w 28"/>
                  <a:gd name="T17" fmla="*/ 14 h 28"/>
                  <a:gd name="T18" fmla="*/ 14 w 28"/>
                  <a:gd name="T19"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8"/>
                    </a:moveTo>
                    <a:cubicBezTo>
                      <a:pt x="11" y="8"/>
                      <a:pt x="8" y="11"/>
                      <a:pt x="8" y="14"/>
                    </a:cubicBezTo>
                    <a:cubicBezTo>
                      <a:pt x="8" y="17"/>
                      <a:pt x="11" y="20"/>
                      <a:pt x="14" y="20"/>
                    </a:cubicBezTo>
                    <a:cubicBezTo>
                      <a:pt x="17" y="20"/>
                      <a:pt x="20" y="17"/>
                      <a:pt x="20" y="14"/>
                    </a:cubicBezTo>
                    <a:cubicBezTo>
                      <a:pt x="20" y="11"/>
                      <a:pt x="17"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264" name="Group 853">
              <a:extLst>
                <a:ext uri="{FF2B5EF4-FFF2-40B4-BE49-F238E27FC236}">
                  <a16:creationId xmlns="" xmlns:a16="http://schemas.microsoft.com/office/drawing/2014/main" id="{2AE49FF4-F3D0-4477-8531-B066CFBE87C5}"/>
                </a:ext>
              </a:extLst>
            </p:cNvPr>
            <p:cNvGrpSpPr/>
            <p:nvPr/>
          </p:nvGrpSpPr>
          <p:grpSpPr>
            <a:xfrm>
              <a:off x="7698433" y="2034698"/>
              <a:ext cx="371350" cy="382507"/>
              <a:chOff x="2640094" y="-225416"/>
              <a:chExt cx="739778" cy="762002"/>
            </a:xfrm>
            <a:solidFill>
              <a:schemeClr val="tx1">
                <a:lumMod val="75000"/>
              </a:schemeClr>
            </a:solidFill>
          </p:grpSpPr>
          <p:sp>
            <p:nvSpPr>
              <p:cNvPr id="265" name="Freeform 1349">
                <a:extLst>
                  <a:ext uri="{FF2B5EF4-FFF2-40B4-BE49-F238E27FC236}">
                    <a16:creationId xmlns="" xmlns:a16="http://schemas.microsoft.com/office/drawing/2014/main" id="{EBCCD692-0888-4282-B117-4B8C98F7EA26}"/>
                  </a:ext>
                </a:extLst>
              </p:cNvPr>
              <p:cNvSpPr>
                <a:spLocks noEditPoints="1"/>
              </p:cNvSpPr>
              <p:nvPr/>
            </p:nvSpPr>
            <p:spPr bwMode="auto">
              <a:xfrm>
                <a:off x="3200484" y="-225416"/>
                <a:ext cx="179388" cy="762001"/>
              </a:xfrm>
              <a:custGeom>
                <a:avLst/>
                <a:gdLst>
                  <a:gd name="T0" fmla="*/ 52 w 56"/>
                  <a:gd name="T1" fmla="*/ 240 h 240"/>
                  <a:gd name="T2" fmla="*/ 4 w 56"/>
                  <a:gd name="T3" fmla="*/ 240 h 240"/>
                  <a:gd name="T4" fmla="*/ 0 w 56"/>
                  <a:gd name="T5" fmla="*/ 236 h 240"/>
                  <a:gd name="T6" fmla="*/ 0 w 56"/>
                  <a:gd name="T7" fmla="*/ 4 h 240"/>
                  <a:gd name="T8" fmla="*/ 4 w 56"/>
                  <a:gd name="T9" fmla="*/ 0 h 240"/>
                  <a:gd name="T10" fmla="*/ 52 w 56"/>
                  <a:gd name="T11" fmla="*/ 0 h 240"/>
                  <a:gd name="T12" fmla="*/ 56 w 56"/>
                  <a:gd name="T13" fmla="*/ 4 h 240"/>
                  <a:gd name="T14" fmla="*/ 56 w 56"/>
                  <a:gd name="T15" fmla="*/ 236 h 240"/>
                  <a:gd name="T16" fmla="*/ 52 w 56"/>
                  <a:gd name="T17" fmla="*/ 240 h 240"/>
                  <a:gd name="T18" fmla="*/ 8 w 56"/>
                  <a:gd name="T19" fmla="*/ 232 h 240"/>
                  <a:gd name="T20" fmla="*/ 48 w 56"/>
                  <a:gd name="T21" fmla="*/ 232 h 240"/>
                  <a:gd name="T22" fmla="*/ 48 w 56"/>
                  <a:gd name="T23" fmla="*/ 8 h 240"/>
                  <a:gd name="T24" fmla="*/ 8 w 56"/>
                  <a:gd name="T25" fmla="*/ 8 h 240"/>
                  <a:gd name="T26" fmla="*/ 8 w 56"/>
                  <a:gd name="T27" fmla="*/ 23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240">
                    <a:moveTo>
                      <a:pt x="52" y="240"/>
                    </a:moveTo>
                    <a:cubicBezTo>
                      <a:pt x="4" y="240"/>
                      <a:pt x="4" y="240"/>
                      <a:pt x="4" y="240"/>
                    </a:cubicBezTo>
                    <a:cubicBezTo>
                      <a:pt x="2" y="240"/>
                      <a:pt x="0" y="238"/>
                      <a:pt x="0" y="236"/>
                    </a:cubicBezTo>
                    <a:cubicBezTo>
                      <a:pt x="0" y="4"/>
                      <a:pt x="0" y="4"/>
                      <a:pt x="0" y="4"/>
                    </a:cubicBezTo>
                    <a:cubicBezTo>
                      <a:pt x="0" y="2"/>
                      <a:pt x="2" y="0"/>
                      <a:pt x="4" y="0"/>
                    </a:cubicBezTo>
                    <a:cubicBezTo>
                      <a:pt x="52" y="0"/>
                      <a:pt x="52" y="0"/>
                      <a:pt x="52" y="0"/>
                    </a:cubicBezTo>
                    <a:cubicBezTo>
                      <a:pt x="54" y="0"/>
                      <a:pt x="56" y="2"/>
                      <a:pt x="56" y="4"/>
                    </a:cubicBezTo>
                    <a:cubicBezTo>
                      <a:pt x="56" y="236"/>
                      <a:pt x="56" y="236"/>
                      <a:pt x="56" y="236"/>
                    </a:cubicBezTo>
                    <a:cubicBezTo>
                      <a:pt x="56" y="238"/>
                      <a:pt x="54" y="240"/>
                      <a:pt x="52" y="240"/>
                    </a:cubicBezTo>
                    <a:close/>
                    <a:moveTo>
                      <a:pt x="8" y="232"/>
                    </a:moveTo>
                    <a:cubicBezTo>
                      <a:pt x="48" y="232"/>
                      <a:pt x="48" y="232"/>
                      <a:pt x="48" y="232"/>
                    </a:cubicBezTo>
                    <a:cubicBezTo>
                      <a:pt x="48" y="8"/>
                      <a:pt x="48" y="8"/>
                      <a:pt x="48" y="8"/>
                    </a:cubicBezTo>
                    <a:cubicBezTo>
                      <a:pt x="8" y="8"/>
                      <a:pt x="8" y="8"/>
                      <a:pt x="8" y="8"/>
                    </a:cubicBezTo>
                    <a:lnTo>
                      <a:pt x="8"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66" name="Freeform 1350">
                <a:extLst>
                  <a:ext uri="{FF2B5EF4-FFF2-40B4-BE49-F238E27FC236}">
                    <a16:creationId xmlns="" xmlns:a16="http://schemas.microsoft.com/office/drawing/2014/main" id="{750DEF93-E2CA-46DA-A4B2-973BC5DDA20A}"/>
                  </a:ext>
                </a:extLst>
              </p:cNvPr>
              <p:cNvSpPr>
                <a:spLocks noEditPoints="1"/>
              </p:cNvSpPr>
              <p:nvPr/>
            </p:nvSpPr>
            <p:spPr bwMode="auto">
              <a:xfrm>
                <a:off x="2921083" y="155585"/>
                <a:ext cx="177801" cy="381001"/>
              </a:xfrm>
              <a:custGeom>
                <a:avLst/>
                <a:gdLst>
                  <a:gd name="T0" fmla="*/ 52 w 56"/>
                  <a:gd name="T1" fmla="*/ 120 h 120"/>
                  <a:gd name="T2" fmla="*/ 4 w 56"/>
                  <a:gd name="T3" fmla="*/ 120 h 120"/>
                  <a:gd name="T4" fmla="*/ 0 w 56"/>
                  <a:gd name="T5" fmla="*/ 116 h 120"/>
                  <a:gd name="T6" fmla="*/ 0 w 56"/>
                  <a:gd name="T7" fmla="*/ 4 h 120"/>
                  <a:gd name="T8" fmla="*/ 4 w 56"/>
                  <a:gd name="T9" fmla="*/ 0 h 120"/>
                  <a:gd name="T10" fmla="*/ 52 w 56"/>
                  <a:gd name="T11" fmla="*/ 0 h 120"/>
                  <a:gd name="T12" fmla="*/ 56 w 56"/>
                  <a:gd name="T13" fmla="*/ 4 h 120"/>
                  <a:gd name="T14" fmla="*/ 56 w 56"/>
                  <a:gd name="T15" fmla="*/ 116 h 120"/>
                  <a:gd name="T16" fmla="*/ 52 w 56"/>
                  <a:gd name="T17" fmla="*/ 120 h 120"/>
                  <a:gd name="T18" fmla="*/ 8 w 56"/>
                  <a:gd name="T19" fmla="*/ 112 h 120"/>
                  <a:gd name="T20" fmla="*/ 48 w 56"/>
                  <a:gd name="T21" fmla="*/ 112 h 120"/>
                  <a:gd name="T22" fmla="*/ 48 w 56"/>
                  <a:gd name="T23" fmla="*/ 8 h 120"/>
                  <a:gd name="T24" fmla="*/ 8 w 56"/>
                  <a:gd name="T25" fmla="*/ 8 h 120"/>
                  <a:gd name="T26" fmla="*/ 8 w 56"/>
                  <a:gd name="T27"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120">
                    <a:moveTo>
                      <a:pt x="52" y="120"/>
                    </a:moveTo>
                    <a:cubicBezTo>
                      <a:pt x="4" y="120"/>
                      <a:pt x="4" y="120"/>
                      <a:pt x="4" y="120"/>
                    </a:cubicBezTo>
                    <a:cubicBezTo>
                      <a:pt x="2" y="120"/>
                      <a:pt x="0" y="118"/>
                      <a:pt x="0" y="116"/>
                    </a:cubicBezTo>
                    <a:cubicBezTo>
                      <a:pt x="0" y="4"/>
                      <a:pt x="0" y="4"/>
                      <a:pt x="0" y="4"/>
                    </a:cubicBezTo>
                    <a:cubicBezTo>
                      <a:pt x="0" y="2"/>
                      <a:pt x="2" y="0"/>
                      <a:pt x="4" y="0"/>
                    </a:cubicBezTo>
                    <a:cubicBezTo>
                      <a:pt x="52" y="0"/>
                      <a:pt x="52" y="0"/>
                      <a:pt x="52" y="0"/>
                    </a:cubicBezTo>
                    <a:cubicBezTo>
                      <a:pt x="54" y="0"/>
                      <a:pt x="56" y="2"/>
                      <a:pt x="56" y="4"/>
                    </a:cubicBezTo>
                    <a:cubicBezTo>
                      <a:pt x="56" y="116"/>
                      <a:pt x="56" y="116"/>
                      <a:pt x="56" y="116"/>
                    </a:cubicBezTo>
                    <a:cubicBezTo>
                      <a:pt x="56" y="118"/>
                      <a:pt x="54" y="120"/>
                      <a:pt x="52" y="120"/>
                    </a:cubicBezTo>
                    <a:close/>
                    <a:moveTo>
                      <a:pt x="8" y="112"/>
                    </a:moveTo>
                    <a:cubicBezTo>
                      <a:pt x="48" y="112"/>
                      <a:pt x="48" y="112"/>
                      <a:pt x="48" y="112"/>
                    </a:cubicBezTo>
                    <a:cubicBezTo>
                      <a:pt x="48" y="8"/>
                      <a:pt x="48" y="8"/>
                      <a:pt x="48" y="8"/>
                    </a:cubicBezTo>
                    <a:cubicBezTo>
                      <a:pt x="8" y="8"/>
                      <a:pt x="8" y="8"/>
                      <a:pt x="8" y="8"/>
                    </a:cubicBezTo>
                    <a:lnTo>
                      <a:pt x="8"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67" name="Freeform 1351">
                <a:extLst>
                  <a:ext uri="{FF2B5EF4-FFF2-40B4-BE49-F238E27FC236}">
                    <a16:creationId xmlns="" xmlns:a16="http://schemas.microsoft.com/office/drawing/2014/main" id="{A09BA30E-C292-42E7-884C-282E4EB41864}"/>
                  </a:ext>
                </a:extLst>
              </p:cNvPr>
              <p:cNvSpPr>
                <a:spLocks noEditPoints="1"/>
              </p:cNvSpPr>
              <p:nvPr/>
            </p:nvSpPr>
            <p:spPr bwMode="auto">
              <a:xfrm>
                <a:off x="2640094" y="28585"/>
                <a:ext cx="179388" cy="508001"/>
              </a:xfrm>
              <a:custGeom>
                <a:avLst/>
                <a:gdLst>
                  <a:gd name="T0" fmla="*/ 52 w 56"/>
                  <a:gd name="T1" fmla="*/ 160 h 160"/>
                  <a:gd name="T2" fmla="*/ 4 w 56"/>
                  <a:gd name="T3" fmla="*/ 160 h 160"/>
                  <a:gd name="T4" fmla="*/ 0 w 56"/>
                  <a:gd name="T5" fmla="*/ 156 h 160"/>
                  <a:gd name="T6" fmla="*/ 0 w 56"/>
                  <a:gd name="T7" fmla="*/ 4 h 160"/>
                  <a:gd name="T8" fmla="*/ 4 w 56"/>
                  <a:gd name="T9" fmla="*/ 0 h 160"/>
                  <a:gd name="T10" fmla="*/ 52 w 56"/>
                  <a:gd name="T11" fmla="*/ 0 h 160"/>
                  <a:gd name="T12" fmla="*/ 56 w 56"/>
                  <a:gd name="T13" fmla="*/ 4 h 160"/>
                  <a:gd name="T14" fmla="*/ 56 w 56"/>
                  <a:gd name="T15" fmla="*/ 156 h 160"/>
                  <a:gd name="T16" fmla="*/ 52 w 56"/>
                  <a:gd name="T17" fmla="*/ 160 h 160"/>
                  <a:gd name="T18" fmla="*/ 8 w 56"/>
                  <a:gd name="T19" fmla="*/ 152 h 160"/>
                  <a:gd name="T20" fmla="*/ 48 w 56"/>
                  <a:gd name="T21" fmla="*/ 152 h 160"/>
                  <a:gd name="T22" fmla="*/ 48 w 56"/>
                  <a:gd name="T23" fmla="*/ 8 h 160"/>
                  <a:gd name="T24" fmla="*/ 8 w 56"/>
                  <a:gd name="T25" fmla="*/ 8 h 160"/>
                  <a:gd name="T26" fmla="*/ 8 w 56"/>
                  <a:gd name="T27" fmla="*/ 15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160">
                    <a:moveTo>
                      <a:pt x="52" y="160"/>
                    </a:moveTo>
                    <a:cubicBezTo>
                      <a:pt x="4" y="160"/>
                      <a:pt x="4" y="160"/>
                      <a:pt x="4" y="160"/>
                    </a:cubicBezTo>
                    <a:cubicBezTo>
                      <a:pt x="2" y="160"/>
                      <a:pt x="0" y="158"/>
                      <a:pt x="0" y="156"/>
                    </a:cubicBezTo>
                    <a:cubicBezTo>
                      <a:pt x="0" y="4"/>
                      <a:pt x="0" y="4"/>
                      <a:pt x="0" y="4"/>
                    </a:cubicBezTo>
                    <a:cubicBezTo>
                      <a:pt x="0" y="2"/>
                      <a:pt x="2" y="0"/>
                      <a:pt x="4" y="0"/>
                    </a:cubicBezTo>
                    <a:cubicBezTo>
                      <a:pt x="52" y="0"/>
                      <a:pt x="52" y="0"/>
                      <a:pt x="52" y="0"/>
                    </a:cubicBezTo>
                    <a:cubicBezTo>
                      <a:pt x="54" y="0"/>
                      <a:pt x="56" y="2"/>
                      <a:pt x="56" y="4"/>
                    </a:cubicBezTo>
                    <a:cubicBezTo>
                      <a:pt x="56" y="156"/>
                      <a:pt x="56" y="156"/>
                      <a:pt x="56" y="156"/>
                    </a:cubicBezTo>
                    <a:cubicBezTo>
                      <a:pt x="56" y="158"/>
                      <a:pt x="54" y="160"/>
                      <a:pt x="52" y="160"/>
                    </a:cubicBezTo>
                    <a:close/>
                    <a:moveTo>
                      <a:pt x="8" y="152"/>
                    </a:moveTo>
                    <a:cubicBezTo>
                      <a:pt x="48" y="152"/>
                      <a:pt x="48" y="152"/>
                      <a:pt x="48" y="152"/>
                    </a:cubicBezTo>
                    <a:cubicBezTo>
                      <a:pt x="48" y="8"/>
                      <a:pt x="48" y="8"/>
                      <a:pt x="48" y="8"/>
                    </a:cubicBezTo>
                    <a:cubicBezTo>
                      <a:pt x="8" y="8"/>
                      <a:pt x="8" y="8"/>
                      <a:pt x="8" y="8"/>
                    </a:cubicBezTo>
                    <a:lnTo>
                      <a:pt x="8"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268" name="Group 854">
              <a:extLst>
                <a:ext uri="{FF2B5EF4-FFF2-40B4-BE49-F238E27FC236}">
                  <a16:creationId xmlns="" xmlns:a16="http://schemas.microsoft.com/office/drawing/2014/main" id="{C9832C32-7C29-4C87-8CDD-AA990E734255}"/>
                </a:ext>
              </a:extLst>
            </p:cNvPr>
            <p:cNvGrpSpPr/>
            <p:nvPr/>
          </p:nvGrpSpPr>
          <p:grpSpPr>
            <a:xfrm>
              <a:off x="6788749" y="2034698"/>
              <a:ext cx="384101" cy="382507"/>
              <a:chOff x="1225626" y="-225416"/>
              <a:chExt cx="765178" cy="762001"/>
            </a:xfrm>
            <a:solidFill>
              <a:schemeClr val="tx1">
                <a:lumMod val="75000"/>
              </a:schemeClr>
            </a:solidFill>
          </p:grpSpPr>
          <p:sp>
            <p:nvSpPr>
              <p:cNvPr id="269" name="Freeform 1352">
                <a:extLst>
                  <a:ext uri="{FF2B5EF4-FFF2-40B4-BE49-F238E27FC236}">
                    <a16:creationId xmlns="" xmlns:a16="http://schemas.microsoft.com/office/drawing/2014/main" id="{35342939-CF93-4A67-A9D2-774FCB3195F9}"/>
                  </a:ext>
                </a:extLst>
              </p:cNvPr>
              <p:cNvSpPr>
                <a:spLocks noEditPoints="1"/>
              </p:cNvSpPr>
              <p:nvPr/>
            </p:nvSpPr>
            <p:spPr bwMode="auto">
              <a:xfrm>
                <a:off x="1225626" y="-225416"/>
                <a:ext cx="331789" cy="330201"/>
              </a:xfrm>
              <a:custGeom>
                <a:avLst/>
                <a:gdLst>
                  <a:gd name="T0" fmla="*/ 4 w 104"/>
                  <a:gd name="T1" fmla="*/ 104 h 104"/>
                  <a:gd name="T2" fmla="*/ 0 w 104"/>
                  <a:gd name="T3" fmla="*/ 100 h 104"/>
                  <a:gd name="T4" fmla="*/ 0 w 104"/>
                  <a:gd name="T5" fmla="*/ 100 h 104"/>
                  <a:gd name="T6" fmla="*/ 0 w 104"/>
                  <a:gd name="T7" fmla="*/ 100 h 104"/>
                  <a:gd name="T8" fmla="*/ 0 w 104"/>
                  <a:gd name="T9" fmla="*/ 100 h 104"/>
                  <a:gd name="T10" fmla="*/ 100 w 104"/>
                  <a:gd name="T11" fmla="*/ 0 h 104"/>
                  <a:gd name="T12" fmla="*/ 100 w 104"/>
                  <a:gd name="T13" fmla="*/ 0 h 104"/>
                  <a:gd name="T14" fmla="*/ 100 w 104"/>
                  <a:gd name="T15" fmla="*/ 0 h 104"/>
                  <a:gd name="T16" fmla="*/ 100 w 104"/>
                  <a:gd name="T17" fmla="*/ 0 h 104"/>
                  <a:gd name="T18" fmla="*/ 100 w 104"/>
                  <a:gd name="T19" fmla="*/ 0 h 104"/>
                  <a:gd name="T20" fmla="*/ 100 w 104"/>
                  <a:gd name="T21" fmla="*/ 0 h 104"/>
                  <a:gd name="T22" fmla="*/ 104 w 104"/>
                  <a:gd name="T23" fmla="*/ 4 h 104"/>
                  <a:gd name="T24" fmla="*/ 104 w 104"/>
                  <a:gd name="T25" fmla="*/ 5 h 104"/>
                  <a:gd name="T26" fmla="*/ 104 w 104"/>
                  <a:gd name="T27" fmla="*/ 100 h 104"/>
                  <a:gd name="T28" fmla="*/ 100 w 104"/>
                  <a:gd name="T29" fmla="*/ 104 h 104"/>
                  <a:gd name="T30" fmla="*/ 5 w 104"/>
                  <a:gd name="T31" fmla="*/ 104 h 104"/>
                  <a:gd name="T32" fmla="*/ 4 w 104"/>
                  <a:gd name="T33" fmla="*/ 104 h 104"/>
                  <a:gd name="T34" fmla="*/ 8 w 104"/>
                  <a:gd name="T35" fmla="*/ 96 h 104"/>
                  <a:gd name="T36" fmla="*/ 96 w 104"/>
                  <a:gd name="T37" fmla="*/ 96 h 104"/>
                  <a:gd name="T38" fmla="*/ 96 w 104"/>
                  <a:gd name="T39" fmla="*/ 8 h 104"/>
                  <a:gd name="T40" fmla="*/ 8 w 104"/>
                  <a:gd name="T41"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04">
                    <a:moveTo>
                      <a:pt x="4" y="104"/>
                    </a:moveTo>
                    <a:cubicBezTo>
                      <a:pt x="2" y="104"/>
                      <a:pt x="0" y="102"/>
                      <a:pt x="0" y="100"/>
                    </a:cubicBezTo>
                    <a:cubicBezTo>
                      <a:pt x="0" y="100"/>
                      <a:pt x="0" y="100"/>
                      <a:pt x="0" y="100"/>
                    </a:cubicBezTo>
                    <a:cubicBezTo>
                      <a:pt x="0" y="100"/>
                      <a:pt x="0" y="100"/>
                      <a:pt x="0" y="100"/>
                    </a:cubicBezTo>
                    <a:cubicBezTo>
                      <a:pt x="0" y="100"/>
                      <a:pt x="0" y="100"/>
                      <a:pt x="0" y="100"/>
                    </a:cubicBezTo>
                    <a:cubicBezTo>
                      <a:pt x="0" y="45"/>
                      <a:pt x="45" y="0"/>
                      <a:pt x="100" y="0"/>
                    </a:cubicBezTo>
                    <a:cubicBezTo>
                      <a:pt x="100" y="0"/>
                      <a:pt x="100" y="0"/>
                      <a:pt x="100" y="0"/>
                    </a:cubicBezTo>
                    <a:cubicBezTo>
                      <a:pt x="100" y="0"/>
                      <a:pt x="100" y="0"/>
                      <a:pt x="100" y="0"/>
                    </a:cubicBezTo>
                    <a:cubicBezTo>
                      <a:pt x="100" y="0"/>
                      <a:pt x="100" y="0"/>
                      <a:pt x="100" y="0"/>
                    </a:cubicBezTo>
                    <a:cubicBezTo>
                      <a:pt x="100" y="0"/>
                      <a:pt x="100" y="0"/>
                      <a:pt x="100" y="0"/>
                    </a:cubicBezTo>
                    <a:cubicBezTo>
                      <a:pt x="100" y="0"/>
                      <a:pt x="100" y="0"/>
                      <a:pt x="100" y="0"/>
                    </a:cubicBezTo>
                    <a:cubicBezTo>
                      <a:pt x="102" y="0"/>
                      <a:pt x="104" y="2"/>
                      <a:pt x="104" y="4"/>
                    </a:cubicBezTo>
                    <a:cubicBezTo>
                      <a:pt x="104" y="4"/>
                      <a:pt x="104" y="5"/>
                      <a:pt x="104" y="5"/>
                    </a:cubicBezTo>
                    <a:cubicBezTo>
                      <a:pt x="104" y="100"/>
                      <a:pt x="104" y="100"/>
                      <a:pt x="104" y="100"/>
                    </a:cubicBezTo>
                    <a:cubicBezTo>
                      <a:pt x="104" y="102"/>
                      <a:pt x="102" y="104"/>
                      <a:pt x="100" y="104"/>
                    </a:cubicBezTo>
                    <a:cubicBezTo>
                      <a:pt x="5" y="104"/>
                      <a:pt x="5" y="104"/>
                      <a:pt x="5" y="104"/>
                    </a:cubicBezTo>
                    <a:cubicBezTo>
                      <a:pt x="4" y="104"/>
                      <a:pt x="4" y="104"/>
                      <a:pt x="4" y="104"/>
                    </a:cubicBezTo>
                    <a:close/>
                    <a:moveTo>
                      <a:pt x="8" y="96"/>
                    </a:moveTo>
                    <a:cubicBezTo>
                      <a:pt x="96" y="96"/>
                      <a:pt x="96" y="96"/>
                      <a:pt x="96" y="96"/>
                    </a:cubicBezTo>
                    <a:cubicBezTo>
                      <a:pt x="96" y="8"/>
                      <a:pt x="96" y="8"/>
                      <a:pt x="96" y="8"/>
                    </a:cubicBezTo>
                    <a:cubicBezTo>
                      <a:pt x="48" y="10"/>
                      <a:pt x="10" y="48"/>
                      <a:pt x="8"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70" name="Freeform 1353">
                <a:extLst>
                  <a:ext uri="{FF2B5EF4-FFF2-40B4-BE49-F238E27FC236}">
                    <a16:creationId xmlns="" xmlns:a16="http://schemas.microsoft.com/office/drawing/2014/main" id="{0C4F63B8-949B-40F3-B1F3-F84C68D738F7}"/>
                  </a:ext>
                </a:extLst>
              </p:cNvPr>
              <p:cNvSpPr>
                <a:spLocks/>
              </p:cNvSpPr>
              <p:nvPr/>
            </p:nvSpPr>
            <p:spPr bwMode="auto">
              <a:xfrm>
                <a:off x="1251026" y="-200016"/>
                <a:ext cx="739778" cy="736601"/>
              </a:xfrm>
              <a:custGeom>
                <a:avLst/>
                <a:gdLst>
                  <a:gd name="T0" fmla="*/ 116 w 232"/>
                  <a:gd name="T1" fmla="*/ 232 h 232"/>
                  <a:gd name="T2" fmla="*/ 0 w 232"/>
                  <a:gd name="T3" fmla="*/ 116 h 232"/>
                  <a:gd name="T4" fmla="*/ 4 w 232"/>
                  <a:gd name="T5" fmla="*/ 112 h 232"/>
                  <a:gd name="T6" fmla="*/ 8 w 232"/>
                  <a:gd name="T7" fmla="*/ 116 h 232"/>
                  <a:gd name="T8" fmla="*/ 116 w 232"/>
                  <a:gd name="T9" fmla="*/ 224 h 232"/>
                  <a:gd name="T10" fmla="*/ 224 w 232"/>
                  <a:gd name="T11" fmla="*/ 116 h 232"/>
                  <a:gd name="T12" fmla="*/ 116 w 232"/>
                  <a:gd name="T13" fmla="*/ 8 h 232"/>
                  <a:gd name="T14" fmla="*/ 112 w 232"/>
                  <a:gd name="T15" fmla="*/ 4 h 232"/>
                  <a:gd name="T16" fmla="*/ 116 w 232"/>
                  <a:gd name="T17" fmla="*/ 0 h 232"/>
                  <a:gd name="T18" fmla="*/ 232 w 232"/>
                  <a:gd name="T19" fmla="*/ 116 h 232"/>
                  <a:gd name="T20" fmla="*/ 116 w 232"/>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 h="232">
                    <a:moveTo>
                      <a:pt x="116" y="232"/>
                    </a:moveTo>
                    <a:cubicBezTo>
                      <a:pt x="52" y="232"/>
                      <a:pt x="0" y="180"/>
                      <a:pt x="0" y="116"/>
                    </a:cubicBezTo>
                    <a:cubicBezTo>
                      <a:pt x="0" y="114"/>
                      <a:pt x="2" y="112"/>
                      <a:pt x="4" y="112"/>
                    </a:cubicBezTo>
                    <a:cubicBezTo>
                      <a:pt x="6" y="112"/>
                      <a:pt x="8" y="114"/>
                      <a:pt x="8" y="116"/>
                    </a:cubicBezTo>
                    <a:cubicBezTo>
                      <a:pt x="8" y="176"/>
                      <a:pt x="56" y="224"/>
                      <a:pt x="116" y="224"/>
                    </a:cubicBezTo>
                    <a:cubicBezTo>
                      <a:pt x="176" y="224"/>
                      <a:pt x="224" y="176"/>
                      <a:pt x="224" y="116"/>
                    </a:cubicBezTo>
                    <a:cubicBezTo>
                      <a:pt x="224" y="56"/>
                      <a:pt x="176" y="8"/>
                      <a:pt x="116" y="8"/>
                    </a:cubicBezTo>
                    <a:cubicBezTo>
                      <a:pt x="114" y="8"/>
                      <a:pt x="112" y="6"/>
                      <a:pt x="112" y="4"/>
                    </a:cubicBezTo>
                    <a:cubicBezTo>
                      <a:pt x="112" y="2"/>
                      <a:pt x="114" y="0"/>
                      <a:pt x="116" y="0"/>
                    </a:cubicBezTo>
                    <a:cubicBezTo>
                      <a:pt x="180" y="0"/>
                      <a:pt x="232" y="52"/>
                      <a:pt x="232" y="116"/>
                    </a:cubicBezTo>
                    <a:cubicBezTo>
                      <a:pt x="232" y="180"/>
                      <a:pt x="180" y="232"/>
                      <a:pt x="116"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271" name="Group 855">
              <a:extLst>
                <a:ext uri="{FF2B5EF4-FFF2-40B4-BE49-F238E27FC236}">
                  <a16:creationId xmlns="" xmlns:a16="http://schemas.microsoft.com/office/drawing/2014/main" id="{5D5ED488-6327-4F6C-B2CD-D42974361E89}"/>
                </a:ext>
              </a:extLst>
            </p:cNvPr>
            <p:cNvGrpSpPr/>
            <p:nvPr/>
          </p:nvGrpSpPr>
          <p:grpSpPr>
            <a:xfrm>
              <a:off x="8595366" y="2034698"/>
              <a:ext cx="384101" cy="382507"/>
              <a:chOff x="4029162" y="-225416"/>
              <a:chExt cx="765178" cy="762001"/>
            </a:xfrm>
            <a:solidFill>
              <a:schemeClr val="tx1">
                <a:lumMod val="75000"/>
              </a:schemeClr>
            </a:solidFill>
          </p:grpSpPr>
          <p:sp>
            <p:nvSpPr>
              <p:cNvPr id="272" name="Freeform 1354">
                <a:extLst>
                  <a:ext uri="{FF2B5EF4-FFF2-40B4-BE49-F238E27FC236}">
                    <a16:creationId xmlns="" xmlns:a16="http://schemas.microsoft.com/office/drawing/2014/main" id="{ECD5B3AB-4FDC-4A84-B661-F2D853C8B68E}"/>
                  </a:ext>
                </a:extLst>
              </p:cNvPr>
              <p:cNvSpPr>
                <a:spLocks/>
              </p:cNvSpPr>
              <p:nvPr/>
            </p:nvSpPr>
            <p:spPr bwMode="auto">
              <a:xfrm>
                <a:off x="4310151" y="-225416"/>
                <a:ext cx="484189" cy="762001"/>
              </a:xfrm>
              <a:custGeom>
                <a:avLst/>
                <a:gdLst>
                  <a:gd name="T0" fmla="*/ 144 w 152"/>
                  <a:gd name="T1" fmla="*/ 240 h 240"/>
                  <a:gd name="T2" fmla="*/ 8 w 152"/>
                  <a:gd name="T3" fmla="*/ 240 h 240"/>
                  <a:gd name="T4" fmla="*/ 0 w 152"/>
                  <a:gd name="T5" fmla="*/ 232 h 240"/>
                  <a:gd name="T6" fmla="*/ 0 w 152"/>
                  <a:gd name="T7" fmla="*/ 157 h 240"/>
                  <a:gd name="T8" fmla="*/ 4 w 152"/>
                  <a:gd name="T9" fmla="*/ 153 h 240"/>
                  <a:gd name="T10" fmla="*/ 8 w 152"/>
                  <a:gd name="T11" fmla="*/ 157 h 240"/>
                  <a:gd name="T12" fmla="*/ 8 w 152"/>
                  <a:gd name="T13" fmla="*/ 232 h 240"/>
                  <a:gd name="T14" fmla="*/ 144 w 152"/>
                  <a:gd name="T15" fmla="*/ 232 h 240"/>
                  <a:gd name="T16" fmla="*/ 144 w 152"/>
                  <a:gd name="T17" fmla="*/ 8 h 240"/>
                  <a:gd name="T18" fmla="*/ 8 w 152"/>
                  <a:gd name="T19" fmla="*/ 8 h 240"/>
                  <a:gd name="T20" fmla="*/ 8 w 152"/>
                  <a:gd name="T21" fmla="*/ 85 h 240"/>
                  <a:gd name="T22" fmla="*/ 4 w 152"/>
                  <a:gd name="T23" fmla="*/ 89 h 240"/>
                  <a:gd name="T24" fmla="*/ 0 w 152"/>
                  <a:gd name="T25" fmla="*/ 85 h 240"/>
                  <a:gd name="T26" fmla="*/ 0 w 152"/>
                  <a:gd name="T27" fmla="*/ 8 h 240"/>
                  <a:gd name="T28" fmla="*/ 8 w 152"/>
                  <a:gd name="T29" fmla="*/ 0 h 240"/>
                  <a:gd name="T30" fmla="*/ 144 w 152"/>
                  <a:gd name="T31" fmla="*/ 0 h 240"/>
                  <a:gd name="T32" fmla="*/ 152 w 152"/>
                  <a:gd name="T33" fmla="*/ 8 h 240"/>
                  <a:gd name="T34" fmla="*/ 152 w 152"/>
                  <a:gd name="T35" fmla="*/ 232 h 240"/>
                  <a:gd name="T36" fmla="*/ 144 w 152"/>
                  <a:gd name="T37"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2" h="240">
                    <a:moveTo>
                      <a:pt x="144" y="240"/>
                    </a:moveTo>
                    <a:cubicBezTo>
                      <a:pt x="8" y="240"/>
                      <a:pt x="8" y="240"/>
                      <a:pt x="8" y="240"/>
                    </a:cubicBezTo>
                    <a:cubicBezTo>
                      <a:pt x="4" y="240"/>
                      <a:pt x="0" y="236"/>
                      <a:pt x="0" y="232"/>
                    </a:cubicBezTo>
                    <a:cubicBezTo>
                      <a:pt x="0" y="157"/>
                      <a:pt x="0" y="157"/>
                      <a:pt x="0" y="157"/>
                    </a:cubicBezTo>
                    <a:cubicBezTo>
                      <a:pt x="0" y="155"/>
                      <a:pt x="2" y="153"/>
                      <a:pt x="4" y="153"/>
                    </a:cubicBezTo>
                    <a:cubicBezTo>
                      <a:pt x="6" y="153"/>
                      <a:pt x="8" y="155"/>
                      <a:pt x="8" y="157"/>
                    </a:cubicBezTo>
                    <a:cubicBezTo>
                      <a:pt x="8" y="232"/>
                      <a:pt x="8" y="232"/>
                      <a:pt x="8" y="232"/>
                    </a:cubicBezTo>
                    <a:cubicBezTo>
                      <a:pt x="144" y="232"/>
                      <a:pt x="144" y="232"/>
                      <a:pt x="144" y="232"/>
                    </a:cubicBezTo>
                    <a:cubicBezTo>
                      <a:pt x="144" y="8"/>
                      <a:pt x="144" y="8"/>
                      <a:pt x="144" y="8"/>
                    </a:cubicBezTo>
                    <a:cubicBezTo>
                      <a:pt x="8" y="8"/>
                      <a:pt x="8" y="8"/>
                      <a:pt x="8" y="8"/>
                    </a:cubicBezTo>
                    <a:cubicBezTo>
                      <a:pt x="8" y="85"/>
                      <a:pt x="8" y="85"/>
                      <a:pt x="8" y="85"/>
                    </a:cubicBezTo>
                    <a:cubicBezTo>
                      <a:pt x="8" y="87"/>
                      <a:pt x="6" y="89"/>
                      <a:pt x="4" y="89"/>
                    </a:cubicBezTo>
                    <a:cubicBezTo>
                      <a:pt x="2" y="89"/>
                      <a:pt x="0" y="87"/>
                      <a:pt x="0" y="85"/>
                    </a:cubicBezTo>
                    <a:cubicBezTo>
                      <a:pt x="0" y="8"/>
                      <a:pt x="0" y="8"/>
                      <a:pt x="0" y="8"/>
                    </a:cubicBezTo>
                    <a:cubicBezTo>
                      <a:pt x="0" y="4"/>
                      <a:pt x="4" y="0"/>
                      <a:pt x="8" y="0"/>
                    </a:cubicBezTo>
                    <a:cubicBezTo>
                      <a:pt x="144" y="0"/>
                      <a:pt x="144" y="0"/>
                      <a:pt x="144" y="0"/>
                    </a:cubicBezTo>
                    <a:cubicBezTo>
                      <a:pt x="148" y="0"/>
                      <a:pt x="152" y="4"/>
                      <a:pt x="152" y="8"/>
                    </a:cubicBezTo>
                    <a:cubicBezTo>
                      <a:pt x="152" y="232"/>
                      <a:pt x="152" y="232"/>
                      <a:pt x="152" y="232"/>
                    </a:cubicBezTo>
                    <a:cubicBezTo>
                      <a:pt x="152" y="236"/>
                      <a:pt x="148" y="240"/>
                      <a:pt x="144" y="2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73" name="Freeform 1355">
                <a:extLst>
                  <a:ext uri="{FF2B5EF4-FFF2-40B4-BE49-F238E27FC236}">
                    <a16:creationId xmlns="" xmlns:a16="http://schemas.microsoft.com/office/drawing/2014/main" id="{2189444B-129B-4806-915D-D75096749E61}"/>
                  </a:ext>
                </a:extLst>
              </p:cNvPr>
              <p:cNvSpPr>
                <a:spLocks/>
              </p:cNvSpPr>
              <p:nvPr/>
            </p:nvSpPr>
            <p:spPr bwMode="auto">
              <a:xfrm>
                <a:off x="4029162" y="142885"/>
                <a:ext cx="561977" cy="25400"/>
              </a:xfrm>
              <a:custGeom>
                <a:avLst/>
                <a:gdLst>
                  <a:gd name="T0" fmla="*/ 172 w 176"/>
                  <a:gd name="T1" fmla="*/ 8 h 8"/>
                  <a:gd name="T2" fmla="*/ 4 w 176"/>
                  <a:gd name="T3" fmla="*/ 8 h 8"/>
                  <a:gd name="T4" fmla="*/ 0 w 176"/>
                  <a:gd name="T5" fmla="*/ 4 h 8"/>
                  <a:gd name="T6" fmla="*/ 4 w 176"/>
                  <a:gd name="T7" fmla="*/ 0 h 8"/>
                  <a:gd name="T8" fmla="*/ 172 w 176"/>
                  <a:gd name="T9" fmla="*/ 0 h 8"/>
                  <a:gd name="T10" fmla="*/ 176 w 176"/>
                  <a:gd name="T11" fmla="*/ 4 h 8"/>
                  <a:gd name="T12" fmla="*/ 172 w 17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76" h="8">
                    <a:moveTo>
                      <a:pt x="172" y="8"/>
                    </a:moveTo>
                    <a:cubicBezTo>
                      <a:pt x="4" y="8"/>
                      <a:pt x="4" y="8"/>
                      <a:pt x="4" y="8"/>
                    </a:cubicBezTo>
                    <a:cubicBezTo>
                      <a:pt x="2" y="8"/>
                      <a:pt x="0" y="6"/>
                      <a:pt x="0" y="4"/>
                    </a:cubicBezTo>
                    <a:cubicBezTo>
                      <a:pt x="0" y="2"/>
                      <a:pt x="2" y="0"/>
                      <a:pt x="4" y="0"/>
                    </a:cubicBezTo>
                    <a:cubicBezTo>
                      <a:pt x="172" y="0"/>
                      <a:pt x="172" y="0"/>
                      <a:pt x="172" y="0"/>
                    </a:cubicBezTo>
                    <a:cubicBezTo>
                      <a:pt x="174" y="0"/>
                      <a:pt x="176" y="2"/>
                      <a:pt x="176" y="4"/>
                    </a:cubicBezTo>
                    <a:cubicBezTo>
                      <a:pt x="176" y="6"/>
                      <a:pt x="174" y="8"/>
                      <a:pt x="17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74" name="Freeform 1356">
                <a:extLst>
                  <a:ext uri="{FF2B5EF4-FFF2-40B4-BE49-F238E27FC236}">
                    <a16:creationId xmlns="" xmlns:a16="http://schemas.microsoft.com/office/drawing/2014/main" id="{5FF69D22-62F0-4441-A86F-020F337288A9}"/>
                  </a:ext>
                </a:extLst>
              </p:cNvPr>
              <p:cNvSpPr>
                <a:spLocks/>
              </p:cNvSpPr>
              <p:nvPr/>
            </p:nvSpPr>
            <p:spPr bwMode="auto">
              <a:xfrm>
                <a:off x="4411751" y="-9515"/>
                <a:ext cx="179388" cy="330201"/>
              </a:xfrm>
              <a:custGeom>
                <a:avLst/>
                <a:gdLst>
                  <a:gd name="T0" fmla="*/ 4 w 56"/>
                  <a:gd name="T1" fmla="*/ 104 h 104"/>
                  <a:gd name="T2" fmla="*/ 1 w 56"/>
                  <a:gd name="T3" fmla="*/ 103 h 104"/>
                  <a:gd name="T4" fmla="*/ 1 w 56"/>
                  <a:gd name="T5" fmla="*/ 97 h 104"/>
                  <a:gd name="T6" fmla="*/ 46 w 56"/>
                  <a:gd name="T7" fmla="*/ 52 h 104"/>
                  <a:gd name="T8" fmla="*/ 1 w 56"/>
                  <a:gd name="T9" fmla="*/ 7 h 104"/>
                  <a:gd name="T10" fmla="*/ 1 w 56"/>
                  <a:gd name="T11" fmla="*/ 1 h 104"/>
                  <a:gd name="T12" fmla="*/ 7 w 56"/>
                  <a:gd name="T13" fmla="*/ 1 h 104"/>
                  <a:gd name="T14" fmla="*/ 55 w 56"/>
                  <a:gd name="T15" fmla="*/ 49 h 104"/>
                  <a:gd name="T16" fmla="*/ 55 w 56"/>
                  <a:gd name="T17" fmla="*/ 55 h 104"/>
                  <a:gd name="T18" fmla="*/ 7 w 56"/>
                  <a:gd name="T19" fmla="*/ 103 h 104"/>
                  <a:gd name="T20" fmla="*/ 4 w 56"/>
                  <a:gd name="T21"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04">
                    <a:moveTo>
                      <a:pt x="4" y="104"/>
                    </a:moveTo>
                    <a:cubicBezTo>
                      <a:pt x="3" y="104"/>
                      <a:pt x="2" y="104"/>
                      <a:pt x="1" y="103"/>
                    </a:cubicBezTo>
                    <a:cubicBezTo>
                      <a:pt x="0" y="101"/>
                      <a:pt x="0" y="99"/>
                      <a:pt x="1" y="97"/>
                    </a:cubicBezTo>
                    <a:cubicBezTo>
                      <a:pt x="46" y="52"/>
                      <a:pt x="46" y="52"/>
                      <a:pt x="46" y="52"/>
                    </a:cubicBezTo>
                    <a:cubicBezTo>
                      <a:pt x="1" y="7"/>
                      <a:pt x="1" y="7"/>
                      <a:pt x="1" y="7"/>
                    </a:cubicBezTo>
                    <a:cubicBezTo>
                      <a:pt x="0" y="5"/>
                      <a:pt x="0" y="3"/>
                      <a:pt x="1" y="1"/>
                    </a:cubicBezTo>
                    <a:cubicBezTo>
                      <a:pt x="3" y="0"/>
                      <a:pt x="5" y="0"/>
                      <a:pt x="7" y="1"/>
                    </a:cubicBezTo>
                    <a:cubicBezTo>
                      <a:pt x="55" y="49"/>
                      <a:pt x="55" y="49"/>
                      <a:pt x="55" y="49"/>
                    </a:cubicBezTo>
                    <a:cubicBezTo>
                      <a:pt x="56" y="51"/>
                      <a:pt x="56" y="53"/>
                      <a:pt x="55" y="55"/>
                    </a:cubicBezTo>
                    <a:cubicBezTo>
                      <a:pt x="7" y="103"/>
                      <a:pt x="7" y="103"/>
                      <a:pt x="7" y="103"/>
                    </a:cubicBezTo>
                    <a:cubicBezTo>
                      <a:pt x="6" y="104"/>
                      <a:pt x="5" y="104"/>
                      <a:pt x="4"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275" name="Group 856">
              <a:extLst>
                <a:ext uri="{FF2B5EF4-FFF2-40B4-BE49-F238E27FC236}">
                  <a16:creationId xmlns="" xmlns:a16="http://schemas.microsoft.com/office/drawing/2014/main" id="{4DD9891D-CF06-40D9-ABEE-ED5113EAD965}"/>
                </a:ext>
              </a:extLst>
            </p:cNvPr>
            <p:cNvGrpSpPr/>
            <p:nvPr/>
          </p:nvGrpSpPr>
          <p:grpSpPr>
            <a:xfrm>
              <a:off x="9505048" y="2034698"/>
              <a:ext cx="384101" cy="382507"/>
              <a:chOff x="5430930" y="-225416"/>
              <a:chExt cx="765178" cy="762001"/>
            </a:xfrm>
            <a:solidFill>
              <a:schemeClr val="tx1">
                <a:lumMod val="75000"/>
              </a:schemeClr>
            </a:solidFill>
          </p:grpSpPr>
          <p:sp>
            <p:nvSpPr>
              <p:cNvPr id="276" name="Freeform 1357">
                <a:extLst>
                  <a:ext uri="{FF2B5EF4-FFF2-40B4-BE49-F238E27FC236}">
                    <a16:creationId xmlns="" xmlns:a16="http://schemas.microsoft.com/office/drawing/2014/main" id="{7CA359D4-E478-47E7-9231-02468F9E92D4}"/>
                  </a:ext>
                </a:extLst>
              </p:cNvPr>
              <p:cNvSpPr>
                <a:spLocks/>
              </p:cNvSpPr>
              <p:nvPr/>
            </p:nvSpPr>
            <p:spPr bwMode="auto">
              <a:xfrm>
                <a:off x="5711919" y="-225416"/>
                <a:ext cx="484189" cy="762001"/>
              </a:xfrm>
              <a:custGeom>
                <a:avLst/>
                <a:gdLst>
                  <a:gd name="T0" fmla="*/ 144 w 152"/>
                  <a:gd name="T1" fmla="*/ 240 h 240"/>
                  <a:gd name="T2" fmla="*/ 8 w 152"/>
                  <a:gd name="T3" fmla="*/ 240 h 240"/>
                  <a:gd name="T4" fmla="*/ 0 w 152"/>
                  <a:gd name="T5" fmla="*/ 232 h 240"/>
                  <a:gd name="T6" fmla="*/ 0 w 152"/>
                  <a:gd name="T7" fmla="*/ 156 h 240"/>
                  <a:gd name="T8" fmla="*/ 4 w 152"/>
                  <a:gd name="T9" fmla="*/ 152 h 240"/>
                  <a:gd name="T10" fmla="*/ 8 w 152"/>
                  <a:gd name="T11" fmla="*/ 156 h 240"/>
                  <a:gd name="T12" fmla="*/ 8 w 152"/>
                  <a:gd name="T13" fmla="*/ 232 h 240"/>
                  <a:gd name="T14" fmla="*/ 144 w 152"/>
                  <a:gd name="T15" fmla="*/ 232 h 240"/>
                  <a:gd name="T16" fmla="*/ 144 w 152"/>
                  <a:gd name="T17" fmla="*/ 8 h 240"/>
                  <a:gd name="T18" fmla="*/ 8 w 152"/>
                  <a:gd name="T19" fmla="*/ 8 h 240"/>
                  <a:gd name="T20" fmla="*/ 8 w 152"/>
                  <a:gd name="T21" fmla="*/ 84 h 240"/>
                  <a:gd name="T22" fmla="*/ 4 w 152"/>
                  <a:gd name="T23" fmla="*/ 88 h 240"/>
                  <a:gd name="T24" fmla="*/ 0 w 152"/>
                  <a:gd name="T25" fmla="*/ 84 h 240"/>
                  <a:gd name="T26" fmla="*/ 0 w 152"/>
                  <a:gd name="T27" fmla="*/ 8 h 240"/>
                  <a:gd name="T28" fmla="*/ 8 w 152"/>
                  <a:gd name="T29" fmla="*/ 0 h 240"/>
                  <a:gd name="T30" fmla="*/ 144 w 152"/>
                  <a:gd name="T31" fmla="*/ 0 h 240"/>
                  <a:gd name="T32" fmla="*/ 152 w 152"/>
                  <a:gd name="T33" fmla="*/ 8 h 240"/>
                  <a:gd name="T34" fmla="*/ 152 w 152"/>
                  <a:gd name="T35" fmla="*/ 232 h 240"/>
                  <a:gd name="T36" fmla="*/ 144 w 152"/>
                  <a:gd name="T37"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2" h="240">
                    <a:moveTo>
                      <a:pt x="144" y="240"/>
                    </a:moveTo>
                    <a:cubicBezTo>
                      <a:pt x="8" y="240"/>
                      <a:pt x="8" y="240"/>
                      <a:pt x="8" y="240"/>
                    </a:cubicBezTo>
                    <a:cubicBezTo>
                      <a:pt x="4" y="240"/>
                      <a:pt x="0" y="236"/>
                      <a:pt x="0" y="232"/>
                    </a:cubicBezTo>
                    <a:cubicBezTo>
                      <a:pt x="0" y="156"/>
                      <a:pt x="0" y="156"/>
                      <a:pt x="0" y="156"/>
                    </a:cubicBezTo>
                    <a:cubicBezTo>
                      <a:pt x="0" y="154"/>
                      <a:pt x="2" y="152"/>
                      <a:pt x="4" y="152"/>
                    </a:cubicBezTo>
                    <a:cubicBezTo>
                      <a:pt x="6" y="152"/>
                      <a:pt x="8" y="154"/>
                      <a:pt x="8" y="156"/>
                    </a:cubicBezTo>
                    <a:cubicBezTo>
                      <a:pt x="8" y="232"/>
                      <a:pt x="8" y="232"/>
                      <a:pt x="8" y="232"/>
                    </a:cubicBezTo>
                    <a:cubicBezTo>
                      <a:pt x="144" y="232"/>
                      <a:pt x="144" y="232"/>
                      <a:pt x="144" y="232"/>
                    </a:cubicBezTo>
                    <a:cubicBezTo>
                      <a:pt x="144" y="8"/>
                      <a:pt x="144" y="8"/>
                      <a:pt x="144" y="8"/>
                    </a:cubicBezTo>
                    <a:cubicBezTo>
                      <a:pt x="8" y="8"/>
                      <a:pt x="8" y="8"/>
                      <a:pt x="8" y="8"/>
                    </a:cubicBezTo>
                    <a:cubicBezTo>
                      <a:pt x="8" y="84"/>
                      <a:pt x="8" y="84"/>
                      <a:pt x="8" y="84"/>
                    </a:cubicBezTo>
                    <a:cubicBezTo>
                      <a:pt x="8" y="86"/>
                      <a:pt x="6" y="88"/>
                      <a:pt x="4" y="88"/>
                    </a:cubicBezTo>
                    <a:cubicBezTo>
                      <a:pt x="2" y="88"/>
                      <a:pt x="0" y="86"/>
                      <a:pt x="0" y="84"/>
                    </a:cubicBezTo>
                    <a:cubicBezTo>
                      <a:pt x="0" y="8"/>
                      <a:pt x="0" y="8"/>
                      <a:pt x="0" y="8"/>
                    </a:cubicBezTo>
                    <a:cubicBezTo>
                      <a:pt x="0" y="4"/>
                      <a:pt x="4" y="0"/>
                      <a:pt x="8" y="0"/>
                    </a:cubicBezTo>
                    <a:cubicBezTo>
                      <a:pt x="144" y="0"/>
                      <a:pt x="144" y="0"/>
                      <a:pt x="144" y="0"/>
                    </a:cubicBezTo>
                    <a:cubicBezTo>
                      <a:pt x="148" y="0"/>
                      <a:pt x="152" y="4"/>
                      <a:pt x="152" y="8"/>
                    </a:cubicBezTo>
                    <a:cubicBezTo>
                      <a:pt x="152" y="232"/>
                      <a:pt x="152" y="232"/>
                      <a:pt x="152" y="232"/>
                    </a:cubicBezTo>
                    <a:cubicBezTo>
                      <a:pt x="152" y="236"/>
                      <a:pt x="148" y="240"/>
                      <a:pt x="144" y="2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77" name="Freeform 1358">
                <a:extLst>
                  <a:ext uri="{FF2B5EF4-FFF2-40B4-BE49-F238E27FC236}">
                    <a16:creationId xmlns="" xmlns:a16="http://schemas.microsoft.com/office/drawing/2014/main" id="{94ADF0F4-1B59-415B-BE5D-A11CB64E6A42}"/>
                  </a:ext>
                </a:extLst>
              </p:cNvPr>
              <p:cNvSpPr>
                <a:spLocks/>
              </p:cNvSpPr>
              <p:nvPr/>
            </p:nvSpPr>
            <p:spPr bwMode="auto">
              <a:xfrm>
                <a:off x="5430930" y="142885"/>
                <a:ext cx="561977" cy="25400"/>
              </a:xfrm>
              <a:custGeom>
                <a:avLst/>
                <a:gdLst>
                  <a:gd name="T0" fmla="*/ 172 w 176"/>
                  <a:gd name="T1" fmla="*/ 8 h 8"/>
                  <a:gd name="T2" fmla="*/ 4 w 176"/>
                  <a:gd name="T3" fmla="*/ 8 h 8"/>
                  <a:gd name="T4" fmla="*/ 0 w 176"/>
                  <a:gd name="T5" fmla="*/ 4 h 8"/>
                  <a:gd name="T6" fmla="*/ 4 w 176"/>
                  <a:gd name="T7" fmla="*/ 0 h 8"/>
                  <a:gd name="T8" fmla="*/ 172 w 176"/>
                  <a:gd name="T9" fmla="*/ 0 h 8"/>
                  <a:gd name="T10" fmla="*/ 176 w 176"/>
                  <a:gd name="T11" fmla="*/ 4 h 8"/>
                  <a:gd name="T12" fmla="*/ 172 w 17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76" h="8">
                    <a:moveTo>
                      <a:pt x="172" y="8"/>
                    </a:moveTo>
                    <a:cubicBezTo>
                      <a:pt x="4" y="8"/>
                      <a:pt x="4" y="8"/>
                      <a:pt x="4" y="8"/>
                    </a:cubicBezTo>
                    <a:cubicBezTo>
                      <a:pt x="2" y="8"/>
                      <a:pt x="0" y="6"/>
                      <a:pt x="0" y="4"/>
                    </a:cubicBezTo>
                    <a:cubicBezTo>
                      <a:pt x="0" y="2"/>
                      <a:pt x="2" y="0"/>
                      <a:pt x="4" y="0"/>
                    </a:cubicBezTo>
                    <a:cubicBezTo>
                      <a:pt x="172" y="0"/>
                      <a:pt x="172" y="0"/>
                      <a:pt x="172" y="0"/>
                    </a:cubicBezTo>
                    <a:cubicBezTo>
                      <a:pt x="174" y="0"/>
                      <a:pt x="176" y="2"/>
                      <a:pt x="176" y="4"/>
                    </a:cubicBezTo>
                    <a:cubicBezTo>
                      <a:pt x="176" y="6"/>
                      <a:pt x="174" y="8"/>
                      <a:pt x="17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78" name="Freeform 1359">
                <a:extLst>
                  <a:ext uri="{FF2B5EF4-FFF2-40B4-BE49-F238E27FC236}">
                    <a16:creationId xmlns="" xmlns:a16="http://schemas.microsoft.com/office/drawing/2014/main" id="{C1BF3287-6EC3-4DCF-BF12-8BD6844C4CE0}"/>
                  </a:ext>
                </a:extLst>
              </p:cNvPr>
              <p:cNvSpPr>
                <a:spLocks/>
              </p:cNvSpPr>
              <p:nvPr/>
            </p:nvSpPr>
            <p:spPr bwMode="auto">
              <a:xfrm>
                <a:off x="5430930" y="-9515"/>
                <a:ext cx="179388" cy="330201"/>
              </a:xfrm>
              <a:custGeom>
                <a:avLst/>
                <a:gdLst>
                  <a:gd name="T0" fmla="*/ 52 w 56"/>
                  <a:gd name="T1" fmla="*/ 104 h 104"/>
                  <a:gd name="T2" fmla="*/ 49 w 56"/>
                  <a:gd name="T3" fmla="*/ 103 h 104"/>
                  <a:gd name="T4" fmla="*/ 1 w 56"/>
                  <a:gd name="T5" fmla="*/ 55 h 104"/>
                  <a:gd name="T6" fmla="*/ 1 w 56"/>
                  <a:gd name="T7" fmla="*/ 49 h 104"/>
                  <a:gd name="T8" fmla="*/ 49 w 56"/>
                  <a:gd name="T9" fmla="*/ 1 h 104"/>
                  <a:gd name="T10" fmla="*/ 55 w 56"/>
                  <a:gd name="T11" fmla="*/ 1 h 104"/>
                  <a:gd name="T12" fmla="*/ 55 w 56"/>
                  <a:gd name="T13" fmla="*/ 7 h 104"/>
                  <a:gd name="T14" fmla="*/ 10 w 56"/>
                  <a:gd name="T15" fmla="*/ 52 h 104"/>
                  <a:gd name="T16" fmla="*/ 55 w 56"/>
                  <a:gd name="T17" fmla="*/ 97 h 104"/>
                  <a:gd name="T18" fmla="*/ 55 w 56"/>
                  <a:gd name="T19" fmla="*/ 103 h 104"/>
                  <a:gd name="T20" fmla="*/ 52 w 56"/>
                  <a:gd name="T21"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04">
                    <a:moveTo>
                      <a:pt x="52" y="104"/>
                    </a:moveTo>
                    <a:cubicBezTo>
                      <a:pt x="51" y="104"/>
                      <a:pt x="50" y="104"/>
                      <a:pt x="49" y="103"/>
                    </a:cubicBezTo>
                    <a:cubicBezTo>
                      <a:pt x="1" y="55"/>
                      <a:pt x="1" y="55"/>
                      <a:pt x="1" y="55"/>
                    </a:cubicBezTo>
                    <a:cubicBezTo>
                      <a:pt x="0" y="53"/>
                      <a:pt x="0" y="51"/>
                      <a:pt x="1" y="49"/>
                    </a:cubicBezTo>
                    <a:cubicBezTo>
                      <a:pt x="49" y="1"/>
                      <a:pt x="49" y="1"/>
                      <a:pt x="49" y="1"/>
                    </a:cubicBezTo>
                    <a:cubicBezTo>
                      <a:pt x="51" y="0"/>
                      <a:pt x="53" y="0"/>
                      <a:pt x="55" y="1"/>
                    </a:cubicBezTo>
                    <a:cubicBezTo>
                      <a:pt x="56" y="3"/>
                      <a:pt x="56" y="5"/>
                      <a:pt x="55" y="7"/>
                    </a:cubicBezTo>
                    <a:cubicBezTo>
                      <a:pt x="10" y="52"/>
                      <a:pt x="10" y="52"/>
                      <a:pt x="10" y="52"/>
                    </a:cubicBezTo>
                    <a:cubicBezTo>
                      <a:pt x="55" y="97"/>
                      <a:pt x="55" y="97"/>
                      <a:pt x="55" y="97"/>
                    </a:cubicBezTo>
                    <a:cubicBezTo>
                      <a:pt x="56" y="99"/>
                      <a:pt x="56" y="101"/>
                      <a:pt x="55" y="103"/>
                    </a:cubicBezTo>
                    <a:cubicBezTo>
                      <a:pt x="54" y="104"/>
                      <a:pt x="53" y="104"/>
                      <a:pt x="52"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279" name="Group 857">
              <a:extLst>
                <a:ext uri="{FF2B5EF4-FFF2-40B4-BE49-F238E27FC236}">
                  <a16:creationId xmlns="" xmlns:a16="http://schemas.microsoft.com/office/drawing/2014/main" id="{B61C3216-FFD0-4F58-95E4-7C69C82E0215}"/>
                </a:ext>
              </a:extLst>
            </p:cNvPr>
            <p:cNvGrpSpPr/>
            <p:nvPr/>
          </p:nvGrpSpPr>
          <p:grpSpPr>
            <a:xfrm>
              <a:off x="6803624" y="2736758"/>
              <a:ext cx="384101" cy="383303"/>
              <a:chOff x="1225626" y="1173174"/>
              <a:chExt cx="765178" cy="763589"/>
            </a:xfrm>
            <a:solidFill>
              <a:schemeClr val="tx1">
                <a:lumMod val="75000"/>
              </a:schemeClr>
            </a:solidFill>
          </p:grpSpPr>
          <p:sp>
            <p:nvSpPr>
              <p:cNvPr id="280" name="Freeform 1360">
                <a:extLst>
                  <a:ext uri="{FF2B5EF4-FFF2-40B4-BE49-F238E27FC236}">
                    <a16:creationId xmlns="" xmlns:a16="http://schemas.microsoft.com/office/drawing/2014/main" id="{57E5C3FF-BDBB-4123-9BA7-5C4B9E15B355}"/>
                  </a:ext>
                </a:extLst>
              </p:cNvPr>
              <p:cNvSpPr>
                <a:spLocks noEditPoints="1"/>
              </p:cNvSpPr>
              <p:nvPr/>
            </p:nvSpPr>
            <p:spPr bwMode="auto">
              <a:xfrm>
                <a:off x="1225626" y="1173174"/>
                <a:ext cx="765178" cy="763589"/>
              </a:xfrm>
              <a:custGeom>
                <a:avLst/>
                <a:gdLst>
                  <a:gd name="T0" fmla="*/ 120 w 240"/>
                  <a:gd name="T1" fmla="*/ 240 h 240"/>
                  <a:gd name="T2" fmla="*/ 0 w 240"/>
                  <a:gd name="T3" fmla="*/ 120 h 240"/>
                  <a:gd name="T4" fmla="*/ 120 w 240"/>
                  <a:gd name="T5" fmla="*/ 0 h 240"/>
                  <a:gd name="T6" fmla="*/ 240 w 240"/>
                  <a:gd name="T7" fmla="*/ 120 h 240"/>
                  <a:gd name="T8" fmla="*/ 120 w 240"/>
                  <a:gd name="T9" fmla="*/ 240 h 240"/>
                  <a:gd name="T10" fmla="*/ 120 w 240"/>
                  <a:gd name="T11" fmla="*/ 8 h 240"/>
                  <a:gd name="T12" fmla="*/ 8 w 240"/>
                  <a:gd name="T13" fmla="*/ 120 h 240"/>
                  <a:gd name="T14" fmla="*/ 120 w 240"/>
                  <a:gd name="T15" fmla="*/ 232 h 240"/>
                  <a:gd name="T16" fmla="*/ 232 w 240"/>
                  <a:gd name="T17" fmla="*/ 120 h 240"/>
                  <a:gd name="T18" fmla="*/ 120 w 240"/>
                  <a:gd name="T19" fmla="*/ 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240">
                    <a:moveTo>
                      <a:pt x="120" y="240"/>
                    </a:moveTo>
                    <a:cubicBezTo>
                      <a:pt x="54" y="240"/>
                      <a:pt x="0" y="186"/>
                      <a:pt x="0" y="120"/>
                    </a:cubicBezTo>
                    <a:cubicBezTo>
                      <a:pt x="0" y="54"/>
                      <a:pt x="54" y="0"/>
                      <a:pt x="120" y="0"/>
                    </a:cubicBezTo>
                    <a:cubicBezTo>
                      <a:pt x="186" y="0"/>
                      <a:pt x="240" y="54"/>
                      <a:pt x="240" y="120"/>
                    </a:cubicBezTo>
                    <a:cubicBezTo>
                      <a:pt x="240" y="186"/>
                      <a:pt x="186" y="240"/>
                      <a:pt x="120" y="240"/>
                    </a:cubicBezTo>
                    <a:close/>
                    <a:moveTo>
                      <a:pt x="120" y="8"/>
                    </a:moveTo>
                    <a:cubicBezTo>
                      <a:pt x="58" y="8"/>
                      <a:pt x="8" y="58"/>
                      <a:pt x="8" y="120"/>
                    </a:cubicBezTo>
                    <a:cubicBezTo>
                      <a:pt x="8" y="182"/>
                      <a:pt x="58" y="232"/>
                      <a:pt x="120" y="232"/>
                    </a:cubicBezTo>
                    <a:cubicBezTo>
                      <a:pt x="182" y="232"/>
                      <a:pt x="232" y="182"/>
                      <a:pt x="232" y="120"/>
                    </a:cubicBezTo>
                    <a:cubicBezTo>
                      <a:pt x="232" y="58"/>
                      <a:pt x="182" y="8"/>
                      <a:pt x="1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81" name="Freeform 1361">
                <a:extLst>
                  <a:ext uri="{FF2B5EF4-FFF2-40B4-BE49-F238E27FC236}">
                    <a16:creationId xmlns="" xmlns:a16="http://schemas.microsoft.com/office/drawing/2014/main" id="{E8AFFDF6-5FB8-483F-8CE4-CC70BEE6738A}"/>
                  </a:ext>
                </a:extLst>
              </p:cNvPr>
              <p:cNvSpPr>
                <a:spLocks/>
              </p:cNvSpPr>
              <p:nvPr/>
            </p:nvSpPr>
            <p:spPr bwMode="auto">
              <a:xfrm>
                <a:off x="1417714" y="1439875"/>
                <a:ext cx="127000" cy="230188"/>
              </a:xfrm>
              <a:custGeom>
                <a:avLst/>
                <a:gdLst>
                  <a:gd name="T0" fmla="*/ 36 w 40"/>
                  <a:gd name="T1" fmla="*/ 72 h 72"/>
                  <a:gd name="T2" fmla="*/ 33 w 40"/>
                  <a:gd name="T3" fmla="*/ 71 h 72"/>
                  <a:gd name="T4" fmla="*/ 1 w 40"/>
                  <a:gd name="T5" fmla="*/ 39 h 72"/>
                  <a:gd name="T6" fmla="*/ 1 w 40"/>
                  <a:gd name="T7" fmla="*/ 33 h 72"/>
                  <a:gd name="T8" fmla="*/ 33 w 40"/>
                  <a:gd name="T9" fmla="*/ 1 h 72"/>
                  <a:gd name="T10" fmla="*/ 39 w 40"/>
                  <a:gd name="T11" fmla="*/ 1 h 72"/>
                  <a:gd name="T12" fmla="*/ 39 w 40"/>
                  <a:gd name="T13" fmla="*/ 7 h 72"/>
                  <a:gd name="T14" fmla="*/ 10 w 40"/>
                  <a:gd name="T15" fmla="*/ 36 h 72"/>
                  <a:gd name="T16" fmla="*/ 39 w 40"/>
                  <a:gd name="T17" fmla="*/ 65 h 72"/>
                  <a:gd name="T18" fmla="*/ 39 w 40"/>
                  <a:gd name="T19" fmla="*/ 71 h 72"/>
                  <a:gd name="T20" fmla="*/ 36 w 40"/>
                  <a:gd name="T21"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72">
                    <a:moveTo>
                      <a:pt x="36" y="72"/>
                    </a:moveTo>
                    <a:cubicBezTo>
                      <a:pt x="35" y="72"/>
                      <a:pt x="34" y="72"/>
                      <a:pt x="33" y="71"/>
                    </a:cubicBezTo>
                    <a:cubicBezTo>
                      <a:pt x="1" y="39"/>
                      <a:pt x="1" y="39"/>
                      <a:pt x="1" y="39"/>
                    </a:cubicBezTo>
                    <a:cubicBezTo>
                      <a:pt x="0" y="37"/>
                      <a:pt x="0" y="35"/>
                      <a:pt x="1" y="33"/>
                    </a:cubicBezTo>
                    <a:cubicBezTo>
                      <a:pt x="33" y="1"/>
                      <a:pt x="33" y="1"/>
                      <a:pt x="33" y="1"/>
                    </a:cubicBezTo>
                    <a:cubicBezTo>
                      <a:pt x="35" y="0"/>
                      <a:pt x="37" y="0"/>
                      <a:pt x="39" y="1"/>
                    </a:cubicBezTo>
                    <a:cubicBezTo>
                      <a:pt x="40" y="3"/>
                      <a:pt x="40" y="5"/>
                      <a:pt x="39" y="7"/>
                    </a:cubicBezTo>
                    <a:cubicBezTo>
                      <a:pt x="10" y="36"/>
                      <a:pt x="10" y="36"/>
                      <a:pt x="10" y="36"/>
                    </a:cubicBezTo>
                    <a:cubicBezTo>
                      <a:pt x="39" y="65"/>
                      <a:pt x="39" y="65"/>
                      <a:pt x="39" y="65"/>
                    </a:cubicBezTo>
                    <a:cubicBezTo>
                      <a:pt x="40" y="67"/>
                      <a:pt x="40" y="69"/>
                      <a:pt x="39" y="71"/>
                    </a:cubicBezTo>
                    <a:cubicBezTo>
                      <a:pt x="38" y="72"/>
                      <a:pt x="37" y="72"/>
                      <a:pt x="3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82" name="Freeform 1362">
                <a:extLst>
                  <a:ext uri="{FF2B5EF4-FFF2-40B4-BE49-F238E27FC236}">
                    <a16:creationId xmlns="" xmlns:a16="http://schemas.microsoft.com/office/drawing/2014/main" id="{499C3DC6-160D-4B27-B427-0FE728D35A39}"/>
                  </a:ext>
                </a:extLst>
              </p:cNvPr>
              <p:cNvSpPr>
                <a:spLocks/>
              </p:cNvSpPr>
              <p:nvPr/>
            </p:nvSpPr>
            <p:spPr bwMode="auto">
              <a:xfrm>
                <a:off x="1417714" y="1543062"/>
                <a:ext cx="381001" cy="25400"/>
              </a:xfrm>
              <a:custGeom>
                <a:avLst/>
                <a:gdLst>
                  <a:gd name="T0" fmla="*/ 116 w 120"/>
                  <a:gd name="T1" fmla="*/ 8 h 8"/>
                  <a:gd name="T2" fmla="*/ 4 w 120"/>
                  <a:gd name="T3" fmla="*/ 8 h 8"/>
                  <a:gd name="T4" fmla="*/ 0 w 120"/>
                  <a:gd name="T5" fmla="*/ 4 h 8"/>
                  <a:gd name="T6" fmla="*/ 4 w 120"/>
                  <a:gd name="T7" fmla="*/ 0 h 8"/>
                  <a:gd name="T8" fmla="*/ 116 w 120"/>
                  <a:gd name="T9" fmla="*/ 0 h 8"/>
                  <a:gd name="T10" fmla="*/ 120 w 120"/>
                  <a:gd name="T11" fmla="*/ 4 h 8"/>
                  <a:gd name="T12" fmla="*/ 116 w 12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20" h="8">
                    <a:moveTo>
                      <a:pt x="116" y="8"/>
                    </a:moveTo>
                    <a:cubicBezTo>
                      <a:pt x="4" y="8"/>
                      <a:pt x="4" y="8"/>
                      <a:pt x="4" y="8"/>
                    </a:cubicBezTo>
                    <a:cubicBezTo>
                      <a:pt x="2" y="8"/>
                      <a:pt x="0" y="6"/>
                      <a:pt x="0" y="4"/>
                    </a:cubicBezTo>
                    <a:cubicBezTo>
                      <a:pt x="0" y="2"/>
                      <a:pt x="2" y="0"/>
                      <a:pt x="4" y="0"/>
                    </a:cubicBezTo>
                    <a:cubicBezTo>
                      <a:pt x="116" y="0"/>
                      <a:pt x="116" y="0"/>
                      <a:pt x="116" y="0"/>
                    </a:cubicBezTo>
                    <a:cubicBezTo>
                      <a:pt x="118" y="0"/>
                      <a:pt x="120" y="2"/>
                      <a:pt x="120" y="4"/>
                    </a:cubicBezTo>
                    <a:cubicBezTo>
                      <a:pt x="120" y="6"/>
                      <a:pt x="118" y="8"/>
                      <a:pt x="1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283" name="Group 858">
              <a:extLst>
                <a:ext uri="{FF2B5EF4-FFF2-40B4-BE49-F238E27FC236}">
                  <a16:creationId xmlns="" xmlns:a16="http://schemas.microsoft.com/office/drawing/2014/main" id="{2E4B2166-B3EE-436E-A7D8-9397B39A1B96}"/>
                </a:ext>
              </a:extLst>
            </p:cNvPr>
            <p:cNvGrpSpPr/>
            <p:nvPr/>
          </p:nvGrpSpPr>
          <p:grpSpPr>
            <a:xfrm>
              <a:off x="7729600" y="2736758"/>
              <a:ext cx="384101" cy="383303"/>
              <a:chOff x="2627394" y="1173174"/>
              <a:chExt cx="765178" cy="763589"/>
            </a:xfrm>
            <a:solidFill>
              <a:schemeClr val="tx1">
                <a:lumMod val="75000"/>
              </a:schemeClr>
            </a:solidFill>
          </p:grpSpPr>
          <p:sp>
            <p:nvSpPr>
              <p:cNvPr id="284" name="Freeform 1363">
                <a:extLst>
                  <a:ext uri="{FF2B5EF4-FFF2-40B4-BE49-F238E27FC236}">
                    <a16:creationId xmlns="" xmlns:a16="http://schemas.microsoft.com/office/drawing/2014/main" id="{2E08153E-D97C-4DC2-A8D4-F2E6E24E341A}"/>
                  </a:ext>
                </a:extLst>
              </p:cNvPr>
              <p:cNvSpPr>
                <a:spLocks noEditPoints="1"/>
              </p:cNvSpPr>
              <p:nvPr/>
            </p:nvSpPr>
            <p:spPr bwMode="auto">
              <a:xfrm>
                <a:off x="2627394" y="1173174"/>
                <a:ext cx="765178" cy="763589"/>
              </a:xfrm>
              <a:custGeom>
                <a:avLst/>
                <a:gdLst>
                  <a:gd name="T0" fmla="*/ 120 w 240"/>
                  <a:gd name="T1" fmla="*/ 240 h 240"/>
                  <a:gd name="T2" fmla="*/ 0 w 240"/>
                  <a:gd name="T3" fmla="*/ 120 h 240"/>
                  <a:gd name="T4" fmla="*/ 120 w 240"/>
                  <a:gd name="T5" fmla="*/ 0 h 240"/>
                  <a:gd name="T6" fmla="*/ 240 w 240"/>
                  <a:gd name="T7" fmla="*/ 120 h 240"/>
                  <a:gd name="T8" fmla="*/ 120 w 240"/>
                  <a:gd name="T9" fmla="*/ 240 h 240"/>
                  <a:gd name="T10" fmla="*/ 120 w 240"/>
                  <a:gd name="T11" fmla="*/ 8 h 240"/>
                  <a:gd name="T12" fmla="*/ 8 w 240"/>
                  <a:gd name="T13" fmla="*/ 120 h 240"/>
                  <a:gd name="T14" fmla="*/ 120 w 240"/>
                  <a:gd name="T15" fmla="*/ 232 h 240"/>
                  <a:gd name="T16" fmla="*/ 232 w 240"/>
                  <a:gd name="T17" fmla="*/ 120 h 240"/>
                  <a:gd name="T18" fmla="*/ 120 w 240"/>
                  <a:gd name="T19" fmla="*/ 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240">
                    <a:moveTo>
                      <a:pt x="120" y="240"/>
                    </a:moveTo>
                    <a:cubicBezTo>
                      <a:pt x="54" y="240"/>
                      <a:pt x="0" y="186"/>
                      <a:pt x="0" y="120"/>
                    </a:cubicBezTo>
                    <a:cubicBezTo>
                      <a:pt x="0" y="54"/>
                      <a:pt x="54" y="0"/>
                      <a:pt x="120" y="0"/>
                    </a:cubicBezTo>
                    <a:cubicBezTo>
                      <a:pt x="186" y="0"/>
                      <a:pt x="240" y="54"/>
                      <a:pt x="240" y="120"/>
                    </a:cubicBezTo>
                    <a:cubicBezTo>
                      <a:pt x="240" y="186"/>
                      <a:pt x="186" y="240"/>
                      <a:pt x="120" y="240"/>
                    </a:cubicBezTo>
                    <a:close/>
                    <a:moveTo>
                      <a:pt x="120" y="8"/>
                    </a:moveTo>
                    <a:cubicBezTo>
                      <a:pt x="58" y="8"/>
                      <a:pt x="8" y="58"/>
                      <a:pt x="8" y="120"/>
                    </a:cubicBezTo>
                    <a:cubicBezTo>
                      <a:pt x="8" y="182"/>
                      <a:pt x="58" y="232"/>
                      <a:pt x="120" y="232"/>
                    </a:cubicBezTo>
                    <a:cubicBezTo>
                      <a:pt x="182" y="232"/>
                      <a:pt x="232" y="182"/>
                      <a:pt x="232" y="120"/>
                    </a:cubicBezTo>
                    <a:cubicBezTo>
                      <a:pt x="232" y="58"/>
                      <a:pt x="182" y="8"/>
                      <a:pt x="1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85" name="Freeform 1364">
                <a:extLst>
                  <a:ext uri="{FF2B5EF4-FFF2-40B4-BE49-F238E27FC236}">
                    <a16:creationId xmlns="" xmlns:a16="http://schemas.microsoft.com/office/drawing/2014/main" id="{3B80941D-AAE0-4FB8-9408-4DEB9B5CC372}"/>
                  </a:ext>
                </a:extLst>
              </p:cNvPr>
              <p:cNvSpPr>
                <a:spLocks/>
              </p:cNvSpPr>
              <p:nvPr/>
            </p:nvSpPr>
            <p:spPr bwMode="auto">
              <a:xfrm>
                <a:off x="3073483" y="1439875"/>
                <a:ext cx="127000" cy="230188"/>
              </a:xfrm>
              <a:custGeom>
                <a:avLst/>
                <a:gdLst>
                  <a:gd name="T0" fmla="*/ 4 w 40"/>
                  <a:gd name="T1" fmla="*/ 72 h 72"/>
                  <a:gd name="T2" fmla="*/ 1 w 40"/>
                  <a:gd name="T3" fmla="*/ 71 h 72"/>
                  <a:gd name="T4" fmla="*/ 1 w 40"/>
                  <a:gd name="T5" fmla="*/ 65 h 72"/>
                  <a:gd name="T6" fmla="*/ 30 w 40"/>
                  <a:gd name="T7" fmla="*/ 36 h 72"/>
                  <a:gd name="T8" fmla="*/ 1 w 40"/>
                  <a:gd name="T9" fmla="*/ 7 h 72"/>
                  <a:gd name="T10" fmla="*/ 1 w 40"/>
                  <a:gd name="T11" fmla="*/ 1 h 72"/>
                  <a:gd name="T12" fmla="*/ 7 w 40"/>
                  <a:gd name="T13" fmla="*/ 1 h 72"/>
                  <a:gd name="T14" fmla="*/ 39 w 40"/>
                  <a:gd name="T15" fmla="*/ 33 h 72"/>
                  <a:gd name="T16" fmla="*/ 39 w 40"/>
                  <a:gd name="T17" fmla="*/ 39 h 72"/>
                  <a:gd name="T18" fmla="*/ 7 w 40"/>
                  <a:gd name="T19" fmla="*/ 71 h 72"/>
                  <a:gd name="T20" fmla="*/ 4 w 40"/>
                  <a:gd name="T21"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72">
                    <a:moveTo>
                      <a:pt x="4" y="72"/>
                    </a:moveTo>
                    <a:cubicBezTo>
                      <a:pt x="3" y="72"/>
                      <a:pt x="2" y="72"/>
                      <a:pt x="1" y="71"/>
                    </a:cubicBezTo>
                    <a:cubicBezTo>
                      <a:pt x="0" y="69"/>
                      <a:pt x="0" y="67"/>
                      <a:pt x="1" y="65"/>
                    </a:cubicBezTo>
                    <a:cubicBezTo>
                      <a:pt x="30" y="36"/>
                      <a:pt x="30" y="36"/>
                      <a:pt x="30" y="36"/>
                    </a:cubicBezTo>
                    <a:cubicBezTo>
                      <a:pt x="1" y="7"/>
                      <a:pt x="1" y="7"/>
                      <a:pt x="1" y="7"/>
                    </a:cubicBezTo>
                    <a:cubicBezTo>
                      <a:pt x="0" y="5"/>
                      <a:pt x="0" y="3"/>
                      <a:pt x="1" y="1"/>
                    </a:cubicBezTo>
                    <a:cubicBezTo>
                      <a:pt x="3" y="0"/>
                      <a:pt x="5" y="0"/>
                      <a:pt x="7" y="1"/>
                    </a:cubicBezTo>
                    <a:cubicBezTo>
                      <a:pt x="39" y="33"/>
                      <a:pt x="39" y="33"/>
                      <a:pt x="39" y="33"/>
                    </a:cubicBezTo>
                    <a:cubicBezTo>
                      <a:pt x="40" y="35"/>
                      <a:pt x="40" y="37"/>
                      <a:pt x="39" y="39"/>
                    </a:cubicBezTo>
                    <a:cubicBezTo>
                      <a:pt x="7" y="71"/>
                      <a:pt x="7" y="71"/>
                      <a:pt x="7" y="71"/>
                    </a:cubicBezTo>
                    <a:cubicBezTo>
                      <a:pt x="6" y="72"/>
                      <a:pt x="5" y="72"/>
                      <a:pt x="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86" name="Freeform 1365">
                <a:extLst>
                  <a:ext uri="{FF2B5EF4-FFF2-40B4-BE49-F238E27FC236}">
                    <a16:creationId xmlns="" xmlns:a16="http://schemas.microsoft.com/office/drawing/2014/main" id="{3B632817-5E98-454D-927A-50BC20D44DE3}"/>
                  </a:ext>
                </a:extLst>
              </p:cNvPr>
              <p:cNvSpPr>
                <a:spLocks/>
              </p:cNvSpPr>
              <p:nvPr/>
            </p:nvSpPr>
            <p:spPr bwMode="auto">
              <a:xfrm>
                <a:off x="2819482" y="1543062"/>
                <a:ext cx="381001" cy="25400"/>
              </a:xfrm>
              <a:custGeom>
                <a:avLst/>
                <a:gdLst>
                  <a:gd name="T0" fmla="*/ 116 w 120"/>
                  <a:gd name="T1" fmla="*/ 8 h 8"/>
                  <a:gd name="T2" fmla="*/ 4 w 120"/>
                  <a:gd name="T3" fmla="*/ 8 h 8"/>
                  <a:gd name="T4" fmla="*/ 0 w 120"/>
                  <a:gd name="T5" fmla="*/ 4 h 8"/>
                  <a:gd name="T6" fmla="*/ 4 w 120"/>
                  <a:gd name="T7" fmla="*/ 0 h 8"/>
                  <a:gd name="T8" fmla="*/ 116 w 120"/>
                  <a:gd name="T9" fmla="*/ 0 h 8"/>
                  <a:gd name="T10" fmla="*/ 120 w 120"/>
                  <a:gd name="T11" fmla="*/ 4 h 8"/>
                  <a:gd name="T12" fmla="*/ 116 w 12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20" h="8">
                    <a:moveTo>
                      <a:pt x="116" y="8"/>
                    </a:moveTo>
                    <a:cubicBezTo>
                      <a:pt x="4" y="8"/>
                      <a:pt x="4" y="8"/>
                      <a:pt x="4" y="8"/>
                    </a:cubicBezTo>
                    <a:cubicBezTo>
                      <a:pt x="2" y="8"/>
                      <a:pt x="0" y="6"/>
                      <a:pt x="0" y="4"/>
                    </a:cubicBezTo>
                    <a:cubicBezTo>
                      <a:pt x="0" y="2"/>
                      <a:pt x="2" y="0"/>
                      <a:pt x="4" y="0"/>
                    </a:cubicBezTo>
                    <a:cubicBezTo>
                      <a:pt x="116" y="0"/>
                      <a:pt x="116" y="0"/>
                      <a:pt x="116" y="0"/>
                    </a:cubicBezTo>
                    <a:cubicBezTo>
                      <a:pt x="118" y="0"/>
                      <a:pt x="120" y="2"/>
                      <a:pt x="120" y="4"/>
                    </a:cubicBezTo>
                    <a:cubicBezTo>
                      <a:pt x="120" y="6"/>
                      <a:pt x="118" y="8"/>
                      <a:pt x="1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287" name="Group 859">
              <a:extLst>
                <a:ext uri="{FF2B5EF4-FFF2-40B4-BE49-F238E27FC236}">
                  <a16:creationId xmlns="" xmlns:a16="http://schemas.microsoft.com/office/drawing/2014/main" id="{94973386-0843-41F6-846E-F3BAAA426437}"/>
                </a:ext>
              </a:extLst>
            </p:cNvPr>
            <p:cNvGrpSpPr/>
            <p:nvPr/>
          </p:nvGrpSpPr>
          <p:grpSpPr>
            <a:xfrm>
              <a:off x="5877648" y="2736758"/>
              <a:ext cx="384101" cy="383303"/>
              <a:chOff x="-176142" y="1173174"/>
              <a:chExt cx="765178" cy="763589"/>
            </a:xfrm>
            <a:solidFill>
              <a:schemeClr val="tx1">
                <a:lumMod val="75000"/>
              </a:schemeClr>
            </a:solidFill>
          </p:grpSpPr>
          <p:sp>
            <p:nvSpPr>
              <p:cNvPr id="288" name="Freeform 1366">
                <a:extLst>
                  <a:ext uri="{FF2B5EF4-FFF2-40B4-BE49-F238E27FC236}">
                    <a16:creationId xmlns="" xmlns:a16="http://schemas.microsoft.com/office/drawing/2014/main" id="{BEA5A128-7F8C-4CFE-A99C-49318FC4B613}"/>
                  </a:ext>
                </a:extLst>
              </p:cNvPr>
              <p:cNvSpPr>
                <a:spLocks noEditPoints="1"/>
              </p:cNvSpPr>
              <p:nvPr/>
            </p:nvSpPr>
            <p:spPr bwMode="auto">
              <a:xfrm>
                <a:off x="-176142" y="1249374"/>
                <a:ext cx="765178" cy="687389"/>
              </a:xfrm>
              <a:custGeom>
                <a:avLst/>
                <a:gdLst>
                  <a:gd name="T0" fmla="*/ 228 w 240"/>
                  <a:gd name="T1" fmla="*/ 216 h 216"/>
                  <a:gd name="T2" fmla="*/ 12 w 240"/>
                  <a:gd name="T3" fmla="*/ 216 h 216"/>
                  <a:gd name="T4" fmla="*/ 0 w 240"/>
                  <a:gd name="T5" fmla="*/ 204 h 216"/>
                  <a:gd name="T6" fmla="*/ 0 w 240"/>
                  <a:gd name="T7" fmla="*/ 12 h 216"/>
                  <a:gd name="T8" fmla="*/ 12 w 240"/>
                  <a:gd name="T9" fmla="*/ 0 h 216"/>
                  <a:gd name="T10" fmla="*/ 228 w 240"/>
                  <a:gd name="T11" fmla="*/ 0 h 216"/>
                  <a:gd name="T12" fmla="*/ 240 w 240"/>
                  <a:gd name="T13" fmla="*/ 12 h 216"/>
                  <a:gd name="T14" fmla="*/ 240 w 240"/>
                  <a:gd name="T15" fmla="*/ 204 h 216"/>
                  <a:gd name="T16" fmla="*/ 228 w 240"/>
                  <a:gd name="T17" fmla="*/ 216 h 216"/>
                  <a:gd name="T18" fmla="*/ 12 w 240"/>
                  <a:gd name="T19" fmla="*/ 8 h 216"/>
                  <a:gd name="T20" fmla="*/ 8 w 240"/>
                  <a:gd name="T21" fmla="*/ 12 h 216"/>
                  <a:gd name="T22" fmla="*/ 8 w 240"/>
                  <a:gd name="T23" fmla="*/ 204 h 216"/>
                  <a:gd name="T24" fmla="*/ 12 w 240"/>
                  <a:gd name="T25" fmla="*/ 208 h 216"/>
                  <a:gd name="T26" fmla="*/ 228 w 240"/>
                  <a:gd name="T27" fmla="*/ 208 h 216"/>
                  <a:gd name="T28" fmla="*/ 232 w 240"/>
                  <a:gd name="T29" fmla="*/ 204 h 216"/>
                  <a:gd name="T30" fmla="*/ 232 w 240"/>
                  <a:gd name="T31" fmla="*/ 12 h 216"/>
                  <a:gd name="T32" fmla="*/ 228 w 240"/>
                  <a:gd name="T33" fmla="*/ 8 h 216"/>
                  <a:gd name="T34" fmla="*/ 12 w 240"/>
                  <a:gd name="T35" fmla="*/ 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16">
                    <a:moveTo>
                      <a:pt x="228" y="216"/>
                    </a:moveTo>
                    <a:cubicBezTo>
                      <a:pt x="12" y="216"/>
                      <a:pt x="12" y="216"/>
                      <a:pt x="12" y="216"/>
                    </a:cubicBezTo>
                    <a:cubicBezTo>
                      <a:pt x="5" y="216"/>
                      <a:pt x="0" y="211"/>
                      <a:pt x="0" y="204"/>
                    </a:cubicBezTo>
                    <a:cubicBezTo>
                      <a:pt x="0" y="12"/>
                      <a:pt x="0" y="12"/>
                      <a:pt x="0" y="12"/>
                    </a:cubicBezTo>
                    <a:cubicBezTo>
                      <a:pt x="0" y="5"/>
                      <a:pt x="5" y="0"/>
                      <a:pt x="12" y="0"/>
                    </a:cubicBezTo>
                    <a:cubicBezTo>
                      <a:pt x="228" y="0"/>
                      <a:pt x="228" y="0"/>
                      <a:pt x="228" y="0"/>
                    </a:cubicBezTo>
                    <a:cubicBezTo>
                      <a:pt x="235" y="0"/>
                      <a:pt x="240" y="5"/>
                      <a:pt x="240" y="12"/>
                    </a:cubicBezTo>
                    <a:cubicBezTo>
                      <a:pt x="240" y="204"/>
                      <a:pt x="240" y="204"/>
                      <a:pt x="240" y="204"/>
                    </a:cubicBezTo>
                    <a:cubicBezTo>
                      <a:pt x="240" y="211"/>
                      <a:pt x="235" y="216"/>
                      <a:pt x="228" y="216"/>
                    </a:cubicBezTo>
                    <a:close/>
                    <a:moveTo>
                      <a:pt x="12" y="8"/>
                    </a:moveTo>
                    <a:cubicBezTo>
                      <a:pt x="10" y="8"/>
                      <a:pt x="8" y="10"/>
                      <a:pt x="8" y="12"/>
                    </a:cubicBezTo>
                    <a:cubicBezTo>
                      <a:pt x="8" y="204"/>
                      <a:pt x="8" y="204"/>
                      <a:pt x="8" y="204"/>
                    </a:cubicBezTo>
                    <a:cubicBezTo>
                      <a:pt x="8" y="206"/>
                      <a:pt x="10" y="208"/>
                      <a:pt x="12" y="208"/>
                    </a:cubicBezTo>
                    <a:cubicBezTo>
                      <a:pt x="228" y="208"/>
                      <a:pt x="228" y="208"/>
                      <a:pt x="228" y="208"/>
                    </a:cubicBezTo>
                    <a:cubicBezTo>
                      <a:pt x="230" y="208"/>
                      <a:pt x="232" y="206"/>
                      <a:pt x="232" y="204"/>
                    </a:cubicBezTo>
                    <a:cubicBezTo>
                      <a:pt x="232" y="12"/>
                      <a:pt x="232" y="12"/>
                      <a:pt x="232" y="12"/>
                    </a:cubicBezTo>
                    <a:cubicBezTo>
                      <a:pt x="232" y="10"/>
                      <a:pt x="230" y="8"/>
                      <a:pt x="228" y="8"/>
                    </a:cubicBez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89" name="Freeform 1367">
                <a:extLst>
                  <a:ext uri="{FF2B5EF4-FFF2-40B4-BE49-F238E27FC236}">
                    <a16:creationId xmlns="" xmlns:a16="http://schemas.microsoft.com/office/drawing/2014/main" id="{996C8A3E-2EF2-425A-9BD9-8D57CC23FA64}"/>
                  </a:ext>
                </a:extLst>
              </p:cNvPr>
              <p:cNvSpPr>
                <a:spLocks/>
              </p:cNvSpPr>
              <p:nvPr/>
            </p:nvSpPr>
            <p:spPr bwMode="auto">
              <a:xfrm>
                <a:off x="66746" y="1173174"/>
                <a:ext cx="25400" cy="152400"/>
              </a:xfrm>
              <a:custGeom>
                <a:avLst/>
                <a:gdLst>
                  <a:gd name="T0" fmla="*/ 4 w 8"/>
                  <a:gd name="T1" fmla="*/ 48 h 48"/>
                  <a:gd name="T2" fmla="*/ 0 w 8"/>
                  <a:gd name="T3" fmla="*/ 44 h 48"/>
                  <a:gd name="T4" fmla="*/ 0 w 8"/>
                  <a:gd name="T5" fmla="*/ 4 h 48"/>
                  <a:gd name="T6" fmla="*/ 4 w 8"/>
                  <a:gd name="T7" fmla="*/ 0 h 48"/>
                  <a:gd name="T8" fmla="*/ 8 w 8"/>
                  <a:gd name="T9" fmla="*/ 4 h 48"/>
                  <a:gd name="T10" fmla="*/ 8 w 8"/>
                  <a:gd name="T11" fmla="*/ 44 h 48"/>
                  <a:gd name="T12" fmla="*/ 4 w 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 h="48">
                    <a:moveTo>
                      <a:pt x="4" y="48"/>
                    </a:moveTo>
                    <a:cubicBezTo>
                      <a:pt x="2" y="48"/>
                      <a:pt x="0" y="46"/>
                      <a:pt x="0" y="44"/>
                    </a:cubicBezTo>
                    <a:cubicBezTo>
                      <a:pt x="0" y="4"/>
                      <a:pt x="0" y="4"/>
                      <a:pt x="0" y="4"/>
                    </a:cubicBezTo>
                    <a:cubicBezTo>
                      <a:pt x="0" y="2"/>
                      <a:pt x="2" y="0"/>
                      <a:pt x="4" y="0"/>
                    </a:cubicBezTo>
                    <a:cubicBezTo>
                      <a:pt x="6" y="0"/>
                      <a:pt x="8" y="2"/>
                      <a:pt x="8" y="4"/>
                    </a:cubicBezTo>
                    <a:cubicBezTo>
                      <a:pt x="8" y="44"/>
                      <a:pt x="8" y="44"/>
                      <a:pt x="8" y="44"/>
                    </a:cubicBezTo>
                    <a:cubicBezTo>
                      <a:pt x="8" y="46"/>
                      <a:pt x="6" y="48"/>
                      <a:pt x="4"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90" name="Freeform 1368">
                <a:extLst>
                  <a:ext uri="{FF2B5EF4-FFF2-40B4-BE49-F238E27FC236}">
                    <a16:creationId xmlns="" xmlns:a16="http://schemas.microsoft.com/office/drawing/2014/main" id="{054816A0-0432-4067-9AFC-B904D5F41F34}"/>
                  </a:ext>
                </a:extLst>
              </p:cNvPr>
              <p:cNvSpPr>
                <a:spLocks/>
              </p:cNvSpPr>
              <p:nvPr/>
            </p:nvSpPr>
            <p:spPr bwMode="auto">
              <a:xfrm>
                <a:off x="320747" y="1173174"/>
                <a:ext cx="25400" cy="152400"/>
              </a:xfrm>
              <a:custGeom>
                <a:avLst/>
                <a:gdLst>
                  <a:gd name="T0" fmla="*/ 4 w 8"/>
                  <a:gd name="T1" fmla="*/ 48 h 48"/>
                  <a:gd name="T2" fmla="*/ 0 w 8"/>
                  <a:gd name="T3" fmla="*/ 44 h 48"/>
                  <a:gd name="T4" fmla="*/ 0 w 8"/>
                  <a:gd name="T5" fmla="*/ 4 h 48"/>
                  <a:gd name="T6" fmla="*/ 4 w 8"/>
                  <a:gd name="T7" fmla="*/ 0 h 48"/>
                  <a:gd name="T8" fmla="*/ 8 w 8"/>
                  <a:gd name="T9" fmla="*/ 4 h 48"/>
                  <a:gd name="T10" fmla="*/ 8 w 8"/>
                  <a:gd name="T11" fmla="*/ 44 h 48"/>
                  <a:gd name="T12" fmla="*/ 4 w 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 h="48">
                    <a:moveTo>
                      <a:pt x="4" y="48"/>
                    </a:moveTo>
                    <a:cubicBezTo>
                      <a:pt x="2" y="48"/>
                      <a:pt x="0" y="46"/>
                      <a:pt x="0" y="44"/>
                    </a:cubicBezTo>
                    <a:cubicBezTo>
                      <a:pt x="0" y="4"/>
                      <a:pt x="0" y="4"/>
                      <a:pt x="0" y="4"/>
                    </a:cubicBezTo>
                    <a:cubicBezTo>
                      <a:pt x="0" y="2"/>
                      <a:pt x="2" y="0"/>
                      <a:pt x="4" y="0"/>
                    </a:cubicBezTo>
                    <a:cubicBezTo>
                      <a:pt x="6" y="0"/>
                      <a:pt x="8" y="2"/>
                      <a:pt x="8" y="4"/>
                    </a:cubicBezTo>
                    <a:cubicBezTo>
                      <a:pt x="8" y="44"/>
                      <a:pt x="8" y="44"/>
                      <a:pt x="8" y="44"/>
                    </a:cubicBezTo>
                    <a:cubicBezTo>
                      <a:pt x="8" y="46"/>
                      <a:pt x="6" y="48"/>
                      <a:pt x="4"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91" name="Freeform 1369">
                <a:extLst>
                  <a:ext uri="{FF2B5EF4-FFF2-40B4-BE49-F238E27FC236}">
                    <a16:creationId xmlns="" xmlns:a16="http://schemas.microsoft.com/office/drawing/2014/main" id="{57F69AFB-18C6-4F0D-9968-533B7B96ECA2}"/>
                  </a:ext>
                </a:extLst>
              </p:cNvPr>
              <p:cNvSpPr>
                <a:spLocks noEditPoints="1"/>
              </p:cNvSpPr>
              <p:nvPr/>
            </p:nvSpPr>
            <p:spPr bwMode="auto">
              <a:xfrm>
                <a:off x="-23741" y="1466862"/>
                <a:ext cx="77788" cy="76200"/>
              </a:xfrm>
              <a:custGeom>
                <a:avLst/>
                <a:gdLst>
                  <a:gd name="T0" fmla="*/ 20 w 24"/>
                  <a:gd name="T1" fmla="*/ 24 h 24"/>
                  <a:gd name="T2" fmla="*/ 4 w 24"/>
                  <a:gd name="T3" fmla="*/ 24 h 24"/>
                  <a:gd name="T4" fmla="*/ 0 w 24"/>
                  <a:gd name="T5" fmla="*/ 20 h 24"/>
                  <a:gd name="T6" fmla="*/ 0 w 24"/>
                  <a:gd name="T7" fmla="*/ 4 h 24"/>
                  <a:gd name="T8" fmla="*/ 4 w 24"/>
                  <a:gd name="T9" fmla="*/ 0 h 24"/>
                  <a:gd name="T10" fmla="*/ 20 w 24"/>
                  <a:gd name="T11" fmla="*/ 0 h 24"/>
                  <a:gd name="T12" fmla="*/ 24 w 24"/>
                  <a:gd name="T13" fmla="*/ 4 h 24"/>
                  <a:gd name="T14" fmla="*/ 24 w 24"/>
                  <a:gd name="T15" fmla="*/ 20 h 24"/>
                  <a:gd name="T16" fmla="*/ 20 w 24"/>
                  <a:gd name="T17" fmla="*/ 24 h 24"/>
                  <a:gd name="T18" fmla="*/ 8 w 24"/>
                  <a:gd name="T19" fmla="*/ 16 h 24"/>
                  <a:gd name="T20" fmla="*/ 16 w 24"/>
                  <a:gd name="T21" fmla="*/ 16 h 24"/>
                  <a:gd name="T22" fmla="*/ 16 w 24"/>
                  <a:gd name="T23" fmla="*/ 8 h 24"/>
                  <a:gd name="T24" fmla="*/ 8 w 24"/>
                  <a:gd name="T25" fmla="*/ 8 h 24"/>
                  <a:gd name="T26" fmla="*/ 8 w 24"/>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20" y="24"/>
                    </a:moveTo>
                    <a:cubicBezTo>
                      <a:pt x="4" y="24"/>
                      <a:pt x="4" y="24"/>
                      <a:pt x="4" y="24"/>
                    </a:cubicBezTo>
                    <a:cubicBezTo>
                      <a:pt x="2" y="24"/>
                      <a:pt x="0" y="22"/>
                      <a:pt x="0" y="20"/>
                    </a:cubicBezTo>
                    <a:cubicBezTo>
                      <a:pt x="0" y="4"/>
                      <a:pt x="0" y="4"/>
                      <a:pt x="0" y="4"/>
                    </a:cubicBezTo>
                    <a:cubicBezTo>
                      <a:pt x="0" y="2"/>
                      <a:pt x="2" y="0"/>
                      <a:pt x="4" y="0"/>
                    </a:cubicBezTo>
                    <a:cubicBezTo>
                      <a:pt x="20" y="0"/>
                      <a:pt x="20" y="0"/>
                      <a:pt x="20" y="0"/>
                    </a:cubicBezTo>
                    <a:cubicBezTo>
                      <a:pt x="22" y="0"/>
                      <a:pt x="24" y="2"/>
                      <a:pt x="24" y="4"/>
                    </a:cubicBezTo>
                    <a:cubicBezTo>
                      <a:pt x="24" y="20"/>
                      <a:pt x="24" y="20"/>
                      <a:pt x="24" y="20"/>
                    </a:cubicBezTo>
                    <a:cubicBezTo>
                      <a:pt x="24" y="22"/>
                      <a:pt x="22" y="24"/>
                      <a:pt x="20" y="24"/>
                    </a:cubicBezTo>
                    <a:close/>
                    <a:moveTo>
                      <a:pt x="8" y="16"/>
                    </a:moveTo>
                    <a:cubicBezTo>
                      <a:pt x="16" y="16"/>
                      <a:pt x="16" y="16"/>
                      <a:pt x="16" y="16"/>
                    </a:cubicBezTo>
                    <a:cubicBezTo>
                      <a:pt x="16" y="8"/>
                      <a:pt x="16" y="8"/>
                      <a:pt x="16" y="8"/>
                    </a:cubicBezTo>
                    <a:cubicBezTo>
                      <a:pt x="8" y="8"/>
                      <a:pt x="8" y="8"/>
                      <a:pt x="8" y="8"/>
                    </a:cubicBezTo>
                    <a:lnTo>
                      <a:pt x="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92" name="Freeform 1370">
                <a:extLst>
                  <a:ext uri="{FF2B5EF4-FFF2-40B4-BE49-F238E27FC236}">
                    <a16:creationId xmlns="" xmlns:a16="http://schemas.microsoft.com/office/drawing/2014/main" id="{ECC911E7-A324-4A79-8000-F2A5AB6BE382}"/>
                  </a:ext>
                </a:extLst>
              </p:cNvPr>
              <p:cNvSpPr>
                <a:spLocks noEditPoints="1"/>
              </p:cNvSpPr>
              <p:nvPr/>
            </p:nvSpPr>
            <p:spPr bwMode="auto">
              <a:xfrm>
                <a:off x="168347" y="1466862"/>
                <a:ext cx="76200" cy="76200"/>
              </a:xfrm>
              <a:custGeom>
                <a:avLst/>
                <a:gdLst>
                  <a:gd name="T0" fmla="*/ 20 w 24"/>
                  <a:gd name="T1" fmla="*/ 24 h 24"/>
                  <a:gd name="T2" fmla="*/ 4 w 24"/>
                  <a:gd name="T3" fmla="*/ 24 h 24"/>
                  <a:gd name="T4" fmla="*/ 0 w 24"/>
                  <a:gd name="T5" fmla="*/ 20 h 24"/>
                  <a:gd name="T6" fmla="*/ 0 w 24"/>
                  <a:gd name="T7" fmla="*/ 4 h 24"/>
                  <a:gd name="T8" fmla="*/ 4 w 24"/>
                  <a:gd name="T9" fmla="*/ 0 h 24"/>
                  <a:gd name="T10" fmla="*/ 20 w 24"/>
                  <a:gd name="T11" fmla="*/ 0 h 24"/>
                  <a:gd name="T12" fmla="*/ 24 w 24"/>
                  <a:gd name="T13" fmla="*/ 4 h 24"/>
                  <a:gd name="T14" fmla="*/ 24 w 24"/>
                  <a:gd name="T15" fmla="*/ 20 h 24"/>
                  <a:gd name="T16" fmla="*/ 20 w 24"/>
                  <a:gd name="T17" fmla="*/ 24 h 24"/>
                  <a:gd name="T18" fmla="*/ 8 w 24"/>
                  <a:gd name="T19" fmla="*/ 16 h 24"/>
                  <a:gd name="T20" fmla="*/ 16 w 24"/>
                  <a:gd name="T21" fmla="*/ 16 h 24"/>
                  <a:gd name="T22" fmla="*/ 16 w 24"/>
                  <a:gd name="T23" fmla="*/ 8 h 24"/>
                  <a:gd name="T24" fmla="*/ 8 w 24"/>
                  <a:gd name="T25" fmla="*/ 8 h 24"/>
                  <a:gd name="T26" fmla="*/ 8 w 24"/>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20" y="24"/>
                    </a:moveTo>
                    <a:cubicBezTo>
                      <a:pt x="4" y="24"/>
                      <a:pt x="4" y="24"/>
                      <a:pt x="4" y="24"/>
                    </a:cubicBezTo>
                    <a:cubicBezTo>
                      <a:pt x="2" y="24"/>
                      <a:pt x="0" y="22"/>
                      <a:pt x="0" y="20"/>
                    </a:cubicBezTo>
                    <a:cubicBezTo>
                      <a:pt x="0" y="4"/>
                      <a:pt x="0" y="4"/>
                      <a:pt x="0" y="4"/>
                    </a:cubicBezTo>
                    <a:cubicBezTo>
                      <a:pt x="0" y="2"/>
                      <a:pt x="2" y="0"/>
                      <a:pt x="4" y="0"/>
                    </a:cubicBezTo>
                    <a:cubicBezTo>
                      <a:pt x="20" y="0"/>
                      <a:pt x="20" y="0"/>
                      <a:pt x="20" y="0"/>
                    </a:cubicBezTo>
                    <a:cubicBezTo>
                      <a:pt x="22" y="0"/>
                      <a:pt x="24" y="2"/>
                      <a:pt x="24" y="4"/>
                    </a:cubicBezTo>
                    <a:cubicBezTo>
                      <a:pt x="24" y="20"/>
                      <a:pt x="24" y="20"/>
                      <a:pt x="24" y="20"/>
                    </a:cubicBezTo>
                    <a:cubicBezTo>
                      <a:pt x="24" y="22"/>
                      <a:pt x="22" y="24"/>
                      <a:pt x="20" y="24"/>
                    </a:cubicBezTo>
                    <a:close/>
                    <a:moveTo>
                      <a:pt x="8" y="16"/>
                    </a:moveTo>
                    <a:cubicBezTo>
                      <a:pt x="16" y="16"/>
                      <a:pt x="16" y="16"/>
                      <a:pt x="16" y="16"/>
                    </a:cubicBezTo>
                    <a:cubicBezTo>
                      <a:pt x="16" y="8"/>
                      <a:pt x="16" y="8"/>
                      <a:pt x="16" y="8"/>
                    </a:cubicBezTo>
                    <a:cubicBezTo>
                      <a:pt x="8" y="8"/>
                      <a:pt x="8" y="8"/>
                      <a:pt x="8" y="8"/>
                    </a:cubicBezTo>
                    <a:lnTo>
                      <a:pt x="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93" name="Freeform 1371">
                <a:extLst>
                  <a:ext uri="{FF2B5EF4-FFF2-40B4-BE49-F238E27FC236}">
                    <a16:creationId xmlns="" xmlns:a16="http://schemas.microsoft.com/office/drawing/2014/main" id="{66F10D24-3434-4BFC-B7C3-5E6851D9F5C6}"/>
                  </a:ext>
                </a:extLst>
              </p:cNvPr>
              <p:cNvSpPr>
                <a:spLocks noEditPoints="1"/>
              </p:cNvSpPr>
              <p:nvPr/>
            </p:nvSpPr>
            <p:spPr bwMode="auto">
              <a:xfrm>
                <a:off x="358848" y="1466862"/>
                <a:ext cx="76200" cy="76200"/>
              </a:xfrm>
              <a:custGeom>
                <a:avLst/>
                <a:gdLst>
                  <a:gd name="T0" fmla="*/ 20 w 24"/>
                  <a:gd name="T1" fmla="*/ 24 h 24"/>
                  <a:gd name="T2" fmla="*/ 4 w 24"/>
                  <a:gd name="T3" fmla="*/ 24 h 24"/>
                  <a:gd name="T4" fmla="*/ 0 w 24"/>
                  <a:gd name="T5" fmla="*/ 20 h 24"/>
                  <a:gd name="T6" fmla="*/ 0 w 24"/>
                  <a:gd name="T7" fmla="*/ 4 h 24"/>
                  <a:gd name="T8" fmla="*/ 4 w 24"/>
                  <a:gd name="T9" fmla="*/ 0 h 24"/>
                  <a:gd name="T10" fmla="*/ 20 w 24"/>
                  <a:gd name="T11" fmla="*/ 0 h 24"/>
                  <a:gd name="T12" fmla="*/ 24 w 24"/>
                  <a:gd name="T13" fmla="*/ 4 h 24"/>
                  <a:gd name="T14" fmla="*/ 24 w 24"/>
                  <a:gd name="T15" fmla="*/ 20 h 24"/>
                  <a:gd name="T16" fmla="*/ 20 w 24"/>
                  <a:gd name="T17" fmla="*/ 24 h 24"/>
                  <a:gd name="T18" fmla="*/ 8 w 24"/>
                  <a:gd name="T19" fmla="*/ 16 h 24"/>
                  <a:gd name="T20" fmla="*/ 16 w 24"/>
                  <a:gd name="T21" fmla="*/ 16 h 24"/>
                  <a:gd name="T22" fmla="*/ 16 w 24"/>
                  <a:gd name="T23" fmla="*/ 8 h 24"/>
                  <a:gd name="T24" fmla="*/ 8 w 24"/>
                  <a:gd name="T25" fmla="*/ 8 h 24"/>
                  <a:gd name="T26" fmla="*/ 8 w 24"/>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20" y="24"/>
                    </a:moveTo>
                    <a:cubicBezTo>
                      <a:pt x="4" y="24"/>
                      <a:pt x="4" y="24"/>
                      <a:pt x="4" y="24"/>
                    </a:cubicBezTo>
                    <a:cubicBezTo>
                      <a:pt x="2" y="24"/>
                      <a:pt x="0" y="22"/>
                      <a:pt x="0" y="20"/>
                    </a:cubicBezTo>
                    <a:cubicBezTo>
                      <a:pt x="0" y="4"/>
                      <a:pt x="0" y="4"/>
                      <a:pt x="0" y="4"/>
                    </a:cubicBezTo>
                    <a:cubicBezTo>
                      <a:pt x="0" y="2"/>
                      <a:pt x="2" y="0"/>
                      <a:pt x="4" y="0"/>
                    </a:cubicBezTo>
                    <a:cubicBezTo>
                      <a:pt x="20" y="0"/>
                      <a:pt x="20" y="0"/>
                      <a:pt x="20" y="0"/>
                    </a:cubicBezTo>
                    <a:cubicBezTo>
                      <a:pt x="22" y="0"/>
                      <a:pt x="24" y="2"/>
                      <a:pt x="24" y="4"/>
                    </a:cubicBezTo>
                    <a:cubicBezTo>
                      <a:pt x="24" y="20"/>
                      <a:pt x="24" y="20"/>
                      <a:pt x="24" y="20"/>
                    </a:cubicBezTo>
                    <a:cubicBezTo>
                      <a:pt x="24" y="22"/>
                      <a:pt x="22" y="24"/>
                      <a:pt x="20" y="24"/>
                    </a:cubicBezTo>
                    <a:close/>
                    <a:moveTo>
                      <a:pt x="8" y="16"/>
                    </a:moveTo>
                    <a:cubicBezTo>
                      <a:pt x="16" y="16"/>
                      <a:pt x="16" y="16"/>
                      <a:pt x="16" y="16"/>
                    </a:cubicBezTo>
                    <a:cubicBezTo>
                      <a:pt x="16" y="8"/>
                      <a:pt x="16" y="8"/>
                      <a:pt x="16" y="8"/>
                    </a:cubicBezTo>
                    <a:cubicBezTo>
                      <a:pt x="8" y="8"/>
                      <a:pt x="8" y="8"/>
                      <a:pt x="8" y="8"/>
                    </a:cubicBezTo>
                    <a:lnTo>
                      <a:pt x="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94" name="Freeform 1372">
                <a:extLst>
                  <a:ext uri="{FF2B5EF4-FFF2-40B4-BE49-F238E27FC236}">
                    <a16:creationId xmlns="" xmlns:a16="http://schemas.microsoft.com/office/drawing/2014/main" id="{7AE95409-2058-4BD6-98C5-721A54C5D1E3}"/>
                  </a:ext>
                </a:extLst>
              </p:cNvPr>
              <p:cNvSpPr>
                <a:spLocks noEditPoints="1"/>
              </p:cNvSpPr>
              <p:nvPr/>
            </p:nvSpPr>
            <p:spPr bwMode="auto">
              <a:xfrm>
                <a:off x="-23741" y="1657363"/>
                <a:ext cx="77788" cy="76200"/>
              </a:xfrm>
              <a:custGeom>
                <a:avLst/>
                <a:gdLst>
                  <a:gd name="T0" fmla="*/ 20 w 24"/>
                  <a:gd name="T1" fmla="*/ 24 h 24"/>
                  <a:gd name="T2" fmla="*/ 4 w 24"/>
                  <a:gd name="T3" fmla="*/ 24 h 24"/>
                  <a:gd name="T4" fmla="*/ 0 w 24"/>
                  <a:gd name="T5" fmla="*/ 20 h 24"/>
                  <a:gd name="T6" fmla="*/ 0 w 24"/>
                  <a:gd name="T7" fmla="*/ 4 h 24"/>
                  <a:gd name="T8" fmla="*/ 4 w 24"/>
                  <a:gd name="T9" fmla="*/ 0 h 24"/>
                  <a:gd name="T10" fmla="*/ 20 w 24"/>
                  <a:gd name="T11" fmla="*/ 0 h 24"/>
                  <a:gd name="T12" fmla="*/ 24 w 24"/>
                  <a:gd name="T13" fmla="*/ 4 h 24"/>
                  <a:gd name="T14" fmla="*/ 24 w 24"/>
                  <a:gd name="T15" fmla="*/ 20 h 24"/>
                  <a:gd name="T16" fmla="*/ 20 w 24"/>
                  <a:gd name="T17" fmla="*/ 24 h 24"/>
                  <a:gd name="T18" fmla="*/ 8 w 24"/>
                  <a:gd name="T19" fmla="*/ 16 h 24"/>
                  <a:gd name="T20" fmla="*/ 16 w 24"/>
                  <a:gd name="T21" fmla="*/ 16 h 24"/>
                  <a:gd name="T22" fmla="*/ 16 w 24"/>
                  <a:gd name="T23" fmla="*/ 8 h 24"/>
                  <a:gd name="T24" fmla="*/ 8 w 24"/>
                  <a:gd name="T25" fmla="*/ 8 h 24"/>
                  <a:gd name="T26" fmla="*/ 8 w 24"/>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20" y="24"/>
                    </a:moveTo>
                    <a:cubicBezTo>
                      <a:pt x="4" y="24"/>
                      <a:pt x="4" y="24"/>
                      <a:pt x="4" y="24"/>
                    </a:cubicBezTo>
                    <a:cubicBezTo>
                      <a:pt x="2" y="24"/>
                      <a:pt x="0" y="22"/>
                      <a:pt x="0" y="20"/>
                    </a:cubicBezTo>
                    <a:cubicBezTo>
                      <a:pt x="0" y="4"/>
                      <a:pt x="0" y="4"/>
                      <a:pt x="0" y="4"/>
                    </a:cubicBezTo>
                    <a:cubicBezTo>
                      <a:pt x="0" y="2"/>
                      <a:pt x="2" y="0"/>
                      <a:pt x="4" y="0"/>
                    </a:cubicBezTo>
                    <a:cubicBezTo>
                      <a:pt x="20" y="0"/>
                      <a:pt x="20" y="0"/>
                      <a:pt x="20" y="0"/>
                    </a:cubicBezTo>
                    <a:cubicBezTo>
                      <a:pt x="22" y="0"/>
                      <a:pt x="24" y="2"/>
                      <a:pt x="24" y="4"/>
                    </a:cubicBezTo>
                    <a:cubicBezTo>
                      <a:pt x="24" y="20"/>
                      <a:pt x="24" y="20"/>
                      <a:pt x="24" y="20"/>
                    </a:cubicBezTo>
                    <a:cubicBezTo>
                      <a:pt x="24" y="22"/>
                      <a:pt x="22" y="24"/>
                      <a:pt x="20" y="24"/>
                    </a:cubicBezTo>
                    <a:close/>
                    <a:moveTo>
                      <a:pt x="8" y="16"/>
                    </a:moveTo>
                    <a:cubicBezTo>
                      <a:pt x="16" y="16"/>
                      <a:pt x="16" y="16"/>
                      <a:pt x="16" y="16"/>
                    </a:cubicBezTo>
                    <a:cubicBezTo>
                      <a:pt x="16" y="8"/>
                      <a:pt x="16" y="8"/>
                      <a:pt x="16" y="8"/>
                    </a:cubicBezTo>
                    <a:cubicBezTo>
                      <a:pt x="8" y="8"/>
                      <a:pt x="8" y="8"/>
                      <a:pt x="8" y="8"/>
                    </a:cubicBezTo>
                    <a:lnTo>
                      <a:pt x="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95" name="Freeform 1373">
                <a:extLst>
                  <a:ext uri="{FF2B5EF4-FFF2-40B4-BE49-F238E27FC236}">
                    <a16:creationId xmlns="" xmlns:a16="http://schemas.microsoft.com/office/drawing/2014/main" id="{E4126451-7EBF-428C-9337-7D42A0047B70}"/>
                  </a:ext>
                </a:extLst>
              </p:cNvPr>
              <p:cNvSpPr>
                <a:spLocks noEditPoints="1"/>
              </p:cNvSpPr>
              <p:nvPr/>
            </p:nvSpPr>
            <p:spPr bwMode="auto">
              <a:xfrm>
                <a:off x="168347" y="1657363"/>
                <a:ext cx="76200" cy="76200"/>
              </a:xfrm>
              <a:custGeom>
                <a:avLst/>
                <a:gdLst>
                  <a:gd name="T0" fmla="*/ 20 w 24"/>
                  <a:gd name="T1" fmla="*/ 24 h 24"/>
                  <a:gd name="T2" fmla="*/ 4 w 24"/>
                  <a:gd name="T3" fmla="*/ 24 h 24"/>
                  <a:gd name="T4" fmla="*/ 0 w 24"/>
                  <a:gd name="T5" fmla="*/ 20 h 24"/>
                  <a:gd name="T6" fmla="*/ 0 w 24"/>
                  <a:gd name="T7" fmla="*/ 4 h 24"/>
                  <a:gd name="T8" fmla="*/ 4 w 24"/>
                  <a:gd name="T9" fmla="*/ 0 h 24"/>
                  <a:gd name="T10" fmla="*/ 20 w 24"/>
                  <a:gd name="T11" fmla="*/ 0 h 24"/>
                  <a:gd name="T12" fmla="*/ 24 w 24"/>
                  <a:gd name="T13" fmla="*/ 4 h 24"/>
                  <a:gd name="T14" fmla="*/ 24 w 24"/>
                  <a:gd name="T15" fmla="*/ 20 h 24"/>
                  <a:gd name="T16" fmla="*/ 20 w 24"/>
                  <a:gd name="T17" fmla="*/ 24 h 24"/>
                  <a:gd name="T18" fmla="*/ 8 w 24"/>
                  <a:gd name="T19" fmla="*/ 16 h 24"/>
                  <a:gd name="T20" fmla="*/ 16 w 24"/>
                  <a:gd name="T21" fmla="*/ 16 h 24"/>
                  <a:gd name="T22" fmla="*/ 16 w 24"/>
                  <a:gd name="T23" fmla="*/ 8 h 24"/>
                  <a:gd name="T24" fmla="*/ 8 w 24"/>
                  <a:gd name="T25" fmla="*/ 8 h 24"/>
                  <a:gd name="T26" fmla="*/ 8 w 24"/>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20" y="24"/>
                    </a:moveTo>
                    <a:cubicBezTo>
                      <a:pt x="4" y="24"/>
                      <a:pt x="4" y="24"/>
                      <a:pt x="4" y="24"/>
                    </a:cubicBezTo>
                    <a:cubicBezTo>
                      <a:pt x="2" y="24"/>
                      <a:pt x="0" y="22"/>
                      <a:pt x="0" y="20"/>
                    </a:cubicBezTo>
                    <a:cubicBezTo>
                      <a:pt x="0" y="4"/>
                      <a:pt x="0" y="4"/>
                      <a:pt x="0" y="4"/>
                    </a:cubicBezTo>
                    <a:cubicBezTo>
                      <a:pt x="0" y="2"/>
                      <a:pt x="2" y="0"/>
                      <a:pt x="4" y="0"/>
                    </a:cubicBezTo>
                    <a:cubicBezTo>
                      <a:pt x="20" y="0"/>
                      <a:pt x="20" y="0"/>
                      <a:pt x="20" y="0"/>
                    </a:cubicBezTo>
                    <a:cubicBezTo>
                      <a:pt x="22" y="0"/>
                      <a:pt x="24" y="2"/>
                      <a:pt x="24" y="4"/>
                    </a:cubicBezTo>
                    <a:cubicBezTo>
                      <a:pt x="24" y="20"/>
                      <a:pt x="24" y="20"/>
                      <a:pt x="24" y="20"/>
                    </a:cubicBezTo>
                    <a:cubicBezTo>
                      <a:pt x="24" y="22"/>
                      <a:pt x="22" y="24"/>
                      <a:pt x="20" y="24"/>
                    </a:cubicBezTo>
                    <a:close/>
                    <a:moveTo>
                      <a:pt x="8" y="16"/>
                    </a:moveTo>
                    <a:cubicBezTo>
                      <a:pt x="16" y="16"/>
                      <a:pt x="16" y="16"/>
                      <a:pt x="16" y="16"/>
                    </a:cubicBezTo>
                    <a:cubicBezTo>
                      <a:pt x="16" y="8"/>
                      <a:pt x="16" y="8"/>
                      <a:pt x="16" y="8"/>
                    </a:cubicBezTo>
                    <a:cubicBezTo>
                      <a:pt x="8" y="8"/>
                      <a:pt x="8" y="8"/>
                      <a:pt x="8" y="8"/>
                    </a:cubicBezTo>
                    <a:lnTo>
                      <a:pt x="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96" name="Freeform 1374">
                <a:extLst>
                  <a:ext uri="{FF2B5EF4-FFF2-40B4-BE49-F238E27FC236}">
                    <a16:creationId xmlns="" xmlns:a16="http://schemas.microsoft.com/office/drawing/2014/main" id="{FAB9C94A-DBF0-4AFD-B17B-DD7A2F2A4B7B}"/>
                  </a:ext>
                </a:extLst>
              </p:cNvPr>
              <p:cNvSpPr>
                <a:spLocks noEditPoints="1"/>
              </p:cNvSpPr>
              <p:nvPr/>
            </p:nvSpPr>
            <p:spPr bwMode="auto">
              <a:xfrm>
                <a:off x="358848" y="1657363"/>
                <a:ext cx="76200" cy="76200"/>
              </a:xfrm>
              <a:custGeom>
                <a:avLst/>
                <a:gdLst>
                  <a:gd name="T0" fmla="*/ 20 w 24"/>
                  <a:gd name="T1" fmla="*/ 24 h 24"/>
                  <a:gd name="T2" fmla="*/ 4 w 24"/>
                  <a:gd name="T3" fmla="*/ 24 h 24"/>
                  <a:gd name="T4" fmla="*/ 0 w 24"/>
                  <a:gd name="T5" fmla="*/ 20 h 24"/>
                  <a:gd name="T6" fmla="*/ 0 w 24"/>
                  <a:gd name="T7" fmla="*/ 4 h 24"/>
                  <a:gd name="T8" fmla="*/ 4 w 24"/>
                  <a:gd name="T9" fmla="*/ 0 h 24"/>
                  <a:gd name="T10" fmla="*/ 20 w 24"/>
                  <a:gd name="T11" fmla="*/ 0 h 24"/>
                  <a:gd name="T12" fmla="*/ 24 w 24"/>
                  <a:gd name="T13" fmla="*/ 4 h 24"/>
                  <a:gd name="T14" fmla="*/ 24 w 24"/>
                  <a:gd name="T15" fmla="*/ 20 h 24"/>
                  <a:gd name="T16" fmla="*/ 20 w 24"/>
                  <a:gd name="T17" fmla="*/ 24 h 24"/>
                  <a:gd name="T18" fmla="*/ 8 w 24"/>
                  <a:gd name="T19" fmla="*/ 16 h 24"/>
                  <a:gd name="T20" fmla="*/ 16 w 24"/>
                  <a:gd name="T21" fmla="*/ 16 h 24"/>
                  <a:gd name="T22" fmla="*/ 16 w 24"/>
                  <a:gd name="T23" fmla="*/ 8 h 24"/>
                  <a:gd name="T24" fmla="*/ 8 w 24"/>
                  <a:gd name="T25" fmla="*/ 8 h 24"/>
                  <a:gd name="T26" fmla="*/ 8 w 24"/>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20" y="24"/>
                    </a:moveTo>
                    <a:cubicBezTo>
                      <a:pt x="4" y="24"/>
                      <a:pt x="4" y="24"/>
                      <a:pt x="4" y="24"/>
                    </a:cubicBezTo>
                    <a:cubicBezTo>
                      <a:pt x="2" y="24"/>
                      <a:pt x="0" y="22"/>
                      <a:pt x="0" y="20"/>
                    </a:cubicBezTo>
                    <a:cubicBezTo>
                      <a:pt x="0" y="4"/>
                      <a:pt x="0" y="4"/>
                      <a:pt x="0" y="4"/>
                    </a:cubicBezTo>
                    <a:cubicBezTo>
                      <a:pt x="0" y="2"/>
                      <a:pt x="2" y="0"/>
                      <a:pt x="4" y="0"/>
                    </a:cubicBezTo>
                    <a:cubicBezTo>
                      <a:pt x="20" y="0"/>
                      <a:pt x="20" y="0"/>
                      <a:pt x="20" y="0"/>
                    </a:cubicBezTo>
                    <a:cubicBezTo>
                      <a:pt x="22" y="0"/>
                      <a:pt x="24" y="2"/>
                      <a:pt x="24" y="4"/>
                    </a:cubicBezTo>
                    <a:cubicBezTo>
                      <a:pt x="24" y="20"/>
                      <a:pt x="24" y="20"/>
                      <a:pt x="24" y="20"/>
                    </a:cubicBezTo>
                    <a:cubicBezTo>
                      <a:pt x="24" y="22"/>
                      <a:pt x="22" y="24"/>
                      <a:pt x="20" y="24"/>
                    </a:cubicBezTo>
                    <a:close/>
                    <a:moveTo>
                      <a:pt x="8" y="16"/>
                    </a:moveTo>
                    <a:cubicBezTo>
                      <a:pt x="16" y="16"/>
                      <a:pt x="16" y="16"/>
                      <a:pt x="16" y="16"/>
                    </a:cubicBezTo>
                    <a:cubicBezTo>
                      <a:pt x="16" y="8"/>
                      <a:pt x="16" y="8"/>
                      <a:pt x="16" y="8"/>
                    </a:cubicBezTo>
                    <a:cubicBezTo>
                      <a:pt x="8" y="8"/>
                      <a:pt x="8" y="8"/>
                      <a:pt x="8" y="8"/>
                    </a:cubicBezTo>
                    <a:lnTo>
                      <a:pt x="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297" name="Group 860">
              <a:extLst>
                <a:ext uri="{FF2B5EF4-FFF2-40B4-BE49-F238E27FC236}">
                  <a16:creationId xmlns="" xmlns:a16="http://schemas.microsoft.com/office/drawing/2014/main" id="{D0F77DBB-76AB-49FC-8428-B8358E4B2A4E}"/>
                </a:ext>
              </a:extLst>
            </p:cNvPr>
            <p:cNvGrpSpPr/>
            <p:nvPr/>
          </p:nvGrpSpPr>
          <p:grpSpPr>
            <a:xfrm>
              <a:off x="8655576" y="2736758"/>
              <a:ext cx="307599" cy="383303"/>
              <a:chOff x="4105362" y="1173174"/>
              <a:chExt cx="612777" cy="763589"/>
            </a:xfrm>
            <a:solidFill>
              <a:schemeClr val="tx1">
                <a:lumMod val="75000"/>
              </a:schemeClr>
            </a:solidFill>
          </p:grpSpPr>
          <p:sp>
            <p:nvSpPr>
              <p:cNvPr id="298" name="Freeform 1375">
                <a:extLst>
                  <a:ext uri="{FF2B5EF4-FFF2-40B4-BE49-F238E27FC236}">
                    <a16:creationId xmlns="" xmlns:a16="http://schemas.microsoft.com/office/drawing/2014/main" id="{060E6363-9F38-4623-839A-339BA4A7662F}"/>
                  </a:ext>
                </a:extLst>
              </p:cNvPr>
              <p:cNvSpPr>
                <a:spLocks/>
              </p:cNvSpPr>
              <p:nvPr/>
            </p:nvSpPr>
            <p:spPr bwMode="auto">
              <a:xfrm>
                <a:off x="4157750" y="1300174"/>
                <a:ext cx="509589" cy="636589"/>
              </a:xfrm>
              <a:custGeom>
                <a:avLst/>
                <a:gdLst>
                  <a:gd name="T0" fmla="*/ 129 w 160"/>
                  <a:gd name="T1" fmla="*/ 200 h 200"/>
                  <a:gd name="T2" fmla="*/ 31 w 160"/>
                  <a:gd name="T3" fmla="*/ 200 h 200"/>
                  <a:gd name="T4" fmla="*/ 22 w 160"/>
                  <a:gd name="T5" fmla="*/ 192 h 200"/>
                  <a:gd name="T6" fmla="*/ 0 w 160"/>
                  <a:gd name="T7" fmla="*/ 4 h 200"/>
                  <a:gd name="T8" fmla="*/ 4 w 160"/>
                  <a:gd name="T9" fmla="*/ 0 h 200"/>
                  <a:gd name="T10" fmla="*/ 8 w 160"/>
                  <a:gd name="T11" fmla="*/ 4 h 200"/>
                  <a:gd name="T12" fmla="*/ 30 w 160"/>
                  <a:gd name="T13" fmla="*/ 192 h 200"/>
                  <a:gd name="T14" fmla="*/ 31 w 160"/>
                  <a:gd name="T15" fmla="*/ 192 h 200"/>
                  <a:gd name="T16" fmla="*/ 129 w 160"/>
                  <a:gd name="T17" fmla="*/ 192 h 200"/>
                  <a:gd name="T18" fmla="*/ 130 w 160"/>
                  <a:gd name="T19" fmla="*/ 192 h 200"/>
                  <a:gd name="T20" fmla="*/ 152 w 160"/>
                  <a:gd name="T21" fmla="*/ 4 h 200"/>
                  <a:gd name="T22" fmla="*/ 156 w 160"/>
                  <a:gd name="T23" fmla="*/ 0 h 200"/>
                  <a:gd name="T24" fmla="*/ 160 w 160"/>
                  <a:gd name="T25" fmla="*/ 4 h 200"/>
                  <a:gd name="T26" fmla="*/ 138 w 160"/>
                  <a:gd name="T27" fmla="*/ 193 h 200"/>
                  <a:gd name="T28" fmla="*/ 129 w 160"/>
                  <a:gd name="T2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200">
                    <a:moveTo>
                      <a:pt x="129" y="200"/>
                    </a:moveTo>
                    <a:cubicBezTo>
                      <a:pt x="31" y="200"/>
                      <a:pt x="31" y="200"/>
                      <a:pt x="31" y="200"/>
                    </a:cubicBezTo>
                    <a:cubicBezTo>
                      <a:pt x="27" y="200"/>
                      <a:pt x="23" y="197"/>
                      <a:pt x="22" y="192"/>
                    </a:cubicBezTo>
                    <a:cubicBezTo>
                      <a:pt x="0" y="4"/>
                      <a:pt x="0" y="4"/>
                      <a:pt x="0" y="4"/>
                    </a:cubicBezTo>
                    <a:cubicBezTo>
                      <a:pt x="0" y="2"/>
                      <a:pt x="1" y="0"/>
                      <a:pt x="4" y="0"/>
                    </a:cubicBezTo>
                    <a:cubicBezTo>
                      <a:pt x="6" y="0"/>
                      <a:pt x="8" y="1"/>
                      <a:pt x="8" y="4"/>
                    </a:cubicBezTo>
                    <a:cubicBezTo>
                      <a:pt x="30" y="192"/>
                      <a:pt x="30" y="192"/>
                      <a:pt x="30" y="192"/>
                    </a:cubicBezTo>
                    <a:cubicBezTo>
                      <a:pt x="30" y="192"/>
                      <a:pt x="31" y="192"/>
                      <a:pt x="31" y="192"/>
                    </a:cubicBezTo>
                    <a:cubicBezTo>
                      <a:pt x="129" y="192"/>
                      <a:pt x="129" y="192"/>
                      <a:pt x="129" y="192"/>
                    </a:cubicBezTo>
                    <a:cubicBezTo>
                      <a:pt x="129" y="192"/>
                      <a:pt x="130" y="192"/>
                      <a:pt x="130" y="192"/>
                    </a:cubicBezTo>
                    <a:cubicBezTo>
                      <a:pt x="152" y="4"/>
                      <a:pt x="152" y="4"/>
                      <a:pt x="152" y="4"/>
                    </a:cubicBezTo>
                    <a:cubicBezTo>
                      <a:pt x="152" y="1"/>
                      <a:pt x="154" y="0"/>
                      <a:pt x="156" y="0"/>
                    </a:cubicBezTo>
                    <a:cubicBezTo>
                      <a:pt x="159" y="0"/>
                      <a:pt x="160" y="2"/>
                      <a:pt x="160" y="4"/>
                    </a:cubicBezTo>
                    <a:cubicBezTo>
                      <a:pt x="138" y="193"/>
                      <a:pt x="138" y="193"/>
                      <a:pt x="138" y="193"/>
                    </a:cubicBezTo>
                    <a:cubicBezTo>
                      <a:pt x="137" y="197"/>
                      <a:pt x="133" y="200"/>
                      <a:pt x="129"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299" name="Freeform 1376">
                <a:extLst>
                  <a:ext uri="{FF2B5EF4-FFF2-40B4-BE49-F238E27FC236}">
                    <a16:creationId xmlns="" xmlns:a16="http://schemas.microsoft.com/office/drawing/2014/main" id="{778C2F43-5E5D-480B-8D19-0D74F66D7546}"/>
                  </a:ext>
                </a:extLst>
              </p:cNvPr>
              <p:cNvSpPr>
                <a:spLocks/>
              </p:cNvSpPr>
              <p:nvPr/>
            </p:nvSpPr>
            <p:spPr bwMode="auto">
              <a:xfrm>
                <a:off x="4105362" y="1300174"/>
                <a:ext cx="612777" cy="25400"/>
              </a:xfrm>
              <a:custGeom>
                <a:avLst/>
                <a:gdLst>
                  <a:gd name="T0" fmla="*/ 188 w 192"/>
                  <a:gd name="T1" fmla="*/ 8 h 8"/>
                  <a:gd name="T2" fmla="*/ 4 w 192"/>
                  <a:gd name="T3" fmla="*/ 8 h 8"/>
                  <a:gd name="T4" fmla="*/ 0 w 192"/>
                  <a:gd name="T5" fmla="*/ 4 h 8"/>
                  <a:gd name="T6" fmla="*/ 4 w 192"/>
                  <a:gd name="T7" fmla="*/ 0 h 8"/>
                  <a:gd name="T8" fmla="*/ 188 w 192"/>
                  <a:gd name="T9" fmla="*/ 0 h 8"/>
                  <a:gd name="T10" fmla="*/ 192 w 192"/>
                  <a:gd name="T11" fmla="*/ 4 h 8"/>
                  <a:gd name="T12" fmla="*/ 188 w 19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92" h="8">
                    <a:moveTo>
                      <a:pt x="188" y="8"/>
                    </a:moveTo>
                    <a:cubicBezTo>
                      <a:pt x="4" y="8"/>
                      <a:pt x="4" y="8"/>
                      <a:pt x="4" y="8"/>
                    </a:cubicBezTo>
                    <a:cubicBezTo>
                      <a:pt x="2" y="8"/>
                      <a:pt x="0" y="6"/>
                      <a:pt x="0" y="4"/>
                    </a:cubicBezTo>
                    <a:cubicBezTo>
                      <a:pt x="0" y="2"/>
                      <a:pt x="2" y="0"/>
                      <a:pt x="4" y="0"/>
                    </a:cubicBezTo>
                    <a:cubicBezTo>
                      <a:pt x="188" y="0"/>
                      <a:pt x="188" y="0"/>
                      <a:pt x="188" y="0"/>
                    </a:cubicBezTo>
                    <a:cubicBezTo>
                      <a:pt x="190" y="0"/>
                      <a:pt x="192" y="2"/>
                      <a:pt x="192" y="4"/>
                    </a:cubicBezTo>
                    <a:cubicBezTo>
                      <a:pt x="192" y="6"/>
                      <a:pt x="190" y="8"/>
                      <a:pt x="18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00" name="Freeform 1377">
                <a:extLst>
                  <a:ext uri="{FF2B5EF4-FFF2-40B4-BE49-F238E27FC236}">
                    <a16:creationId xmlns="" xmlns:a16="http://schemas.microsoft.com/office/drawing/2014/main" id="{AA2E1C25-B14C-4861-A8BE-B51AEAD26D12}"/>
                  </a:ext>
                </a:extLst>
              </p:cNvPr>
              <p:cNvSpPr>
                <a:spLocks/>
              </p:cNvSpPr>
              <p:nvPr/>
            </p:nvSpPr>
            <p:spPr bwMode="auto">
              <a:xfrm>
                <a:off x="4297450" y="1173174"/>
                <a:ext cx="228601" cy="152400"/>
              </a:xfrm>
              <a:custGeom>
                <a:avLst/>
                <a:gdLst>
                  <a:gd name="T0" fmla="*/ 68 w 72"/>
                  <a:gd name="T1" fmla="*/ 48 h 48"/>
                  <a:gd name="T2" fmla="*/ 64 w 72"/>
                  <a:gd name="T3" fmla="*/ 44 h 48"/>
                  <a:gd name="T4" fmla="*/ 64 w 72"/>
                  <a:gd name="T5" fmla="*/ 12 h 48"/>
                  <a:gd name="T6" fmla="*/ 60 w 72"/>
                  <a:gd name="T7" fmla="*/ 8 h 48"/>
                  <a:gd name="T8" fmla="*/ 12 w 72"/>
                  <a:gd name="T9" fmla="*/ 8 h 48"/>
                  <a:gd name="T10" fmla="*/ 8 w 72"/>
                  <a:gd name="T11" fmla="*/ 12 h 48"/>
                  <a:gd name="T12" fmla="*/ 8 w 72"/>
                  <a:gd name="T13" fmla="*/ 44 h 48"/>
                  <a:gd name="T14" fmla="*/ 4 w 72"/>
                  <a:gd name="T15" fmla="*/ 48 h 48"/>
                  <a:gd name="T16" fmla="*/ 0 w 72"/>
                  <a:gd name="T17" fmla="*/ 44 h 48"/>
                  <a:gd name="T18" fmla="*/ 0 w 72"/>
                  <a:gd name="T19" fmla="*/ 12 h 48"/>
                  <a:gd name="T20" fmla="*/ 12 w 72"/>
                  <a:gd name="T21" fmla="*/ 0 h 48"/>
                  <a:gd name="T22" fmla="*/ 60 w 72"/>
                  <a:gd name="T23" fmla="*/ 0 h 48"/>
                  <a:gd name="T24" fmla="*/ 72 w 72"/>
                  <a:gd name="T25" fmla="*/ 12 h 48"/>
                  <a:gd name="T26" fmla="*/ 72 w 72"/>
                  <a:gd name="T27" fmla="*/ 44 h 48"/>
                  <a:gd name="T28" fmla="*/ 68 w 72"/>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48">
                    <a:moveTo>
                      <a:pt x="68" y="48"/>
                    </a:moveTo>
                    <a:cubicBezTo>
                      <a:pt x="66" y="48"/>
                      <a:pt x="64" y="46"/>
                      <a:pt x="64" y="44"/>
                    </a:cubicBezTo>
                    <a:cubicBezTo>
                      <a:pt x="64" y="12"/>
                      <a:pt x="64" y="12"/>
                      <a:pt x="64" y="12"/>
                    </a:cubicBezTo>
                    <a:cubicBezTo>
                      <a:pt x="64" y="10"/>
                      <a:pt x="62" y="8"/>
                      <a:pt x="60" y="8"/>
                    </a:cubicBezTo>
                    <a:cubicBezTo>
                      <a:pt x="12" y="8"/>
                      <a:pt x="12" y="8"/>
                      <a:pt x="12" y="8"/>
                    </a:cubicBezTo>
                    <a:cubicBezTo>
                      <a:pt x="10" y="8"/>
                      <a:pt x="8" y="10"/>
                      <a:pt x="8" y="12"/>
                    </a:cubicBezTo>
                    <a:cubicBezTo>
                      <a:pt x="8" y="44"/>
                      <a:pt x="8" y="44"/>
                      <a:pt x="8" y="44"/>
                    </a:cubicBezTo>
                    <a:cubicBezTo>
                      <a:pt x="8" y="46"/>
                      <a:pt x="6" y="48"/>
                      <a:pt x="4" y="48"/>
                    </a:cubicBezTo>
                    <a:cubicBezTo>
                      <a:pt x="2" y="48"/>
                      <a:pt x="0" y="46"/>
                      <a:pt x="0" y="44"/>
                    </a:cubicBezTo>
                    <a:cubicBezTo>
                      <a:pt x="0" y="12"/>
                      <a:pt x="0" y="12"/>
                      <a:pt x="0" y="12"/>
                    </a:cubicBezTo>
                    <a:cubicBezTo>
                      <a:pt x="0" y="5"/>
                      <a:pt x="5" y="0"/>
                      <a:pt x="12" y="0"/>
                    </a:cubicBezTo>
                    <a:cubicBezTo>
                      <a:pt x="60" y="0"/>
                      <a:pt x="60" y="0"/>
                      <a:pt x="60" y="0"/>
                    </a:cubicBezTo>
                    <a:cubicBezTo>
                      <a:pt x="67" y="0"/>
                      <a:pt x="72" y="5"/>
                      <a:pt x="72" y="12"/>
                    </a:cubicBezTo>
                    <a:cubicBezTo>
                      <a:pt x="72" y="44"/>
                      <a:pt x="72" y="44"/>
                      <a:pt x="72" y="44"/>
                    </a:cubicBezTo>
                    <a:cubicBezTo>
                      <a:pt x="72" y="46"/>
                      <a:pt x="70" y="48"/>
                      <a:pt x="68"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301" name="Group 861">
              <a:extLst>
                <a:ext uri="{FF2B5EF4-FFF2-40B4-BE49-F238E27FC236}">
                  <a16:creationId xmlns="" xmlns:a16="http://schemas.microsoft.com/office/drawing/2014/main" id="{86E2B13F-C9B7-4ABF-866A-BF4D692F2F22}"/>
                </a:ext>
              </a:extLst>
            </p:cNvPr>
            <p:cNvGrpSpPr/>
            <p:nvPr/>
          </p:nvGrpSpPr>
          <p:grpSpPr>
            <a:xfrm>
              <a:off x="9505048" y="2736758"/>
              <a:ext cx="384101" cy="383303"/>
              <a:chOff x="5430930" y="1173174"/>
              <a:chExt cx="765178" cy="763589"/>
            </a:xfrm>
            <a:solidFill>
              <a:schemeClr val="tx1">
                <a:lumMod val="75000"/>
              </a:schemeClr>
            </a:solidFill>
          </p:grpSpPr>
          <p:sp>
            <p:nvSpPr>
              <p:cNvPr id="302" name="Freeform 1378">
                <a:extLst>
                  <a:ext uri="{FF2B5EF4-FFF2-40B4-BE49-F238E27FC236}">
                    <a16:creationId xmlns="" xmlns:a16="http://schemas.microsoft.com/office/drawing/2014/main" id="{AA21D772-14CA-4F95-B733-EE00D4580059}"/>
                  </a:ext>
                </a:extLst>
              </p:cNvPr>
              <p:cNvSpPr>
                <a:spLocks/>
              </p:cNvSpPr>
              <p:nvPr/>
            </p:nvSpPr>
            <p:spPr bwMode="auto">
              <a:xfrm>
                <a:off x="5505543" y="1195399"/>
                <a:ext cx="668340" cy="668339"/>
              </a:xfrm>
              <a:custGeom>
                <a:avLst/>
                <a:gdLst>
                  <a:gd name="T0" fmla="*/ 37 w 210"/>
                  <a:gd name="T1" fmla="*/ 210 h 210"/>
                  <a:gd name="T2" fmla="*/ 34 w 210"/>
                  <a:gd name="T3" fmla="*/ 209 h 210"/>
                  <a:gd name="T4" fmla="*/ 1 w 210"/>
                  <a:gd name="T5" fmla="*/ 176 h 210"/>
                  <a:gd name="T6" fmla="*/ 1 w 210"/>
                  <a:gd name="T7" fmla="*/ 170 h 210"/>
                  <a:gd name="T8" fmla="*/ 170 w 210"/>
                  <a:gd name="T9" fmla="*/ 2 h 210"/>
                  <a:gd name="T10" fmla="*/ 175 w 210"/>
                  <a:gd name="T11" fmla="*/ 2 h 210"/>
                  <a:gd name="T12" fmla="*/ 175 w 210"/>
                  <a:gd name="T13" fmla="*/ 8 h 210"/>
                  <a:gd name="T14" fmla="*/ 10 w 210"/>
                  <a:gd name="T15" fmla="*/ 173 h 210"/>
                  <a:gd name="T16" fmla="*/ 37 w 210"/>
                  <a:gd name="T17" fmla="*/ 200 h 210"/>
                  <a:gd name="T18" fmla="*/ 202 w 210"/>
                  <a:gd name="T19" fmla="*/ 35 h 210"/>
                  <a:gd name="T20" fmla="*/ 208 w 210"/>
                  <a:gd name="T21" fmla="*/ 35 h 210"/>
                  <a:gd name="T22" fmla="*/ 208 w 210"/>
                  <a:gd name="T23" fmla="*/ 40 h 210"/>
                  <a:gd name="T24" fmla="*/ 40 w 210"/>
                  <a:gd name="T25" fmla="*/ 209 h 210"/>
                  <a:gd name="T26" fmla="*/ 37 w 210"/>
                  <a:gd name="T27"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0" h="210">
                    <a:moveTo>
                      <a:pt x="37" y="210"/>
                    </a:moveTo>
                    <a:cubicBezTo>
                      <a:pt x="36" y="210"/>
                      <a:pt x="35" y="209"/>
                      <a:pt x="34" y="209"/>
                    </a:cubicBezTo>
                    <a:cubicBezTo>
                      <a:pt x="1" y="176"/>
                      <a:pt x="1" y="176"/>
                      <a:pt x="1" y="176"/>
                    </a:cubicBezTo>
                    <a:cubicBezTo>
                      <a:pt x="0" y="174"/>
                      <a:pt x="0" y="172"/>
                      <a:pt x="1" y="170"/>
                    </a:cubicBezTo>
                    <a:cubicBezTo>
                      <a:pt x="170" y="2"/>
                      <a:pt x="170" y="2"/>
                      <a:pt x="170" y="2"/>
                    </a:cubicBezTo>
                    <a:cubicBezTo>
                      <a:pt x="171" y="0"/>
                      <a:pt x="174" y="0"/>
                      <a:pt x="175" y="2"/>
                    </a:cubicBezTo>
                    <a:cubicBezTo>
                      <a:pt x="177" y="3"/>
                      <a:pt x="177" y="6"/>
                      <a:pt x="175" y="8"/>
                    </a:cubicBezTo>
                    <a:cubicBezTo>
                      <a:pt x="10" y="173"/>
                      <a:pt x="10" y="173"/>
                      <a:pt x="10" y="173"/>
                    </a:cubicBezTo>
                    <a:cubicBezTo>
                      <a:pt x="37" y="200"/>
                      <a:pt x="37" y="200"/>
                      <a:pt x="37" y="200"/>
                    </a:cubicBezTo>
                    <a:cubicBezTo>
                      <a:pt x="202" y="35"/>
                      <a:pt x="202" y="35"/>
                      <a:pt x="202" y="35"/>
                    </a:cubicBezTo>
                    <a:cubicBezTo>
                      <a:pt x="204" y="33"/>
                      <a:pt x="207" y="33"/>
                      <a:pt x="208" y="35"/>
                    </a:cubicBezTo>
                    <a:cubicBezTo>
                      <a:pt x="210" y="36"/>
                      <a:pt x="210" y="39"/>
                      <a:pt x="208" y="40"/>
                    </a:cubicBezTo>
                    <a:cubicBezTo>
                      <a:pt x="40" y="209"/>
                      <a:pt x="40" y="209"/>
                      <a:pt x="40" y="209"/>
                    </a:cubicBezTo>
                    <a:cubicBezTo>
                      <a:pt x="39" y="209"/>
                      <a:pt x="38" y="210"/>
                      <a:pt x="37" y="2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03" name="Freeform 1379">
                <a:extLst>
                  <a:ext uri="{FF2B5EF4-FFF2-40B4-BE49-F238E27FC236}">
                    <a16:creationId xmlns="" xmlns:a16="http://schemas.microsoft.com/office/drawing/2014/main" id="{596D4650-8D6B-4B6E-9CF3-A62B314C5F81}"/>
                  </a:ext>
                </a:extLst>
              </p:cNvPr>
              <p:cNvSpPr>
                <a:spLocks/>
              </p:cNvSpPr>
              <p:nvPr/>
            </p:nvSpPr>
            <p:spPr bwMode="auto">
              <a:xfrm>
                <a:off x="5430930" y="1730388"/>
                <a:ext cx="207963" cy="206375"/>
              </a:xfrm>
              <a:custGeom>
                <a:avLst/>
                <a:gdLst>
                  <a:gd name="T0" fmla="*/ 4 w 65"/>
                  <a:gd name="T1" fmla="*/ 65 h 65"/>
                  <a:gd name="T2" fmla="*/ 1 w 65"/>
                  <a:gd name="T3" fmla="*/ 64 h 65"/>
                  <a:gd name="T4" fmla="*/ 0 w 65"/>
                  <a:gd name="T5" fmla="*/ 59 h 65"/>
                  <a:gd name="T6" fmla="*/ 24 w 65"/>
                  <a:gd name="T7" fmla="*/ 3 h 65"/>
                  <a:gd name="T8" fmla="*/ 29 w 65"/>
                  <a:gd name="T9" fmla="*/ 1 h 65"/>
                  <a:gd name="T10" fmla="*/ 31 w 65"/>
                  <a:gd name="T11" fmla="*/ 6 h 65"/>
                  <a:gd name="T12" fmla="*/ 11 w 65"/>
                  <a:gd name="T13" fmla="*/ 54 h 65"/>
                  <a:gd name="T14" fmla="*/ 59 w 65"/>
                  <a:gd name="T15" fmla="*/ 34 h 65"/>
                  <a:gd name="T16" fmla="*/ 64 w 65"/>
                  <a:gd name="T17" fmla="*/ 36 h 65"/>
                  <a:gd name="T18" fmla="*/ 62 w 65"/>
                  <a:gd name="T19" fmla="*/ 41 h 65"/>
                  <a:gd name="T20" fmla="*/ 6 w 65"/>
                  <a:gd name="T21" fmla="*/ 65 h 65"/>
                  <a:gd name="T22" fmla="*/ 4 w 65"/>
                  <a:gd name="T23"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65">
                    <a:moveTo>
                      <a:pt x="4" y="65"/>
                    </a:moveTo>
                    <a:cubicBezTo>
                      <a:pt x="3" y="65"/>
                      <a:pt x="2" y="65"/>
                      <a:pt x="1" y="64"/>
                    </a:cubicBezTo>
                    <a:cubicBezTo>
                      <a:pt x="0" y="63"/>
                      <a:pt x="0" y="61"/>
                      <a:pt x="0" y="59"/>
                    </a:cubicBezTo>
                    <a:cubicBezTo>
                      <a:pt x="24" y="3"/>
                      <a:pt x="24" y="3"/>
                      <a:pt x="24" y="3"/>
                    </a:cubicBezTo>
                    <a:cubicBezTo>
                      <a:pt x="24" y="1"/>
                      <a:pt x="27" y="0"/>
                      <a:pt x="29" y="1"/>
                    </a:cubicBezTo>
                    <a:cubicBezTo>
                      <a:pt x="31" y="2"/>
                      <a:pt x="32" y="4"/>
                      <a:pt x="31" y="6"/>
                    </a:cubicBezTo>
                    <a:cubicBezTo>
                      <a:pt x="11" y="54"/>
                      <a:pt x="11" y="54"/>
                      <a:pt x="11" y="54"/>
                    </a:cubicBezTo>
                    <a:cubicBezTo>
                      <a:pt x="59" y="34"/>
                      <a:pt x="59" y="34"/>
                      <a:pt x="59" y="34"/>
                    </a:cubicBezTo>
                    <a:cubicBezTo>
                      <a:pt x="61" y="33"/>
                      <a:pt x="63" y="34"/>
                      <a:pt x="64" y="36"/>
                    </a:cubicBezTo>
                    <a:cubicBezTo>
                      <a:pt x="65" y="38"/>
                      <a:pt x="64" y="41"/>
                      <a:pt x="62" y="41"/>
                    </a:cubicBezTo>
                    <a:cubicBezTo>
                      <a:pt x="6" y="65"/>
                      <a:pt x="6" y="65"/>
                      <a:pt x="6" y="65"/>
                    </a:cubicBezTo>
                    <a:cubicBezTo>
                      <a:pt x="5" y="65"/>
                      <a:pt x="5" y="65"/>
                      <a:pt x="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04" name="Freeform 1380">
                <a:extLst>
                  <a:ext uri="{FF2B5EF4-FFF2-40B4-BE49-F238E27FC236}">
                    <a16:creationId xmlns="" xmlns:a16="http://schemas.microsoft.com/office/drawing/2014/main" id="{7B7882D9-7EF0-4FFD-8595-18DA880323C0}"/>
                  </a:ext>
                </a:extLst>
              </p:cNvPr>
              <p:cNvSpPr>
                <a:spLocks/>
              </p:cNvSpPr>
              <p:nvPr/>
            </p:nvSpPr>
            <p:spPr bwMode="auto">
              <a:xfrm>
                <a:off x="6043707" y="1173174"/>
                <a:ext cx="152401" cy="152400"/>
              </a:xfrm>
              <a:custGeom>
                <a:avLst/>
                <a:gdLst>
                  <a:gd name="T0" fmla="*/ 37 w 48"/>
                  <a:gd name="T1" fmla="*/ 48 h 48"/>
                  <a:gd name="T2" fmla="*/ 34 w 48"/>
                  <a:gd name="T3" fmla="*/ 46 h 48"/>
                  <a:gd name="T4" fmla="*/ 34 w 48"/>
                  <a:gd name="T5" fmla="*/ 41 h 48"/>
                  <a:gd name="T6" fmla="*/ 40 w 48"/>
                  <a:gd name="T7" fmla="*/ 27 h 48"/>
                  <a:gd name="T8" fmla="*/ 34 w 48"/>
                  <a:gd name="T9" fmla="*/ 14 h 48"/>
                  <a:gd name="T10" fmla="*/ 21 w 48"/>
                  <a:gd name="T11" fmla="*/ 8 h 48"/>
                  <a:gd name="T12" fmla="*/ 7 w 48"/>
                  <a:gd name="T13" fmla="*/ 14 h 48"/>
                  <a:gd name="T14" fmla="*/ 2 w 48"/>
                  <a:gd name="T15" fmla="*/ 14 h 48"/>
                  <a:gd name="T16" fmla="*/ 2 w 48"/>
                  <a:gd name="T17" fmla="*/ 8 h 48"/>
                  <a:gd name="T18" fmla="*/ 21 w 48"/>
                  <a:gd name="T19" fmla="*/ 0 h 48"/>
                  <a:gd name="T20" fmla="*/ 40 w 48"/>
                  <a:gd name="T21" fmla="*/ 8 h 48"/>
                  <a:gd name="T22" fmla="*/ 48 w 48"/>
                  <a:gd name="T23" fmla="*/ 27 h 48"/>
                  <a:gd name="T24" fmla="*/ 40 w 48"/>
                  <a:gd name="T25" fmla="*/ 46 h 48"/>
                  <a:gd name="T26" fmla="*/ 37 w 48"/>
                  <a:gd name="T2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37" y="48"/>
                    </a:moveTo>
                    <a:cubicBezTo>
                      <a:pt x="36" y="48"/>
                      <a:pt x="35" y="47"/>
                      <a:pt x="34" y="46"/>
                    </a:cubicBezTo>
                    <a:cubicBezTo>
                      <a:pt x="33" y="45"/>
                      <a:pt x="33" y="42"/>
                      <a:pt x="34" y="41"/>
                    </a:cubicBezTo>
                    <a:cubicBezTo>
                      <a:pt x="38" y="37"/>
                      <a:pt x="40" y="32"/>
                      <a:pt x="40" y="27"/>
                    </a:cubicBezTo>
                    <a:cubicBezTo>
                      <a:pt x="40" y="22"/>
                      <a:pt x="38" y="17"/>
                      <a:pt x="34" y="14"/>
                    </a:cubicBezTo>
                    <a:cubicBezTo>
                      <a:pt x="31" y="10"/>
                      <a:pt x="26" y="8"/>
                      <a:pt x="21" y="8"/>
                    </a:cubicBezTo>
                    <a:cubicBezTo>
                      <a:pt x="16" y="8"/>
                      <a:pt x="11" y="10"/>
                      <a:pt x="7" y="14"/>
                    </a:cubicBezTo>
                    <a:cubicBezTo>
                      <a:pt x="6" y="15"/>
                      <a:pt x="3" y="15"/>
                      <a:pt x="2" y="14"/>
                    </a:cubicBezTo>
                    <a:cubicBezTo>
                      <a:pt x="0" y="12"/>
                      <a:pt x="0" y="10"/>
                      <a:pt x="2" y="8"/>
                    </a:cubicBezTo>
                    <a:cubicBezTo>
                      <a:pt x="7" y="3"/>
                      <a:pt x="14" y="0"/>
                      <a:pt x="21" y="0"/>
                    </a:cubicBezTo>
                    <a:cubicBezTo>
                      <a:pt x="28" y="0"/>
                      <a:pt x="35" y="3"/>
                      <a:pt x="40" y="8"/>
                    </a:cubicBezTo>
                    <a:cubicBezTo>
                      <a:pt x="45" y="13"/>
                      <a:pt x="48" y="20"/>
                      <a:pt x="48" y="27"/>
                    </a:cubicBezTo>
                    <a:cubicBezTo>
                      <a:pt x="48" y="34"/>
                      <a:pt x="45" y="41"/>
                      <a:pt x="40" y="46"/>
                    </a:cubicBezTo>
                    <a:cubicBezTo>
                      <a:pt x="39" y="47"/>
                      <a:pt x="38" y="48"/>
                      <a:pt x="37"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05" name="Freeform 1381">
                <a:extLst>
                  <a:ext uri="{FF2B5EF4-FFF2-40B4-BE49-F238E27FC236}">
                    <a16:creationId xmlns="" xmlns:a16="http://schemas.microsoft.com/office/drawing/2014/main" id="{E758B917-E194-4486-84EE-DB2DD1B4B302}"/>
                  </a:ext>
                </a:extLst>
              </p:cNvPr>
              <p:cNvSpPr>
                <a:spLocks/>
              </p:cNvSpPr>
              <p:nvPr/>
            </p:nvSpPr>
            <p:spPr bwMode="auto">
              <a:xfrm>
                <a:off x="5992907" y="1246199"/>
                <a:ext cx="130176" cy="130175"/>
              </a:xfrm>
              <a:custGeom>
                <a:avLst/>
                <a:gdLst>
                  <a:gd name="T0" fmla="*/ 37 w 41"/>
                  <a:gd name="T1" fmla="*/ 41 h 41"/>
                  <a:gd name="T2" fmla="*/ 34 w 41"/>
                  <a:gd name="T3" fmla="*/ 40 h 41"/>
                  <a:gd name="T4" fmla="*/ 1 w 41"/>
                  <a:gd name="T5" fmla="*/ 7 h 41"/>
                  <a:gd name="T6" fmla="*/ 1 w 41"/>
                  <a:gd name="T7" fmla="*/ 1 h 41"/>
                  <a:gd name="T8" fmla="*/ 7 w 41"/>
                  <a:gd name="T9" fmla="*/ 1 h 41"/>
                  <a:gd name="T10" fmla="*/ 40 w 41"/>
                  <a:gd name="T11" fmla="*/ 34 h 41"/>
                  <a:gd name="T12" fmla="*/ 40 w 41"/>
                  <a:gd name="T13" fmla="*/ 40 h 41"/>
                  <a:gd name="T14" fmla="*/ 37 w 41"/>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1">
                    <a:moveTo>
                      <a:pt x="37" y="41"/>
                    </a:moveTo>
                    <a:cubicBezTo>
                      <a:pt x="36" y="41"/>
                      <a:pt x="35" y="41"/>
                      <a:pt x="34" y="40"/>
                    </a:cubicBezTo>
                    <a:cubicBezTo>
                      <a:pt x="1" y="7"/>
                      <a:pt x="1" y="7"/>
                      <a:pt x="1" y="7"/>
                    </a:cubicBezTo>
                    <a:cubicBezTo>
                      <a:pt x="0" y="5"/>
                      <a:pt x="0" y="3"/>
                      <a:pt x="1" y="1"/>
                    </a:cubicBezTo>
                    <a:cubicBezTo>
                      <a:pt x="3" y="0"/>
                      <a:pt x="5" y="0"/>
                      <a:pt x="7" y="1"/>
                    </a:cubicBezTo>
                    <a:cubicBezTo>
                      <a:pt x="40" y="34"/>
                      <a:pt x="40" y="34"/>
                      <a:pt x="40" y="34"/>
                    </a:cubicBezTo>
                    <a:cubicBezTo>
                      <a:pt x="41" y="36"/>
                      <a:pt x="41" y="38"/>
                      <a:pt x="40" y="40"/>
                    </a:cubicBezTo>
                    <a:cubicBezTo>
                      <a:pt x="39" y="41"/>
                      <a:pt x="38" y="41"/>
                      <a:pt x="3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306" name="Group 862">
              <a:extLst>
                <a:ext uri="{FF2B5EF4-FFF2-40B4-BE49-F238E27FC236}">
                  <a16:creationId xmlns="" xmlns:a16="http://schemas.microsoft.com/office/drawing/2014/main" id="{CFA6E550-0308-437B-92F5-E6F2DB7E05A2}"/>
                </a:ext>
              </a:extLst>
            </p:cNvPr>
            <p:cNvGrpSpPr/>
            <p:nvPr/>
          </p:nvGrpSpPr>
          <p:grpSpPr>
            <a:xfrm>
              <a:off x="6775996" y="3439614"/>
              <a:ext cx="384101" cy="383303"/>
              <a:chOff x="1225626" y="2573352"/>
              <a:chExt cx="765178" cy="763588"/>
            </a:xfrm>
            <a:solidFill>
              <a:schemeClr val="tx1">
                <a:lumMod val="75000"/>
              </a:schemeClr>
            </a:solidFill>
          </p:grpSpPr>
          <p:sp>
            <p:nvSpPr>
              <p:cNvPr id="307" name="Freeform 1382">
                <a:extLst>
                  <a:ext uri="{FF2B5EF4-FFF2-40B4-BE49-F238E27FC236}">
                    <a16:creationId xmlns="" xmlns:a16="http://schemas.microsoft.com/office/drawing/2014/main" id="{84D8DD1D-5296-4470-9B79-726F99EF4456}"/>
                  </a:ext>
                </a:extLst>
              </p:cNvPr>
              <p:cNvSpPr>
                <a:spLocks noEditPoints="1"/>
              </p:cNvSpPr>
              <p:nvPr/>
            </p:nvSpPr>
            <p:spPr bwMode="auto">
              <a:xfrm>
                <a:off x="1225626" y="2573352"/>
                <a:ext cx="331789" cy="330201"/>
              </a:xfrm>
              <a:custGeom>
                <a:avLst/>
                <a:gdLst>
                  <a:gd name="T0" fmla="*/ 96 w 104"/>
                  <a:gd name="T1" fmla="*/ 104 h 104"/>
                  <a:gd name="T2" fmla="*/ 8 w 104"/>
                  <a:gd name="T3" fmla="*/ 104 h 104"/>
                  <a:gd name="T4" fmla="*/ 0 w 104"/>
                  <a:gd name="T5" fmla="*/ 96 h 104"/>
                  <a:gd name="T6" fmla="*/ 0 w 104"/>
                  <a:gd name="T7" fmla="*/ 8 h 104"/>
                  <a:gd name="T8" fmla="*/ 8 w 104"/>
                  <a:gd name="T9" fmla="*/ 0 h 104"/>
                  <a:gd name="T10" fmla="*/ 96 w 104"/>
                  <a:gd name="T11" fmla="*/ 0 h 104"/>
                  <a:gd name="T12" fmla="*/ 104 w 104"/>
                  <a:gd name="T13" fmla="*/ 8 h 104"/>
                  <a:gd name="T14" fmla="*/ 104 w 104"/>
                  <a:gd name="T15" fmla="*/ 96 h 104"/>
                  <a:gd name="T16" fmla="*/ 96 w 104"/>
                  <a:gd name="T17" fmla="*/ 104 h 104"/>
                  <a:gd name="T18" fmla="*/ 96 w 104"/>
                  <a:gd name="T19" fmla="*/ 96 h 104"/>
                  <a:gd name="T20" fmla="*/ 96 w 104"/>
                  <a:gd name="T21" fmla="*/ 100 h 104"/>
                  <a:gd name="T22" fmla="*/ 96 w 104"/>
                  <a:gd name="T23" fmla="*/ 96 h 104"/>
                  <a:gd name="T24" fmla="*/ 96 w 104"/>
                  <a:gd name="T25" fmla="*/ 96 h 104"/>
                  <a:gd name="T26" fmla="*/ 8 w 104"/>
                  <a:gd name="T27" fmla="*/ 8 h 104"/>
                  <a:gd name="T28" fmla="*/ 8 w 104"/>
                  <a:gd name="T29" fmla="*/ 96 h 104"/>
                  <a:gd name="T30" fmla="*/ 96 w 104"/>
                  <a:gd name="T31" fmla="*/ 96 h 104"/>
                  <a:gd name="T32" fmla="*/ 96 w 104"/>
                  <a:gd name="T33" fmla="*/ 8 h 104"/>
                  <a:gd name="T34" fmla="*/ 8 w 104"/>
                  <a:gd name="T3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04">
                    <a:moveTo>
                      <a:pt x="96" y="104"/>
                    </a:moveTo>
                    <a:cubicBezTo>
                      <a:pt x="8" y="104"/>
                      <a:pt x="8" y="104"/>
                      <a:pt x="8" y="104"/>
                    </a:cubicBezTo>
                    <a:cubicBezTo>
                      <a:pt x="4" y="104"/>
                      <a:pt x="0" y="100"/>
                      <a:pt x="0" y="96"/>
                    </a:cubicBezTo>
                    <a:cubicBezTo>
                      <a:pt x="0" y="8"/>
                      <a:pt x="0" y="8"/>
                      <a:pt x="0" y="8"/>
                    </a:cubicBezTo>
                    <a:cubicBezTo>
                      <a:pt x="0" y="4"/>
                      <a:pt x="4" y="0"/>
                      <a:pt x="8" y="0"/>
                    </a:cubicBezTo>
                    <a:cubicBezTo>
                      <a:pt x="96" y="0"/>
                      <a:pt x="96" y="0"/>
                      <a:pt x="96" y="0"/>
                    </a:cubicBezTo>
                    <a:cubicBezTo>
                      <a:pt x="100" y="0"/>
                      <a:pt x="104" y="4"/>
                      <a:pt x="104" y="8"/>
                    </a:cubicBezTo>
                    <a:cubicBezTo>
                      <a:pt x="104" y="96"/>
                      <a:pt x="104" y="96"/>
                      <a:pt x="104" y="96"/>
                    </a:cubicBezTo>
                    <a:cubicBezTo>
                      <a:pt x="104" y="100"/>
                      <a:pt x="100" y="104"/>
                      <a:pt x="96" y="104"/>
                    </a:cubicBezTo>
                    <a:close/>
                    <a:moveTo>
                      <a:pt x="96" y="96"/>
                    </a:moveTo>
                    <a:cubicBezTo>
                      <a:pt x="96" y="100"/>
                      <a:pt x="96" y="100"/>
                      <a:pt x="96" y="100"/>
                    </a:cubicBezTo>
                    <a:cubicBezTo>
                      <a:pt x="96" y="96"/>
                      <a:pt x="96" y="96"/>
                      <a:pt x="96" y="96"/>
                    </a:cubicBezTo>
                    <a:cubicBezTo>
                      <a:pt x="96" y="96"/>
                      <a:pt x="96" y="96"/>
                      <a:pt x="96" y="96"/>
                    </a:cubicBezTo>
                    <a:close/>
                    <a:moveTo>
                      <a:pt x="8" y="8"/>
                    </a:moveTo>
                    <a:cubicBezTo>
                      <a:pt x="8" y="96"/>
                      <a:pt x="8" y="96"/>
                      <a:pt x="8" y="96"/>
                    </a:cubicBezTo>
                    <a:cubicBezTo>
                      <a:pt x="96" y="96"/>
                      <a:pt x="96" y="96"/>
                      <a:pt x="96" y="96"/>
                    </a:cubicBezTo>
                    <a:cubicBezTo>
                      <a:pt x="96" y="8"/>
                      <a:pt x="96" y="8"/>
                      <a:pt x="96" y="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08" name="Freeform 1383">
                <a:extLst>
                  <a:ext uri="{FF2B5EF4-FFF2-40B4-BE49-F238E27FC236}">
                    <a16:creationId xmlns="" xmlns:a16="http://schemas.microsoft.com/office/drawing/2014/main" id="{9BF954C0-D8C4-4E79-8288-7BC9FFDD0983}"/>
                  </a:ext>
                </a:extLst>
              </p:cNvPr>
              <p:cNvSpPr>
                <a:spLocks noEditPoints="1"/>
              </p:cNvSpPr>
              <p:nvPr/>
            </p:nvSpPr>
            <p:spPr bwMode="auto">
              <a:xfrm>
                <a:off x="1659015" y="2573352"/>
                <a:ext cx="331789" cy="330201"/>
              </a:xfrm>
              <a:custGeom>
                <a:avLst/>
                <a:gdLst>
                  <a:gd name="T0" fmla="*/ 96 w 104"/>
                  <a:gd name="T1" fmla="*/ 104 h 104"/>
                  <a:gd name="T2" fmla="*/ 8 w 104"/>
                  <a:gd name="T3" fmla="*/ 104 h 104"/>
                  <a:gd name="T4" fmla="*/ 0 w 104"/>
                  <a:gd name="T5" fmla="*/ 96 h 104"/>
                  <a:gd name="T6" fmla="*/ 0 w 104"/>
                  <a:gd name="T7" fmla="*/ 8 h 104"/>
                  <a:gd name="T8" fmla="*/ 8 w 104"/>
                  <a:gd name="T9" fmla="*/ 0 h 104"/>
                  <a:gd name="T10" fmla="*/ 96 w 104"/>
                  <a:gd name="T11" fmla="*/ 0 h 104"/>
                  <a:gd name="T12" fmla="*/ 104 w 104"/>
                  <a:gd name="T13" fmla="*/ 8 h 104"/>
                  <a:gd name="T14" fmla="*/ 104 w 104"/>
                  <a:gd name="T15" fmla="*/ 96 h 104"/>
                  <a:gd name="T16" fmla="*/ 96 w 104"/>
                  <a:gd name="T17" fmla="*/ 104 h 104"/>
                  <a:gd name="T18" fmla="*/ 96 w 104"/>
                  <a:gd name="T19" fmla="*/ 96 h 104"/>
                  <a:gd name="T20" fmla="*/ 96 w 104"/>
                  <a:gd name="T21" fmla="*/ 100 h 104"/>
                  <a:gd name="T22" fmla="*/ 96 w 104"/>
                  <a:gd name="T23" fmla="*/ 96 h 104"/>
                  <a:gd name="T24" fmla="*/ 96 w 104"/>
                  <a:gd name="T25" fmla="*/ 96 h 104"/>
                  <a:gd name="T26" fmla="*/ 8 w 104"/>
                  <a:gd name="T27" fmla="*/ 8 h 104"/>
                  <a:gd name="T28" fmla="*/ 8 w 104"/>
                  <a:gd name="T29" fmla="*/ 96 h 104"/>
                  <a:gd name="T30" fmla="*/ 96 w 104"/>
                  <a:gd name="T31" fmla="*/ 96 h 104"/>
                  <a:gd name="T32" fmla="*/ 96 w 104"/>
                  <a:gd name="T33" fmla="*/ 8 h 104"/>
                  <a:gd name="T34" fmla="*/ 8 w 104"/>
                  <a:gd name="T3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04">
                    <a:moveTo>
                      <a:pt x="96" y="104"/>
                    </a:moveTo>
                    <a:cubicBezTo>
                      <a:pt x="8" y="104"/>
                      <a:pt x="8" y="104"/>
                      <a:pt x="8" y="104"/>
                    </a:cubicBezTo>
                    <a:cubicBezTo>
                      <a:pt x="4" y="104"/>
                      <a:pt x="0" y="100"/>
                      <a:pt x="0" y="96"/>
                    </a:cubicBezTo>
                    <a:cubicBezTo>
                      <a:pt x="0" y="8"/>
                      <a:pt x="0" y="8"/>
                      <a:pt x="0" y="8"/>
                    </a:cubicBezTo>
                    <a:cubicBezTo>
                      <a:pt x="0" y="4"/>
                      <a:pt x="4" y="0"/>
                      <a:pt x="8" y="0"/>
                    </a:cubicBezTo>
                    <a:cubicBezTo>
                      <a:pt x="96" y="0"/>
                      <a:pt x="96" y="0"/>
                      <a:pt x="96" y="0"/>
                    </a:cubicBezTo>
                    <a:cubicBezTo>
                      <a:pt x="100" y="0"/>
                      <a:pt x="104" y="4"/>
                      <a:pt x="104" y="8"/>
                    </a:cubicBezTo>
                    <a:cubicBezTo>
                      <a:pt x="104" y="96"/>
                      <a:pt x="104" y="96"/>
                      <a:pt x="104" y="96"/>
                    </a:cubicBezTo>
                    <a:cubicBezTo>
                      <a:pt x="104" y="100"/>
                      <a:pt x="100" y="104"/>
                      <a:pt x="96" y="104"/>
                    </a:cubicBezTo>
                    <a:close/>
                    <a:moveTo>
                      <a:pt x="96" y="96"/>
                    </a:moveTo>
                    <a:cubicBezTo>
                      <a:pt x="96" y="100"/>
                      <a:pt x="96" y="100"/>
                      <a:pt x="96" y="100"/>
                    </a:cubicBezTo>
                    <a:cubicBezTo>
                      <a:pt x="96" y="96"/>
                      <a:pt x="96" y="96"/>
                      <a:pt x="96" y="96"/>
                    </a:cubicBezTo>
                    <a:cubicBezTo>
                      <a:pt x="96" y="96"/>
                      <a:pt x="96" y="96"/>
                      <a:pt x="96" y="96"/>
                    </a:cubicBezTo>
                    <a:close/>
                    <a:moveTo>
                      <a:pt x="8" y="8"/>
                    </a:moveTo>
                    <a:cubicBezTo>
                      <a:pt x="8" y="96"/>
                      <a:pt x="8" y="96"/>
                      <a:pt x="8" y="96"/>
                    </a:cubicBezTo>
                    <a:cubicBezTo>
                      <a:pt x="96" y="96"/>
                      <a:pt x="96" y="96"/>
                      <a:pt x="96" y="96"/>
                    </a:cubicBezTo>
                    <a:cubicBezTo>
                      <a:pt x="96" y="8"/>
                      <a:pt x="96" y="8"/>
                      <a:pt x="96" y="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09" name="Freeform 1384">
                <a:extLst>
                  <a:ext uri="{FF2B5EF4-FFF2-40B4-BE49-F238E27FC236}">
                    <a16:creationId xmlns="" xmlns:a16="http://schemas.microsoft.com/office/drawing/2014/main" id="{C2A3168B-B596-47FB-9F00-CD594DB75803}"/>
                  </a:ext>
                </a:extLst>
              </p:cNvPr>
              <p:cNvSpPr>
                <a:spLocks noEditPoints="1"/>
              </p:cNvSpPr>
              <p:nvPr/>
            </p:nvSpPr>
            <p:spPr bwMode="auto">
              <a:xfrm>
                <a:off x="1225626" y="3005152"/>
                <a:ext cx="331789" cy="331788"/>
              </a:xfrm>
              <a:custGeom>
                <a:avLst/>
                <a:gdLst>
                  <a:gd name="T0" fmla="*/ 96 w 104"/>
                  <a:gd name="T1" fmla="*/ 104 h 104"/>
                  <a:gd name="T2" fmla="*/ 8 w 104"/>
                  <a:gd name="T3" fmla="*/ 104 h 104"/>
                  <a:gd name="T4" fmla="*/ 0 w 104"/>
                  <a:gd name="T5" fmla="*/ 96 h 104"/>
                  <a:gd name="T6" fmla="*/ 0 w 104"/>
                  <a:gd name="T7" fmla="*/ 8 h 104"/>
                  <a:gd name="T8" fmla="*/ 8 w 104"/>
                  <a:gd name="T9" fmla="*/ 0 h 104"/>
                  <a:gd name="T10" fmla="*/ 96 w 104"/>
                  <a:gd name="T11" fmla="*/ 0 h 104"/>
                  <a:gd name="T12" fmla="*/ 104 w 104"/>
                  <a:gd name="T13" fmla="*/ 8 h 104"/>
                  <a:gd name="T14" fmla="*/ 104 w 104"/>
                  <a:gd name="T15" fmla="*/ 96 h 104"/>
                  <a:gd name="T16" fmla="*/ 96 w 104"/>
                  <a:gd name="T17" fmla="*/ 104 h 104"/>
                  <a:gd name="T18" fmla="*/ 96 w 104"/>
                  <a:gd name="T19" fmla="*/ 96 h 104"/>
                  <a:gd name="T20" fmla="*/ 96 w 104"/>
                  <a:gd name="T21" fmla="*/ 100 h 104"/>
                  <a:gd name="T22" fmla="*/ 96 w 104"/>
                  <a:gd name="T23" fmla="*/ 96 h 104"/>
                  <a:gd name="T24" fmla="*/ 96 w 104"/>
                  <a:gd name="T25" fmla="*/ 96 h 104"/>
                  <a:gd name="T26" fmla="*/ 8 w 104"/>
                  <a:gd name="T27" fmla="*/ 8 h 104"/>
                  <a:gd name="T28" fmla="*/ 8 w 104"/>
                  <a:gd name="T29" fmla="*/ 96 h 104"/>
                  <a:gd name="T30" fmla="*/ 96 w 104"/>
                  <a:gd name="T31" fmla="*/ 96 h 104"/>
                  <a:gd name="T32" fmla="*/ 96 w 104"/>
                  <a:gd name="T33" fmla="*/ 8 h 104"/>
                  <a:gd name="T34" fmla="*/ 8 w 104"/>
                  <a:gd name="T3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04">
                    <a:moveTo>
                      <a:pt x="96" y="104"/>
                    </a:moveTo>
                    <a:cubicBezTo>
                      <a:pt x="8" y="104"/>
                      <a:pt x="8" y="104"/>
                      <a:pt x="8" y="104"/>
                    </a:cubicBezTo>
                    <a:cubicBezTo>
                      <a:pt x="4" y="104"/>
                      <a:pt x="0" y="100"/>
                      <a:pt x="0" y="96"/>
                    </a:cubicBezTo>
                    <a:cubicBezTo>
                      <a:pt x="0" y="8"/>
                      <a:pt x="0" y="8"/>
                      <a:pt x="0" y="8"/>
                    </a:cubicBezTo>
                    <a:cubicBezTo>
                      <a:pt x="0" y="4"/>
                      <a:pt x="4" y="0"/>
                      <a:pt x="8" y="0"/>
                    </a:cubicBezTo>
                    <a:cubicBezTo>
                      <a:pt x="96" y="0"/>
                      <a:pt x="96" y="0"/>
                      <a:pt x="96" y="0"/>
                    </a:cubicBezTo>
                    <a:cubicBezTo>
                      <a:pt x="100" y="0"/>
                      <a:pt x="104" y="4"/>
                      <a:pt x="104" y="8"/>
                    </a:cubicBezTo>
                    <a:cubicBezTo>
                      <a:pt x="104" y="96"/>
                      <a:pt x="104" y="96"/>
                      <a:pt x="104" y="96"/>
                    </a:cubicBezTo>
                    <a:cubicBezTo>
                      <a:pt x="104" y="100"/>
                      <a:pt x="100" y="104"/>
                      <a:pt x="96" y="104"/>
                    </a:cubicBezTo>
                    <a:close/>
                    <a:moveTo>
                      <a:pt x="96" y="96"/>
                    </a:moveTo>
                    <a:cubicBezTo>
                      <a:pt x="96" y="100"/>
                      <a:pt x="96" y="100"/>
                      <a:pt x="96" y="100"/>
                    </a:cubicBezTo>
                    <a:cubicBezTo>
                      <a:pt x="96" y="96"/>
                      <a:pt x="96" y="96"/>
                      <a:pt x="96" y="96"/>
                    </a:cubicBezTo>
                    <a:cubicBezTo>
                      <a:pt x="96" y="96"/>
                      <a:pt x="96" y="96"/>
                      <a:pt x="96" y="96"/>
                    </a:cubicBezTo>
                    <a:close/>
                    <a:moveTo>
                      <a:pt x="8" y="8"/>
                    </a:moveTo>
                    <a:cubicBezTo>
                      <a:pt x="8" y="96"/>
                      <a:pt x="8" y="96"/>
                      <a:pt x="8" y="96"/>
                    </a:cubicBezTo>
                    <a:cubicBezTo>
                      <a:pt x="96" y="96"/>
                      <a:pt x="96" y="96"/>
                      <a:pt x="96" y="96"/>
                    </a:cubicBezTo>
                    <a:cubicBezTo>
                      <a:pt x="96" y="8"/>
                      <a:pt x="96" y="8"/>
                      <a:pt x="96" y="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10" name="Freeform 1385">
                <a:extLst>
                  <a:ext uri="{FF2B5EF4-FFF2-40B4-BE49-F238E27FC236}">
                    <a16:creationId xmlns="" xmlns:a16="http://schemas.microsoft.com/office/drawing/2014/main" id="{42E4F2F2-D601-4DC0-9076-A0B75B722D35}"/>
                  </a:ext>
                </a:extLst>
              </p:cNvPr>
              <p:cNvSpPr>
                <a:spLocks noEditPoints="1"/>
              </p:cNvSpPr>
              <p:nvPr/>
            </p:nvSpPr>
            <p:spPr bwMode="auto">
              <a:xfrm>
                <a:off x="1659015" y="3005152"/>
                <a:ext cx="331789" cy="331788"/>
              </a:xfrm>
              <a:custGeom>
                <a:avLst/>
                <a:gdLst>
                  <a:gd name="T0" fmla="*/ 96 w 104"/>
                  <a:gd name="T1" fmla="*/ 104 h 104"/>
                  <a:gd name="T2" fmla="*/ 8 w 104"/>
                  <a:gd name="T3" fmla="*/ 104 h 104"/>
                  <a:gd name="T4" fmla="*/ 0 w 104"/>
                  <a:gd name="T5" fmla="*/ 96 h 104"/>
                  <a:gd name="T6" fmla="*/ 0 w 104"/>
                  <a:gd name="T7" fmla="*/ 8 h 104"/>
                  <a:gd name="T8" fmla="*/ 8 w 104"/>
                  <a:gd name="T9" fmla="*/ 0 h 104"/>
                  <a:gd name="T10" fmla="*/ 96 w 104"/>
                  <a:gd name="T11" fmla="*/ 0 h 104"/>
                  <a:gd name="T12" fmla="*/ 104 w 104"/>
                  <a:gd name="T13" fmla="*/ 8 h 104"/>
                  <a:gd name="T14" fmla="*/ 104 w 104"/>
                  <a:gd name="T15" fmla="*/ 96 h 104"/>
                  <a:gd name="T16" fmla="*/ 96 w 104"/>
                  <a:gd name="T17" fmla="*/ 104 h 104"/>
                  <a:gd name="T18" fmla="*/ 96 w 104"/>
                  <a:gd name="T19" fmla="*/ 96 h 104"/>
                  <a:gd name="T20" fmla="*/ 96 w 104"/>
                  <a:gd name="T21" fmla="*/ 100 h 104"/>
                  <a:gd name="T22" fmla="*/ 96 w 104"/>
                  <a:gd name="T23" fmla="*/ 96 h 104"/>
                  <a:gd name="T24" fmla="*/ 96 w 104"/>
                  <a:gd name="T25" fmla="*/ 96 h 104"/>
                  <a:gd name="T26" fmla="*/ 8 w 104"/>
                  <a:gd name="T27" fmla="*/ 8 h 104"/>
                  <a:gd name="T28" fmla="*/ 8 w 104"/>
                  <a:gd name="T29" fmla="*/ 96 h 104"/>
                  <a:gd name="T30" fmla="*/ 96 w 104"/>
                  <a:gd name="T31" fmla="*/ 96 h 104"/>
                  <a:gd name="T32" fmla="*/ 96 w 104"/>
                  <a:gd name="T33" fmla="*/ 8 h 104"/>
                  <a:gd name="T34" fmla="*/ 8 w 104"/>
                  <a:gd name="T3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04">
                    <a:moveTo>
                      <a:pt x="96" y="104"/>
                    </a:moveTo>
                    <a:cubicBezTo>
                      <a:pt x="8" y="104"/>
                      <a:pt x="8" y="104"/>
                      <a:pt x="8" y="104"/>
                    </a:cubicBezTo>
                    <a:cubicBezTo>
                      <a:pt x="4" y="104"/>
                      <a:pt x="0" y="100"/>
                      <a:pt x="0" y="96"/>
                    </a:cubicBezTo>
                    <a:cubicBezTo>
                      <a:pt x="0" y="8"/>
                      <a:pt x="0" y="8"/>
                      <a:pt x="0" y="8"/>
                    </a:cubicBezTo>
                    <a:cubicBezTo>
                      <a:pt x="0" y="4"/>
                      <a:pt x="4" y="0"/>
                      <a:pt x="8" y="0"/>
                    </a:cubicBezTo>
                    <a:cubicBezTo>
                      <a:pt x="96" y="0"/>
                      <a:pt x="96" y="0"/>
                      <a:pt x="96" y="0"/>
                    </a:cubicBezTo>
                    <a:cubicBezTo>
                      <a:pt x="100" y="0"/>
                      <a:pt x="104" y="4"/>
                      <a:pt x="104" y="8"/>
                    </a:cubicBezTo>
                    <a:cubicBezTo>
                      <a:pt x="104" y="96"/>
                      <a:pt x="104" y="96"/>
                      <a:pt x="104" y="96"/>
                    </a:cubicBezTo>
                    <a:cubicBezTo>
                      <a:pt x="104" y="100"/>
                      <a:pt x="100" y="104"/>
                      <a:pt x="96" y="104"/>
                    </a:cubicBezTo>
                    <a:close/>
                    <a:moveTo>
                      <a:pt x="96" y="96"/>
                    </a:moveTo>
                    <a:cubicBezTo>
                      <a:pt x="96" y="100"/>
                      <a:pt x="96" y="100"/>
                      <a:pt x="96" y="100"/>
                    </a:cubicBezTo>
                    <a:cubicBezTo>
                      <a:pt x="96" y="96"/>
                      <a:pt x="96" y="96"/>
                      <a:pt x="96" y="96"/>
                    </a:cubicBezTo>
                    <a:cubicBezTo>
                      <a:pt x="96" y="96"/>
                      <a:pt x="96" y="96"/>
                      <a:pt x="96" y="96"/>
                    </a:cubicBezTo>
                    <a:close/>
                    <a:moveTo>
                      <a:pt x="8" y="8"/>
                    </a:moveTo>
                    <a:cubicBezTo>
                      <a:pt x="8" y="96"/>
                      <a:pt x="8" y="96"/>
                      <a:pt x="8" y="96"/>
                    </a:cubicBezTo>
                    <a:cubicBezTo>
                      <a:pt x="96" y="96"/>
                      <a:pt x="96" y="96"/>
                      <a:pt x="96" y="96"/>
                    </a:cubicBezTo>
                    <a:cubicBezTo>
                      <a:pt x="96" y="8"/>
                      <a:pt x="96" y="8"/>
                      <a:pt x="96" y="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311" name="Group 863">
              <a:extLst>
                <a:ext uri="{FF2B5EF4-FFF2-40B4-BE49-F238E27FC236}">
                  <a16:creationId xmlns="" xmlns:a16="http://schemas.microsoft.com/office/drawing/2014/main" id="{E93FE194-7FEA-42B3-9B65-D01DD4EB0D90}"/>
                </a:ext>
              </a:extLst>
            </p:cNvPr>
            <p:cNvGrpSpPr/>
            <p:nvPr/>
          </p:nvGrpSpPr>
          <p:grpSpPr>
            <a:xfrm>
              <a:off x="5867375" y="3522489"/>
              <a:ext cx="384101" cy="230301"/>
              <a:chOff x="-176142" y="2738452"/>
              <a:chExt cx="765178" cy="458789"/>
            </a:xfrm>
            <a:solidFill>
              <a:schemeClr val="tx1">
                <a:lumMod val="75000"/>
              </a:schemeClr>
            </a:solidFill>
          </p:grpSpPr>
          <p:sp>
            <p:nvSpPr>
              <p:cNvPr id="312" name="Freeform 1386">
                <a:extLst>
                  <a:ext uri="{FF2B5EF4-FFF2-40B4-BE49-F238E27FC236}">
                    <a16:creationId xmlns="" xmlns:a16="http://schemas.microsoft.com/office/drawing/2014/main" id="{DE08D065-CC78-44D7-A77E-1C28BDB36B81}"/>
                  </a:ext>
                </a:extLst>
              </p:cNvPr>
              <p:cNvSpPr>
                <a:spLocks noEditPoints="1"/>
              </p:cNvSpPr>
              <p:nvPr/>
            </p:nvSpPr>
            <p:spPr bwMode="auto">
              <a:xfrm>
                <a:off x="-176142" y="2738452"/>
                <a:ext cx="101600" cy="101600"/>
              </a:xfrm>
              <a:custGeom>
                <a:avLst/>
                <a:gdLst>
                  <a:gd name="T0" fmla="*/ 28 w 32"/>
                  <a:gd name="T1" fmla="*/ 32 h 32"/>
                  <a:gd name="T2" fmla="*/ 4 w 32"/>
                  <a:gd name="T3" fmla="*/ 32 h 32"/>
                  <a:gd name="T4" fmla="*/ 0 w 32"/>
                  <a:gd name="T5" fmla="*/ 28 h 32"/>
                  <a:gd name="T6" fmla="*/ 0 w 32"/>
                  <a:gd name="T7" fmla="*/ 4 h 32"/>
                  <a:gd name="T8" fmla="*/ 4 w 32"/>
                  <a:gd name="T9" fmla="*/ 0 h 32"/>
                  <a:gd name="T10" fmla="*/ 28 w 32"/>
                  <a:gd name="T11" fmla="*/ 0 h 32"/>
                  <a:gd name="T12" fmla="*/ 32 w 32"/>
                  <a:gd name="T13" fmla="*/ 4 h 32"/>
                  <a:gd name="T14" fmla="*/ 32 w 32"/>
                  <a:gd name="T15" fmla="*/ 28 h 32"/>
                  <a:gd name="T16" fmla="*/ 28 w 32"/>
                  <a:gd name="T17" fmla="*/ 32 h 32"/>
                  <a:gd name="T18" fmla="*/ 8 w 32"/>
                  <a:gd name="T19" fmla="*/ 24 h 32"/>
                  <a:gd name="T20" fmla="*/ 24 w 32"/>
                  <a:gd name="T21" fmla="*/ 24 h 32"/>
                  <a:gd name="T22" fmla="*/ 24 w 32"/>
                  <a:gd name="T23" fmla="*/ 8 h 32"/>
                  <a:gd name="T24" fmla="*/ 8 w 32"/>
                  <a:gd name="T25" fmla="*/ 8 h 32"/>
                  <a:gd name="T26" fmla="*/ 8 w 32"/>
                  <a:gd name="T2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32">
                    <a:moveTo>
                      <a:pt x="28" y="32"/>
                    </a:moveTo>
                    <a:cubicBezTo>
                      <a:pt x="4" y="32"/>
                      <a:pt x="4" y="32"/>
                      <a:pt x="4" y="32"/>
                    </a:cubicBezTo>
                    <a:cubicBezTo>
                      <a:pt x="2" y="32"/>
                      <a:pt x="0" y="30"/>
                      <a:pt x="0" y="28"/>
                    </a:cubicBezTo>
                    <a:cubicBezTo>
                      <a:pt x="0" y="4"/>
                      <a:pt x="0" y="4"/>
                      <a:pt x="0" y="4"/>
                    </a:cubicBezTo>
                    <a:cubicBezTo>
                      <a:pt x="0" y="2"/>
                      <a:pt x="2" y="0"/>
                      <a:pt x="4" y="0"/>
                    </a:cubicBezTo>
                    <a:cubicBezTo>
                      <a:pt x="28" y="0"/>
                      <a:pt x="28" y="0"/>
                      <a:pt x="28" y="0"/>
                    </a:cubicBezTo>
                    <a:cubicBezTo>
                      <a:pt x="30" y="0"/>
                      <a:pt x="32" y="2"/>
                      <a:pt x="32" y="4"/>
                    </a:cubicBezTo>
                    <a:cubicBezTo>
                      <a:pt x="32" y="28"/>
                      <a:pt x="32" y="28"/>
                      <a:pt x="32" y="28"/>
                    </a:cubicBezTo>
                    <a:cubicBezTo>
                      <a:pt x="32" y="30"/>
                      <a:pt x="30" y="32"/>
                      <a:pt x="28" y="32"/>
                    </a:cubicBezTo>
                    <a:close/>
                    <a:moveTo>
                      <a:pt x="8" y="24"/>
                    </a:moveTo>
                    <a:cubicBezTo>
                      <a:pt x="24" y="24"/>
                      <a:pt x="24" y="24"/>
                      <a:pt x="24" y="24"/>
                    </a:cubicBezTo>
                    <a:cubicBezTo>
                      <a:pt x="24" y="8"/>
                      <a:pt x="24" y="8"/>
                      <a:pt x="24" y="8"/>
                    </a:cubicBezTo>
                    <a:cubicBezTo>
                      <a:pt x="8" y="8"/>
                      <a:pt x="8" y="8"/>
                      <a:pt x="8" y="8"/>
                    </a:cubicBezTo>
                    <a:lnTo>
                      <a:pt x="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13" name="Freeform 1387">
                <a:extLst>
                  <a:ext uri="{FF2B5EF4-FFF2-40B4-BE49-F238E27FC236}">
                    <a16:creationId xmlns="" xmlns:a16="http://schemas.microsoft.com/office/drawing/2014/main" id="{69AC2757-26A9-4EFE-BF78-817D268AF095}"/>
                  </a:ext>
                </a:extLst>
              </p:cNvPr>
              <p:cNvSpPr>
                <a:spLocks/>
              </p:cNvSpPr>
              <p:nvPr/>
            </p:nvSpPr>
            <p:spPr bwMode="auto">
              <a:xfrm>
                <a:off x="66746" y="2776552"/>
                <a:ext cx="522290" cy="25400"/>
              </a:xfrm>
              <a:custGeom>
                <a:avLst/>
                <a:gdLst>
                  <a:gd name="T0" fmla="*/ 160 w 164"/>
                  <a:gd name="T1" fmla="*/ 8 h 8"/>
                  <a:gd name="T2" fmla="*/ 4 w 164"/>
                  <a:gd name="T3" fmla="*/ 8 h 8"/>
                  <a:gd name="T4" fmla="*/ 0 w 164"/>
                  <a:gd name="T5" fmla="*/ 4 h 8"/>
                  <a:gd name="T6" fmla="*/ 4 w 164"/>
                  <a:gd name="T7" fmla="*/ 0 h 8"/>
                  <a:gd name="T8" fmla="*/ 160 w 164"/>
                  <a:gd name="T9" fmla="*/ 0 h 8"/>
                  <a:gd name="T10" fmla="*/ 164 w 164"/>
                  <a:gd name="T11" fmla="*/ 4 h 8"/>
                  <a:gd name="T12" fmla="*/ 160 w 16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4" h="8">
                    <a:moveTo>
                      <a:pt x="160" y="8"/>
                    </a:moveTo>
                    <a:cubicBezTo>
                      <a:pt x="4" y="8"/>
                      <a:pt x="4" y="8"/>
                      <a:pt x="4" y="8"/>
                    </a:cubicBezTo>
                    <a:cubicBezTo>
                      <a:pt x="2" y="8"/>
                      <a:pt x="0" y="6"/>
                      <a:pt x="0" y="4"/>
                    </a:cubicBezTo>
                    <a:cubicBezTo>
                      <a:pt x="0" y="2"/>
                      <a:pt x="2" y="0"/>
                      <a:pt x="4" y="0"/>
                    </a:cubicBezTo>
                    <a:cubicBezTo>
                      <a:pt x="160" y="0"/>
                      <a:pt x="160" y="0"/>
                      <a:pt x="160" y="0"/>
                    </a:cubicBezTo>
                    <a:cubicBezTo>
                      <a:pt x="162" y="0"/>
                      <a:pt x="164" y="2"/>
                      <a:pt x="164" y="4"/>
                    </a:cubicBezTo>
                    <a:cubicBezTo>
                      <a:pt x="164" y="6"/>
                      <a:pt x="162" y="8"/>
                      <a:pt x="16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14" name="Freeform 1388">
                <a:extLst>
                  <a:ext uri="{FF2B5EF4-FFF2-40B4-BE49-F238E27FC236}">
                    <a16:creationId xmlns="" xmlns:a16="http://schemas.microsoft.com/office/drawing/2014/main" id="{CCD217C1-D1B2-4C11-80D1-933C5576949B}"/>
                  </a:ext>
                </a:extLst>
              </p:cNvPr>
              <p:cNvSpPr>
                <a:spLocks noEditPoints="1"/>
              </p:cNvSpPr>
              <p:nvPr/>
            </p:nvSpPr>
            <p:spPr bwMode="auto">
              <a:xfrm>
                <a:off x="-176142" y="2916252"/>
                <a:ext cx="101600" cy="101600"/>
              </a:xfrm>
              <a:custGeom>
                <a:avLst/>
                <a:gdLst>
                  <a:gd name="T0" fmla="*/ 28 w 32"/>
                  <a:gd name="T1" fmla="*/ 32 h 32"/>
                  <a:gd name="T2" fmla="*/ 4 w 32"/>
                  <a:gd name="T3" fmla="*/ 32 h 32"/>
                  <a:gd name="T4" fmla="*/ 0 w 32"/>
                  <a:gd name="T5" fmla="*/ 28 h 32"/>
                  <a:gd name="T6" fmla="*/ 0 w 32"/>
                  <a:gd name="T7" fmla="*/ 4 h 32"/>
                  <a:gd name="T8" fmla="*/ 4 w 32"/>
                  <a:gd name="T9" fmla="*/ 0 h 32"/>
                  <a:gd name="T10" fmla="*/ 28 w 32"/>
                  <a:gd name="T11" fmla="*/ 0 h 32"/>
                  <a:gd name="T12" fmla="*/ 32 w 32"/>
                  <a:gd name="T13" fmla="*/ 4 h 32"/>
                  <a:gd name="T14" fmla="*/ 32 w 32"/>
                  <a:gd name="T15" fmla="*/ 28 h 32"/>
                  <a:gd name="T16" fmla="*/ 28 w 32"/>
                  <a:gd name="T17" fmla="*/ 32 h 32"/>
                  <a:gd name="T18" fmla="*/ 8 w 32"/>
                  <a:gd name="T19" fmla="*/ 24 h 32"/>
                  <a:gd name="T20" fmla="*/ 24 w 32"/>
                  <a:gd name="T21" fmla="*/ 24 h 32"/>
                  <a:gd name="T22" fmla="*/ 24 w 32"/>
                  <a:gd name="T23" fmla="*/ 8 h 32"/>
                  <a:gd name="T24" fmla="*/ 8 w 32"/>
                  <a:gd name="T25" fmla="*/ 8 h 32"/>
                  <a:gd name="T26" fmla="*/ 8 w 32"/>
                  <a:gd name="T2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32">
                    <a:moveTo>
                      <a:pt x="28" y="32"/>
                    </a:moveTo>
                    <a:cubicBezTo>
                      <a:pt x="4" y="32"/>
                      <a:pt x="4" y="32"/>
                      <a:pt x="4" y="32"/>
                    </a:cubicBezTo>
                    <a:cubicBezTo>
                      <a:pt x="2" y="32"/>
                      <a:pt x="0" y="30"/>
                      <a:pt x="0" y="28"/>
                    </a:cubicBezTo>
                    <a:cubicBezTo>
                      <a:pt x="0" y="4"/>
                      <a:pt x="0" y="4"/>
                      <a:pt x="0" y="4"/>
                    </a:cubicBezTo>
                    <a:cubicBezTo>
                      <a:pt x="0" y="2"/>
                      <a:pt x="2" y="0"/>
                      <a:pt x="4" y="0"/>
                    </a:cubicBezTo>
                    <a:cubicBezTo>
                      <a:pt x="28" y="0"/>
                      <a:pt x="28" y="0"/>
                      <a:pt x="28" y="0"/>
                    </a:cubicBezTo>
                    <a:cubicBezTo>
                      <a:pt x="30" y="0"/>
                      <a:pt x="32" y="2"/>
                      <a:pt x="32" y="4"/>
                    </a:cubicBezTo>
                    <a:cubicBezTo>
                      <a:pt x="32" y="28"/>
                      <a:pt x="32" y="28"/>
                      <a:pt x="32" y="28"/>
                    </a:cubicBezTo>
                    <a:cubicBezTo>
                      <a:pt x="32" y="30"/>
                      <a:pt x="30" y="32"/>
                      <a:pt x="28" y="32"/>
                    </a:cubicBezTo>
                    <a:close/>
                    <a:moveTo>
                      <a:pt x="8" y="24"/>
                    </a:moveTo>
                    <a:cubicBezTo>
                      <a:pt x="24" y="24"/>
                      <a:pt x="24" y="24"/>
                      <a:pt x="24" y="24"/>
                    </a:cubicBezTo>
                    <a:cubicBezTo>
                      <a:pt x="24" y="8"/>
                      <a:pt x="24" y="8"/>
                      <a:pt x="24" y="8"/>
                    </a:cubicBezTo>
                    <a:cubicBezTo>
                      <a:pt x="8" y="8"/>
                      <a:pt x="8" y="8"/>
                      <a:pt x="8" y="8"/>
                    </a:cubicBezTo>
                    <a:lnTo>
                      <a:pt x="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15" name="Freeform 1389">
                <a:extLst>
                  <a:ext uri="{FF2B5EF4-FFF2-40B4-BE49-F238E27FC236}">
                    <a16:creationId xmlns="" xmlns:a16="http://schemas.microsoft.com/office/drawing/2014/main" id="{A58C0FAD-32BF-41F0-937D-832206590006}"/>
                  </a:ext>
                </a:extLst>
              </p:cNvPr>
              <p:cNvSpPr>
                <a:spLocks/>
              </p:cNvSpPr>
              <p:nvPr/>
            </p:nvSpPr>
            <p:spPr bwMode="auto">
              <a:xfrm>
                <a:off x="66746" y="2954352"/>
                <a:ext cx="522290" cy="25400"/>
              </a:xfrm>
              <a:custGeom>
                <a:avLst/>
                <a:gdLst>
                  <a:gd name="T0" fmla="*/ 160 w 164"/>
                  <a:gd name="T1" fmla="*/ 8 h 8"/>
                  <a:gd name="T2" fmla="*/ 4 w 164"/>
                  <a:gd name="T3" fmla="*/ 8 h 8"/>
                  <a:gd name="T4" fmla="*/ 0 w 164"/>
                  <a:gd name="T5" fmla="*/ 4 h 8"/>
                  <a:gd name="T6" fmla="*/ 4 w 164"/>
                  <a:gd name="T7" fmla="*/ 0 h 8"/>
                  <a:gd name="T8" fmla="*/ 160 w 164"/>
                  <a:gd name="T9" fmla="*/ 0 h 8"/>
                  <a:gd name="T10" fmla="*/ 164 w 164"/>
                  <a:gd name="T11" fmla="*/ 4 h 8"/>
                  <a:gd name="T12" fmla="*/ 160 w 16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4" h="8">
                    <a:moveTo>
                      <a:pt x="160" y="8"/>
                    </a:moveTo>
                    <a:cubicBezTo>
                      <a:pt x="4" y="8"/>
                      <a:pt x="4" y="8"/>
                      <a:pt x="4" y="8"/>
                    </a:cubicBezTo>
                    <a:cubicBezTo>
                      <a:pt x="2" y="8"/>
                      <a:pt x="0" y="6"/>
                      <a:pt x="0" y="4"/>
                    </a:cubicBezTo>
                    <a:cubicBezTo>
                      <a:pt x="0" y="2"/>
                      <a:pt x="2" y="0"/>
                      <a:pt x="4" y="0"/>
                    </a:cubicBezTo>
                    <a:cubicBezTo>
                      <a:pt x="160" y="0"/>
                      <a:pt x="160" y="0"/>
                      <a:pt x="160" y="0"/>
                    </a:cubicBezTo>
                    <a:cubicBezTo>
                      <a:pt x="162" y="0"/>
                      <a:pt x="164" y="2"/>
                      <a:pt x="164" y="4"/>
                    </a:cubicBezTo>
                    <a:cubicBezTo>
                      <a:pt x="164" y="6"/>
                      <a:pt x="162" y="8"/>
                      <a:pt x="16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16" name="Freeform 1390">
                <a:extLst>
                  <a:ext uri="{FF2B5EF4-FFF2-40B4-BE49-F238E27FC236}">
                    <a16:creationId xmlns="" xmlns:a16="http://schemas.microsoft.com/office/drawing/2014/main" id="{55D35CAF-A184-4B4B-9F4E-29B393162008}"/>
                  </a:ext>
                </a:extLst>
              </p:cNvPr>
              <p:cNvSpPr>
                <a:spLocks noEditPoints="1"/>
              </p:cNvSpPr>
              <p:nvPr/>
            </p:nvSpPr>
            <p:spPr bwMode="auto">
              <a:xfrm>
                <a:off x="-176142" y="3094053"/>
                <a:ext cx="101600" cy="103188"/>
              </a:xfrm>
              <a:custGeom>
                <a:avLst/>
                <a:gdLst>
                  <a:gd name="T0" fmla="*/ 28 w 32"/>
                  <a:gd name="T1" fmla="*/ 32 h 32"/>
                  <a:gd name="T2" fmla="*/ 4 w 32"/>
                  <a:gd name="T3" fmla="*/ 32 h 32"/>
                  <a:gd name="T4" fmla="*/ 0 w 32"/>
                  <a:gd name="T5" fmla="*/ 28 h 32"/>
                  <a:gd name="T6" fmla="*/ 0 w 32"/>
                  <a:gd name="T7" fmla="*/ 4 h 32"/>
                  <a:gd name="T8" fmla="*/ 4 w 32"/>
                  <a:gd name="T9" fmla="*/ 0 h 32"/>
                  <a:gd name="T10" fmla="*/ 28 w 32"/>
                  <a:gd name="T11" fmla="*/ 0 h 32"/>
                  <a:gd name="T12" fmla="*/ 32 w 32"/>
                  <a:gd name="T13" fmla="*/ 4 h 32"/>
                  <a:gd name="T14" fmla="*/ 32 w 32"/>
                  <a:gd name="T15" fmla="*/ 28 h 32"/>
                  <a:gd name="T16" fmla="*/ 28 w 32"/>
                  <a:gd name="T17" fmla="*/ 32 h 32"/>
                  <a:gd name="T18" fmla="*/ 8 w 32"/>
                  <a:gd name="T19" fmla="*/ 24 h 32"/>
                  <a:gd name="T20" fmla="*/ 24 w 32"/>
                  <a:gd name="T21" fmla="*/ 24 h 32"/>
                  <a:gd name="T22" fmla="*/ 24 w 32"/>
                  <a:gd name="T23" fmla="*/ 8 h 32"/>
                  <a:gd name="T24" fmla="*/ 8 w 32"/>
                  <a:gd name="T25" fmla="*/ 8 h 32"/>
                  <a:gd name="T26" fmla="*/ 8 w 32"/>
                  <a:gd name="T2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32">
                    <a:moveTo>
                      <a:pt x="28" y="32"/>
                    </a:moveTo>
                    <a:cubicBezTo>
                      <a:pt x="4" y="32"/>
                      <a:pt x="4" y="32"/>
                      <a:pt x="4" y="32"/>
                    </a:cubicBezTo>
                    <a:cubicBezTo>
                      <a:pt x="2" y="32"/>
                      <a:pt x="0" y="30"/>
                      <a:pt x="0" y="28"/>
                    </a:cubicBezTo>
                    <a:cubicBezTo>
                      <a:pt x="0" y="4"/>
                      <a:pt x="0" y="4"/>
                      <a:pt x="0" y="4"/>
                    </a:cubicBezTo>
                    <a:cubicBezTo>
                      <a:pt x="0" y="2"/>
                      <a:pt x="2" y="0"/>
                      <a:pt x="4" y="0"/>
                    </a:cubicBezTo>
                    <a:cubicBezTo>
                      <a:pt x="28" y="0"/>
                      <a:pt x="28" y="0"/>
                      <a:pt x="28" y="0"/>
                    </a:cubicBezTo>
                    <a:cubicBezTo>
                      <a:pt x="30" y="0"/>
                      <a:pt x="32" y="2"/>
                      <a:pt x="32" y="4"/>
                    </a:cubicBezTo>
                    <a:cubicBezTo>
                      <a:pt x="32" y="28"/>
                      <a:pt x="32" y="28"/>
                      <a:pt x="32" y="28"/>
                    </a:cubicBezTo>
                    <a:cubicBezTo>
                      <a:pt x="32" y="30"/>
                      <a:pt x="30" y="32"/>
                      <a:pt x="28" y="32"/>
                    </a:cubicBezTo>
                    <a:close/>
                    <a:moveTo>
                      <a:pt x="8" y="24"/>
                    </a:moveTo>
                    <a:cubicBezTo>
                      <a:pt x="24" y="24"/>
                      <a:pt x="24" y="24"/>
                      <a:pt x="24" y="24"/>
                    </a:cubicBezTo>
                    <a:cubicBezTo>
                      <a:pt x="24" y="8"/>
                      <a:pt x="24" y="8"/>
                      <a:pt x="24" y="8"/>
                    </a:cubicBezTo>
                    <a:cubicBezTo>
                      <a:pt x="8" y="8"/>
                      <a:pt x="8" y="8"/>
                      <a:pt x="8" y="8"/>
                    </a:cubicBezTo>
                    <a:lnTo>
                      <a:pt x="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17" name="Freeform 1391">
                <a:extLst>
                  <a:ext uri="{FF2B5EF4-FFF2-40B4-BE49-F238E27FC236}">
                    <a16:creationId xmlns="" xmlns:a16="http://schemas.microsoft.com/office/drawing/2014/main" id="{D1787F13-1772-4195-A20A-C8F29E2A376C}"/>
                  </a:ext>
                </a:extLst>
              </p:cNvPr>
              <p:cNvSpPr>
                <a:spLocks/>
              </p:cNvSpPr>
              <p:nvPr/>
            </p:nvSpPr>
            <p:spPr bwMode="auto">
              <a:xfrm>
                <a:off x="66746" y="3132153"/>
                <a:ext cx="522290" cy="25400"/>
              </a:xfrm>
              <a:custGeom>
                <a:avLst/>
                <a:gdLst>
                  <a:gd name="T0" fmla="*/ 160 w 164"/>
                  <a:gd name="T1" fmla="*/ 8 h 8"/>
                  <a:gd name="T2" fmla="*/ 4 w 164"/>
                  <a:gd name="T3" fmla="*/ 8 h 8"/>
                  <a:gd name="T4" fmla="*/ 0 w 164"/>
                  <a:gd name="T5" fmla="*/ 4 h 8"/>
                  <a:gd name="T6" fmla="*/ 4 w 164"/>
                  <a:gd name="T7" fmla="*/ 0 h 8"/>
                  <a:gd name="T8" fmla="*/ 160 w 164"/>
                  <a:gd name="T9" fmla="*/ 0 h 8"/>
                  <a:gd name="T10" fmla="*/ 164 w 164"/>
                  <a:gd name="T11" fmla="*/ 4 h 8"/>
                  <a:gd name="T12" fmla="*/ 160 w 16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4" h="8">
                    <a:moveTo>
                      <a:pt x="160" y="8"/>
                    </a:moveTo>
                    <a:cubicBezTo>
                      <a:pt x="4" y="8"/>
                      <a:pt x="4" y="8"/>
                      <a:pt x="4" y="8"/>
                    </a:cubicBezTo>
                    <a:cubicBezTo>
                      <a:pt x="2" y="8"/>
                      <a:pt x="0" y="6"/>
                      <a:pt x="0" y="4"/>
                    </a:cubicBezTo>
                    <a:cubicBezTo>
                      <a:pt x="0" y="2"/>
                      <a:pt x="2" y="0"/>
                      <a:pt x="4" y="0"/>
                    </a:cubicBezTo>
                    <a:cubicBezTo>
                      <a:pt x="160" y="0"/>
                      <a:pt x="160" y="0"/>
                      <a:pt x="160" y="0"/>
                    </a:cubicBezTo>
                    <a:cubicBezTo>
                      <a:pt x="162" y="0"/>
                      <a:pt x="164" y="2"/>
                      <a:pt x="164" y="4"/>
                    </a:cubicBezTo>
                    <a:cubicBezTo>
                      <a:pt x="164" y="6"/>
                      <a:pt x="162" y="8"/>
                      <a:pt x="16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318" name="Group 864">
              <a:extLst>
                <a:ext uri="{FF2B5EF4-FFF2-40B4-BE49-F238E27FC236}">
                  <a16:creationId xmlns="" xmlns:a16="http://schemas.microsoft.com/office/drawing/2014/main" id="{CE4548D0-6E33-4372-BECE-D150C9134E89}"/>
                </a:ext>
              </a:extLst>
            </p:cNvPr>
            <p:cNvGrpSpPr/>
            <p:nvPr/>
          </p:nvGrpSpPr>
          <p:grpSpPr>
            <a:xfrm>
              <a:off x="7684617" y="3439614"/>
              <a:ext cx="387289" cy="383303"/>
              <a:chOff x="2627394" y="2573352"/>
              <a:chExt cx="771528" cy="763589"/>
            </a:xfrm>
            <a:solidFill>
              <a:schemeClr val="tx1">
                <a:lumMod val="75000"/>
              </a:schemeClr>
            </a:solidFill>
          </p:grpSpPr>
          <p:sp>
            <p:nvSpPr>
              <p:cNvPr id="319" name="Freeform 1392">
                <a:extLst>
                  <a:ext uri="{FF2B5EF4-FFF2-40B4-BE49-F238E27FC236}">
                    <a16:creationId xmlns="" xmlns:a16="http://schemas.microsoft.com/office/drawing/2014/main" id="{52D173C0-C7C5-4FF1-8884-890F0960D832}"/>
                  </a:ext>
                </a:extLst>
              </p:cNvPr>
              <p:cNvSpPr>
                <a:spLocks/>
              </p:cNvSpPr>
              <p:nvPr/>
            </p:nvSpPr>
            <p:spPr bwMode="auto">
              <a:xfrm>
                <a:off x="2908383" y="2586052"/>
                <a:ext cx="382589" cy="381001"/>
              </a:xfrm>
              <a:custGeom>
                <a:avLst/>
                <a:gdLst>
                  <a:gd name="T0" fmla="*/ 4 w 120"/>
                  <a:gd name="T1" fmla="*/ 120 h 120"/>
                  <a:gd name="T2" fmla="*/ 1 w 120"/>
                  <a:gd name="T3" fmla="*/ 119 h 120"/>
                  <a:gd name="T4" fmla="*/ 1 w 120"/>
                  <a:gd name="T5" fmla="*/ 113 h 120"/>
                  <a:gd name="T6" fmla="*/ 113 w 120"/>
                  <a:gd name="T7" fmla="*/ 1 h 120"/>
                  <a:gd name="T8" fmla="*/ 119 w 120"/>
                  <a:gd name="T9" fmla="*/ 1 h 120"/>
                  <a:gd name="T10" fmla="*/ 119 w 120"/>
                  <a:gd name="T11" fmla="*/ 7 h 120"/>
                  <a:gd name="T12" fmla="*/ 7 w 120"/>
                  <a:gd name="T13" fmla="*/ 119 h 120"/>
                  <a:gd name="T14" fmla="*/ 4 w 120"/>
                  <a:gd name="T15" fmla="*/ 12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20">
                    <a:moveTo>
                      <a:pt x="4" y="120"/>
                    </a:moveTo>
                    <a:cubicBezTo>
                      <a:pt x="3" y="120"/>
                      <a:pt x="2" y="120"/>
                      <a:pt x="1" y="119"/>
                    </a:cubicBezTo>
                    <a:cubicBezTo>
                      <a:pt x="0" y="117"/>
                      <a:pt x="0" y="115"/>
                      <a:pt x="1" y="113"/>
                    </a:cubicBezTo>
                    <a:cubicBezTo>
                      <a:pt x="113" y="1"/>
                      <a:pt x="113" y="1"/>
                      <a:pt x="113" y="1"/>
                    </a:cubicBezTo>
                    <a:cubicBezTo>
                      <a:pt x="115" y="0"/>
                      <a:pt x="117" y="0"/>
                      <a:pt x="119" y="1"/>
                    </a:cubicBezTo>
                    <a:cubicBezTo>
                      <a:pt x="120" y="3"/>
                      <a:pt x="120" y="5"/>
                      <a:pt x="119" y="7"/>
                    </a:cubicBezTo>
                    <a:cubicBezTo>
                      <a:pt x="7" y="119"/>
                      <a:pt x="7" y="119"/>
                      <a:pt x="7" y="119"/>
                    </a:cubicBezTo>
                    <a:cubicBezTo>
                      <a:pt x="6" y="120"/>
                      <a:pt x="5" y="120"/>
                      <a:pt x="4"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20" name="Freeform 1393">
                <a:extLst>
                  <a:ext uri="{FF2B5EF4-FFF2-40B4-BE49-F238E27FC236}">
                    <a16:creationId xmlns="" xmlns:a16="http://schemas.microsoft.com/office/drawing/2014/main" id="{9A46202B-6648-4548-ABD1-F561F5DFC859}"/>
                  </a:ext>
                </a:extLst>
              </p:cNvPr>
              <p:cNvSpPr>
                <a:spLocks/>
              </p:cNvSpPr>
              <p:nvPr/>
            </p:nvSpPr>
            <p:spPr bwMode="auto">
              <a:xfrm>
                <a:off x="2997283" y="2674952"/>
                <a:ext cx="382589" cy="381001"/>
              </a:xfrm>
              <a:custGeom>
                <a:avLst/>
                <a:gdLst>
                  <a:gd name="T0" fmla="*/ 4 w 120"/>
                  <a:gd name="T1" fmla="*/ 120 h 120"/>
                  <a:gd name="T2" fmla="*/ 1 w 120"/>
                  <a:gd name="T3" fmla="*/ 119 h 120"/>
                  <a:gd name="T4" fmla="*/ 1 w 120"/>
                  <a:gd name="T5" fmla="*/ 113 h 120"/>
                  <a:gd name="T6" fmla="*/ 113 w 120"/>
                  <a:gd name="T7" fmla="*/ 1 h 120"/>
                  <a:gd name="T8" fmla="*/ 119 w 120"/>
                  <a:gd name="T9" fmla="*/ 1 h 120"/>
                  <a:gd name="T10" fmla="*/ 119 w 120"/>
                  <a:gd name="T11" fmla="*/ 7 h 120"/>
                  <a:gd name="T12" fmla="*/ 7 w 120"/>
                  <a:gd name="T13" fmla="*/ 119 h 120"/>
                  <a:gd name="T14" fmla="*/ 4 w 120"/>
                  <a:gd name="T15" fmla="*/ 12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20">
                    <a:moveTo>
                      <a:pt x="4" y="120"/>
                    </a:moveTo>
                    <a:cubicBezTo>
                      <a:pt x="3" y="120"/>
                      <a:pt x="2" y="120"/>
                      <a:pt x="1" y="119"/>
                    </a:cubicBezTo>
                    <a:cubicBezTo>
                      <a:pt x="0" y="117"/>
                      <a:pt x="0" y="115"/>
                      <a:pt x="1" y="113"/>
                    </a:cubicBezTo>
                    <a:cubicBezTo>
                      <a:pt x="113" y="1"/>
                      <a:pt x="113" y="1"/>
                      <a:pt x="113" y="1"/>
                    </a:cubicBezTo>
                    <a:cubicBezTo>
                      <a:pt x="115" y="0"/>
                      <a:pt x="117" y="0"/>
                      <a:pt x="119" y="1"/>
                    </a:cubicBezTo>
                    <a:cubicBezTo>
                      <a:pt x="120" y="3"/>
                      <a:pt x="120" y="5"/>
                      <a:pt x="119" y="7"/>
                    </a:cubicBezTo>
                    <a:cubicBezTo>
                      <a:pt x="7" y="119"/>
                      <a:pt x="7" y="119"/>
                      <a:pt x="7" y="119"/>
                    </a:cubicBezTo>
                    <a:cubicBezTo>
                      <a:pt x="6" y="120"/>
                      <a:pt x="5" y="120"/>
                      <a:pt x="4"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21" name="Freeform 1394">
                <a:extLst>
                  <a:ext uri="{FF2B5EF4-FFF2-40B4-BE49-F238E27FC236}">
                    <a16:creationId xmlns="" xmlns:a16="http://schemas.microsoft.com/office/drawing/2014/main" id="{0D53A0CC-C82D-42A9-A34B-AE13E71E975B}"/>
                  </a:ext>
                </a:extLst>
              </p:cNvPr>
              <p:cNvSpPr>
                <a:spLocks/>
              </p:cNvSpPr>
              <p:nvPr/>
            </p:nvSpPr>
            <p:spPr bwMode="auto">
              <a:xfrm>
                <a:off x="3265571" y="2573352"/>
                <a:ext cx="133351" cy="127000"/>
              </a:xfrm>
              <a:custGeom>
                <a:avLst/>
                <a:gdLst>
                  <a:gd name="T0" fmla="*/ 32 w 42"/>
                  <a:gd name="T1" fmla="*/ 40 h 40"/>
                  <a:gd name="T2" fmla="*/ 29 w 42"/>
                  <a:gd name="T3" fmla="*/ 39 h 40"/>
                  <a:gd name="T4" fmla="*/ 29 w 42"/>
                  <a:gd name="T5" fmla="*/ 33 h 40"/>
                  <a:gd name="T6" fmla="*/ 28 w 42"/>
                  <a:gd name="T7" fmla="*/ 12 h 40"/>
                  <a:gd name="T8" fmla="*/ 17 w 42"/>
                  <a:gd name="T9" fmla="*/ 8 h 40"/>
                  <a:gd name="T10" fmla="*/ 7 w 42"/>
                  <a:gd name="T11" fmla="*/ 11 h 40"/>
                  <a:gd name="T12" fmla="*/ 1 w 42"/>
                  <a:gd name="T13" fmla="*/ 11 h 40"/>
                  <a:gd name="T14" fmla="*/ 1 w 42"/>
                  <a:gd name="T15" fmla="*/ 5 h 40"/>
                  <a:gd name="T16" fmla="*/ 17 w 42"/>
                  <a:gd name="T17" fmla="*/ 0 h 40"/>
                  <a:gd name="T18" fmla="*/ 34 w 42"/>
                  <a:gd name="T19" fmla="*/ 7 h 40"/>
                  <a:gd name="T20" fmla="*/ 35 w 42"/>
                  <a:gd name="T21" fmla="*/ 39 h 40"/>
                  <a:gd name="T22" fmla="*/ 32 w 42"/>
                  <a:gd name="T23"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40">
                    <a:moveTo>
                      <a:pt x="32" y="40"/>
                    </a:moveTo>
                    <a:cubicBezTo>
                      <a:pt x="31" y="40"/>
                      <a:pt x="30" y="40"/>
                      <a:pt x="29" y="39"/>
                    </a:cubicBezTo>
                    <a:cubicBezTo>
                      <a:pt x="28" y="38"/>
                      <a:pt x="28" y="35"/>
                      <a:pt x="29" y="33"/>
                    </a:cubicBezTo>
                    <a:cubicBezTo>
                      <a:pt x="33" y="29"/>
                      <a:pt x="34" y="19"/>
                      <a:pt x="28" y="12"/>
                    </a:cubicBezTo>
                    <a:cubicBezTo>
                      <a:pt x="25" y="10"/>
                      <a:pt x="21" y="8"/>
                      <a:pt x="17" y="8"/>
                    </a:cubicBezTo>
                    <a:cubicBezTo>
                      <a:pt x="12" y="8"/>
                      <a:pt x="8" y="9"/>
                      <a:pt x="7" y="11"/>
                    </a:cubicBezTo>
                    <a:cubicBezTo>
                      <a:pt x="5" y="12"/>
                      <a:pt x="3" y="12"/>
                      <a:pt x="1" y="11"/>
                    </a:cubicBezTo>
                    <a:cubicBezTo>
                      <a:pt x="0" y="9"/>
                      <a:pt x="0" y="7"/>
                      <a:pt x="1" y="5"/>
                    </a:cubicBezTo>
                    <a:cubicBezTo>
                      <a:pt x="5" y="2"/>
                      <a:pt x="11" y="0"/>
                      <a:pt x="17" y="0"/>
                    </a:cubicBezTo>
                    <a:cubicBezTo>
                      <a:pt x="24" y="0"/>
                      <a:pt x="30" y="3"/>
                      <a:pt x="34" y="7"/>
                    </a:cubicBezTo>
                    <a:cubicBezTo>
                      <a:pt x="42" y="16"/>
                      <a:pt x="42" y="31"/>
                      <a:pt x="35" y="39"/>
                    </a:cubicBezTo>
                    <a:cubicBezTo>
                      <a:pt x="34" y="39"/>
                      <a:pt x="33" y="40"/>
                      <a:pt x="3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22" name="Freeform 1395">
                <a:extLst>
                  <a:ext uri="{FF2B5EF4-FFF2-40B4-BE49-F238E27FC236}">
                    <a16:creationId xmlns="" xmlns:a16="http://schemas.microsoft.com/office/drawing/2014/main" id="{B8E7F525-B62E-4348-8B2C-503BBB37399D}"/>
                  </a:ext>
                </a:extLst>
              </p:cNvPr>
              <p:cNvSpPr>
                <a:spLocks/>
              </p:cNvSpPr>
              <p:nvPr/>
            </p:nvSpPr>
            <p:spPr bwMode="auto">
              <a:xfrm>
                <a:off x="2857582" y="2938477"/>
                <a:ext cx="168276" cy="168275"/>
              </a:xfrm>
              <a:custGeom>
                <a:avLst/>
                <a:gdLst>
                  <a:gd name="T0" fmla="*/ 4 w 53"/>
                  <a:gd name="T1" fmla="*/ 53 h 53"/>
                  <a:gd name="T2" fmla="*/ 1 w 53"/>
                  <a:gd name="T3" fmla="*/ 52 h 53"/>
                  <a:gd name="T4" fmla="*/ 0 w 53"/>
                  <a:gd name="T5" fmla="*/ 48 h 53"/>
                  <a:gd name="T6" fmla="*/ 16 w 53"/>
                  <a:gd name="T7" fmla="*/ 4 h 53"/>
                  <a:gd name="T8" fmla="*/ 21 w 53"/>
                  <a:gd name="T9" fmla="*/ 1 h 53"/>
                  <a:gd name="T10" fmla="*/ 24 w 53"/>
                  <a:gd name="T11" fmla="*/ 6 h 53"/>
                  <a:gd name="T12" fmla="*/ 11 w 53"/>
                  <a:gd name="T13" fmla="*/ 42 h 53"/>
                  <a:gd name="T14" fmla="*/ 47 w 53"/>
                  <a:gd name="T15" fmla="*/ 29 h 53"/>
                  <a:gd name="T16" fmla="*/ 52 w 53"/>
                  <a:gd name="T17" fmla="*/ 32 h 53"/>
                  <a:gd name="T18" fmla="*/ 49 w 53"/>
                  <a:gd name="T19" fmla="*/ 37 h 53"/>
                  <a:gd name="T20" fmla="*/ 5 w 53"/>
                  <a:gd name="T21" fmla="*/ 53 h 53"/>
                  <a:gd name="T22" fmla="*/ 4 w 53"/>
                  <a:gd name="T2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3">
                    <a:moveTo>
                      <a:pt x="4" y="53"/>
                    </a:moveTo>
                    <a:cubicBezTo>
                      <a:pt x="3" y="53"/>
                      <a:pt x="2" y="53"/>
                      <a:pt x="1" y="52"/>
                    </a:cubicBezTo>
                    <a:cubicBezTo>
                      <a:pt x="0" y="51"/>
                      <a:pt x="0" y="49"/>
                      <a:pt x="0" y="48"/>
                    </a:cubicBezTo>
                    <a:cubicBezTo>
                      <a:pt x="16" y="4"/>
                      <a:pt x="16" y="4"/>
                      <a:pt x="16" y="4"/>
                    </a:cubicBezTo>
                    <a:cubicBezTo>
                      <a:pt x="17" y="2"/>
                      <a:pt x="19" y="0"/>
                      <a:pt x="21" y="1"/>
                    </a:cubicBezTo>
                    <a:cubicBezTo>
                      <a:pt x="23" y="2"/>
                      <a:pt x="25" y="4"/>
                      <a:pt x="24" y="6"/>
                    </a:cubicBezTo>
                    <a:cubicBezTo>
                      <a:pt x="11" y="42"/>
                      <a:pt x="11" y="42"/>
                      <a:pt x="11" y="42"/>
                    </a:cubicBezTo>
                    <a:cubicBezTo>
                      <a:pt x="47" y="29"/>
                      <a:pt x="47" y="29"/>
                      <a:pt x="47" y="29"/>
                    </a:cubicBezTo>
                    <a:cubicBezTo>
                      <a:pt x="49" y="28"/>
                      <a:pt x="51" y="30"/>
                      <a:pt x="52" y="32"/>
                    </a:cubicBezTo>
                    <a:cubicBezTo>
                      <a:pt x="53" y="34"/>
                      <a:pt x="51" y="36"/>
                      <a:pt x="49" y="37"/>
                    </a:cubicBezTo>
                    <a:cubicBezTo>
                      <a:pt x="5" y="53"/>
                      <a:pt x="5" y="53"/>
                      <a:pt x="5" y="53"/>
                    </a:cubicBezTo>
                    <a:cubicBezTo>
                      <a:pt x="5" y="53"/>
                      <a:pt x="5" y="53"/>
                      <a:pt x="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23" name="Freeform 1396">
                <a:extLst>
                  <a:ext uri="{FF2B5EF4-FFF2-40B4-BE49-F238E27FC236}">
                    <a16:creationId xmlns="" xmlns:a16="http://schemas.microsoft.com/office/drawing/2014/main" id="{71CBF308-FE43-4700-9688-109D78C8BD20}"/>
                  </a:ext>
                </a:extLst>
              </p:cNvPr>
              <p:cNvSpPr>
                <a:spLocks/>
              </p:cNvSpPr>
              <p:nvPr/>
            </p:nvSpPr>
            <p:spPr bwMode="auto">
              <a:xfrm>
                <a:off x="2627394" y="2674952"/>
                <a:ext cx="663578" cy="661989"/>
              </a:xfrm>
              <a:custGeom>
                <a:avLst/>
                <a:gdLst>
                  <a:gd name="T0" fmla="*/ 204 w 208"/>
                  <a:gd name="T1" fmla="*/ 208 h 208"/>
                  <a:gd name="T2" fmla="*/ 4 w 208"/>
                  <a:gd name="T3" fmla="*/ 208 h 208"/>
                  <a:gd name="T4" fmla="*/ 0 w 208"/>
                  <a:gd name="T5" fmla="*/ 204 h 208"/>
                  <a:gd name="T6" fmla="*/ 0 w 208"/>
                  <a:gd name="T7" fmla="*/ 4 h 208"/>
                  <a:gd name="T8" fmla="*/ 4 w 208"/>
                  <a:gd name="T9" fmla="*/ 0 h 208"/>
                  <a:gd name="T10" fmla="*/ 132 w 208"/>
                  <a:gd name="T11" fmla="*/ 0 h 208"/>
                  <a:gd name="T12" fmla="*/ 136 w 208"/>
                  <a:gd name="T13" fmla="*/ 4 h 208"/>
                  <a:gd name="T14" fmla="*/ 132 w 208"/>
                  <a:gd name="T15" fmla="*/ 8 h 208"/>
                  <a:gd name="T16" fmla="*/ 8 w 208"/>
                  <a:gd name="T17" fmla="*/ 8 h 208"/>
                  <a:gd name="T18" fmla="*/ 8 w 208"/>
                  <a:gd name="T19" fmla="*/ 200 h 208"/>
                  <a:gd name="T20" fmla="*/ 200 w 208"/>
                  <a:gd name="T21" fmla="*/ 200 h 208"/>
                  <a:gd name="T22" fmla="*/ 200 w 208"/>
                  <a:gd name="T23" fmla="*/ 76 h 208"/>
                  <a:gd name="T24" fmla="*/ 204 w 208"/>
                  <a:gd name="T25" fmla="*/ 72 h 208"/>
                  <a:gd name="T26" fmla="*/ 208 w 208"/>
                  <a:gd name="T27" fmla="*/ 76 h 208"/>
                  <a:gd name="T28" fmla="*/ 208 w 208"/>
                  <a:gd name="T29" fmla="*/ 204 h 208"/>
                  <a:gd name="T30" fmla="*/ 207 w 208"/>
                  <a:gd name="T31" fmla="*/ 207 h 208"/>
                  <a:gd name="T32" fmla="*/ 204 w 208"/>
                  <a:gd name="T3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208">
                    <a:moveTo>
                      <a:pt x="204" y="208"/>
                    </a:moveTo>
                    <a:cubicBezTo>
                      <a:pt x="4" y="208"/>
                      <a:pt x="4" y="208"/>
                      <a:pt x="4" y="208"/>
                    </a:cubicBezTo>
                    <a:cubicBezTo>
                      <a:pt x="2" y="208"/>
                      <a:pt x="0" y="206"/>
                      <a:pt x="0" y="204"/>
                    </a:cubicBezTo>
                    <a:cubicBezTo>
                      <a:pt x="0" y="4"/>
                      <a:pt x="0" y="4"/>
                      <a:pt x="0" y="4"/>
                    </a:cubicBezTo>
                    <a:cubicBezTo>
                      <a:pt x="0" y="2"/>
                      <a:pt x="2" y="0"/>
                      <a:pt x="4" y="0"/>
                    </a:cubicBezTo>
                    <a:cubicBezTo>
                      <a:pt x="132" y="0"/>
                      <a:pt x="132" y="0"/>
                      <a:pt x="132" y="0"/>
                    </a:cubicBezTo>
                    <a:cubicBezTo>
                      <a:pt x="134" y="0"/>
                      <a:pt x="136" y="2"/>
                      <a:pt x="136" y="4"/>
                    </a:cubicBezTo>
                    <a:cubicBezTo>
                      <a:pt x="136" y="6"/>
                      <a:pt x="134" y="8"/>
                      <a:pt x="132" y="8"/>
                    </a:cubicBezTo>
                    <a:cubicBezTo>
                      <a:pt x="8" y="8"/>
                      <a:pt x="8" y="8"/>
                      <a:pt x="8" y="8"/>
                    </a:cubicBezTo>
                    <a:cubicBezTo>
                      <a:pt x="8" y="200"/>
                      <a:pt x="8" y="200"/>
                      <a:pt x="8" y="200"/>
                    </a:cubicBezTo>
                    <a:cubicBezTo>
                      <a:pt x="200" y="200"/>
                      <a:pt x="200" y="200"/>
                      <a:pt x="200" y="200"/>
                    </a:cubicBezTo>
                    <a:cubicBezTo>
                      <a:pt x="200" y="76"/>
                      <a:pt x="200" y="76"/>
                      <a:pt x="200" y="76"/>
                    </a:cubicBezTo>
                    <a:cubicBezTo>
                      <a:pt x="200" y="74"/>
                      <a:pt x="202" y="72"/>
                      <a:pt x="204" y="72"/>
                    </a:cubicBezTo>
                    <a:cubicBezTo>
                      <a:pt x="206" y="72"/>
                      <a:pt x="208" y="74"/>
                      <a:pt x="208" y="76"/>
                    </a:cubicBezTo>
                    <a:cubicBezTo>
                      <a:pt x="208" y="204"/>
                      <a:pt x="208" y="204"/>
                      <a:pt x="208" y="204"/>
                    </a:cubicBezTo>
                    <a:cubicBezTo>
                      <a:pt x="208" y="205"/>
                      <a:pt x="208" y="206"/>
                      <a:pt x="207" y="207"/>
                    </a:cubicBezTo>
                    <a:cubicBezTo>
                      <a:pt x="206" y="208"/>
                      <a:pt x="205" y="208"/>
                      <a:pt x="204"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324" name="Group 865">
              <a:extLst>
                <a:ext uri="{FF2B5EF4-FFF2-40B4-BE49-F238E27FC236}">
                  <a16:creationId xmlns="" xmlns:a16="http://schemas.microsoft.com/office/drawing/2014/main" id="{14970B03-E25A-4922-A3F1-82D5813CFFB9}"/>
                </a:ext>
              </a:extLst>
            </p:cNvPr>
            <p:cNvGrpSpPr/>
            <p:nvPr/>
          </p:nvGrpSpPr>
          <p:grpSpPr>
            <a:xfrm>
              <a:off x="8596426" y="3439614"/>
              <a:ext cx="384101" cy="383303"/>
              <a:chOff x="4029162" y="2573352"/>
              <a:chExt cx="765178" cy="763589"/>
            </a:xfrm>
            <a:solidFill>
              <a:schemeClr val="tx1">
                <a:lumMod val="75000"/>
              </a:schemeClr>
            </a:solidFill>
          </p:grpSpPr>
          <p:sp>
            <p:nvSpPr>
              <p:cNvPr id="325" name="Freeform 1397">
                <a:extLst>
                  <a:ext uri="{FF2B5EF4-FFF2-40B4-BE49-F238E27FC236}">
                    <a16:creationId xmlns="" xmlns:a16="http://schemas.microsoft.com/office/drawing/2014/main" id="{4C0DBE7A-A0F1-4E21-878F-C8B24CBBBEBC}"/>
                  </a:ext>
                </a:extLst>
              </p:cNvPr>
              <p:cNvSpPr>
                <a:spLocks/>
              </p:cNvSpPr>
              <p:nvPr/>
            </p:nvSpPr>
            <p:spPr bwMode="auto">
              <a:xfrm>
                <a:off x="4029162" y="2573352"/>
                <a:ext cx="280989" cy="279400"/>
              </a:xfrm>
              <a:custGeom>
                <a:avLst/>
                <a:gdLst>
                  <a:gd name="T0" fmla="*/ 84 w 88"/>
                  <a:gd name="T1" fmla="*/ 88 h 88"/>
                  <a:gd name="T2" fmla="*/ 81 w 88"/>
                  <a:gd name="T3" fmla="*/ 87 h 88"/>
                  <a:gd name="T4" fmla="*/ 1 w 88"/>
                  <a:gd name="T5" fmla="*/ 7 h 88"/>
                  <a:gd name="T6" fmla="*/ 1 w 88"/>
                  <a:gd name="T7" fmla="*/ 1 h 88"/>
                  <a:gd name="T8" fmla="*/ 7 w 88"/>
                  <a:gd name="T9" fmla="*/ 1 h 88"/>
                  <a:gd name="T10" fmla="*/ 87 w 88"/>
                  <a:gd name="T11" fmla="*/ 81 h 88"/>
                  <a:gd name="T12" fmla="*/ 87 w 88"/>
                  <a:gd name="T13" fmla="*/ 87 h 88"/>
                  <a:gd name="T14" fmla="*/ 84 w 88"/>
                  <a:gd name="T15" fmla="*/ 88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8">
                    <a:moveTo>
                      <a:pt x="84" y="88"/>
                    </a:moveTo>
                    <a:cubicBezTo>
                      <a:pt x="83" y="88"/>
                      <a:pt x="82" y="88"/>
                      <a:pt x="81" y="87"/>
                    </a:cubicBezTo>
                    <a:cubicBezTo>
                      <a:pt x="1" y="7"/>
                      <a:pt x="1" y="7"/>
                      <a:pt x="1" y="7"/>
                    </a:cubicBezTo>
                    <a:cubicBezTo>
                      <a:pt x="0" y="5"/>
                      <a:pt x="0" y="3"/>
                      <a:pt x="1" y="1"/>
                    </a:cubicBezTo>
                    <a:cubicBezTo>
                      <a:pt x="3" y="0"/>
                      <a:pt x="5" y="0"/>
                      <a:pt x="7" y="1"/>
                    </a:cubicBezTo>
                    <a:cubicBezTo>
                      <a:pt x="87" y="81"/>
                      <a:pt x="87" y="81"/>
                      <a:pt x="87" y="81"/>
                    </a:cubicBezTo>
                    <a:cubicBezTo>
                      <a:pt x="88" y="83"/>
                      <a:pt x="88" y="85"/>
                      <a:pt x="87" y="87"/>
                    </a:cubicBezTo>
                    <a:cubicBezTo>
                      <a:pt x="86" y="88"/>
                      <a:pt x="85" y="88"/>
                      <a:pt x="8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26" name="Freeform 1398">
                <a:extLst>
                  <a:ext uri="{FF2B5EF4-FFF2-40B4-BE49-F238E27FC236}">
                    <a16:creationId xmlns="" xmlns:a16="http://schemas.microsoft.com/office/drawing/2014/main" id="{081756CD-49AB-4B0F-B14E-55F5E7229659}"/>
                  </a:ext>
                </a:extLst>
              </p:cNvPr>
              <p:cNvSpPr>
                <a:spLocks/>
              </p:cNvSpPr>
              <p:nvPr/>
            </p:nvSpPr>
            <p:spPr bwMode="auto">
              <a:xfrm>
                <a:off x="4029162" y="2573352"/>
                <a:ext cx="179388" cy="177800"/>
              </a:xfrm>
              <a:custGeom>
                <a:avLst/>
                <a:gdLst>
                  <a:gd name="T0" fmla="*/ 4 w 56"/>
                  <a:gd name="T1" fmla="*/ 56 h 56"/>
                  <a:gd name="T2" fmla="*/ 0 w 56"/>
                  <a:gd name="T3" fmla="*/ 52 h 56"/>
                  <a:gd name="T4" fmla="*/ 0 w 56"/>
                  <a:gd name="T5" fmla="*/ 4 h 56"/>
                  <a:gd name="T6" fmla="*/ 4 w 56"/>
                  <a:gd name="T7" fmla="*/ 0 h 56"/>
                  <a:gd name="T8" fmla="*/ 52 w 56"/>
                  <a:gd name="T9" fmla="*/ 0 h 56"/>
                  <a:gd name="T10" fmla="*/ 56 w 56"/>
                  <a:gd name="T11" fmla="*/ 4 h 56"/>
                  <a:gd name="T12" fmla="*/ 52 w 56"/>
                  <a:gd name="T13" fmla="*/ 8 h 56"/>
                  <a:gd name="T14" fmla="*/ 8 w 56"/>
                  <a:gd name="T15" fmla="*/ 8 h 56"/>
                  <a:gd name="T16" fmla="*/ 8 w 56"/>
                  <a:gd name="T17" fmla="*/ 52 h 56"/>
                  <a:gd name="T18" fmla="*/ 4 w 56"/>
                  <a:gd name="T1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4" y="56"/>
                    </a:moveTo>
                    <a:cubicBezTo>
                      <a:pt x="2" y="56"/>
                      <a:pt x="0" y="54"/>
                      <a:pt x="0" y="52"/>
                    </a:cubicBezTo>
                    <a:cubicBezTo>
                      <a:pt x="0" y="4"/>
                      <a:pt x="0" y="4"/>
                      <a:pt x="0" y="4"/>
                    </a:cubicBezTo>
                    <a:cubicBezTo>
                      <a:pt x="0" y="2"/>
                      <a:pt x="2" y="0"/>
                      <a:pt x="4" y="0"/>
                    </a:cubicBezTo>
                    <a:cubicBezTo>
                      <a:pt x="52" y="0"/>
                      <a:pt x="52" y="0"/>
                      <a:pt x="52" y="0"/>
                    </a:cubicBezTo>
                    <a:cubicBezTo>
                      <a:pt x="54" y="0"/>
                      <a:pt x="56" y="2"/>
                      <a:pt x="56" y="4"/>
                    </a:cubicBezTo>
                    <a:cubicBezTo>
                      <a:pt x="56" y="6"/>
                      <a:pt x="54" y="8"/>
                      <a:pt x="52" y="8"/>
                    </a:cubicBezTo>
                    <a:cubicBezTo>
                      <a:pt x="8" y="8"/>
                      <a:pt x="8" y="8"/>
                      <a:pt x="8" y="8"/>
                    </a:cubicBezTo>
                    <a:cubicBezTo>
                      <a:pt x="8" y="52"/>
                      <a:pt x="8" y="52"/>
                      <a:pt x="8" y="52"/>
                    </a:cubicBezTo>
                    <a:cubicBezTo>
                      <a:pt x="8" y="54"/>
                      <a:pt x="6" y="56"/>
                      <a:pt x="4"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27" name="Freeform 1399">
                <a:extLst>
                  <a:ext uri="{FF2B5EF4-FFF2-40B4-BE49-F238E27FC236}">
                    <a16:creationId xmlns="" xmlns:a16="http://schemas.microsoft.com/office/drawing/2014/main" id="{A9661DEE-D7B4-4624-8F40-CEC1F76918DA}"/>
                  </a:ext>
                </a:extLst>
              </p:cNvPr>
              <p:cNvSpPr>
                <a:spLocks/>
              </p:cNvSpPr>
              <p:nvPr/>
            </p:nvSpPr>
            <p:spPr bwMode="auto">
              <a:xfrm>
                <a:off x="4513351" y="2573352"/>
                <a:ext cx="280989" cy="279400"/>
              </a:xfrm>
              <a:custGeom>
                <a:avLst/>
                <a:gdLst>
                  <a:gd name="T0" fmla="*/ 4 w 88"/>
                  <a:gd name="T1" fmla="*/ 88 h 88"/>
                  <a:gd name="T2" fmla="*/ 1 w 88"/>
                  <a:gd name="T3" fmla="*/ 87 h 88"/>
                  <a:gd name="T4" fmla="*/ 1 w 88"/>
                  <a:gd name="T5" fmla="*/ 81 h 88"/>
                  <a:gd name="T6" fmla="*/ 81 w 88"/>
                  <a:gd name="T7" fmla="*/ 1 h 88"/>
                  <a:gd name="T8" fmla="*/ 87 w 88"/>
                  <a:gd name="T9" fmla="*/ 1 h 88"/>
                  <a:gd name="T10" fmla="*/ 87 w 88"/>
                  <a:gd name="T11" fmla="*/ 7 h 88"/>
                  <a:gd name="T12" fmla="*/ 7 w 88"/>
                  <a:gd name="T13" fmla="*/ 87 h 88"/>
                  <a:gd name="T14" fmla="*/ 4 w 88"/>
                  <a:gd name="T15" fmla="*/ 88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8">
                    <a:moveTo>
                      <a:pt x="4" y="88"/>
                    </a:moveTo>
                    <a:cubicBezTo>
                      <a:pt x="3" y="88"/>
                      <a:pt x="2" y="88"/>
                      <a:pt x="1" y="87"/>
                    </a:cubicBezTo>
                    <a:cubicBezTo>
                      <a:pt x="0" y="85"/>
                      <a:pt x="0" y="83"/>
                      <a:pt x="1" y="81"/>
                    </a:cubicBezTo>
                    <a:cubicBezTo>
                      <a:pt x="81" y="1"/>
                      <a:pt x="81" y="1"/>
                      <a:pt x="81" y="1"/>
                    </a:cubicBezTo>
                    <a:cubicBezTo>
                      <a:pt x="83" y="0"/>
                      <a:pt x="85" y="0"/>
                      <a:pt x="87" y="1"/>
                    </a:cubicBezTo>
                    <a:cubicBezTo>
                      <a:pt x="88" y="3"/>
                      <a:pt x="88" y="5"/>
                      <a:pt x="87" y="7"/>
                    </a:cubicBezTo>
                    <a:cubicBezTo>
                      <a:pt x="7" y="87"/>
                      <a:pt x="7" y="87"/>
                      <a:pt x="7" y="87"/>
                    </a:cubicBezTo>
                    <a:cubicBezTo>
                      <a:pt x="6" y="88"/>
                      <a:pt x="5" y="88"/>
                      <a:pt x="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28" name="Freeform 1400">
                <a:extLst>
                  <a:ext uri="{FF2B5EF4-FFF2-40B4-BE49-F238E27FC236}">
                    <a16:creationId xmlns="" xmlns:a16="http://schemas.microsoft.com/office/drawing/2014/main" id="{227362F1-D41C-431A-8494-88E45F24B00D}"/>
                  </a:ext>
                </a:extLst>
              </p:cNvPr>
              <p:cNvSpPr>
                <a:spLocks/>
              </p:cNvSpPr>
              <p:nvPr/>
            </p:nvSpPr>
            <p:spPr bwMode="auto">
              <a:xfrm>
                <a:off x="4616539" y="2573352"/>
                <a:ext cx="177801" cy="177800"/>
              </a:xfrm>
              <a:custGeom>
                <a:avLst/>
                <a:gdLst>
                  <a:gd name="T0" fmla="*/ 52 w 56"/>
                  <a:gd name="T1" fmla="*/ 56 h 56"/>
                  <a:gd name="T2" fmla="*/ 48 w 56"/>
                  <a:gd name="T3" fmla="*/ 52 h 56"/>
                  <a:gd name="T4" fmla="*/ 48 w 56"/>
                  <a:gd name="T5" fmla="*/ 8 h 56"/>
                  <a:gd name="T6" fmla="*/ 4 w 56"/>
                  <a:gd name="T7" fmla="*/ 8 h 56"/>
                  <a:gd name="T8" fmla="*/ 0 w 56"/>
                  <a:gd name="T9" fmla="*/ 4 h 56"/>
                  <a:gd name="T10" fmla="*/ 4 w 56"/>
                  <a:gd name="T11" fmla="*/ 0 h 56"/>
                  <a:gd name="T12" fmla="*/ 52 w 56"/>
                  <a:gd name="T13" fmla="*/ 0 h 56"/>
                  <a:gd name="T14" fmla="*/ 56 w 56"/>
                  <a:gd name="T15" fmla="*/ 4 h 56"/>
                  <a:gd name="T16" fmla="*/ 56 w 56"/>
                  <a:gd name="T17" fmla="*/ 52 h 56"/>
                  <a:gd name="T18" fmla="*/ 52 w 56"/>
                  <a:gd name="T1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52" y="56"/>
                    </a:moveTo>
                    <a:cubicBezTo>
                      <a:pt x="50" y="56"/>
                      <a:pt x="48" y="54"/>
                      <a:pt x="48" y="52"/>
                    </a:cubicBezTo>
                    <a:cubicBezTo>
                      <a:pt x="48" y="8"/>
                      <a:pt x="48" y="8"/>
                      <a:pt x="48" y="8"/>
                    </a:cubicBezTo>
                    <a:cubicBezTo>
                      <a:pt x="4" y="8"/>
                      <a:pt x="4" y="8"/>
                      <a:pt x="4" y="8"/>
                    </a:cubicBezTo>
                    <a:cubicBezTo>
                      <a:pt x="2" y="8"/>
                      <a:pt x="0" y="6"/>
                      <a:pt x="0" y="4"/>
                    </a:cubicBezTo>
                    <a:cubicBezTo>
                      <a:pt x="0" y="2"/>
                      <a:pt x="2" y="0"/>
                      <a:pt x="4" y="0"/>
                    </a:cubicBezTo>
                    <a:cubicBezTo>
                      <a:pt x="52" y="0"/>
                      <a:pt x="52" y="0"/>
                      <a:pt x="52" y="0"/>
                    </a:cubicBezTo>
                    <a:cubicBezTo>
                      <a:pt x="54" y="0"/>
                      <a:pt x="56" y="2"/>
                      <a:pt x="56" y="4"/>
                    </a:cubicBezTo>
                    <a:cubicBezTo>
                      <a:pt x="56" y="52"/>
                      <a:pt x="56" y="52"/>
                      <a:pt x="56" y="52"/>
                    </a:cubicBezTo>
                    <a:cubicBezTo>
                      <a:pt x="56" y="54"/>
                      <a:pt x="54" y="56"/>
                      <a:pt x="5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29" name="Freeform 1401">
                <a:extLst>
                  <a:ext uri="{FF2B5EF4-FFF2-40B4-BE49-F238E27FC236}">
                    <a16:creationId xmlns="" xmlns:a16="http://schemas.microsoft.com/office/drawing/2014/main" id="{3235B28B-3758-4503-B471-19E16467F35B}"/>
                  </a:ext>
                </a:extLst>
              </p:cNvPr>
              <p:cNvSpPr>
                <a:spLocks/>
              </p:cNvSpPr>
              <p:nvPr/>
            </p:nvSpPr>
            <p:spPr bwMode="auto">
              <a:xfrm>
                <a:off x="4513351" y="3055952"/>
                <a:ext cx="280989" cy="280988"/>
              </a:xfrm>
              <a:custGeom>
                <a:avLst/>
                <a:gdLst>
                  <a:gd name="T0" fmla="*/ 84 w 88"/>
                  <a:gd name="T1" fmla="*/ 88 h 88"/>
                  <a:gd name="T2" fmla="*/ 81 w 88"/>
                  <a:gd name="T3" fmla="*/ 87 h 88"/>
                  <a:gd name="T4" fmla="*/ 1 w 88"/>
                  <a:gd name="T5" fmla="*/ 7 h 88"/>
                  <a:gd name="T6" fmla="*/ 1 w 88"/>
                  <a:gd name="T7" fmla="*/ 1 h 88"/>
                  <a:gd name="T8" fmla="*/ 7 w 88"/>
                  <a:gd name="T9" fmla="*/ 1 h 88"/>
                  <a:gd name="T10" fmla="*/ 87 w 88"/>
                  <a:gd name="T11" fmla="*/ 81 h 88"/>
                  <a:gd name="T12" fmla="*/ 87 w 88"/>
                  <a:gd name="T13" fmla="*/ 87 h 88"/>
                  <a:gd name="T14" fmla="*/ 84 w 88"/>
                  <a:gd name="T15" fmla="*/ 88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8">
                    <a:moveTo>
                      <a:pt x="84" y="88"/>
                    </a:moveTo>
                    <a:cubicBezTo>
                      <a:pt x="83" y="88"/>
                      <a:pt x="82" y="88"/>
                      <a:pt x="81" y="87"/>
                    </a:cubicBezTo>
                    <a:cubicBezTo>
                      <a:pt x="1" y="7"/>
                      <a:pt x="1" y="7"/>
                      <a:pt x="1" y="7"/>
                    </a:cubicBezTo>
                    <a:cubicBezTo>
                      <a:pt x="0" y="5"/>
                      <a:pt x="0" y="3"/>
                      <a:pt x="1" y="1"/>
                    </a:cubicBezTo>
                    <a:cubicBezTo>
                      <a:pt x="3" y="0"/>
                      <a:pt x="5" y="0"/>
                      <a:pt x="7" y="1"/>
                    </a:cubicBezTo>
                    <a:cubicBezTo>
                      <a:pt x="87" y="81"/>
                      <a:pt x="87" y="81"/>
                      <a:pt x="87" y="81"/>
                    </a:cubicBezTo>
                    <a:cubicBezTo>
                      <a:pt x="88" y="83"/>
                      <a:pt x="88" y="85"/>
                      <a:pt x="87" y="87"/>
                    </a:cubicBezTo>
                    <a:cubicBezTo>
                      <a:pt x="86" y="88"/>
                      <a:pt x="85" y="88"/>
                      <a:pt x="8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30" name="Freeform 1402">
                <a:extLst>
                  <a:ext uri="{FF2B5EF4-FFF2-40B4-BE49-F238E27FC236}">
                    <a16:creationId xmlns="" xmlns:a16="http://schemas.microsoft.com/office/drawing/2014/main" id="{1412D0D1-A42D-40EE-AB1F-C3F41711F9B8}"/>
                  </a:ext>
                </a:extLst>
              </p:cNvPr>
              <p:cNvSpPr>
                <a:spLocks/>
              </p:cNvSpPr>
              <p:nvPr/>
            </p:nvSpPr>
            <p:spPr bwMode="auto">
              <a:xfrm>
                <a:off x="4616539" y="3157553"/>
                <a:ext cx="177801" cy="179388"/>
              </a:xfrm>
              <a:custGeom>
                <a:avLst/>
                <a:gdLst>
                  <a:gd name="T0" fmla="*/ 52 w 56"/>
                  <a:gd name="T1" fmla="*/ 56 h 56"/>
                  <a:gd name="T2" fmla="*/ 4 w 56"/>
                  <a:gd name="T3" fmla="*/ 56 h 56"/>
                  <a:gd name="T4" fmla="*/ 0 w 56"/>
                  <a:gd name="T5" fmla="*/ 52 h 56"/>
                  <a:gd name="T6" fmla="*/ 4 w 56"/>
                  <a:gd name="T7" fmla="*/ 48 h 56"/>
                  <a:gd name="T8" fmla="*/ 48 w 56"/>
                  <a:gd name="T9" fmla="*/ 48 h 56"/>
                  <a:gd name="T10" fmla="*/ 48 w 56"/>
                  <a:gd name="T11" fmla="*/ 4 h 56"/>
                  <a:gd name="T12" fmla="*/ 52 w 56"/>
                  <a:gd name="T13" fmla="*/ 0 h 56"/>
                  <a:gd name="T14" fmla="*/ 56 w 56"/>
                  <a:gd name="T15" fmla="*/ 4 h 56"/>
                  <a:gd name="T16" fmla="*/ 56 w 56"/>
                  <a:gd name="T17" fmla="*/ 52 h 56"/>
                  <a:gd name="T18" fmla="*/ 52 w 56"/>
                  <a:gd name="T1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52" y="56"/>
                    </a:moveTo>
                    <a:cubicBezTo>
                      <a:pt x="4" y="56"/>
                      <a:pt x="4" y="56"/>
                      <a:pt x="4" y="56"/>
                    </a:cubicBezTo>
                    <a:cubicBezTo>
                      <a:pt x="2" y="56"/>
                      <a:pt x="0" y="54"/>
                      <a:pt x="0" y="52"/>
                    </a:cubicBezTo>
                    <a:cubicBezTo>
                      <a:pt x="0" y="50"/>
                      <a:pt x="2" y="48"/>
                      <a:pt x="4" y="48"/>
                    </a:cubicBezTo>
                    <a:cubicBezTo>
                      <a:pt x="48" y="48"/>
                      <a:pt x="48" y="48"/>
                      <a:pt x="48" y="48"/>
                    </a:cubicBezTo>
                    <a:cubicBezTo>
                      <a:pt x="48" y="4"/>
                      <a:pt x="48" y="4"/>
                      <a:pt x="48" y="4"/>
                    </a:cubicBezTo>
                    <a:cubicBezTo>
                      <a:pt x="48" y="2"/>
                      <a:pt x="50" y="0"/>
                      <a:pt x="52" y="0"/>
                    </a:cubicBezTo>
                    <a:cubicBezTo>
                      <a:pt x="54" y="0"/>
                      <a:pt x="56" y="2"/>
                      <a:pt x="56" y="4"/>
                    </a:cubicBezTo>
                    <a:cubicBezTo>
                      <a:pt x="56" y="52"/>
                      <a:pt x="56" y="52"/>
                      <a:pt x="56" y="52"/>
                    </a:cubicBezTo>
                    <a:cubicBezTo>
                      <a:pt x="56" y="54"/>
                      <a:pt x="54" y="56"/>
                      <a:pt x="5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31" name="Freeform 1403">
                <a:extLst>
                  <a:ext uri="{FF2B5EF4-FFF2-40B4-BE49-F238E27FC236}">
                    <a16:creationId xmlns="" xmlns:a16="http://schemas.microsoft.com/office/drawing/2014/main" id="{AEC384D5-B9E0-4604-ADBB-5F3DE258DECC}"/>
                  </a:ext>
                </a:extLst>
              </p:cNvPr>
              <p:cNvSpPr>
                <a:spLocks/>
              </p:cNvSpPr>
              <p:nvPr/>
            </p:nvSpPr>
            <p:spPr bwMode="auto">
              <a:xfrm>
                <a:off x="4029162" y="3055952"/>
                <a:ext cx="280989" cy="280988"/>
              </a:xfrm>
              <a:custGeom>
                <a:avLst/>
                <a:gdLst>
                  <a:gd name="T0" fmla="*/ 4 w 88"/>
                  <a:gd name="T1" fmla="*/ 88 h 88"/>
                  <a:gd name="T2" fmla="*/ 1 w 88"/>
                  <a:gd name="T3" fmla="*/ 87 h 88"/>
                  <a:gd name="T4" fmla="*/ 1 w 88"/>
                  <a:gd name="T5" fmla="*/ 81 h 88"/>
                  <a:gd name="T6" fmla="*/ 81 w 88"/>
                  <a:gd name="T7" fmla="*/ 1 h 88"/>
                  <a:gd name="T8" fmla="*/ 87 w 88"/>
                  <a:gd name="T9" fmla="*/ 1 h 88"/>
                  <a:gd name="T10" fmla="*/ 87 w 88"/>
                  <a:gd name="T11" fmla="*/ 7 h 88"/>
                  <a:gd name="T12" fmla="*/ 7 w 88"/>
                  <a:gd name="T13" fmla="*/ 87 h 88"/>
                  <a:gd name="T14" fmla="*/ 4 w 88"/>
                  <a:gd name="T15" fmla="*/ 88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8">
                    <a:moveTo>
                      <a:pt x="4" y="88"/>
                    </a:moveTo>
                    <a:cubicBezTo>
                      <a:pt x="3" y="88"/>
                      <a:pt x="2" y="88"/>
                      <a:pt x="1" y="87"/>
                    </a:cubicBezTo>
                    <a:cubicBezTo>
                      <a:pt x="0" y="85"/>
                      <a:pt x="0" y="83"/>
                      <a:pt x="1" y="81"/>
                    </a:cubicBezTo>
                    <a:cubicBezTo>
                      <a:pt x="81" y="1"/>
                      <a:pt x="81" y="1"/>
                      <a:pt x="81" y="1"/>
                    </a:cubicBezTo>
                    <a:cubicBezTo>
                      <a:pt x="83" y="0"/>
                      <a:pt x="85" y="0"/>
                      <a:pt x="87" y="1"/>
                    </a:cubicBezTo>
                    <a:cubicBezTo>
                      <a:pt x="88" y="3"/>
                      <a:pt x="88" y="5"/>
                      <a:pt x="87" y="7"/>
                    </a:cubicBezTo>
                    <a:cubicBezTo>
                      <a:pt x="7" y="87"/>
                      <a:pt x="7" y="87"/>
                      <a:pt x="7" y="87"/>
                    </a:cubicBezTo>
                    <a:cubicBezTo>
                      <a:pt x="6" y="88"/>
                      <a:pt x="5" y="88"/>
                      <a:pt x="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32" name="Freeform 1404">
                <a:extLst>
                  <a:ext uri="{FF2B5EF4-FFF2-40B4-BE49-F238E27FC236}">
                    <a16:creationId xmlns="" xmlns:a16="http://schemas.microsoft.com/office/drawing/2014/main" id="{9E548703-EC7D-4561-8BC0-A4618339AA28}"/>
                  </a:ext>
                </a:extLst>
              </p:cNvPr>
              <p:cNvSpPr>
                <a:spLocks/>
              </p:cNvSpPr>
              <p:nvPr/>
            </p:nvSpPr>
            <p:spPr bwMode="auto">
              <a:xfrm>
                <a:off x="4029162" y="3157553"/>
                <a:ext cx="179388" cy="179388"/>
              </a:xfrm>
              <a:custGeom>
                <a:avLst/>
                <a:gdLst>
                  <a:gd name="T0" fmla="*/ 52 w 56"/>
                  <a:gd name="T1" fmla="*/ 56 h 56"/>
                  <a:gd name="T2" fmla="*/ 4 w 56"/>
                  <a:gd name="T3" fmla="*/ 56 h 56"/>
                  <a:gd name="T4" fmla="*/ 0 w 56"/>
                  <a:gd name="T5" fmla="*/ 52 h 56"/>
                  <a:gd name="T6" fmla="*/ 0 w 56"/>
                  <a:gd name="T7" fmla="*/ 4 h 56"/>
                  <a:gd name="T8" fmla="*/ 4 w 56"/>
                  <a:gd name="T9" fmla="*/ 0 h 56"/>
                  <a:gd name="T10" fmla="*/ 8 w 56"/>
                  <a:gd name="T11" fmla="*/ 4 h 56"/>
                  <a:gd name="T12" fmla="*/ 8 w 56"/>
                  <a:gd name="T13" fmla="*/ 48 h 56"/>
                  <a:gd name="T14" fmla="*/ 52 w 56"/>
                  <a:gd name="T15" fmla="*/ 48 h 56"/>
                  <a:gd name="T16" fmla="*/ 56 w 56"/>
                  <a:gd name="T17" fmla="*/ 52 h 56"/>
                  <a:gd name="T18" fmla="*/ 52 w 56"/>
                  <a:gd name="T1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52" y="56"/>
                    </a:moveTo>
                    <a:cubicBezTo>
                      <a:pt x="4" y="56"/>
                      <a:pt x="4" y="56"/>
                      <a:pt x="4" y="56"/>
                    </a:cubicBezTo>
                    <a:cubicBezTo>
                      <a:pt x="2" y="56"/>
                      <a:pt x="0" y="54"/>
                      <a:pt x="0" y="52"/>
                    </a:cubicBezTo>
                    <a:cubicBezTo>
                      <a:pt x="0" y="4"/>
                      <a:pt x="0" y="4"/>
                      <a:pt x="0" y="4"/>
                    </a:cubicBezTo>
                    <a:cubicBezTo>
                      <a:pt x="0" y="2"/>
                      <a:pt x="2" y="0"/>
                      <a:pt x="4" y="0"/>
                    </a:cubicBezTo>
                    <a:cubicBezTo>
                      <a:pt x="6" y="0"/>
                      <a:pt x="8" y="2"/>
                      <a:pt x="8" y="4"/>
                    </a:cubicBezTo>
                    <a:cubicBezTo>
                      <a:pt x="8" y="48"/>
                      <a:pt x="8" y="48"/>
                      <a:pt x="8" y="48"/>
                    </a:cubicBezTo>
                    <a:cubicBezTo>
                      <a:pt x="52" y="48"/>
                      <a:pt x="52" y="48"/>
                      <a:pt x="52" y="48"/>
                    </a:cubicBezTo>
                    <a:cubicBezTo>
                      <a:pt x="54" y="48"/>
                      <a:pt x="56" y="50"/>
                      <a:pt x="56" y="52"/>
                    </a:cubicBezTo>
                    <a:cubicBezTo>
                      <a:pt x="56" y="54"/>
                      <a:pt x="54" y="56"/>
                      <a:pt x="5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333" name="Group 866">
              <a:extLst>
                <a:ext uri="{FF2B5EF4-FFF2-40B4-BE49-F238E27FC236}">
                  <a16:creationId xmlns="" xmlns:a16="http://schemas.microsoft.com/office/drawing/2014/main" id="{C0F96666-5D34-4629-9FA4-03190FE9C940}"/>
                </a:ext>
              </a:extLst>
            </p:cNvPr>
            <p:cNvGrpSpPr/>
            <p:nvPr/>
          </p:nvGrpSpPr>
          <p:grpSpPr>
            <a:xfrm>
              <a:off x="9505048" y="3439614"/>
              <a:ext cx="384101" cy="383303"/>
              <a:chOff x="5430930" y="2573352"/>
              <a:chExt cx="765178" cy="763588"/>
            </a:xfrm>
            <a:solidFill>
              <a:schemeClr val="tx1">
                <a:lumMod val="75000"/>
              </a:schemeClr>
            </a:solidFill>
          </p:grpSpPr>
          <p:sp>
            <p:nvSpPr>
              <p:cNvPr id="334" name="Freeform 1405">
                <a:extLst>
                  <a:ext uri="{FF2B5EF4-FFF2-40B4-BE49-F238E27FC236}">
                    <a16:creationId xmlns="" xmlns:a16="http://schemas.microsoft.com/office/drawing/2014/main" id="{112BD63D-5F82-4B6C-B9A0-6F7C2D8CD7B5}"/>
                  </a:ext>
                </a:extLst>
              </p:cNvPr>
              <p:cNvSpPr>
                <a:spLocks/>
              </p:cNvSpPr>
              <p:nvPr/>
            </p:nvSpPr>
            <p:spPr bwMode="auto">
              <a:xfrm>
                <a:off x="5430930" y="2573352"/>
                <a:ext cx="280989" cy="279400"/>
              </a:xfrm>
              <a:custGeom>
                <a:avLst/>
                <a:gdLst>
                  <a:gd name="T0" fmla="*/ 84 w 88"/>
                  <a:gd name="T1" fmla="*/ 88 h 88"/>
                  <a:gd name="T2" fmla="*/ 81 w 88"/>
                  <a:gd name="T3" fmla="*/ 87 h 88"/>
                  <a:gd name="T4" fmla="*/ 1 w 88"/>
                  <a:gd name="T5" fmla="*/ 7 h 88"/>
                  <a:gd name="T6" fmla="*/ 1 w 88"/>
                  <a:gd name="T7" fmla="*/ 1 h 88"/>
                  <a:gd name="T8" fmla="*/ 7 w 88"/>
                  <a:gd name="T9" fmla="*/ 1 h 88"/>
                  <a:gd name="T10" fmla="*/ 87 w 88"/>
                  <a:gd name="T11" fmla="*/ 81 h 88"/>
                  <a:gd name="T12" fmla="*/ 87 w 88"/>
                  <a:gd name="T13" fmla="*/ 87 h 88"/>
                  <a:gd name="T14" fmla="*/ 84 w 88"/>
                  <a:gd name="T15" fmla="*/ 88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8">
                    <a:moveTo>
                      <a:pt x="84" y="88"/>
                    </a:moveTo>
                    <a:cubicBezTo>
                      <a:pt x="83" y="88"/>
                      <a:pt x="82" y="88"/>
                      <a:pt x="81" y="87"/>
                    </a:cubicBezTo>
                    <a:cubicBezTo>
                      <a:pt x="1" y="7"/>
                      <a:pt x="1" y="7"/>
                      <a:pt x="1" y="7"/>
                    </a:cubicBezTo>
                    <a:cubicBezTo>
                      <a:pt x="0" y="5"/>
                      <a:pt x="0" y="3"/>
                      <a:pt x="1" y="1"/>
                    </a:cubicBezTo>
                    <a:cubicBezTo>
                      <a:pt x="3" y="0"/>
                      <a:pt x="5" y="0"/>
                      <a:pt x="7" y="1"/>
                    </a:cubicBezTo>
                    <a:cubicBezTo>
                      <a:pt x="87" y="81"/>
                      <a:pt x="87" y="81"/>
                      <a:pt x="87" y="81"/>
                    </a:cubicBezTo>
                    <a:cubicBezTo>
                      <a:pt x="88" y="83"/>
                      <a:pt x="88" y="85"/>
                      <a:pt x="87" y="87"/>
                    </a:cubicBezTo>
                    <a:cubicBezTo>
                      <a:pt x="86" y="88"/>
                      <a:pt x="85" y="88"/>
                      <a:pt x="8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35" name="Freeform 1406">
                <a:extLst>
                  <a:ext uri="{FF2B5EF4-FFF2-40B4-BE49-F238E27FC236}">
                    <a16:creationId xmlns="" xmlns:a16="http://schemas.microsoft.com/office/drawing/2014/main" id="{7784700B-665D-4F62-B079-C464B4122F11}"/>
                  </a:ext>
                </a:extLst>
              </p:cNvPr>
              <p:cNvSpPr>
                <a:spLocks/>
              </p:cNvSpPr>
              <p:nvPr/>
            </p:nvSpPr>
            <p:spPr bwMode="auto">
              <a:xfrm>
                <a:off x="5534118" y="2674952"/>
                <a:ext cx="177801" cy="177800"/>
              </a:xfrm>
              <a:custGeom>
                <a:avLst/>
                <a:gdLst>
                  <a:gd name="T0" fmla="*/ 52 w 56"/>
                  <a:gd name="T1" fmla="*/ 56 h 56"/>
                  <a:gd name="T2" fmla="*/ 4 w 56"/>
                  <a:gd name="T3" fmla="*/ 56 h 56"/>
                  <a:gd name="T4" fmla="*/ 0 w 56"/>
                  <a:gd name="T5" fmla="*/ 52 h 56"/>
                  <a:gd name="T6" fmla="*/ 4 w 56"/>
                  <a:gd name="T7" fmla="*/ 48 h 56"/>
                  <a:gd name="T8" fmla="*/ 48 w 56"/>
                  <a:gd name="T9" fmla="*/ 48 h 56"/>
                  <a:gd name="T10" fmla="*/ 48 w 56"/>
                  <a:gd name="T11" fmla="*/ 4 h 56"/>
                  <a:gd name="T12" fmla="*/ 52 w 56"/>
                  <a:gd name="T13" fmla="*/ 0 h 56"/>
                  <a:gd name="T14" fmla="*/ 56 w 56"/>
                  <a:gd name="T15" fmla="*/ 4 h 56"/>
                  <a:gd name="T16" fmla="*/ 56 w 56"/>
                  <a:gd name="T17" fmla="*/ 52 h 56"/>
                  <a:gd name="T18" fmla="*/ 52 w 56"/>
                  <a:gd name="T1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52" y="56"/>
                    </a:moveTo>
                    <a:cubicBezTo>
                      <a:pt x="4" y="56"/>
                      <a:pt x="4" y="56"/>
                      <a:pt x="4" y="56"/>
                    </a:cubicBezTo>
                    <a:cubicBezTo>
                      <a:pt x="2" y="56"/>
                      <a:pt x="0" y="54"/>
                      <a:pt x="0" y="52"/>
                    </a:cubicBezTo>
                    <a:cubicBezTo>
                      <a:pt x="0" y="50"/>
                      <a:pt x="2" y="48"/>
                      <a:pt x="4" y="48"/>
                    </a:cubicBezTo>
                    <a:cubicBezTo>
                      <a:pt x="48" y="48"/>
                      <a:pt x="48" y="48"/>
                      <a:pt x="48" y="48"/>
                    </a:cubicBezTo>
                    <a:cubicBezTo>
                      <a:pt x="48" y="4"/>
                      <a:pt x="48" y="4"/>
                      <a:pt x="48" y="4"/>
                    </a:cubicBezTo>
                    <a:cubicBezTo>
                      <a:pt x="48" y="2"/>
                      <a:pt x="50" y="0"/>
                      <a:pt x="52" y="0"/>
                    </a:cubicBezTo>
                    <a:cubicBezTo>
                      <a:pt x="54" y="0"/>
                      <a:pt x="56" y="2"/>
                      <a:pt x="56" y="4"/>
                    </a:cubicBezTo>
                    <a:cubicBezTo>
                      <a:pt x="56" y="52"/>
                      <a:pt x="56" y="52"/>
                      <a:pt x="56" y="52"/>
                    </a:cubicBezTo>
                    <a:cubicBezTo>
                      <a:pt x="56" y="54"/>
                      <a:pt x="54" y="56"/>
                      <a:pt x="5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36" name="Freeform 1407">
                <a:extLst>
                  <a:ext uri="{FF2B5EF4-FFF2-40B4-BE49-F238E27FC236}">
                    <a16:creationId xmlns="" xmlns:a16="http://schemas.microsoft.com/office/drawing/2014/main" id="{C3A6ECE8-F753-4107-BB50-6A49C77A015F}"/>
                  </a:ext>
                </a:extLst>
              </p:cNvPr>
              <p:cNvSpPr>
                <a:spLocks/>
              </p:cNvSpPr>
              <p:nvPr/>
            </p:nvSpPr>
            <p:spPr bwMode="auto">
              <a:xfrm>
                <a:off x="5915119" y="2573352"/>
                <a:ext cx="280989" cy="279400"/>
              </a:xfrm>
              <a:custGeom>
                <a:avLst/>
                <a:gdLst>
                  <a:gd name="T0" fmla="*/ 4 w 88"/>
                  <a:gd name="T1" fmla="*/ 88 h 88"/>
                  <a:gd name="T2" fmla="*/ 1 w 88"/>
                  <a:gd name="T3" fmla="*/ 87 h 88"/>
                  <a:gd name="T4" fmla="*/ 1 w 88"/>
                  <a:gd name="T5" fmla="*/ 81 h 88"/>
                  <a:gd name="T6" fmla="*/ 81 w 88"/>
                  <a:gd name="T7" fmla="*/ 1 h 88"/>
                  <a:gd name="T8" fmla="*/ 87 w 88"/>
                  <a:gd name="T9" fmla="*/ 1 h 88"/>
                  <a:gd name="T10" fmla="*/ 87 w 88"/>
                  <a:gd name="T11" fmla="*/ 7 h 88"/>
                  <a:gd name="T12" fmla="*/ 7 w 88"/>
                  <a:gd name="T13" fmla="*/ 87 h 88"/>
                  <a:gd name="T14" fmla="*/ 4 w 88"/>
                  <a:gd name="T15" fmla="*/ 88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8">
                    <a:moveTo>
                      <a:pt x="4" y="88"/>
                    </a:moveTo>
                    <a:cubicBezTo>
                      <a:pt x="3" y="88"/>
                      <a:pt x="2" y="88"/>
                      <a:pt x="1" y="87"/>
                    </a:cubicBezTo>
                    <a:cubicBezTo>
                      <a:pt x="0" y="85"/>
                      <a:pt x="0" y="83"/>
                      <a:pt x="1" y="81"/>
                    </a:cubicBezTo>
                    <a:cubicBezTo>
                      <a:pt x="81" y="1"/>
                      <a:pt x="81" y="1"/>
                      <a:pt x="81" y="1"/>
                    </a:cubicBezTo>
                    <a:cubicBezTo>
                      <a:pt x="83" y="0"/>
                      <a:pt x="85" y="0"/>
                      <a:pt x="87" y="1"/>
                    </a:cubicBezTo>
                    <a:cubicBezTo>
                      <a:pt x="88" y="3"/>
                      <a:pt x="88" y="5"/>
                      <a:pt x="87" y="7"/>
                    </a:cubicBezTo>
                    <a:cubicBezTo>
                      <a:pt x="7" y="87"/>
                      <a:pt x="7" y="87"/>
                      <a:pt x="7" y="87"/>
                    </a:cubicBezTo>
                    <a:cubicBezTo>
                      <a:pt x="6" y="88"/>
                      <a:pt x="5" y="88"/>
                      <a:pt x="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37" name="Freeform 1408">
                <a:extLst>
                  <a:ext uri="{FF2B5EF4-FFF2-40B4-BE49-F238E27FC236}">
                    <a16:creationId xmlns="" xmlns:a16="http://schemas.microsoft.com/office/drawing/2014/main" id="{4DC4CB0B-821B-40E6-9569-41CC20FEDC4B}"/>
                  </a:ext>
                </a:extLst>
              </p:cNvPr>
              <p:cNvSpPr>
                <a:spLocks/>
              </p:cNvSpPr>
              <p:nvPr/>
            </p:nvSpPr>
            <p:spPr bwMode="auto">
              <a:xfrm>
                <a:off x="5915119" y="2674952"/>
                <a:ext cx="179388" cy="177800"/>
              </a:xfrm>
              <a:custGeom>
                <a:avLst/>
                <a:gdLst>
                  <a:gd name="T0" fmla="*/ 52 w 56"/>
                  <a:gd name="T1" fmla="*/ 56 h 56"/>
                  <a:gd name="T2" fmla="*/ 4 w 56"/>
                  <a:gd name="T3" fmla="*/ 56 h 56"/>
                  <a:gd name="T4" fmla="*/ 0 w 56"/>
                  <a:gd name="T5" fmla="*/ 52 h 56"/>
                  <a:gd name="T6" fmla="*/ 0 w 56"/>
                  <a:gd name="T7" fmla="*/ 4 h 56"/>
                  <a:gd name="T8" fmla="*/ 4 w 56"/>
                  <a:gd name="T9" fmla="*/ 0 h 56"/>
                  <a:gd name="T10" fmla="*/ 8 w 56"/>
                  <a:gd name="T11" fmla="*/ 4 h 56"/>
                  <a:gd name="T12" fmla="*/ 8 w 56"/>
                  <a:gd name="T13" fmla="*/ 48 h 56"/>
                  <a:gd name="T14" fmla="*/ 52 w 56"/>
                  <a:gd name="T15" fmla="*/ 48 h 56"/>
                  <a:gd name="T16" fmla="*/ 56 w 56"/>
                  <a:gd name="T17" fmla="*/ 52 h 56"/>
                  <a:gd name="T18" fmla="*/ 52 w 56"/>
                  <a:gd name="T1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52" y="56"/>
                    </a:moveTo>
                    <a:cubicBezTo>
                      <a:pt x="4" y="56"/>
                      <a:pt x="4" y="56"/>
                      <a:pt x="4" y="56"/>
                    </a:cubicBezTo>
                    <a:cubicBezTo>
                      <a:pt x="2" y="56"/>
                      <a:pt x="0" y="54"/>
                      <a:pt x="0" y="52"/>
                    </a:cubicBezTo>
                    <a:cubicBezTo>
                      <a:pt x="0" y="4"/>
                      <a:pt x="0" y="4"/>
                      <a:pt x="0" y="4"/>
                    </a:cubicBezTo>
                    <a:cubicBezTo>
                      <a:pt x="0" y="2"/>
                      <a:pt x="2" y="0"/>
                      <a:pt x="4" y="0"/>
                    </a:cubicBezTo>
                    <a:cubicBezTo>
                      <a:pt x="6" y="0"/>
                      <a:pt x="8" y="2"/>
                      <a:pt x="8" y="4"/>
                    </a:cubicBezTo>
                    <a:cubicBezTo>
                      <a:pt x="8" y="48"/>
                      <a:pt x="8" y="48"/>
                      <a:pt x="8" y="48"/>
                    </a:cubicBezTo>
                    <a:cubicBezTo>
                      <a:pt x="52" y="48"/>
                      <a:pt x="52" y="48"/>
                      <a:pt x="52" y="48"/>
                    </a:cubicBezTo>
                    <a:cubicBezTo>
                      <a:pt x="54" y="48"/>
                      <a:pt x="56" y="50"/>
                      <a:pt x="56" y="52"/>
                    </a:cubicBezTo>
                    <a:cubicBezTo>
                      <a:pt x="56" y="54"/>
                      <a:pt x="54" y="56"/>
                      <a:pt x="5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38" name="Freeform 1409">
                <a:extLst>
                  <a:ext uri="{FF2B5EF4-FFF2-40B4-BE49-F238E27FC236}">
                    <a16:creationId xmlns="" xmlns:a16="http://schemas.microsoft.com/office/drawing/2014/main" id="{FF2E509F-90D6-4512-BDC8-91D7A79829DF}"/>
                  </a:ext>
                </a:extLst>
              </p:cNvPr>
              <p:cNvSpPr>
                <a:spLocks/>
              </p:cNvSpPr>
              <p:nvPr/>
            </p:nvSpPr>
            <p:spPr bwMode="auto">
              <a:xfrm>
                <a:off x="5915119" y="3055952"/>
                <a:ext cx="280989" cy="280988"/>
              </a:xfrm>
              <a:custGeom>
                <a:avLst/>
                <a:gdLst>
                  <a:gd name="T0" fmla="*/ 84 w 88"/>
                  <a:gd name="T1" fmla="*/ 88 h 88"/>
                  <a:gd name="T2" fmla="*/ 81 w 88"/>
                  <a:gd name="T3" fmla="*/ 87 h 88"/>
                  <a:gd name="T4" fmla="*/ 1 w 88"/>
                  <a:gd name="T5" fmla="*/ 7 h 88"/>
                  <a:gd name="T6" fmla="*/ 1 w 88"/>
                  <a:gd name="T7" fmla="*/ 1 h 88"/>
                  <a:gd name="T8" fmla="*/ 7 w 88"/>
                  <a:gd name="T9" fmla="*/ 1 h 88"/>
                  <a:gd name="T10" fmla="*/ 87 w 88"/>
                  <a:gd name="T11" fmla="*/ 81 h 88"/>
                  <a:gd name="T12" fmla="*/ 87 w 88"/>
                  <a:gd name="T13" fmla="*/ 87 h 88"/>
                  <a:gd name="T14" fmla="*/ 84 w 88"/>
                  <a:gd name="T15" fmla="*/ 88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8">
                    <a:moveTo>
                      <a:pt x="84" y="88"/>
                    </a:moveTo>
                    <a:cubicBezTo>
                      <a:pt x="83" y="88"/>
                      <a:pt x="82" y="88"/>
                      <a:pt x="81" y="87"/>
                    </a:cubicBezTo>
                    <a:cubicBezTo>
                      <a:pt x="1" y="7"/>
                      <a:pt x="1" y="7"/>
                      <a:pt x="1" y="7"/>
                    </a:cubicBezTo>
                    <a:cubicBezTo>
                      <a:pt x="0" y="5"/>
                      <a:pt x="0" y="3"/>
                      <a:pt x="1" y="1"/>
                    </a:cubicBezTo>
                    <a:cubicBezTo>
                      <a:pt x="3" y="0"/>
                      <a:pt x="5" y="0"/>
                      <a:pt x="7" y="1"/>
                    </a:cubicBezTo>
                    <a:cubicBezTo>
                      <a:pt x="87" y="81"/>
                      <a:pt x="87" y="81"/>
                      <a:pt x="87" y="81"/>
                    </a:cubicBezTo>
                    <a:cubicBezTo>
                      <a:pt x="88" y="83"/>
                      <a:pt x="88" y="85"/>
                      <a:pt x="87" y="87"/>
                    </a:cubicBezTo>
                    <a:cubicBezTo>
                      <a:pt x="86" y="88"/>
                      <a:pt x="85" y="88"/>
                      <a:pt x="8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39" name="Freeform 1410">
                <a:extLst>
                  <a:ext uri="{FF2B5EF4-FFF2-40B4-BE49-F238E27FC236}">
                    <a16:creationId xmlns="" xmlns:a16="http://schemas.microsoft.com/office/drawing/2014/main" id="{3E3ED00F-5C50-440A-A5D8-1D6857B6DEA3}"/>
                  </a:ext>
                </a:extLst>
              </p:cNvPr>
              <p:cNvSpPr>
                <a:spLocks/>
              </p:cNvSpPr>
              <p:nvPr/>
            </p:nvSpPr>
            <p:spPr bwMode="auto">
              <a:xfrm>
                <a:off x="5915119" y="3055952"/>
                <a:ext cx="179388" cy="179388"/>
              </a:xfrm>
              <a:custGeom>
                <a:avLst/>
                <a:gdLst>
                  <a:gd name="T0" fmla="*/ 4 w 56"/>
                  <a:gd name="T1" fmla="*/ 56 h 56"/>
                  <a:gd name="T2" fmla="*/ 0 w 56"/>
                  <a:gd name="T3" fmla="*/ 52 h 56"/>
                  <a:gd name="T4" fmla="*/ 0 w 56"/>
                  <a:gd name="T5" fmla="*/ 4 h 56"/>
                  <a:gd name="T6" fmla="*/ 4 w 56"/>
                  <a:gd name="T7" fmla="*/ 0 h 56"/>
                  <a:gd name="T8" fmla="*/ 52 w 56"/>
                  <a:gd name="T9" fmla="*/ 0 h 56"/>
                  <a:gd name="T10" fmla="*/ 56 w 56"/>
                  <a:gd name="T11" fmla="*/ 4 h 56"/>
                  <a:gd name="T12" fmla="*/ 52 w 56"/>
                  <a:gd name="T13" fmla="*/ 8 h 56"/>
                  <a:gd name="T14" fmla="*/ 8 w 56"/>
                  <a:gd name="T15" fmla="*/ 8 h 56"/>
                  <a:gd name="T16" fmla="*/ 8 w 56"/>
                  <a:gd name="T17" fmla="*/ 52 h 56"/>
                  <a:gd name="T18" fmla="*/ 4 w 56"/>
                  <a:gd name="T1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4" y="56"/>
                    </a:moveTo>
                    <a:cubicBezTo>
                      <a:pt x="2" y="56"/>
                      <a:pt x="0" y="54"/>
                      <a:pt x="0" y="52"/>
                    </a:cubicBezTo>
                    <a:cubicBezTo>
                      <a:pt x="0" y="4"/>
                      <a:pt x="0" y="4"/>
                      <a:pt x="0" y="4"/>
                    </a:cubicBezTo>
                    <a:cubicBezTo>
                      <a:pt x="0" y="2"/>
                      <a:pt x="2" y="0"/>
                      <a:pt x="4" y="0"/>
                    </a:cubicBezTo>
                    <a:cubicBezTo>
                      <a:pt x="52" y="0"/>
                      <a:pt x="52" y="0"/>
                      <a:pt x="52" y="0"/>
                    </a:cubicBezTo>
                    <a:cubicBezTo>
                      <a:pt x="54" y="0"/>
                      <a:pt x="56" y="2"/>
                      <a:pt x="56" y="4"/>
                    </a:cubicBezTo>
                    <a:cubicBezTo>
                      <a:pt x="56" y="6"/>
                      <a:pt x="54" y="8"/>
                      <a:pt x="52" y="8"/>
                    </a:cubicBezTo>
                    <a:cubicBezTo>
                      <a:pt x="8" y="8"/>
                      <a:pt x="8" y="8"/>
                      <a:pt x="8" y="8"/>
                    </a:cubicBezTo>
                    <a:cubicBezTo>
                      <a:pt x="8" y="52"/>
                      <a:pt x="8" y="52"/>
                      <a:pt x="8" y="52"/>
                    </a:cubicBezTo>
                    <a:cubicBezTo>
                      <a:pt x="8" y="54"/>
                      <a:pt x="6" y="56"/>
                      <a:pt x="4"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40" name="Freeform 1411">
                <a:extLst>
                  <a:ext uri="{FF2B5EF4-FFF2-40B4-BE49-F238E27FC236}">
                    <a16:creationId xmlns="" xmlns:a16="http://schemas.microsoft.com/office/drawing/2014/main" id="{2D9CD731-B33A-417B-8531-F9293736F3E5}"/>
                  </a:ext>
                </a:extLst>
              </p:cNvPr>
              <p:cNvSpPr>
                <a:spLocks/>
              </p:cNvSpPr>
              <p:nvPr/>
            </p:nvSpPr>
            <p:spPr bwMode="auto">
              <a:xfrm>
                <a:off x="5430930" y="3055952"/>
                <a:ext cx="280989" cy="280988"/>
              </a:xfrm>
              <a:custGeom>
                <a:avLst/>
                <a:gdLst>
                  <a:gd name="T0" fmla="*/ 4 w 88"/>
                  <a:gd name="T1" fmla="*/ 88 h 88"/>
                  <a:gd name="T2" fmla="*/ 1 w 88"/>
                  <a:gd name="T3" fmla="*/ 87 h 88"/>
                  <a:gd name="T4" fmla="*/ 1 w 88"/>
                  <a:gd name="T5" fmla="*/ 81 h 88"/>
                  <a:gd name="T6" fmla="*/ 81 w 88"/>
                  <a:gd name="T7" fmla="*/ 1 h 88"/>
                  <a:gd name="T8" fmla="*/ 87 w 88"/>
                  <a:gd name="T9" fmla="*/ 1 h 88"/>
                  <a:gd name="T10" fmla="*/ 87 w 88"/>
                  <a:gd name="T11" fmla="*/ 7 h 88"/>
                  <a:gd name="T12" fmla="*/ 7 w 88"/>
                  <a:gd name="T13" fmla="*/ 87 h 88"/>
                  <a:gd name="T14" fmla="*/ 4 w 88"/>
                  <a:gd name="T15" fmla="*/ 88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8">
                    <a:moveTo>
                      <a:pt x="4" y="88"/>
                    </a:moveTo>
                    <a:cubicBezTo>
                      <a:pt x="3" y="88"/>
                      <a:pt x="2" y="88"/>
                      <a:pt x="1" y="87"/>
                    </a:cubicBezTo>
                    <a:cubicBezTo>
                      <a:pt x="0" y="85"/>
                      <a:pt x="0" y="83"/>
                      <a:pt x="1" y="81"/>
                    </a:cubicBezTo>
                    <a:cubicBezTo>
                      <a:pt x="81" y="1"/>
                      <a:pt x="81" y="1"/>
                      <a:pt x="81" y="1"/>
                    </a:cubicBezTo>
                    <a:cubicBezTo>
                      <a:pt x="83" y="0"/>
                      <a:pt x="85" y="0"/>
                      <a:pt x="87" y="1"/>
                    </a:cubicBezTo>
                    <a:cubicBezTo>
                      <a:pt x="88" y="3"/>
                      <a:pt x="88" y="5"/>
                      <a:pt x="87" y="7"/>
                    </a:cubicBezTo>
                    <a:cubicBezTo>
                      <a:pt x="7" y="87"/>
                      <a:pt x="7" y="87"/>
                      <a:pt x="7" y="87"/>
                    </a:cubicBezTo>
                    <a:cubicBezTo>
                      <a:pt x="6" y="88"/>
                      <a:pt x="5" y="88"/>
                      <a:pt x="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41" name="Freeform 1412">
                <a:extLst>
                  <a:ext uri="{FF2B5EF4-FFF2-40B4-BE49-F238E27FC236}">
                    <a16:creationId xmlns="" xmlns:a16="http://schemas.microsoft.com/office/drawing/2014/main" id="{02C1E125-736A-4A80-9AFD-6F8924342C1F}"/>
                  </a:ext>
                </a:extLst>
              </p:cNvPr>
              <p:cNvSpPr>
                <a:spLocks/>
              </p:cNvSpPr>
              <p:nvPr/>
            </p:nvSpPr>
            <p:spPr bwMode="auto">
              <a:xfrm>
                <a:off x="5534118" y="3055952"/>
                <a:ext cx="177801" cy="179388"/>
              </a:xfrm>
              <a:custGeom>
                <a:avLst/>
                <a:gdLst>
                  <a:gd name="T0" fmla="*/ 52 w 56"/>
                  <a:gd name="T1" fmla="*/ 56 h 56"/>
                  <a:gd name="T2" fmla="*/ 48 w 56"/>
                  <a:gd name="T3" fmla="*/ 52 h 56"/>
                  <a:gd name="T4" fmla="*/ 48 w 56"/>
                  <a:gd name="T5" fmla="*/ 8 h 56"/>
                  <a:gd name="T6" fmla="*/ 4 w 56"/>
                  <a:gd name="T7" fmla="*/ 8 h 56"/>
                  <a:gd name="T8" fmla="*/ 0 w 56"/>
                  <a:gd name="T9" fmla="*/ 4 h 56"/>
                  <a:gd name="T10" fmla="*/ 4 w 56"/>
                  <a:gd name="T11" fmla="*/ 0 h 56"/>
                  <a:gd name="T12" fmla="*/ 52 w 56"/>
                  <a:gd name="T13" fmla="*/ 0 h 56"/>
                  <a:gd name="T14" fmla="*/ 56 w 56"/>
                  <a:gd name="T15" fmla="*/ 4 h 56"/>
                  <a:gd name="T16" fmla="*/ 56 w 56"/>
                  <a:gd name="T17" fmla="*/ 52 h 56"/>
                  <a:gd name="T18" fmla="*/ 52 w 56"/>
                  <a:gd name="T1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52" y="56"/>
                    </a:moveTo>
                    <a:cubicBezTo>
                      <a:pt x="50" y="56"/>
                      <a:pt x="48" y="54"/>
                      <a:pt x="48" y="52"/>
                    </a:cubicBezTo>
                    <a:cubicBezTo>
                      <a:pt x="48" y="8"/>
                      <a:pt x="48" y="8"/>
                      <a:pt x="48" y="8"/>
                    </a:cubicBezTo>
                    <a:cubicBezTo>
                      <a:pt x="4" y="8"/>
                      <a:pt x="4" y="8"/>
                      <a:pt x="4" y="8"/>
                    </a:cubicBezTo>
                    <a:cubicBezTo>
                      <a:pt x="2" y="8"/>
                      <a:pt x="0" y="6"/>
                      <a:pt x="0" y="4"/>
                    </a:cubicBezTo>
                    <a:cubicBezTo>
                      <a:pt x="0" y="2"/>
                      <a:pt x="2" y="0"/>
                      <a:pt x="4" y="0"/>
                    </a:cubicBezTo>
                    <a:cubicBezTo>
                      <a:pt x="52" y="0"/>
                      <a:pt x="52" y="0"/>
                      <a:pt x="52" y="0"/>
                    </a:cubicBezTo>
                    <a:cubicBezTo>
                      <a:pt x="54" y="0"/>
                      <a:pt x="56" y="2"/>
                      <a:pt x="56" y="4"/>
                    </a:cubicBezTo>
                    <a:cubicBezTo>
                      <a:pt x="56" y="52"/>
                      <a:pt x="56" y="52"/>
                      <a:pt x="56" y="52"/>
                    </a:cubicBezTo>
                    <a:cubicBezTo>
                      <a:pt x="56" y="54"/>
                      <a:pt x="54" y="56"/>
                      <a:pt x="5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342" name="Group 867">
              <a:extLst>
                <a:ext uri="{FF2B5EF4-FFF2-40B4-BE49-F238E27FC236}">
                  <a16:creationId xmlns="" xmlns:a16="http://schemas.microsoft.com/office/drawing/2014/main" id="{BBF0D03C-0450-4F06-AF65-330CAA94DF5D}"/>
                </a:ext>
              </a:extLst>
            </p:cNvPr>
            <p:cNvGrpSpPr/>
            <p:nvPr/>
          </p:nvGrpSpPr>
          <p:grpSpPr>
            <a:xfrm>
              <a:off x="5936176" y="4141671"/>
              <a:ext cx="384101" cy="383303"/>
              <a:chOff x="-176142" y="3971942"/>
              <a:chExt cx="765178" cy="763589"/>
            </a:xfrm>
            <a:solidFill>
              <a:schemeClr val="tx1">
                <a:lumMod val="75000"/>
              </a:schemeClr>
            </a:solidFill>
          </p:grpSpPr>
          <p:sp>
            <p:nvSpPr>
              <p:cNvPr id="343" name="Freeform 1413">
                <a:extLst>
                  <a:ext uri="{FF2B5EF4-FFF2-40B4-BE49-F238E27FC236}">
                    <a16:creationId xmlns="" xmlns:a16="http://schemas.microsoft.com/office/drawing/2014/main" id="{BE159775-AB67-4A98-B4CD-6F1B6BB84819}"/>
                  </a:ext>
                </a:extLst>
              </p:cNvPr>
              <p:cNvSpPr>
                <a:spLocks noEditPoints="1"/>
              </p:cNvSpPr>
              <p:nvPr/>
            </p:nvSpPr>
            <p:spPr bwMode="auto">
              <a:xfrm>
                <a:off x="-176142" y="3971942"/>
                <a:ext cx="765178" cy="763589"/>
              </a:xfrm>
              <a:custGeom>
                <a:avLst/>
                <a:gdLst>
                  <a:gd name="T0" fmla="*/ 120 w 240"/>
                  <a:gd name="T1" fmla="*/ 240 h 240"/>
                  <a:gd name="T2" fmla="*/ 0 w 240"/>
                  <a:gd name="T3" fmla="*/ 120 h 240"/>
                  <a:gd name="T4" fmla="*/ 120 w 240"/>
                  <a:gd name="T5" fmla="*/ 0 h 240"/>
                  <a:gd name="T6" fmla="*/ 240 w 240"/>
                  <a:gd name="T7" fmla="*/ 120 h 240"/>
                  <a:gd name="T8" fmla="*/ 120 w 240"/>
                  <a:gd name="T9" fmla="*/ 240 h 240"/>
                  <a:gd name="T10" fmla="*/ 120 w 240"/>
                  <a:gd name="T11" fmla="*/ 8 h 240"/>
                  <a:gd name="T12" fmla="*/ 8 w 240"/>
                  <a:gd name="T13" fmla="*/ 120 h 240"/>
                  <a:gd name="T14" fmla="*/ 120 w 240"/>
                  <a:gd name="T15" fmla="*/ 232 h 240"/>
                  <a:gd name="T16" fmla="*/ 232 w 240"/>
                  <a:gd name="T17" fmla="*/ 120 h 240"/>
                  <a:gd name="T18" fmla="*/ 120 w 240"/>
                  <a:gd name="T19" fmla="*/ 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240">
                    <a:moveTo>
                      <a:pt x="120" y="240"/>
                    </a:moveTo>
                    <a:cubicBezTo>
                      <a:pt x="54" y="240"/>
                      <a:pt x="0" y="186"/>
                      <a:pt x="0" y="120"/>
                    </a:cubicBezTo>
                    <a:cubicBezTo>
                      <a:pt x="0" y="54"/>
                      <a:pt x="54" y="0"/>
                      <a:pt x="120" y="0"/>
                    </a:cubicBezTo>
                    <a:cubicBezTo>
                      <a:pt x="186" y="0"/>
                      <a:pt x="240" y="54"/>
                      <a:pt x="240" y="120"/>
                    </a:cubicBezTo>
                    <a:cubicBezTo>
                      <a:pt x="240" y="186"/>
                      <a:pt x="186" y="240"/>
                      <a:pt x="120" y="240"/>
                    </a:cubicBezTo>
                    <a:close/>
                    <a:moveTo>
                      <a:pt x="120" y="8"/>
                    </a:moveTo>
                    <a:cubicBezTo>
                      <a:pt x="58" y="8"/>
                      <a:pt x="8" y="58"/>
                      <a:pt x="8" y="120"/>
                    </a:cubicBezTo>
                    <a:cubicBezTo>
                      <a:pt x="8" y="182"/>
                      <a:pt x="58" y="232"/>
                      <a:pt x="120" y="232"/>
                    </a:cubicBezTo>
                    <a:cubicBezTo>
                      <a:pt x="182" y="232"/>
                      <a:pt x="232" y="182"/>
                      <a:pt x="232" y="120"/>
                    </a:cubicBezTo>
                    <a:cubicBezTo>
                      <a:pt x="232" y="58"/>
                      <a:pt x="182" y="8"/>
                      <a:pt x="1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44" name="Freeform 1414">
                <a:extLst>
                  <a:ext uri="{FF2B5EF4-FFF2-40B4-BE49-F238E27FC236}">
                    <a16:creationId xmlns="" xmlns:a16="http://schemas.microsoft.com/office/drawing/2014/main" id="{B2F8D5EF-C9D0-40BC-9131-000CA15397C0}"/>
                  </a:ext>
                </a:extLst>
              </p:cNvPr>
              <p:cNvSpPr>
                <a:spLocks/>
              </p:cNvSpPr>
              <p:nvPr/>
            </p:nvSpPr>
            <p:spPr bwMode="auto">
              <a:xfrm>
                <a:off x="104847" y="4151329"/>
                <a:ext cx="203201" cy="304801"/>
              </a:xfrm>
              <a:custGeom>
                <a:avLst/>
                <a:gdLst>
                  <a:gd name="T0" fmla="*/ 32 w 64"/>
                  <a:gd name="T1" fmla="*/ 96 h 96"/>
                  <a:gd name="T2" fmla="*/ 28 w 64"/>
                  <a:gd name="T3" fmla="*/ 92 h 96"/>
                  <a:gd name="T4" fmla="*/ 46 w 64"/>
                  <a:gd name="T5" fmla="*/ 56 h 96"/>
                  <a:gd name="T6" fmla="*/ 56 w 64"/>
                  <a:gd name="T7" fmla="*/ 34 h 96"/>
                  <a:gd name="T8" fmla="*/ 32 w 64"/>
                  <a:gd name="T9" fmla="*/ 8 h 96"/>
                  <a:gd name="T10" fmla="*/ 8 w 64"/>
                  <a:gd name="T11" fmla="*/ 33 h 96"/>
                  <a:gd name="T12" fmla="*/ 4 w 64"/>
                  <a:gd name="T13" fmla="*/ 37 h 96"/>
                  <a:gd name="T14" fmla="*/ 0 w 64"/>
                  <a:gd name="T15" fmla="*/ 33 h 96"/>
                  <a:gd name="T16" fmla="*/ 32 w 64"/>
                  <a:gd name="T17" fmla="*/ 0 h 96"/>
                  <a:gd name="T18" fmla="*/ 64 w 64"/>
                  <a:gd name="T19" fmla="*/ 34 h 96"/>
                  <a:gd name="T20" fmla="*/ 51 w 64"/>
                  <a:gd name="T21" fmla="*/ 62 h 96"/>
                  <a:gd name="T22" fmla="*/ 36 w 64"/>
                  <a:gd name="T23" fmla="*/ 92 h 96"/>
                  <a:gd name="T24" fmla="*/ 32 w 64"/>
                  <a:gd name="T25" fmla="*/ 96 h 96"/>
                  <a:gd name="T26" fmla="*/ 32 w 64"/>
                  <a:gd name="T2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96">
                    <a:moveTo>
                      <a:pt x="32" y="96"/>
                    </a:moveTo>
                    <a:cubicBezTo>
                      <a:pt x="30" y="96"/>
                      <a:pt x="28" y="94"/>
                      <a:pt x="28" y="92"/>
                    </a:cubicBezTo>
                    <a:cubicBezTo>
                      <a:pt x="28" y="92"/>
                      <a:pt x="27" y="72"/>
                      <a:pt x="46" y="56"/>
                    </a:cubicBezTo>
                    <a:cubicBezTo>
                      <a:pt x="53" y="50"/>
                      <a:pt x="56" y="44"/>
                      <a:pt x="56" y="34"/>
                    </a:cubicBezTo>
                    <a:cubicBezTo>
                      <a:pt x="56" y="20"/>
                      <a:pt x="45" y="8"/>
                      <a:pt x="32" y="8"/>
                    </a:cubicBezTo>
                    <a:cubicBezTo>
                      <a:pt x="19" y="8"/>
                      <a:pt x="8" y="19"/>
                      <a:pt x="8" y="33"/>
                    </a:cubicBezTo>
                    <a:cubicBezTo>
                      <a:pt x="8" y="36"/>
                      <a:pt x="6" y="37"/>
                      <a:pt x="4" y="37"/>
                    </a:cubicBezTo>
                    <a:cubicBezTo>
                      <a:pt x="2" y="37"/>
                      <a:pt x="0" y="36"/>
                      <a:pt x="0" y="33"/>
                    </a:cubicBezTo>
                    <a:cubicBezTo>
                      <a:pt x="0" y="15"/>
                      <a:pt x="14" y="0"/>
                      <a:pt x="32" y="0"/>
                    </a:cubicBezTo>
                    <a:cubicBezTo>
                      <a:pt x="50" y="0"/>
                      <a:pt x="64" y="15"/>
                      <a:pt x="64" y="34"/>
                    </a:cubicBezTo>
                    <a:cubicBezTo>
                      <a:pt x="64" y="46"/>
                      <a:pt x="60" y="54"/>
                      <a:pt x="51" y="62"/>
                    </a:cubicBezTo>
                    <a:cubicBezTo>
                      <a:pt x="35" y="76"/>
                      <a:pt x="36" y="92"/>
                      <a:pt x="36" y="92"/>
                    </a:cubicBezTo>
                    <a:cubicBezTo>
                      <a:pt x="36" y="94"/>
                      <a:pt x="35" y="96"/>
                      <a:pt x="32" y="96"/>
                    </a:cubicBezTo>
                    <a:cubicBezTo>
                      <a:pt x="32" y="96"/>
                      <a:pt x="32" y="96"/>
                      <a:pt x="32"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45" name="Oval 1415">
                <a:extLst>
                  <a:ext uri="{FF2B5EF4-FFF2-40B4-BE49-F238E27FC236}">
                    <a16:creationId xmlns="" xmlns:a16="http://schemas.microsoft.com/office/drawing/2014/main" id="{AAB09397-5D0B-45C1-A76A-5412423CB35E}"/>
                  </a:ext>
                </a:extLst>
              </p:cNvPr>
              <p:cNvSpPr>
                <a:spLocks noChangeArrowheads="1"/>
              </p:cNvSpPr>
              <p:nvPr/>
            </p:nvSpPr>
            <p:spPr bwMode="auto">
              <a:xfrm>
                <a:off x="181047" y="4519630"/>
                <a:ext cx="508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346" name="Group 868">
              <a:extLst>
                <a:ext uri="{FF2B5EF4-FFF2-40B4-BE49-F238E27FC236}">
                  <a16:creationId xmlns="" xmlns:a16="http://schemas.microsoft.com/office/drawing/2014/main" id="{FBA2B6ED-2014-4E9F-8E48-7D2D74DA3D89}"/>
                </a:ext>
              </a:extLst>
            </p:cNvPr>
            <p:cNvGrpSpPr/>
            <p:nvPr/>
          </p:nvGrpSpPr>
          <p:grpSpPr>
            <a:xfrm>
              <a:off x="7759263" y="4141671"/>
              <a:ext cx="255801" cy="383303"/>
              <a:chOff x="2768682" y="3971942"/>
              <a:chExt cx="509589" cy="763589"/>
            </a:xfrm>
            <a:solidFill>
              <a:schemeClr val="tx1">
                <a:lumMod val="75000"/>
              </a:schemeClr>
            </a:solidFill>
          </p:grpSpPr>
          <p:sp>
            <p:nvSpPr>
              <p:cNvPr id="347" name="Freeform 1416">
                <a:extLst>
                  <a:ext uri="{FF2B5EF4-FFF2-40B4-BE49-F238E27FC236}">
                    <a16:creationId xmlns="" xmlns:a16="http://schemas.microsoft.com/office/drawing/2014/main" id="{BC120B0F-12CF-4545-B852-3D10CF095892}"/>
                  </a:ext>
                </a:extLst>
              </p:cNvPr>
              <p:cNvSpPr>
                <a:spLocks noEditPoints="1"/>
              </p:cNvSpPr>
              <p:nvPr/>
            </p:nvSpPr>
            <p:spPr bwMode="auto">
              <a:xfrm>
                <a:off x="3073483" y="3971942"/>
                <a:ext cx="204788" cy="763589"/>
              </a:xfrm>
              <a:custGeom>
                <a:avLst/>
                <a:gdLst>
                  <a:gd name="T0" fmla="*/ 60 w 64"/>
                  <a:gd name="T1" fmla="*/ 240 h 240"/>
                  <a:gd name="T2" fmla="*/ 4 w 64"/>
                  <a:gd name="T3" fmla="*/ 240 h 240"/>
                  <a:gd name="T4" fmla="*/ 0 w 64"/>
                  <a:gd name="T5" fmla="*/ 236 h 240"/>
                  <a:gd name="T6" fmla="*/ 0 w 64"/>
                  <a:gd name="T7" fmla="*/ 4 h 240"/>
                  <a:gd name="T8" fmla="*/ 4 w 64"/>
                  <a:gd name="T9" fmla="*/ 0 h 240"/>
                  <a:gd name="T10" fmla="*/ 60 w 64"/>
                  <a:gd name="T11" fmla="*/ 0 h 240"/>
                  <a:gd name="T12" fmla="*/ 64 w 64"/>
                  <a:gd name="T13" fmla="*/ 4 h 240"/>
                  <a:gd name="T14" fmla="*/ 64 w 64"/>
                  <a:gd name="T15" fmla="*/ 236 h 240"/>
                  <a:gd name="T16" fmla="*/ 60 w 64"/>
                  <a:gd name="T17" fmla="*/ 240 h 240"/>
                  <a:gd name="T18" fmla="*/ 8 w 64"/>
                  <a:gd name="T19" fmla="*/ 232 h 240"/>
                  <a:gd name="T20" fmla="*/ 56 w 64"/>
                  <a:gd name="T21" fmla="*/ 232 h 240"/>
                  <a:gd name="T22" fmla="*/ 56 w 64"/>
                  <a:gd name="T23" fmla="*/ 8 h 240"/>
                  <a:gd name="T24" fmla="*/ 8 w 64"/>
                  <a:gd name="T25" fmla="*/ 8 h 240"/>
                  <a:gd name="T26" fmla="*/ 8 w 64"/>
                  <a:gd name="T27" fmla="*/ 23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240">
                    <a:moveTo>
                      <a:pt x="60" y="240"/>
                    </a:moveTo>
                    <a:cubicBezTo>
                      <a:pt x="4" y="240"/>
                      <a:pt x="4" y="240"/>
                      <a:pt x="4" y="240"/>
                    </a:cubicBezTo>
                    <a:cubicBezTo>
                      <a:pt x="2" y="240"/>
                      <a:pt x="0" y="238"/>
                      <a:pt x="0" y="236"/>
                    </a:cubicBezTo>
                    <a:cubicBezTo>
                      <a:pt x="0" y="4"/>
                      <a:pt x="0" y="4"/>
                      <a:pt x="0" y="4"/>
                    </a:cubicBezTo>
                    <a:cubicBezTo>
                      <a:pt x="0" y="2"/>
                      <a:pt x="2" y="0"/>
                      <a:pt x="4" y="0"/>
                    </a:cubicBezTo>
                    <a:cubicBezTo>
                      <a:pt x="60" y="0"/>
                      <a:pt x="60" y="0"/>
                      <a:pt x="60" y="0"/>
                    </a:cubicBezTo>
                    <a:cubicBezTo>
                      <a:pt x="62" y="0"/>
                      <a:pt x="64" y="2"/>
                      <a:pt x="64" y="4"/>
                    </a:cubicBezTo>
                    <a:cubicBezTo>
                      <a:pt x="64" y="236"/>
                      <a:pt x="64" y="236"/>
                      <a:pt x="64" y="236"/>
                    </a:cubicBezTo>
                    <a:cubicBezTo>
                      <a:pt x="64" y="238"/>
                      <a:pt x="62" y="240"/>
                      <a:pt x="60" y="240"/>
                    </a:cubicBezTo>
                    <a:close/>
                    <a:moveTo>
                      <a:pt x="8" y="232"/>
                    </a:moveTo>
                    <a:cubicBezTo>
                      <a:pt x="56" y="232"/>
                      <a:pt x="56" y="232"/>
                      <a:pt x="56" y="232"/>
                    </a:cubicBezTo>
                    <a:cubicBezTo>
                      <a:pt x="56" y="8"/>
                      <a:pt x="56" y="8"/>
                      <a:pt x="56" y="8"/>
                    </a:cubicBezTo>
                    <a:cubicBezTo>
                      <a:pt x="8" y="8"/>
                      <a:pt x="8" y="8"/>
                      <a:pt x="8" y="8"/>
                    </a:cubicBezTo>
                    <a:lnTo>
                      <a:pt x="8"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48" name="Freeform 1417">
                <a:extLst>
                  <a:ext uri="{FF2B5EF4-FFF2-40B4-BE49-F238E27FC236}">
                    <a16:creationId xmlns="" xmlns:a16="http://schemas.microsoft.com/office/drawing/2014/main" id="{412BCE79-C394-422F-9340-CEBD76F3C855}"/>
                  </a:ext>
                </a:extLst>
              </p:cNvPr>
              <p:cNvSpPr>
                <a:spLocks noEditPoints="1"/>
              </p:cNvSpPr>
              <p:nvPr/>
            </p:nvSpPr>
            <p:spPr bwMode="auto">
              <a:xfrm>
                <a:off x="2768682" y="3971942"/>
                <a:ext cx="203201" cy="763589"/>
              </a:xfrm>
              <a:custGeom>
                <a:avLst/>
                <a:gdLst>
                  <a:gd name="T0" fmla="*/ 60 w 64"/>
                  <a:gd name="T1" fmla="*/ 240 h 240"/>
                  <a:gd name="T2" fmla="*/ 4 w 64"/>
                  <a:gd name="T3" fmla="*/ 240 h 240"/>
                  <a:gd name="T4" fmla="*/ 0 w 64"/>
                  <a:gd name="T5" fmla="*/ 236 h 240"/>
                  <a:gd name="T6" fmla="*/ 0 w 64"/>
                  <a:gd name="T7" fmla="*/ 4 h 240"/>
                  <a:gd name="T8" fmla="*/ 4 w 64"/>
                  <a:gd name="T9" fmla="*/ 0 h 240"/>
                  <a:gd name="T10" fmla="*/ 60 w 64"/>
                  <a:gd name="T11" fmla="*/ 0 h 240"/>
                  <a:gd name="T12" fmla="*/ 64 w 64"/>
                  <a:gd name="T13" fmla="*/ 4 h 240"/>
                  <a:gd name="T14" fmla="*/ 64 w 64"/>
                  <a:gd name="T15" fmla="*/ 236 h 240"/>
                  <a:gd name="T16" fmla="*/ 60 w 64"/>
                  <a:gd name="T17" fmla="*/ 240 h 240"/>
                  <a:gd name="T18" fmla="*/ 8 w 64"/>
                  <a:gd name="T19" fmla="*/ 232 h 240"/>
                  <a:gd name="T20" fmla="*/ 56 w 64"/>
                  <a:gd name="T21" fmla="*/ 232 h 240"/>
                  <a:gd name="T22" fmla="*/ 56 w 64"/>
                  <a:gd name="T23" fmla="*/ 8 h 240"/>
                  <a:gd name="T24" fmla="*/ 8 w 64"/>
                  <a:gd name="T25" fmla="*/ 8 h 240"/>
                  <a:gd name="T26" fmla="*/ 8 w 64"/>
                  <a:gd name="T27" fmla="*/ 23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240">
                    <a:moveTo>
                      <a:pt x="60" y="240"/>
                    </a:moveTo>
                    <a:cubicBezTo>
                      <a:pt x="4" y="240"/>
                      <a:pt x="4" y="240"/>
                      <a:pt x="4" y="240"/>
                    </a:cubicBezTo>
                    <a:cubicBezTo>
                      <a:pt x="2" y="240"/>
                      <a:pt x="0" y="238"/>
                      <a:pt x="0" y="236"/>
                    </a:cubicBezTo>
                    <a:cubicBezTo>
                      <a:pt x="0" y="4"/>
                      <a:pt x="0" y="4"/>
                      <a:pt x="0" y="4"/>
                    </a:cubicBezTo>
                    <a:cubicBezTo>
                      <a:pt x="0" y="2"/>
                      <a:pt x="2" y="0"/>
                      <a:pt x="4" y="0"/>
                    </a:cubicBezTo>
                    <a:cubicBezTo>
                      <a:pt x="60" y="0"/>
                      <a:pt x="60" y="0"/>
                      <a:pt x="60" y="0"/>
                    </a:cubicBezTo>
                    <a:cubicBezTo>
                      <a:pt x="62" y="0"/>
                      <a:pt x="64" y="2"/>
                      <a:pt x="64" y="4"/>
                    </a:cubicBezTo>
                    <a:cubicBezTo>
                      <a:pt x="64" y="236"/>
                      <a:pt x="64" y="236"/>
                      <a:pt x="64" y="236"/>
                    </a:cubicBezTo>
                    <a:cubicBezTo>
                      <a:pt x="64" y="238"/>
                      <a:pt x="62" y="240"/>
                      <a:pt x="60" y="240"/>
                    </a:cubicBezTo>
                    <a:close/>
                    <a:moveTo>
                      <a:pt x="8" y="232"/>
                    </a:moveTo>
                    <a:cubicBezTo>
                      <a:pt x="56" y="232"/>
                      <a:pt x="56" y="232"/>
                      <a:pt x="56" y="232"/>
                    </a:cubicBezTo>
                    <a:cubicBezTo>
                      <a:pt x="56" y="8"/>
                      <a:pt x="56" y="8"/>
                      <a:pt x="56" y="8"/>
                    </a:cubicBezTo>
                    <a:cubicBezTo>
                      <a:pt x="8" y="8"/>
                      <a:pt x="8" y="8"/>
                      <a:pt x="8" y="8"/>
                    </a:cubicBezTo>
                    <a:lnTo>
                      <a:pt x="8"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sp>
          <p:nvSpPr>
            <p:cNvPr id="349" name="Freeform 1418">
              <a:extLst>
                <a:ext uri="{FF2B5EF4-FFF2-40B4-BE49-F238E27FC236}">
                  <a16:creationId xmlns="" xmlns:a16="http://schemas.microsoft.com/office/drawing/2014/main" id="{06CCD2BE-3E67-4928-B040-81B12A0A1B81}"/>
                </a:ext>
              </a:extLst>
            </p:cNvPr>
            <p:cNvSpPr>
              <a:spLocks noEditPoints="1"/>
            </p:cNvSpPr>
            <p:nvPr/>
          </p:nvSpPr>
          <p:spPr bwMode="auto">
            <a:xfrm>
              <a:off x="6873220" y="4141671"/>
              <a:ext cx="333100" cy="383303"/>
            </a:xfrm>
            <a:custGeom>
              <a:avLst/>
              <a:gdLst>
                <a:gd name="T0" fmla="*/ 9 w 208"/>
                <a:gd name="T1" fmla="*/ 240 h 240"/>
                <a:gd name="T2" fmla="*/ 0 w 208"/>
                <a:gd name="T3" fmla="*/ 229 h 240"/>
                <a:gd name="T4" fmla="*/ 0 w 208"/>
                <a:gd name="T5" fmla="*/ 11 h 240"/>
                <a:gd name="T6" fmla="*/ 9 w 208"/>
                <a:gd name="T7" fmla="*/ 0 h 240"/>
                <a:gd name="T8" fmla="*/ 15 w 208"/>
                <a:gd name="T9" fmla="*/ 2 h 240"/>
                <a:gd name="T10" fmla="*/ 202 w 208"/>
                <a:gd name="T11" fmla="*/ 115 h 240"/>
                <a:gd name="T12" fmla="*/ 208 w 208"/>
                <a:gd name="T13" fmla="*/ 124 h 240"/>
                <a:gd name="T14" fmla="*/ 202 w 208"/>
                <a:gd name="T15" fmla="*/ 133 h 240"/>
                <a:gd name="T16" fmla="*/ 15 w 208"/>
                <a:gd name="T17" fmla="*/ 238 h 240"/>
                <a:gd name="T18" fmla="*/ 9 w 208"/>
                <a:gd name="T19" fmla="*/ 240 h 240"/>
                <a:gd name="T20" fmla="*/ 9 w 208"/>
                <a:gd name="T21" fmla="*/ 8 h 240"/>
                <a:gd name="T22" fmla="*/ 8 w 208"/>
                <a:gd name="T23" fmla="*/ 11 h 240"/>
                <a:gd name="T24" fmla="*/ 8 w 208"/>
                <a:gd name="T25" fmla="*/ 229 h 240"/>
                <a:gd name="T26" fmla="*/ 9 w 208"/>
                <a:gd name="T27" fmla="*/ 232 h 240"/>
                <a:gd name="T28" fmla="*/ 11 w 208"/>
                <a:gd name="T29" fmla="*/ 231 h 240"/>
                <a:gd name="T30" fmla="*/ 198 w 208"/>
                <a:gd name="T31" fmla="*/ 126 h 240"/>
                <a:gd name="T32" fmla="*/ 200 w 208"/>
                <a:gd name="T33" fmla="*/ 124 h 240"/>
                <a:gd name="T34" fmla="*/ 198 w 208"/>
                <a:gd name="T35" fmla="*/ 122 h 240"/>
                <a:gd name="T36" fmla="*/ 11 w 208"/>
                <a:gd name="T37" fmla="*/ 9 h 240"/>
                <a:gd name="T38" fmla="*/ 9 w 208"/>
                <a:gd name="T39" fmla="*/ 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8" h="240">
                  <a:moveTo>
                    <a:pt x="9" y="240"/>
                  </a:moveTo>
                  <a:cubicBezTo>
                    <a:pt x="4" y="240"/>
                    <a:pt x="0" y="236"/>
                    <a:pt x="0" y="229"/>
                  </a:cubicBezTo>
                  <a:cubicBezTo>
                    <a:pt x="0" y="11"/>
                    <a:pt x="0" y="11"/>
                    <a:pt x="0" y="11"/>
                  </a:cubicBezTo>
                  <a:cubicBezTo>
                    <a:pt x="0" y="4"/>
                    <a:pt x="4" y="0"/>
                    <a:pt x="9" y="0"/>
                  </a:cubicBezTo>
                  <a:cubicBezTo>
                    <a:pt x="11" y="0"/>
                    <a:pt x="13" y="1"/>
                    <a:pt x="15" y="2"/>
                  </a:cubicBezTo>
                  <a:cubicBezTo>
                    <a:pt x="202" y="115"/>
                    <a:pt x="202" y="115"/>
                    <a:pt x="202" y="115"/>
                  </a:cubicBezTo>
                  <a:cubicBezTo>
                    <a:pt x="206" y="117"/>
                    <a:pt x="208" y="120"/>
                    <a:pt x="208" y="124"/>
                  </a:cubicBezTo>
                  <a:cubicBezTo>
                    <a:pt x="208" y="127"/>
                    <a:pt x="206" y="131"/>
                    <a:pt x="202" y="133"/>
                  </a:cubicBezTo>
                  <a:cubicBezTo>
                    <a:pt x="15" y="238"/>
                    <a:pt x="15" y="238"/>
                    <a:pt x="15" y="238"/>
                  </a:cubicBezTo>
                  <a:cubicBezTo>
                    <a:pt x="13" y="239"/>
                    <a:pt x="11" y="240"/>
                    <a:pt x="9" y="240"/>
                  </a:cubicBezTo>
                  <a:close/>
                  <a:moveTo>
                    <a:pt x="9" y="8"/>
                  </a:moveTo>
                  <a:cubicBezTo>
                    <a:pt x="8" y="8"/>
                    <a:pt x="8" y="10"/>
                    <a:pt x="8" y="11"/>
                  </a:cubicBezTo>
                  <a:cubicBezTo>
                    <a:pt x="8" y="229"/>
                    <a:pt x="8" y="229"/>
                    <a:pt x="8" y="229"/>
                  </a:cubicBezTo>
                  <a:cubicBezTo>
                    <a:pt x="8" y="230"/>
                    <a:pt x="8" y="232"/>
                    <a:pt x="9" y="232"/>
                  </a:cubicBezTo>
                  <a:cubicBezTo>
                    <a:pt x="10" y="232"/>
                    <a:pt x="10" y="232"/>
                    <a:pt x="11" y="231"/>
                  </a:cubicBezTo>
                  <a:cubicBezTo>
                    <a:pt x="198" y="126"/>
                    <a:pt x="198" y="126"/>
                    <a:pt x="198" y="126"/>
                  </a:cubicBezTo>
                  <a:cubicBezTo>
                    <a:pt x="199" y="125"/>
                    <a:pt x="200" y="124"/>
                    <a:pt x="200" y="124"/>
                  </a:cubicBezTo>
                  <a:cubicBezTo>
                    <a:pt x="200" y="123"/>
                    <a:pt x="199" y="122"/>
                    <a:pt x="198" y="122"/>
                  </a:cubicBezTo>
                  <a:cubicBezTo>
                    <a:pt x="11" y="9"/>
                    <a:pt x="11" y="9"/>
                    <a:pt x="11" y="9"/>
                  </a:cubicBezTo>
                  <a:cubicBezTo>
                    <a:pt x="10" y="8"/>
                    <a:pt x="9" y="8"/>
                    <a:pt x="9" y="8"/>
                  </a:cubicBezTo>
                  <a:close/>
                </a:path>
              </a:pathLst>
            </a:custGeom>
            <a:solidFill>
              <a:schemeClr val="tx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50" name="Freeform 1419">
              <a:extLst>
                <a:ext uri="{FF2B5EF4-FFF2-40B4-BE49-F238E27FC236}">
                  <a16:creationId xmlns="" xmlns:a16="http://schemas.microsoft.com/office/drawing/2014/main" id="{85E87386-71E2-4E86-837D-9A01954B174E}"/>
                </a:ext>
              </a:extLst>
            </p:cNvPr>
            <p:cNvSpPr>
              <a:spLocks noEditPoints="1"/>
            </p:cNvSpPr>
            <p:nvPr/>
          </p:nvSpPr>
          <p:spPr bwMode="auto">
            <a:xfrm>
              <a:off x="8568007" y="4199844"/>
              <a:ext cx="384101" cy="280505"/>
            </a:xfrm>
            <a:custGeom>
              <a:avLst/>
              <a:gdLst>
                <a:gd name="T0" fmla="*/ 233 w 240"/>
                <a:gd name="T1" fmla="*/ 176 h 176"/>
                <a:gd name="T2" fmla="*/ 227 w 240"/>
                <a:gd name="T3" fmla="*/ 174 h 176"/>
                <a:gd name="T4" fmla="*/ 148 w 240"/>
                <a:gd name="T5" fmla="*/ 126 h 176"/>
                <a:gd name="T6" fmla="*/ 148 w 240"/>
                <a:gd name="T7" fmla="*/ 167 h 176"/>
                <a:gd name="T8" fmla="*/ 146 w 240"/>
                <a:gd name="T9" fmla="*/ 173 h 176"/>
                <a:gd name="T10" fmla="*/ 140 w 240"/>
                <a:gd name="T11" fmla="*/ 176 h 176"/>
                <a:gd name="T12" fmla="*/ 140 w 240"/>
                <a:gd name="T13" fmla="*/ 176 h 176"/>
                <a:gd name="T14" fmla="*/ 134 w 240"/>
                <a:gd name="T15" fmla="*/ 174 h 176"/>
                <a:gd name="T16" fmla="*/ 5 w 240"/>
                <a:gd name="T17" fmla="*/ 93 h 176"/>
                <a:gd name="T18" fmla="*/ 0 w 240"/>
                <a:gd name="T19" fmla="*/ 85 h 176"/>
                <a:gd name="T20" fmla="*/ 5 w 240"/>
                <a:gd name="T21" fmla="*/ 78 h 176"/>
                <a:gd name="T22" fmla="*/ 135 w 240"/>
                <a:gd name="T23" fmla="*/ 2 h 176"/>
                <a:gd name="T24" fmla="*/ 140 w 240"/>
                <a:gd name="T25" fmla="*/ 0 h 176"/>
                <a:gd name="T26" fmla="*/ 148 w 240"/>
                <a:gd name="T27" fmla="*/ 9 h 176"/>
                <a:gd name="T28" fmla="*/ 148 w 240"/>
                <a:gd name="T29" fmla="*/ 50 h 176"/>
                <a:gd name="T30" fmla="*/ 227 w 240"/>
                <a:gd name="T31" fmla="*/ 2 h 176"/>
                <a:gd name="T32" fmla="*/ 232 w 240"/>
                <a:gd name="T33" fmla="*/ 0 h 176"/>
                <a:gd name="T34" fmla="*/ 240 w 240"/>
                <a:gd name="T35" fmla="*/ 9 h 176"/>
                <a:gd name="T36" fmla="*/ 240 w 240"/>
                <a:gd name="T37" fmla="*/ 167 h 176"/>
                <a:gd name="T38" fmla="*/ 233 w 240"/>
                <a:gd name="T39" fmla="*/ 176 h 176"/>
                <a:gd name="T40" fmla="*/ 8 w 240"/>
                <a:gd name="T41" fmla="*/ 85 h 176"/>
                <a:gd name="T42" fmla="*/ 9 w 240"/>
                <a:gd name="T43" fmla="*/ 86 h 176"/>
                <a:gd name="T44" fmla="*/ 139 w 240"/>
                <a:gd name="T45" fmla="*/ 168 h 176"/>
                <a:gd name="T46" fmla="*/ 140 w 240"/>
                <a:gd name="T47" fmla="*/ 168 h 176"/>
                <a:gd name="T48" fmla="*/ 140 w 240"/>
                <a:gd name="T49" fmla="*/ 167 h 176"/>
                <a:gd name="T50" fmla="*/ 140 w 240"/>
                <a:gd name="T51" fmla="*/ 119 h 176"/>
                <a:gd name="T52" fmla="*/ 142 w 240"/>
                <a:gd name="T53" fmla="*/ 115 h 176"/>
                <a:gd name="T54" fmla="*/ 146 w 240"/>
                <a:gd name="T55" fmla="*/ 115 h 176"/>
                <a:gd name="T56" fmla="*/ 232 w 240"/>
                <a:gd name="T57" fmla="*/ 168 h 176"/>
                <a:gd name="T58" fmla="*/ 232 w 240"/>
                <a:gd name="T59" fmla="*/ 168 h 176"/>
                <a:gd name="T60" fmla="*/ 232 w 240"/>
                <a:gd name="T61" fmla="*/ 167 h 176"/>
                <a:gd name="T62" fmla="*/ 232 w 240"/>
                <a:gd name="T63" fmla="*/ 9 h 176"/>
                <a:gd name="T64" fmla="*/ 232 w 240"/>
                <a:gd name="T65" fmla="*/ 8 h 176"/>
                <a:gd name="T66" fmla="*/ 231 w 240"/>
                <a:gd name="T67" fmla="*/ 8 h 176"/>
                <a:gd name="T68" fmla="*/ 146 w 240"/>
                <a:gd name="T69" fmla="*/ 61 h 176"/>
                <a:gd name="T70" fmla="*/ 142 w 240"/>
                <a:gd name="T71" fmla="*/ 61 h 176"/>
                <a:gd name="T72" fmla="*/ 140 w 240"/>
                <a:gd name="T73" fmla="*/ 58 h 176"/>
                <a:gd name="T74" fmla="*/ 140 w 240"/>
                <a:gd name="T75" fmla="*/ 9 h 176"/>
                <a:gd name="T76" fmla="*/ 140 w 240"/>
                <a:gd name="T77" fmla="*/ 8 h 176"/>
                <a:gd name="T78" fmla="*/ 139 w 240"/>
                <a:gd name="T79" fmla="*/ 8 h 176"/>
                <a:gd name="T80" fmla="*/ 9 w 240"/>
                <a:gd name="T81" fmla="*/ 85 h 176"/>
                <a:gd name="T82" fmla="*/ 8 w 240"/>
                <a:gd name="T83" fmla="*/ 85 h 176"/>
                <a:gd name="T84" fmla="*/ 8 w 240"/>
                <a:gd name="T85" fmla="*/ 8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0" h="176">
                  <a:moveTo>
                    <a:pt x="233" y="176"/>
                  </a:moveTo>
                  <a:cubicBezTo>
                    <a:pt x="231" y="176"/>
                    <a:pt x="229" y="175"/>
                    <a:pt x="227" y="174"/>
                  </a:cubicBezTo>
                  <a:cubicBezTo>
                    <a:pt x="148" y="126"/>
                    <a:pt x="148" y="126"/>
                    <a:pt x="148" y="126"/>
                  </a:cubicBezTo>
                  <a:cubicBezTo>
                    <a:pt x="148" y="167"/>
                    <a:pt x="148" y="167"/>
                    <a:pt x="148" y="167"/>
                  </a:cubicBezTo>
                  <a:cubicBezTo>
                    <a:pt x="148" y="170"/>
                    <a:pt x="147" y="172"/>
                    <a:pt x="146" y="173"/>
                  </a:cubicBezTo>
                  <a:cubicBezTo>
                    <a:pt x="144" y="175"/>
                    <a:pt x="142" y="176"/>
                    <a:pt x="140" y="176"/>
                  </a:cubicBezTo>
                  <a:cubicBezTo>
                    <a:pt x="140" y="176"/>
                    <a:pt x="140" y="176"/>
                    <a:pt x="140" y="176"/>
                  </a:cubicBezTo>
                  <a:cubicBezTo>
                    <a:pt x="138" y="176"/>
                    <a:pt x="136" y="175"/>
                    <a:pt x="134" y="174"/>
                  </a:cubicBezTo>
                  <a:cubicBezTo>
                    <a:pt x="5" y="93"/>
                    <a:pt x="5" y="93"/>
                    <a:pt x="5" y="93"/>
                  </a:cubicBezTo>
                  <a:cubicBezTo>
                    <a:pt x="2" y="91"/>
                    <a:pt x="0" y="88"/>
                    <a:pt x="0" y="85"/>
                  </a:cubicBezTo>
                  <a:cubicBezTo>
                    <a:pt x="0" y="82"/>
                    <a:pt x="2" y="80"/>
                    <a:pt x="5" y="78"/>
                  </a:cubicBezTo>
                  <a:cubicBezTo>
                    <a:pt x="135" y="2"/>
                    <a:pt x="135" y="2"/>
                    <a:pt x="135" y="2"/>
                  </a:cubicBezTo>
                  <a:cubicBezTo>
                    <a:pt x="136" y="1"/>
                    <a:pt x="138" y="0"/>
                    <a:pt x="140" y="0"/>
                  </a:cubicBezTo>
                  <a:cubicBezTo>
                    <a:pt x="145" y="0"/>
                    <a:pt x="148" y="4"/>
                    <a:pt x="148" y="9"/>
                  </a:cubicBezTo>
                  <a:cubicBezTo>
                    <a:pt x="148" y="50"/>
                    <a:pt x="148" y="50"/>
                    <a:pt x="148" y="50"/>
                  </a:cubicBezTo>
                  <a:cubicBezTo>
                    <a:pt x="227" y="2"/>
                    <a:pt x="227" y="2"/>
                    <a:pt x="227" y="2"/>
                  </a:cubicBezTo>
                  <a:cubicBezTo>
                    <a:pt x="229" y="1"/>
                    <a:pt x="231" y="0"/>
                    <a:pt x="232" y="0"/>
                  </a:cubicBezTo>
                  <a:cubicBezTo>
                    <a:pt x="236" y="0"/>
                    <a:pt x="240" y="3"/>
                    <a:pt x="240" y="9"/>
                  </a:cubicBezTo>
                  <a:cubicBezTo>
                    <a:pt x="240" y="167"/>
                    <a:pt x="240" y="167"/>
                    <a:pt x="240" y="167"/>
                  </a:cubicBezTo>
                  <a:cubicBezTo>
                    <a:pt x="240" y="173"/>
                    <a:pt x="236" y="176"/>
                    <a:pt x="233" y="176"/>
                  </a:cubicBezTo>
                  <a:close/>
                  <a:moveTo>
                    <a:pt x="8" y="85"/>
                  </a:moveTo>
                  <a:cubicBezTo>
                    <a:pt x="8" y="85"/>
                    <a:pt x="8" y="86"/>
                    <a:pt x="9" y="86"/>
                  </a:cubicBezTo>
                  <a:cubicBezTo>
                    <a:pt x="139" y="168"/>
                    <a:pt x="139" y="168"/>
                    <a:pt x="139" y="168"/>
                  </a:cubicBezTo>
                  <a:cubicBezTo>
                    <a:pt x="139" y="168"/>
                    <a:pt x="140" y="168"/>
                    <a:pt x="140" y="168"/>
                  </a:cubicBezTo>
                  <a:cubicBezTo>
                    <a:pt x="140" y="168"/>
                    <a:pt x="140" y="168"/>
                    <a:pt x="140" y="167"/>
                  </a:cubicBezTo>
                  <a:cubicBezTo>
                    <a:pt x="140" y="119"/>
                    <a:pt x="140" y="119"/>
                    <a:pt x="140" y="119"/>
                  </a:cubicBezTo>
                  <a:cubicBezTo>
                    <a:pt x="140" y="117"/>
                    <a:pt x="141" y="116"/>
                    <a:pt x="142" y="115"/>
                  </a:cubicBezTo>
                  <a:cubicBezTo>
                    <a:pt x="143" y="114"/>
                    <a:pt x="145" y="114"/>
                    <a:pt x="146" y="115"/>
                  </a:cubicBezTo>
                  <a:cubicBezTo>
                    <a:pt x="232" y="168"/>
                    <a:pt x="232" y="168"/>
                    <a:pt x="232" y="168"/>
                  </a:cubicBezTo>
                  <a:cubicBezTo>
                    <a:pt x="232" y="168"/>
                    <a:pt x="232" y="168"/>
                    <a:pt x="232" y="168"/>
                  </a:cubicBezTo>
                  <a:cubicBezTo>
                    <a:pt x="232" y="168"/>
                    <a:pt x="232" y="167"/>
                    <a:pt x="232" y="167"/>
                  </a:cubicBezTo>
                  <a:cubicBezTo>
                    <a:pt x="232" y="9"/>
                    <a:pt x="232" y="9"/>
                    <a:pt x="232" y="9"/>
                  </a:cubicBezTo>
                  <a:cubicBezTo>
                    <a:pt x="232" y="9"/>
                    <a:pt x="232" y="8"/>
                    <a:pt x="232" y="8"/>
                  </a:cubicBezTo>
                  <a:cubicBezTo>
                    <a:pt x="232" y="8"/>
                    <a:pt x="232" y="8"/>
                    <a:pt x="231" y="8"/>
                  </a:cubicBezTo>
                  <a:cubicBezTo>
                    <a:pt x="146" y="61"/>
                    <a:pt x="146" y="61"/>
                    <a:pt x="146" y="61"/>
                  </a:cubicBezTo>
                  <a:cubicBezTo>
                    <a:pt x="145" y="62"/>
                    <a:pt x="143" y="62"/>
                    <a:pt x="142" y="61"/>
                  </a:cubicBezTo>
                  <a:cubicBezTo>
                    <a:pt x="141" y="60"/>
                    <a:pt x="140" y="59"/>
                    <a:pt x="140" y="58"/>
                  </a:cubicBezTo>
                  <a:cubicBezTo>
                    <a:pt x="140" y="9"/>
                    <a:pt x="140" y="9"/>
                    <a:pt x="140" y="9"/>
                  </a:cubicBezTo>
                  <a:cubicBezTo>
                    <a:pt x="140" y="8"/>
                    <a:pt x="140" y="8"/>
                    <a:pt x="140" y="8"/>
                  </a:cubicBezTo>
                  <a:cubicBezTo>
                    <a:pt x="140" y="8"/>
                    <a:pt x="139" y="8"/>
                    <a:pt x="139" y="8"/>
                  </a:cubicBezTo>
                  <a:cubicBezTo>
                    <a:pt x="9" y="85"/>
                    <a:pt x="9" y="85"/>
                    <a:pt x="9" y="85"/>
                  </a:cubicBezTo>
                  <a:cubicBezTo>
                    <a:pt x="8" y="85"/>
                    <a:pt x="8" y="85"/>
                    <a:pt x="8" y="85"/>
                  </a:cubicBezTo>
                  <a:cubicBezTo>
                    <a:pt x="8" y="85"/>
                    <a:pt x="8" y="85"/>
                    <a:pt x="8" y="85"/>
                  </a:cubicBezTo>
                  <a:close/>
                </a:path>
              </a:pathLst>
            </a:custGeom>
            <a:solidFill>
              <a:schemeClr val="tx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51" name="Freeform 1420">
              <a:extLst>
                <a:ext uri="{FF2B5EF4-FFF2-40B4-BE49-F238E27FC236}">
                  <a16:creationId xmlns="" xmlns:a16="http://schemas.microsoft.com/office/drawing/2014/main" id="{632FA787-99BD-4771-B5FF-F1169721B959}"/>
                </a:ext>
              </a:extLst>
            </p:cNvPr>
            <p:cNvSpPr>
              <a:spLocks noEditPoints="1"/>
            </p:cNvSpPr>
            <p:nvPr/>
          </p:nvSpPr>
          <p:spPr bwMode="auto">
            <a:xfrm>
              <a:off x="9505048" y="4199844"/>
              <a:ext cx="384101" cy="280505"/>
            </a:xfrm>
            <a:custGeom>
              <a:avLst/>
              <a:gdLst>
                <a:gd name="T0" fmla="*/ 100 w 240"/>
                <a:gd name="T1" fmla="*/ 176 h 176"/>
                <a:gd name="T2" fmla="*/ 100 w 240"/>
                <a:gd name="T3" fmla="*/ 176 h 176"/>
                <a:gd name="T4" fmla="*/ 92 w 240"/>
                <a:gd name="T5" fmla="*/ 167 h 176"/>
                <a:gd name="T6" fmla="*/ 92 w 240"/>
                <a:gd name="T7" fmla="*/ 126 h 176"/>
                <a:gd name="T8" fmla="*/ 13 w 240"/>
                <a:gd name="T9" fmla="*/ 174 h 176"/>
                <a:gd name="T10" fmla="*/ 8 w 240"/>
                <a:gd name="T11" fmla="*/ 176 h 176"/>
                <a:gd name="T12" fmla="*/ 0 w 240"/>
                <a:gd name="T13" fmla="*/ 167 h 176"/>
                <a:gd name="T14" fmla="*/ 0 w 240"/>
                <a:gd name="T15" fmla="*/ 9 h 176"/>
                <a:gd name="T16" fmla="*/ 7 w 240"/>
                <a:gd name="T17" fmla="*/ 0 h 176"/>
                <a:gd name="T18" fmla="*/ 13 w 240"/>
                <a:gd name="T19" fmla="*/ 2 h 176"/>
                <a:gd name="T20" fmla="*/ 92 w 240"/>
                <a:gd name="T21" fmla="*/ 50 h 176"/>
                <a:gd name="T22" fmla="*/ 92 w 240"/>
                <a:gd name="T23" fmla="*/ 9 h 176"/>
                <a:gd name="T24" fmla="*/ 100 w 240"/>
                <a:gd name="T25" fmla="*/ 0 h 176"/>
                <a:gd name="T26" fmla="*/ 106 w 240"/>
                <a:gd name="T27" fmla="*/ 2 h 176"/>
                <a:gd name="T28" fmla="*/ 235 w 240"/>
                <a:gd name="T29" fmla="*/ 83 h 176"/>
                <a:gd name="T30" fmla="*/ 240 w 240"/>
                <a:gd name="T31" fmla="*/ 91 h 176"/>
                <a:gd name="T32" fmla="*/ 235 w 240"/>
                <a:gd name="T33" fmla="*/ 98 h 176"/>
                <a:gd name="T34" fmla="*/ 105 w 240"/>
                <a:gd name="T35" fmla="*/ 174 h 176"/>
                <a:gd name="T36" fmla="*/ 100 w 240"/>
                <a:gd name="T37" fmla="*/ 176 h 176"/>
                <a:gd name="T38" fmla="*/ 96 w 240"/>
                <a:gd name="T39" fmla="*/ 114 h 176"/>
                <a:gd name="T40" fmla="*/ 98 w 240"/>
                <a:gd name="T41" fmla="*/ 115 h 176"/>
                <a:gd name="T42" fmla="*/ 100 w 240"/>
                <a:gd name="T43" fmla="*/ 118 h 176"/>
                <a:gd name="T44" fmla="*/ 100 w 240"/>
                <a:gd name="T45" fmla="*/ 167 h 176"/>
                <a:gd name="T46" fmla="*/ 100 w 240"/>
                <a:gd name="T47" fmla="*/ 168 h 176"/>
                <a:gd name="T48" fmla="*/ 100 w 240"/>
                <a:gd name="T49" fmla="*/ 168 h 176"/>
                <a:gd name="T50" fmla="*/ 101 w 240"/>
                <a:gd name="T51" fmla="*/ 168 h 176"/>
                <a:gd name="T52" fmla="*/ 231 w 240"/>
                <a:gd name="T53" fmla="*/ 91 h 176"/>
                <a:gd name="T54" fmla="*/ 232 w 240"/>
                <a:gd name="T55" fmla="*/ 91 h 176"/>
                <a:gd name="T56" fmla="*/ 231 w 240"/>
                <a:gd name="T57" fmla="*/ 90 h 176"/>
                <a:gd name="T58" fmla="*/ 101 w 240"/>
                <a:gd name="T59" fmla="*/ 8 h 176"/>
                <a:gd name="T60" fmla="*/ 100 w 240"/>
                <a:gd name="T61" fmla="*/ 8 h 176"/>
                <a:gd name="T62" fmla="*/ 100 w 240"/>
                <a:gd name="T63" fmla="*/ 9 h 176"/>
                <a:gd name="T64" fmla="*/ 100 w 240"/>
                <a:gd name="T65" fmla="*/ 57 h 176"/>
                <a:gd name="T66" fmla="*/ 98 w 240"/>
                <a:gd name="T67" fmla="*/ 61 h 176"/>
                <a:gd name="T68" fmla="*/ 94 w 240"/>
                <a:gd name="T69" fmla="*/ 61 h 176"/>
                <a:gd name="T70" fmla="*/ 8 w 240"/>
                <a:gd name="T71" fmla="*/ 8 h 176"/>
                <a:gd name="T72" fmla="*/ 8 w 240"/>
                <a:gd name="T73" fmla="*/ 8 h 176"/>
                <a:gd name="T74" fmla="*/ 8 w 240"/>
                <a:gd name="T75" fmla="*/ 9 h 176"/>
                <a:gd name="T76" fmla="*/ 8 w 240"/>
                <a:gd name="T77" fmla="*/ 167 h 176"/>
                <a:gd name="T78" fmla="*/ 8 w 240"/>
                <a:gd name="T79" fmla="*/ 168 h 176"/>
                <a:gd name="T80" fmla="*/ 9 w 240"/>
                <a:gd name="T81" fmla="*/ 168 h 176"/>
                <a:gd name="T82" fmla="*/ 94 w 240"/>
                <a:gd name="T83" fmla="*/ 115 h 176"/>
                <a:gd name="T84" fmla="*/ 96 w 240"/>
                <a:gd name="T85" fmla="*/ 11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0" h="176">
                  <a:moveTo>
                    <a:pt x="100" y="176"/>
                  </a:moveTo>
                  <a:cubicBezTo>
                    <a:pt x="100" y="176"/>
                    <a:pt x="100" y="176"/>
                    <a:pt x="100" y="176"/>
                  </a:cubicBezTo>
                  <a:cubicBezTo>
                    <a:pt x="95" y="176"/>
                    <a:pt x="92" y="172"/>
                    <a:pt x="92" y="167"/>
                  </a:cubicBezTo>
                  <a:cubicBezTo>
                    <a:pt x="92" y="126"/>
                    <a:pt x="92" y="126"/>
                    <a:pt x="92" y="126"/>
                  </a:cubicBezTo>
                  <a:cubicBezTo>
                    <a:pt x="13" y="174"/>
                    <a:pt x="13" y="174"/>
                    <a:pt x="13" y="174"/>
                  </a:cubicBezTo>
                  <a:cubicBezTo>
                    <a:pt x="11" y="175"/>
                    <a:pt x="9" y="176"/>
                    <a:pt x="8" y="176"/>
                  </a:cubicBezTo>
                  <a:cubicBezTo>
                    <a:pt x="4" y="176"/>
                    <a:pt x="0" y="173"/>
                    <a:pt x="0" y="167"/>
                  </a:cubicBezTo>
                  <a:cubicBezTo>
                    <a:pt x="0" y="9"/>
                    <a:pt x="0" y="9"/>
                    <a:pt x="0" y="9"/>
                  </a:cubicBezTo>
                  <a:cubicBezTo>
                    <a:pt x="0" y="3"/>
                    <a:pt x="4" y="0"/>
                    <a:pt x="7" y="0"/>
                  </a:cubicBezTo>
                  <a:cubicBezTo>
                    <a:pt x="9" y="0"/>
                    <a:pt x="11" y="1"/>
                    <a:pt x="13" y="2"/>
                  </a:cubicBezTo>
                  <a:cubicBezTo>
                    <a:pt x="92" y="50"/>
                    <a:pt x="92" y="50"/>
                    <a:pt x="92" y="50"/>
                  </a:cubicBezTo>
                  <a:cubicBezTo>
                    <a:pt x="92" y="9"/>
                    <a:pt x="92" y="9"/>
                    <a:pt x="92" y="9"/>
                  </a:cubicBezTo>
                  <a:cubicBezTo>
                    <a:pt x="92" y="4"/>
                    <a:pt x="95" y="0"/>
                    <a:pt x="100" y="0"/>
                  </a:cubicBezTo>
                  <a:cubicBezTo>
                    <a:pt x="102" y="0"/>
                    <a:pt x="104" y="1"/>
                    <a:pt x="106" y="2"/>
                  </a:cubicBezTo>
                  <a:cubicBezTo>
                    <a:pt x="235" y="83"/>
                    <a:pt x="235" y="83"/>
                    <a:pt x="235" y="83"/>
                  </a:cubicBezTo>
                  <a:cubicBezTo>
                    <a:pt x="238" y="85"/>
                    <a:pt x="240" y="88"/>
                    <a:pt x="240" y="91"/>
                  </a:cubicBezTo>
                  <a:cubicBezTo>
                    <a:pt x="240" y="94"/>
                    <a:pt x="238" y="96"/>
                    <a:pt x="235" y="98"/>
                  </a:cubicBezTo>
                  <a:cubicBezTo>
                    <a:pt x="105" y="174"/>
                    <a:pt x="105" y="174"/>
                    <a:pt x="105" y="174"/>
                  </a:cubicBezTo>
                  <a:cubicBezTo>
                    <a:pt x="104" y="175"/>
                    <a:pt x="102" y="176"/>
                    <a:pt x="100" y="176"/>
                  </a:cubicBezTo>
                  <a:close/>
                  <a:moveTo>
                    <a:pt x="96" y="114"/>
                  </a:moveTo>
                  <a:cubicBezTo>
                    <a:pt x="97" y="114"/>
                    <a:pt x="97" y="115"/>
                    <a:pt x="98" y="115"/>
                  </a:cubicBezTo>
                  <a:cubicBezTo>
                    <a:pt x="99" y="116"/>
                    <a:pt x="100" y="117"/>
                    <a:pt x="100" y="118"/>
                  </a:cubicBezTo>
                  <a:cubicBezTo>
                    <a:pt x="100" y="167"/>
                    <a:pt x="100" y="167"/>
                    <a:pt x="100" y="167"/>
                  </a:cubicBezTo>
                  <a:cubicBezTo>
                    <a:pt x="100" y="168"/>
                    <a:pt x="100" y="168"/>
                    <a:pt x="100" y="168"/>
                  </a:cubicBezTo>
                  <a:cubicBezTo>
                    <a:pt x="100" y="168"/>
                    <a:pt x="100" y="168"/>
                    <a:pt x="100" y="168"/>
                  </a:cubicBezTo>
                  <a:cubicBezTo>
                    <a:pt x="100" y="168"/>
                    <a:pt x="101" y="168"/>
                    <a:pt x="101" y="168"/>
                  </a:cubicBezTo>
                  <a:cubicBezTo>
                    <a:pt x="231" y="91"/>
                    <a:pt x="231" y="91"/>
                    <a:pt x="231" y="91"/>
                  </a:cubicBezTo>
                  <a:cubicBezTo>
                    <a:pt x="232" y="91"/>
                    <a:pt x="232" y="91"/>
                    <a:pt x="232" y="91"/>
                  </a:cubicBezTo>
                  <a:cubicBezTo>
                    <a:pt x="232" y="91"/>
                    <a:pt x="232" y="90"/>
                    <a:pt x="231" y="90"/>
                  </a:cubicBezTo>
                  <a:cubicBezTo>
                    <a:pt x="101" y="8"/>
                    <a:pt x="101" y="8"/>
                    <a:pt x="101" y="8"/>
                  </a:cubicBezTo>
                  <a:cubicBezTo>
                    <a:pt x="101" y="8"/>
                    <a:pt x="100" y="8"/>
                    <a:pt x="100" y="8"/>
                  </a:cubicBezTo>
                  <a:cubicBezTo>
                    <a:pt x="100" y="8"/>
                    <a:pt x="100" y="8"/>
                    <a:pt x="100" y="9"/>
                  </a:cubicBezTo>
                  <a:cubicBezTo>
                    <a:pt x="100" y="57"/>
                    <a:pt x="100" y="57"/>
                    <a:pt x="100" y="57"/>
                  </a:cubicBezTo>
                  <a:cubicBezTo>
                    <a:pt x="100" y="59"/>
                    <a:pt x="99" y="60"/>
                    <a:pt x="98" y="61"/>
                  </a:cubicBezTo>
                  <a:cubicBezTo>
                    <a:pt x="97" y="62"/>
                    <a:pt x="95" y="62"/>
                    <a:pt x="94" y="61"/>
                  </a:cubicBezTo>
                  <a:cubicBezTo>
                    <a:pt x="8" y="8"/>
                    <a:pt x="8" y="8"/>
                    <a:pt x="8" y="8"/>
                  </a:cubicBezTo>
                  <a:cubicBezTo>
                    <a:pt x="8" y="8"/>
                    <a:pt x="8" y="8"/>
                    <a:pt x="8" y="8"/>
                  </a:cubicBezTo>
                  <a:cubicBezTo>
                    <a:pt x="8" y="8"/>
                    <a:pt x="8" y="9"/>
                    <a:pt x="8" y="9"/>
                  </a:cubicBezTo>
                  <a:cubicBezTo>
                    <a:pt x="8" y="167"/>
                    <a:pt x="8" y="167"/>
                    <a:pt x="8" y="167"/>
                  </a:cubicBezTo>
                  <a:cubicBezTo>
                    <a:pt x="8" y="167"/>
                    <a:pt x="8" y="168"/>
                    <a:pt x="8" y="168"/>
                  </a:cubicBezTo>
                  <a:cubicBezTo>
                    <a:pt x="8" y="168"/>
                    <a:pt x="8" y="168"/>
                    <a:pt x="9" y="168"/>
                  </a:cubicBezTo>
                  <a:cubicBezTo>
                    <a:pt x="94" y="115"/>
                    <a:pt x="94" y="115"/>
                    <a:pt x="94" y="115"/>
                  </a:cubicBezTo>
                  <a:cubicBezTo>
                    <a:pt x="95" y="115"/>
                    <a:pt x="95" y="114"/>
                    <a:pt x="96" y="114"/>
                  </a:cubicBezTo>
                  <a:close/>
                </a:path>
              </a:pathLst>
            </a:custGeom>
            <a:solidFill>
              <a:schemeClr val="tx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nvGrpSpPr>
            <p:cNvPr id="352" name="Group 872">
              <a:extLst>
                <a:ext uri="{FF2B5EF4-FFF2-40B4-BE49-F238E27FC236}">
                  <a16:creationId xmlns="" xmlns:a16="http://schemas.microsoft.com/office/drawing/2014/main" id="{048E7C74-BA1C-47A5-8EAB-F83F1DF48E1C}"/>
                </a:ext>
              </a:extLst>
            </p:cNvPr>
            <p:cNvGrpSpPr/>
            <p:nvPr/>
          </p:nvGrpSpPr>
          <p:grpSpPr>
            <a:xfrm>
              <a:off x="7763599" y="4844527"/>
              <a:ext cx="282099" cy="383303"/>
              <a:chOff x="2728994" y="5372119"/>
              <a:chExt cx="561978" cy="763588"/>
            </a:xfrm>
            <a:solidFill>
              <a:schemeClr val="tx1">
                <a:lumMod val="75000"/>
              </a:schemeClr>
            </a:solidFill>
          </p:grpSpPr>
          <p:sp>
            <p:nvSpPr>
              <p:cNvPr id="353" name="Freeform 1421">
                <a:extLst>
                  <a:ext uri="{FF2B5EF4-FFF2-40B4-BE49-F238E27FC236}">
                    <a16:creationId xmlns="" xmlns:a16="http://schemas.microsoft.com/office/drawing/2014/main" id="{39E02FD8-228D-4522-BC0F-663A48C5DE90}"/>
                  </a:ext>
                </a:extLst>
              </p:cNvPr>
              <p:cNvSpPr>
                <a:spLocks noEditPoints="1"/>
              </p:cNvSpPr>
              <p:nvPr/>
            </p:nvSpPr>
            <p:spPr bwMode="auto">
              <a:xfrm>
                <a:off x="2728994" y="5881707"/>
                <a:ext cx="306389" cy="254000"/>
              </a:xfrm>
              <a:custGeom>
                <a:avLst/>
                <a:gdLst>
                  <a:gd name="T0" fmla="*/ 48 w 96"/>
                  <a:gd name="T1" fmla="*/ 80 h 80"/>
                  <a:gd name="T2" fmla="*/ 0 w 96"/>
                  <a:gd name="T3" fmla="*/ 40 h 80"/>
                  <a:gd name="T4" fmla="*/ 48 w 96"/>
                  <a:gd name="T5" fmla="*/ 0 h 80"/>
                  <a:gd name="T6" fmla="*/ 96 w 96"/>
                  <a:gd name="T7" fmla="*/ 40 h 80"/>
                  <a:gd name="T8" fmla="*/ 48 w 96"/>
                  <a:gd name="T9" fmla="*/ 80 h 80"/>
                  <a:gd name="T10" fmla="*/ 48 w 96"/>
                  <a:gd name="T11" fmla="*/ 8 h 80"/>
                  <a:gd name="T12" fmla="*/ 8 w 96"/>
                  <a:gd name="T13" fmla="*/ 40 h 80"/>
                  <a:gd name="T14" fmla="*/ 48 w 96"/>
                  <a:gd name="T15" fmla="*/ 72 h 80"/>
                  <a:gd name="T16" fmla="*/ 88 w 96"/>
                  <a:gd name="T17" fmla="*/ 40 h 80"/>
                  <a:gd name="T18" fmla="*/ 48 w 96"/>
                  <a:gd name="T19" fmla="*/ 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80">
                    <a:moveTo>
                      <a:pt x="48" y="80"/>
                    </a:moveTo>
                    <a:cubicBezTo>
                      <a:pt x="21" y="80"/>
                      <a:pt x="0" y="62"/>
                      <a:pt x="0" y="40"/>
                    </a:cubicBezTo>
                    <a:cubicBezTo>
                      <a:pt x="0" y="18"/>
                      <a:pt x="21" y="0"/>
                      <a:pt x="48" y="0"/>
                    </a:cubicBezTo>
                    <a:cubicBezTo>
                      <a:pt x="74" y="0"/>
                      <a:pt x="96" y="18"/>
                      <a:pt x="96" y="40"/>
                    </a:cubicBezTo>
                    <a:cubicBezTo>
                      <a:pt x="96" y="62"/>
                      <a:pt x="74" y="80"/>
                      <a:pt x="48" y="80"/>
                    </a:cubicBezTo>
                    <a:close/>
                    <a:moveTo>
                      <a:pt x="48" y="8"/>
                    </a:moveTo>
                    <a:cubicBezTo>
                      <a:pt x="26" y="8"/>
                      <a:pt x="8" y="22"/>
                      <a:pt x="8" y="40"/>
                    </a:cubicBezTo>
                    <a:cubicBezTo>
                      <a:pt x="8" y="58"/>
                      <a:pt x="26" y="72"/>
                      <a:pt x="48" y="72"/>
                    </a:cubicBezTo>
                    <a:cubicBezTo>
                      <a:pt x="70" y="72"/>
                      <a:pt x="88" y="58"/>
                      <a:pt x="88" y="40"/>
                    </a:cubicBezTo>
                    <a:cubicBezTo>
                      <a:pt x="88" y="22"/>
                      <a:pt x="70" y="8"/>
                      <a:pt x="4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54" name="Freeform 1422">
                <a:extLst>
                  <a:ext uri="{FF2B5EF4-FFF2-40B4-BE49-F238E27FC236}">
                    <a16:creationId xmlns="" xmlns:a16="http://schemas.microsoft.com/office/drawing/2014/main" id="{8EF439DA-B63F-442B-B79D-7A65E760AA5D}"/>
                  </a:ext>
                </a:extLst>
              </p:cNvPr>
              <p:cNvSpPr>
                <a:spLocks/>
              </p:cNvSpPr>
              <p:nvPr/>
            </p:nvSpPr>
            <p:spPr bwMode="auto">
              <a:xfrm>
                <a:off x="3009983" y="5372119"/>
                <a:ext cx="280989" cy="652464"/>
              </a:xfrm>
              <a:custGeom>
                <a:avLst/>
                <a:gdLst>
                  <a:gd name="T0" fmla="*/ 4 w 88"/>
                  <a:gd name="T1" fmla="*/ 205 h 205"/>
                  <a:gd name="T2" fmla="*/ 0 w 88"/>
                  <a:gd name="T3" fmla="*/ 201 h 205"/>
                  <a:gd name="T4" fmla="*/ 0 w 88"/>
                  <a:gd name="T5" fmla="*/ 4 h 205"/>
                  <a:gd name="T6" fmla="*/ 3 w 88"/>
                  <a:gd name="T7" fmla="*/ 0 h 205"/>
                  <a:gd name="T8" fmla="*/ 7 w 88"/>
                  <a:gd name="T9" fmla="*/ 1 h 205"/>
                  <a:gd name="T10" fmla="*/ 87 w 88"/>
                  <a:gd name="T11" fmla="*/ 77 h 205"/>
                  <a:gd name="T12" fmla="*/ 87 w 88"/>
                  <a:gd name="T13" fmla="*/ 83 h 205"/>
                  <a:gd name="T14" fmla="*/ 81 w 88"/>
                  <a:gd name="T15" fmla="*/ 83 h 205"/>
                  <a:gd name="T16" fmla="*/ 8 w 88"/>
                  <a:gd name="T17" fmla="*/ 13 h 205"/>
                  <a:gd name="T18" fmla="*/ 8 w 88"/>
                  <a:gd name="T19" fmla="*/ 201 h 205"/>
                  <a:gd name="T20" fmla="*/ 4 w 88"/>
                  <a:gd name="T21"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205">
                    <a:moveTo>
                      <a:pt x="4" y="205"/>
                    </a:moveTo>
                    <a:cubicBezTo>
                      <a:pt x="2" y="205"/>
                      <a:pt x="0" y="203"/>
                      <a:pt x="0" y="201"/>
                    </a:cubicBezTo>
                    <a:cubicBezTo>
                      <a:pt x="0" y="4"/>
                      <a:pt x="0" y="4"/>
                      <a:pt x="0" y="4"/>
                    </a:cubicBezTo>
                    <a:cubicBezTo>
                      <a:pt x="0" y="2"/>
                      <a:pt x="1" y="1"/>
                      <a:pt x="3" y="0"/>
                    </a:cubicBezTo>
                    <a:cubicBezTo>
                      <a:pt x="4" y="0"/>
                      <a:pt x="6" y="0"/>
                      <a:pt x="7" y="1"/>
                    </a:cubicBezTo>
                    <a:cubicBezTo>
                      <a:pt x="87" y="77"/>
                      <a:pt x="87" y="77"/>
                      <a:pt x="87" y="77"/>
                    </a:cubicBezTo>
                    <a:cubicBezTo>
                      <a:pt x="88" y="79"/>
                      <a:pt x="88" y="81"/>
                      <a:pt x="87" y="83"/>
                    </a:cubicBezTo>
                    <a:cubicBezTo>
                      <a:pt x="85" y="84"/>
                      <a:pt x="83" y="84"/>
                      <a:pt x="81" y="83"/>
                    </a:cubicBezTo>
                    <a:cubicBezTo>
                      <a:pt x="8" y="13"/>
                      <a:pt x="8" y="13"/>
                      <a:pt x="8" y="13"/>
                    </a:cubicBezTo>
                    <a:cubicBezTo>
                      <a:pt x="8" y="201"/>
                      <a:pt x="8" y="201"/>
                      <a:pt x="8" y="201"/>
                    </a:cubicBezTo>
                    <a:cubicBezTo>
                      <a:pt x="8" y="203"/>
                      <a:pt x="6" y="205"/>
                      <a:pt x="4"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355" name="Group 873">
              <a:extLst>
                <a:ext uri="{FF2B5EF4-FFF2-40B4-BE49-F238E27FC236}">
                  <a16:creationId xmlns="" xmlns:a16="http://schemas.microsoft.com/office/drawing/2014/main" id="{BBC45ED4-78C1-41A2-9F2D-6AF5ACD1855B}"/>
                </a:ext>
              </a:extLst>
            </p:cNvPr>
            <p:cNvGrpSpPr/>
            <p:nvPr/>
          </p:nvGrpSpPr>
          <p:grpSpPr>
            <a:xfrm>
              <a:off x="8596073" y="4844527"/>
              <a:ext cx="358600" cy="383303"/>
              <a:chOff x="4041862" y="5372119"/>
              <a:chExt cx="714378" cy="763588"/>
            </a:xfrm>
            <a:solidFill>
              <a:schemeClr val="tx1">
                <a:lumMod val="75000"/>
              </a:schemeClr>
            </a:solidFill>
          </p:grpSpPr>
          <p:sp>
            <p:nvSpPr>
              <p:cNvPr id="356" name="Freeform 1423">
                <a:extLst>
                  <a:ext uri="{FF2B5EF4-FFF2-40B4-BE49-F238E27FC236}">
                    <a16:creationId xmlns="" xmlns:a16="http://schemas.microsoft.com/office/drawing/2014/main" id="{9C659243-DA3F-42DA-97FF-64F928813862}"/>
                  </a:ext>
                </a:extLst>
              </p:cNvPr>
              <p:cNvSpPr>
                <a:spLocks noEditPoints="1"/>
              </p:cNvSpPr>
              <p:nvPr/>
            </p:nvSpPr>
            <p:spPr bwMode="auto">
              <a:xfrm>
                <a:off x="4041862" y="5907107"/>
                <a:ext cx="280989" cy="228600"/>
              </a:xfrm>
              <a:custGeom>
                <a:avLst/>
                <a:gdLst>
                  <a:gd name="T0" fmla="*/ 44 w 88"/>
                  <a:gd name="T1" fmla="*/ 72 h 72"/>
                  <a:gd name="T2" fmla="*/ 0 w 88"/>
                  <a:gd name="T3" fmla="*/ 36 h 72"/>
                  <a:gd name="T4" fmla="*/ 44 w 88"/>
                  <a:gd name="T5" fmla="*/ 0 h 72"/>
                  <a:gd name="T6" fmla="*/ 88 w 88"/>
                  <a:gd name="T7" fmla="*/ 36 h 72"/>
                  <a:gd name="T8" fmla="*/ 44 w 88"/>
                  <a:gd name="T9" fmla="*/ 72 h 72"/>
                  <a:gd name="T10" fmla="*/ 44 w 88"/>
                  <a:gd name="T11" fmla="*/ 8 h 72"/>
                  <a:gd name="T12" fmla="*/ 8 w 88"/>
                  <a:gd name="T13" fmla="*/ 36 h 72"/>
                  <a:gd name="T14" fmla="*/ 44 w 88"/>
                  <a:gd name="T15" fmla="*/ 64 h 72"/>
                  <a:gd name="T16" fmla="*/ 80 w 88"/>
                  <a:gd name="T17" fmla="*/ 36 h 72"/>
                  <a:gd name="T18" fmla="*/ 44 w 88"/>
                  <a:gd name="T19" fmla="*/ 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72">
                    <a:moveTo>
                      <a:pt x="44" y="72"/>
                    </a:moveTo>
                    <a:cubicBezTo>
                      <a:pt x="20" y="72"/>
                      <a:pt x="0" y="56"/>
                      <a:pt x="0" y="36"/>
                    </a:cubicBezTo>
                    <a:cubicBezTo>
                      <a:pt x="0" y="16"/>
                      <a:pt x="20" y="0"/>
                      <a:pt x="44" y="0"/>
                    </a:cubicBezTo>
                    <a:cubicBezTo>
                      <a:pt x="68" y="0"/>
                      <a:pt x="88" y="16"/>
                      <a:pt x="88" y="36"/>
                    </a:cubicBezTo>
                    <a:cubicBezTo>
                      <a:pt x="88" y="56"/>
                      <a:pt x="68" y="72"/>
                      <a:pt x="44" y="72"/>
                    </a:cubicBezTo>
                    <a:close/>
                    <a:moveTo>
                      <a:pt x="44" y="8"/>
                    </a:moveTo>
                    <a:cubicBezTo>
                      <a:pt x="24" y="8"/>
                      <a:pt x="8" y="21"/>
                      <a:pt x="8" y="36"/>
                    </a:cubicBezTo>
                    <a:cubicBezTo>
                      <a:pt x="8" y="51"/>
                      <a:pt x="24" y="64"/>
                      <a:pt x="44" y="64"/>
                    </a:cubicBezTo>
                    <a:cubicBezTo>
                      <a:pt x="64" y="64"/>
                      <a:pt x="80" y="51"/>
                      <a:pt x="80" y="36"/>
                    </a:cubicBezTo>
                    <a:cubicBezTo>
                      <a:pt x="80" y="21"/>
                      <a:pt x="64" y="8"/>
                      <a:pt x="4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57" name="Freeform 1424">
                <a:extLst>
                  <a:ext uri="{FF2B5EF4-FFF2-40B4-BE49-F238E27FC236}">
                    <a16:creationId xmlns="" xmlns:a16="http://schemas.microsoft.com/office/drawing/2014/main" id="{AA201DAE-2CB7-496D-AF3A-6D8A7A700874}"/>
                  </a:ext>
                </a:extLst>
              </p:cNvPr>
              <p:cNvSpPr>
                <a:spLocks/>
              </p:cNvSpPr>
              <p:nvPr/>
            </p:nvSpPr>
            <p:spPr bwMode="auto">
              <a:xfrm>
                <a:off x="4297450" y="5372119"/>
                <a:ext cx="458789" cy="661989"/>
              </a:xfrm>
              <a:custGeom>
                <a:avLst/>
                <a:gdLst>
                  <a:gd name="T0" fmla="*/ 4 w 144"/>
                  <a:gd name="T1" fmla="*/ 208 h 208"/>
                  <a:gd name="T2" fmla="*/ 4 w 144"/>
                  <a:gd name="T3" fmla="*/ 208 h 208"/>
                  <a:gd name="T4" fmla="*/ 0 w 144"/>
                  <a:gd name="T5" fmla="*/ 204 h 208"/>
                  <a:gd name="T6" fmla="*/ 0 w 144"/>
                  <a:gd name="T7" fmla="*/ 34 h 208"/>
                  <a:gd name="T8" fmla="*/ 3 w 144"/>
                  <a:gd name="T9" fmla="*/ 30 h 208"/>
                  <a:gd name="T10" fmla="*/ 139 w 144"/>
                  <a:gd name="T11" fmla="*/ 0 h 208"/>
                  <a:gd name="T12" fmla="*/ 144 w 144"/>
                  <a:gd name="T13" fmla="*/ 3 h 208"/>
                  <a:gd name="T14" fmla="*/ 141 w 144"/>
                  <a:gd name="T15" fmla="*/ 8 h 208"/>
                  <a:gd name="T16" fmla="*/ 8 w 144"/>
                  <a:gd name="T17" fmla="*/ 37 h 208"/>
                  <a:gd name="T18" fmla="*/ 8 w 144"/>
                  <a:gd name="T19" fmla="*/ 204 h 208"/>
                  <a:gd name="T20" fmla="*/ 4 w 144"/>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208">
                    <a:moveTo>
                      <a:pt x="4" y="208"/>
                    </a:moveTo>
                    <a:cubicBezTo>
                      <a:pt x="4" y="208"/>
                      <a:pt x="4" y="208"/>
                      <a:pt x="4" y="208"/>
                    </a:cubicBezTo>
                    <a:cubicBezTo>
                      <a:pt x="2" y="208"/>
                      <a:pt x="0" y="206"/>
                      <a:pt x="0" y="204"/>
                    </a:cubicBezTo>
                    <a:cubicBezTo>
                      <a:pt x="0" y="34"/>
                      <a:pt x="0" y="34"/>
                      <a:pt x="0" y="34"/>
                    </a:cubicBezTo>
                    <a:cubicBezTo>
                      <a:pt x="0" y="32"/>
                      <a:pt x="1" y="30"/>
                      <a:pt x="3" y="30"/>
                    </a:cubicBezTo>
                    <a:cubicBezTo>
                      <a:pt x="139" y="0"/>
                      <a:pt x="139" y="0"/>
                      <a:pt x="139" y="0"/>
                    </a:cubicBezTo>
                    <a:cubicBezTo>
                      <a:pt x="141" y="0"/>
                      <a:pt x="143" y="1"/>
                      <a:pt x="144" y="3"/>
                    </a:cubicBezTo>
                    <a:cubicBezTo>
                      <a:pt x="144" y="5"/>
                      <a:pt x="143" y="7"/>
                      <a:pt x="141" y="8"/>
                    </a:cubicBezTo>
                    <a:cubicBezTo>
                      <a:pt x="8" y="37"/>
                      <a:pt x="8" y="37"/>
                      <a:pt x="8" y="37"/>
                    </a:cubicBezTo>
                    <a:cubicBezTo>
                      <a:pt x="8" y="204"/>
                      <a:pt x="8" y="204"/>
                      <a:pt x="8" y="204"/>
                    </a:cubicBezTo>
                    <a:cubicBezTo>
                      <a:pt x="8" y="206"/>
                      <a:pt x="6" y="208"/>
                      <a:pt x="4"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58" name="Freeform 1425">
                <a:extLst>
                  <a:ext uri="{FF2B5EF4-FFF2-40B4-BE49-F238E27FC236}">
                    <a16:creationId xmlns="" xmlns:a16="http://schemas.microsoft.com/office/drawing/2014/main" id="{C7C25560-C4AE-4D4B-9940-D960A929F19B}"/>
                  </a:ext>
                </a:extLst>
              </p:cNvPr>
              <p:cNvSpPr>
                <a:spLocks noEditPoints="1"/>
              </p:cNvSpPr>
              <p:nvPr/>
            </p:nvSpPr>
            <p:spPr bwMode="auto">
              <a:xfrm>
                <a:off x="4475251" y="5778520"/>
                <a:ext cx="280989" cy="230188"/>
              </a:xfrm>
              <a:custGeom>
                <a:avLst/>
                <a:gdLst>
                  <a:gd name="T0" fmla="*/ 44 w 88"/>
                  <a:gd name="T1" fmla="*/ 72 h 72"/>
                  <a:gd name="T2" fmla="*/ 0 w 88"/>
                  <a:gd name="T3" fmla="*/ 36 h 72"/>
                  <a:gd name="T4" fmla="*/ 44 w 88"/>
                  <a:gd name="T5" fmla="*/ 0 h 72"/>
                  <a:gd name="T6" fmla="*/ 88 w 88"/>
                  <a:gd name="T7" fmla="*/ 36 h 72"/>
                  <a:gd name="T8" fmla="*/ 44 w 88"/>
                  <a:gd name="T9" fmla="*/ 72 h 72"/>
                  <a:gd name="T10" fmla="*/ 44 w 88"/>
                  <a:gd name="T11" fmla="*/ 8 h 72"/>
                  <a:gd name="T12" fmla="*/ 8 w 88"/>
                  <a:gd name="T13" fmla="*/ 36 h 72"/>
                  <a:gd name="T14" fmla="*/ 44 w 88"/>
                  <a:gd name="T15" fmla="*/ 64 h 72"/>
                  <a:gd name="T16" fmla="*/ 80 w 88"/>
                  <a:gd name="T17" fmla="*/ 36 h 72"/>
                  <a:gd name="T18" fmla="*/ 44 w 88"/>
                  <a:gd name="T19" fmla="*/ 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72">
                    <a:moveTo>
                      <a:pt x="44" y="72"/>
                    </a:moveTo>
                    <a:cubicBezTo>
                      <a:pt x="20" y="72"/>
                      <a:pt x="0" y="56"/>
                      <a:pt x="0" y="36"/>
                    </a:cubicBezTo>
                    <a:cubicBezTo>
                      <a:pt x="0" y="16"/>
                      <a:pt x="20" y="0"/>
                      <a:pt x="44" y="0"/>
                    </a:cubicBezTo>
                    <a:cubicBezTo>
                      <a:pt x="68" y="0"/>
                      <a:pt x="88" y="16"/>
                      <a:pt x="88" y="36"/>
                    </a:cubicBezTo>
                    <a:cubicBezTo>
                      <a:pt x="88" y="56"/>
                      <a:pt x="68" y="72"/>
                      <a:pt x="44" y="72"/>
                    </a:cubicBezTo>
                    <a:close/>
                    <a:moveTo>
                      <a:pt x="44" y="8"/>
                    </a:moveTo>
                    <a:cubicBezTo>
                      <a:pt x="24" y="8"/>
                      <a:pt x="8" y="21"/>
                      <a:pt x="8" y="36"/>
                    </a:cubicBezTo>
                    <a:cubicBezTo>
                      <a:pt x="8" y="51"/>
                      <a:pt x="24" y="64"/>
                      <a:pt x="44" y="64"/>
                    </a:cubicBezTo>
                    <a:cubicBezTo>
                      <a:pt x="64" y="64"/>
                      <a:pt x="80" y="51"/>
                      <a:pt x="80" y="36"/>
                    </a:cubicBezTo>
                    <a:cubicBezTo>
                      <a:pt x="80" y="21"/>
                      <a:pt x="64" y="8"/>
                      <a:pt x="4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59" name="Freeform 1426">
                <a:extLst>
                  <a:ext uri="{FF2B5EF4-FFF2-40B4-BE49-F238E27FC236}">
                    <a16:creationId xmlns="" xmlns:a16="http://schemas.microsoft.com/office/drawing/2014/main" id="{96B6B766-64E3-4B9B-A554-46BCDEA3158A}"/>
                  </a:ext>
                </a:extLst>
              </p:cNvPr>
              <p:cNvSpPr>
                <a:spLocks/>
              </p:cNvSpPr>
              <p:nvPr/>
            </p:nvSpPr>
            <p:spPr bwMode="auto">
              <a:xfrm>
                <a:off x="4730840" y="5372119"/>
                <a:ext cx="25400" cy="534988"/>
              </a:xfrm>
              <a:custGeom>
                <a:avLst/>
                <a:gdLst>
                  <a:gd name="T0" fmla="*/ 4 w 8"/>
                  <a:gd name="T1" fmla="*/ 168 h 168"/>
                  <a:gd name="T2" fmla="*/ 0 w 8"/>
                  <a:gd name="T3" fmla="*/ 164 h 168"/>
                  <a:gd name="T4" fmla="*/ 0 w 8"/>
                  <a:gd name="T5" fmla="*/ 4 h 168"/>
                  <a:gd name="T6" fmla="*/ 4 w 8"/>
                  <a:gd name="T7" fmla="*/ 0 h 168"/>
                  <a:gd name="T8" fmla="*/ 8 w 8"/>
                  <a:gd name="T9" fmla="*/ 4 h 168"/>
                  <a:gd name="T10" fmla="*/ 8 w 8"/>
                  <a:gd name="T11" fmla="*/ 164 h 168"/>
                  <a:gd name="T12" fmla="*/ 4 w 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8" h="168">
                    <a:moveTo>
                      <a:pt x="4" y="168"/>
                    </a:moveTo>
                    <a:cubicBezTo>
                      <a:pt x="2" y="168"/>
                      <a:pt x="0" y="166"/>
                      <a:pt x="0" y="164"/>
                    </a:cubicBezTo>
                    <a:cubicBezTo>
                      <a:pt x="0" y="4"/>
                      <a:pt x="0" y="4"/>
                      <a:pt x="0" y="4"/>
                    </a:cubicBezTo>
                    <a:cubicBezTo>
                      <a:pt x="0" y="2"/>
                      <a:pt x="2" y="0"/>
                      <a:pt x="4" y="0"/>
                    </a:cubicBezTo>
                    <a:cubicBezTo>
                      <a:pt x="6" y="0"/>
                      <a:pt x="8" y="2"/>
                      <a:pt x="8" y="4"/>
                    </a:cubicBezTo>
                    <a:cubicBezTo>
                      <a:pt x="8" y="164"/>
                      <a:pt x="8" y="164"/>
                      <a:pt x="8" y="164"/>
                    </a:cubicBezTo>
                    <a:cubicBezTo>
                      <a:pt x="8" y="166"/>
                      <a:pt x="6" y="168"/>
                      <a:pt x="4"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360" name="Group 874">
              <a:extLst>
                <a:ext uri="{FF2B5EF4-FFF2-40B4-BE49-F238E27FC236}">
                  <a16:creationId xmlns="" xmlns:a16="http://schemas.microsoft.com/office/drawing/2014/main" id="{AD135909-6AA2-4E0D-8852-CD5FB5B2414C}"/>
                </a:ext>
              </a:extLst>
            </p:cNvPr>
            <p:cNvGrpSpPr/>
            <p:nvPr/>
          </p:nvGrpSpPr>
          <p:grpSpPr>
            <a:xfrm>
              <a:off x="6880124" y="4844527"/>
              <a:ext cx="333100" cy="383303"/>
              <a:chOff x="1276426" y="5372119"/>
              <a:chExt cx="663578" cy="763589"/>
            </a:xfrm>
            <a:solidFill>
              <a:schemeClr val="tx1">
                <a:lumMod val="75000"/>
              </a:schemeClr>
            </a:solidFill>
          </p:grpSpPr>
          <p:sp>
            <p:nvSpPr>
              <p:cNvPr id="361" name="Freeform 1427">
                <a:extLst>
                  <a:ext uri="{FF2B5EF4-FFF2-40B4-BE49-F238E27FC236}">
                    <a16:creationId xmlns="" xmlns:a16="http://schemas.microsoft.com/office/drawing/2014/main" id="{6FFBD516-EB1E-47D5-B2E9-770A3322CF80}"/>
                  </a:ext>
                </a:extLst>
              </p:cNvPr>
              <p:cNvSpPr>
                <a:spLocks noEditPoints="1"/>
              </p:cNvSpPr>
              <p:nvPr/>
            </p:nvSpPr>
            <p:spPr bwMode="auto">
              <a:xfrm>
                <a:off x="1276426" y="5372119"/>
                <a:ext cx="650878" cy="763589"/>
              </a:xfrm>
              <a:custGeom>
                <a:avLst/>
                <a:gdLst>
                  <a:gd name="T0" fmla="*/ 8 w 204"/>
                  <a:gd name="T1" fmla="*/ 240 h 240"/>
                  <a:gd name="T2" fmla="*/ 0 w 204"/>
                  <a:gd name="T3" fmla="*/ 231 h 240"/>
                  <a:gd name="T4" fmla="*/ 0 w 204"/>
                  <a:gd name="T5" fmla="*/ 9 h 240"/>
                  <a:gd name="T6" fmla="*/ 8 w 204"/>
                  <a:gd name="T7" fmla="*/ 0 h 240"/>
                  <a:gd name="T8" fmla="*/ 13 w 204"/>
                  <a:gd name="T9" fmla="*/ 2 h 240"/>
                  <a:gd name="T10" fmla="*/ 199 w 204"/>
                  <a:gd name="T11" fmla="*/ 116 h 240"/>
                  <a:gd name="T12" fmla="*/ 204 w 204"/>
                  <a:gd name="T13" fmla="*/ 124 h 240"/>
                  <a:gd name="T14" fmla="*/ 199 w 204"/>
                  <a:gd name="T15" fmla="*/ 131 h 240"/>
                  <a:gd name="T16" fmla="*/ 13 w 204"/>
                  <a:gd name="T17" fmla="*/ 239 h 240"/>
                  <a:gd name="T18" fmla="*/ 8 w 204"/>
                  <a:gd name="T19" fmla="*/ 240 h 240"/>
                  <a:gd name="T20" fmla="*/ 8 w 204"/>
                  <a:gd name="T21" fmla="*/ 232 h 240"/>
                  <a:gd name="T22" fmla="*/ 8 w 204"/>
                  <a:gd name="T23" fmla="*/ 236 h 240"/>
                  <a:gd name="T24" fmla="*/ 8 w 204"/>
                  <a:gd name="T25" fmla="*/ 232 h 240"/>
                  <a:gd name="T26" fmla="*/ 8 w 204"/>
                  <a:gd name="T27" fmla="*/ 8 h 240"/>
                  <a:gd name="T28" fmla="*/ 8 w 204"/>
                  <a:gd name="T29" fmla="*/ 9 h 240"/>
                  <a:gd name="T30" fmla="*/ 8 w 204"/>
                  <a:gd name="T31" fmla="*/ 231 h 240"/>
                  <a:gd name="T32" fmla="*/ 8 w 204"/>
                  <a:gd name="T33" fmla="*/ 232 h 240"/>
                  <a:gd name="T34" fmla="*/ 9 w 204"/>
                  <a:gd name="T35" fmla="*/ 232 h 240"/>
                  <a:gd name="T36" fmla="*/ 195 w 204"/>
                  <a:gd name="T37" fmla="*/ 124 h 240"/>
                  <a:gd name="T38" fmla="*/ 196 w 204"/>
                  <a:gd name="T39" fmla="*/ 124 h 240"/>
                  <a:gd name="T40" fmla="*/ 195 w 204"/>
                  <a:gd name="T41" fmla="*/ 123 h 240"/>
                  <a:gd name="T42" fmla="*/ 9 w 204"/>
                  <a:gd name="T43" fmla="*/ 8 h 240"/>
                  <a:gd name="T44" fmla="*/ 8 w 204"/>
                  <a:gd name="T45" fmla="*/ 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4" h="240">
                    <a:moveTo>
                      <a:pt x="8" y="240"/>
                    </a:moveTo>
                    <a:cubicBezTo>
                      <a:pt x="3" y="240"/>
                      <a:pt x="0" y="236"/>
                      <a:pt x="0" y="231"/>
                    </a:cubicBezTo>
                    <a:cubicBezTo>
                      <a:pt x="0" y="9"/>
                      <a:pt x="0" y="9"/>
                      <a:pt x="0" y="9"/>
                    </a:cubicBezTo>
                    <a:cubicBezTo>
                      <a:pt x="0" y="3"/>
                      <a:pt x="4" y="0"/>
                      <a:pt x="8" y="0"/>
                    </a:cubicBezTo>
                    <a:cubicBezTo>
                      <a:pt x="9" y="0"/>
                      <a:pt x="11" y="1"/>
                      <a:pt x="13" y="2"/>
                    </a:cubicBezTo>
                    <a:cubicBezTo>
                      <a:pt x="199" y="116"/>
                      <a:pt x="199" y="116"/>
                      <a:pt x="199" y="116"/>
                    </a:cubicBezTo>
                    <a:cubicBezTo>
                      <a:pt x="202" y="118"/>
                      <a:pt x="204" y="121"/>
                      <a:pt x="204" y="124"/>
                    </a:cubicBezTo>
                    <a:cubicBezTo>
                      <a:pt x="204" y="127"/>
                      <a:pt x="202" y="129"/>
                      <a:pt x="199" y="131"/>
                    </a:cubicBezTo>
                    <a:cubicBezTo>
                      <a:pt x="13" y="239"/>
                      <a:pt x="13" y="239"/>
                      <a:pt x="13" y="239"/>
                    </a:cubicBezTo>
                    <a:cubicBezTo>
                      <a:pt x="11" y="240"/>
                      <a:pt x="9" y="240"/>
                      <a:pt x="8" y="240"/>
                    </a:cubicBezTo>
                    <a:close/>
                    <a:moveTo>
                      <a:pt x="8" y="232"/>
                    </a:moveTo>
                    <a:cubicBezTo>
                      <a:pt x="8" y="236"/>
                      <a:pt x="8" y="236"/>
                      <a:pt x="8" y="236"/>
                    </a:cubicBezTo>
                    <a:cubicBezTo>
                      <a:pt x="8" y="232"/>
                      <a:pt x="8" y="232"/>
                      <a:pt x="8" y="232"/>
                    </a:cubicBezTo>
                    <a:close/>
                    <a:moveTo>
                      <a:pt x="8" y="8"/>
                    </a:moveTo>
                    <a:cubicBezTo>
                      <a:pt x="8" y="8"/>
                      <a:pt x="8" y="9"/>
                      <a:pt x="8" y="9"/>
                    </a:cubicBezTo>
                    <a:cubicBezTo>
                      <a:pt x="8" y="231"/>
                      <a:pt x="8" y="231"/>
                      <a:pt x="8" y="231"/>
                    </a:cubicBezTo>
                    <a:cubicBezTo>
                      <a:pt x="8" y="231"/>
                      <a:pt x="8" y="232"/>
                      <a:pt x="8" y="232"/>
                    </a:cubicBezTo>
                    <a:cubicBezTo>
                      <a:pt x="8" y="232"/>
                      <a:pt x="8" y="232"/>
                      <a:pt x="9" y="232"/>
                    </a:cubicBezTo>
                    <a:cubicBezTo>
                      <a:pt x="195" y="124"/>
                      <a:pt x="195" y="124"/>
                      <a:pt x="195" y="124"/>
                    </a:cubicBezTo>
                    <a:cubicBezTo>
                      <a:pt x="196" y="124"/>
                      <a:pt x="196" y="124"/>
                      <a:pt x="196" y="124"/>
                    </a:cubicBezTo>
                    <a:cubicBezTo>
                      <a:pt x="196" y="124"/>
                      <a:pt x="196" y="123"/>
                      <a:pt x="195" y="123"/>
                    </a:cubicBezTo>
                    <a:cubicBezTo>
                      <a:pt x="9" y="8"/>
                      <a:pt x="9" y="8"/>
                      <a:pt x="9" y="8"/>
                    </a:cubicBezTo>
                    <a:cubicBezTo>
                      <a:pt x="8" y="8"/>
                      <a:pt x="8" y="8"/>
                      <a:pt x="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62" name="Freeform 1428">
                <a:extLst>
                  <a:ext uri="{FF2B5EF4-FFF2-40B4-BE49-F238E27FC236}">
                    <a16:creationId xmlns="" xmlns:a16="http://schemas.microsoft.com/office/drawing/2014/main" id="{27DFA1F9-975F-4016-8E39-99D27203A477}"/>
                  </a:ext>
                </a:extLst>
              </p:cNvPr>
              <p:cNvSpPr>
                <a:spLocks/>
              </p:cNvSpPr>
              <p:nvPr/>
            </p:nvSpPr>
            <p:spPr bwMode="auto">
              <a:xfrm>
                <a:off x="1914604" y="5372119"/>
                <a:ext cx="25400" cy="763589"/>
              </a:xfrm>
              <a:custGeom>
                <a:avLst/>
                <a:gdLst>
                  <a:gd name="T0" fmla="*/ 4 w 8"/>
                  <a:gd name="T1" fmla="*/ 240 h 240"/>
                  <a:gd name="T2" fmla="*/ 0 w 8"/>
                  <a:gd name="T3" fmla="*/ 236 h 240"/>
                  <a:gd name="T4" fmla="*/ 0 w 8"/>
                  <a:gd name="T5" fmla="*/ 4 h 240"/>
                  <a:gd name="T6" fmla="*/ 4 w 8"/>
                  <a:gd name="T7" fmla="*/ 0 h 240"/>
                  <a:gd name="T8" fmla="*/ 8 w 8"/>
                  <a:gd name="T9" fmla="*/ 4 h 240"/>
                  <a:gd name="T10" fmla="*/ 8 w 8"/>
                  <a:gd name="T11" fmla="*/ 236 h 240"/>
                  <a:gd name="T12" fmla="*/ 4 w 8"/>
                  <a:gd name="T13" fmla="*/ 240 h 240"/>
                </a:gdLst>
                <a:ahLst/>
                <a:cxnLst>
                  <a:cxn ang="0">
                    <a:pos x="T0" y="T1"/>
                  </a:cxn>
                  <a:cxn ang="0">
                    <a:pos x="T2" y="T3"/>
                  </a:cxn>
                  <a:cxn ang="0">
                    <a:pos x="T4" y="T5"/>
                  </a:cxn>
                  <a:cxn ang="0">
                    <a:pos x="T6" y="T7"/>
                  </a:cxn>
                  <a:cxn ang="0">
                    <a:pos x="T8" y="T9"/>
                  </a:cxn>
                  <a:cxn ang="0">
                    <a:pos x="T10" y="T11"/>
                  </a:cxn>
                  <a:cxn ang="0">
                    <a:pos x="T12" y="T13"/>
                  </a:cxn>
                </a:cxnLst>
                <a:rect l="0" t="0" r="r" b="b"/>
                <a:pathLst>
                  <a:path w="8" h="240">
                    <a:moveTo>
                      <a:pt x="4" y="240"/>
                    </a:moveTo>
                    <a:cubicBezTo>
                      <a:pt x="2" y="240"/>
                      <a:pt x="0" y="238"/>
                      <a:pt x="0" y="236"/>
                    </a:cubicBezTo>
                    <a:cubicBezTo>
                      <a:pt x="0" y="4"/>
                      <a:pt x="0" y="4"/>
                      <a:pt x="0" y="4"/>
                    </a:cubicBezTo>
                    <a:cubicBezTo>
                      <a:pt x="0" y="2"/>
                      <a:pt x="2" y="0"/>
                      <a:pt x="4" y="0"/>
                    </a:cubicBezTo>
                    <a:cubicBezTo>
                      <a:pt x="6" y="0"/>
                      <a:pt x="8" y="2"/>
                      <a:pt x="8" y="4"/>
                    </a:cubicBezTo>
                    <a:cubicBezTo>
                      <a:pt x="8" y="236"/>
                      <a:pt x="8" y="236"/>
                      <a:pt x="8" y="236"/>
                    </a:cubicBezTo>
                    <a:cubicBezTo>
                      <a:pt x="8" y="238"/>
                      <a:pt x="6" y="240"/>
                      <a:pt x="4" y="2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363" name="Group 875">
              <a:extLst>
                <a:ext uri="{FF2B5EF4-FFF2-40B4-BE49-F238E27FC236}">
                  <a16:creationId xmlns="" xmlns:a16="http://schemas.microsoft.com/office/drawing/2014/main" id="{A91C9E94-FC0C-439A-A5C6-634708B35461}"/>
                </a:ext>
              </a:extLst>
            </p:cNvPr>
            <p:cNvGrpSpPr/>
            <p:nvPr/>
          </p:nvGrpSpPr>
          <p:grpSpPr>
            <a:xfrm>
              <a:off x="5996649" y="4844527"/>
              <a:ext cx="333100" cy="383303"/>
              <a:chOff x="-125342" y="5372119"/>
              <a:chExt cx="663578" cy="763589"/>
            </a:xfrm>
            <a:solidFill>
              <a:schemeClr val="tx1">
                <a:lumMod val="75000"/>
              </a:schemeClr>
            </a:solidFill>
          </p:grpSpPr>
          <p:sp>
            <p:nvSpPr>
              <p:cNvPr id="364" name="Freeform 1429">
                <a:extLst>
                  <a:ext uri="{FF2B5EF4-FFF2-40B4-BE49-F238E27FC236}">
                    <a16:creationId xmlns="" xmlns:a16="http://schemas.microsoft.com/office/drawing/2014/main" id="{B758DD01-B8A2-4B45-80F3-177132CC745F}"/>
                  </a:ext>
                </a:extLst>
              </p:cNvPr>
              <p:cNvSpPr>
                <a:spLocks noEditPoints="1"/>
              </p:cNvSpPr>
              <p:nvPr/>
            </p:nvSpPr>
            <p:spPr bwMode="auto">
              <a:xfrm>
                <a:off x="-112642" y="5372119"/>
                <a:ext cx="650878" cy="763589"/>
              </a:xfrm>
              <a:custGeom>
                <a:avLst/>
                <a:gdLst>
                  <a:gd name="T0" fmla="*/ 196 w 204"/>
                  <a:gd name="T1" fmla="*/ 240 h 240"/>
                  <a:gd name="T2" fmla="*/ 191 w 204"/>
                  <a:gd name="T3" fmla="*/ 238 h 240"/>
                  <a:gd name="T4" fmla="*/ 5 w 204"/>
                  <a:gd name="T5" fmla="*/ 124 h 240"/>
                  <a:gd name="T6" fmla="*/ 0 w 204"/>
                  <a:gd name="T7" fmla="*/ 116 h 240"/>
                  <a:gd name="T8" fmla="*/ 5 w 204"/>
                  <a:gd name="T9" fmla="*/ 109 h 240"/>
                  <a:gd name="T10" fmla="*/ 191 w 204"/>
                  <a:gd name="T11" fmla="*/ 1 h 240"/>
                  <a:gd name="T12" fmla="*/ 196 w 204"/>
                  <a:gd name="T13" fmla="*/ 0 h 240"/>
                  <a:gd name="T14" fmla="*/ 204 w 204"/>
                  <a:gd name="T15" fmla="*/ 9 h 240"/>
                  <a:gd name="T16" fmla="*/ 204 w 204"/>
                  <a:gd name="T17" fmla="*/ 231 h 240"/>
                  <a:gd name="T18" fmla="*/ 196 w 204"/>
                  <a:gd name="T19" fmla="*/ 240 h 240"/>
                  <a:gd name="T20" fmla="*/ 8 w 204"/>
                  <a:gd name="T21" fmla="*/ 116 h 240"/>
                  <a:gd name="T22" fmla="*/ 9 w 204"/>
                  <a:gd name="T23" fmla="*/ 117 h 240"/>
                  <a:gd name="T24" fmla="*/ 195 w 204"/>
                  <a:gd name="T25" fmla="*/ 232 h 240"/>
                  <a:gd name="T26" fmla="*/ 196 w 204"/>
                  <a:gd name="T27" fmla="*/ 232 h 240"/>
                  <a:gd name="T28" fmla="*/ 196 w 204"/>
                  <a:gd name="T29" fmla="*/ 231 h 240"/>
                  <a:gd name="T30" fmla="*/ 196 w 204"/>
                  <a:gd name="T31" fmla="*/ 9 h 240"/>
                  <a:gd name="T32" fmla="*/ 196 w 204"/>
                  <a:gd name="T33" fmla="*/ 8 h 240"/>
                  <a:gd name="T34" fmla="*/ 195 w 204"/>
                  <a:gd name="T35" fmla="*/ 8 h 240"/>
                  <a:gd name="T36" fmla="*/ 9 w 204"/>
                  <a:gd name="T37" fmla="*/ 116 h 240"/>
                  <a:gd name="T38" fmla="*/ 8 w 204"/>
                  <a:gd name="T39" fmla="*/ 11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4" h="240">
                    <a:moveTo>
                      <a:pt x="196" y="240"/>
                    </a:moveTo>
                    <a:cubicBezTo>
                      <a:pt x="195" y="240"/>
                      <a:pt x="193" y="239"/>
                      <a:pt x="191" y="238"/>
                    </a:cubicBezTo>
                    <a:cubicBezTo>
                      <a:pt x="5" y="124"/>
                      <a:pt x="5" y="124"/>
                      <a:pt x="5" y="124"/>
                    </a:cubicBezTo>
                    <a:cubicBezTo>
                      <a:pt x="2" y="122"/>
                      <a:pt x="0" y="119"/>
                      <a:pt x="0" y="116"/>
                    </a:cubicBezTo>
                    <a:cubicBezTo>
                      <a:pt x="0" y="113"/>
                      <a:pt x="2" y="111"/>
                      <a:pt x="5" y="109"/>
                    </a:cubicBezTo>
                    <a:cubicBezTo>
                      <a:pt x="191" y="1"/>
                      <a:pt x="191" y="1"/>
                      <a:pt x="191" y="1"/>
                    </a:cubicBezTo>
                    <a:cubicBezTo>
                      <a:pt x="193" y="0"/>
                      <a:pt x="195" y="0"/>
                      <a:pt x="196" y="0"/>
                    </a:cubicBezTo>
                    <a:cubicBezTo>
                      <a:pt x="201" y="0"/>
                      <a:pt x="204" y="4"/>
                      <a:pt x="204" y="9"/>
                    </a:cubicBezTo>
                    <a:cubicBezTo>
                      <a:pt x="204" y="231"/>
                      <a:pt x="204" y="231"/>
                      <a:pt x="204" y="231"/>
                    </a:cubicBezTo>
                    <a:cubicBezTo>
                      <a:pt x="204" y="237"/>
                      <a:pt x="200" y="240"/>
                      <a:pt x="196" y="240"/>
                    </a:cubicBezTo>
                    <a:close/>
                    <a:moveTo>
                      <a:pt x="8" y="116"/>
                    </a:moveTo>
                    <a:cubicBezTo>
                      <a:pt x="8" y="116"/>
                      <a:pt x="8" y="117"/>
                      <a:pt x="9" y="117"/>
                    </a:cubicBezTo>
                    <a:cubicBezTo>
                      <a:pt x="195" y="232"/>
                      <a:pt x="195" y="232"/>
                      <a:pt x="195" y="232"/>
                    </a:cubicBezTo>
                    <a:cubicBezTo>
                      <a:pt x="196" y="232"/>
                      <a:pt x="196" y="232"/>
                      <a:pt x="196" y="232"/>
                    </a:cubicBezTo>
                    <a:cubicBezTo>
                      <a:pt x="196" y="232"/>
                      <a:pt x="196" y="231"/>
                      <a:pt x="196" y="231"/>
                    </a:cubicBezTo>
                    <a:cubicBezTo>
                      <a:pt x="196" y="9"/>
                      <a:pt x="196" y="9"/>
                      <a:pt x="196" y="9"/>
                    </a:cubicBezTo>
                    <a:cubicBezTo>
                      <a:pt x="196" y="9"/>
                      <a:pt x="196" y="8"/>
                      <a:pt x="196" y="8"/>
                    </a:cubicBezTo>
                    <a:cubicBezTo>
                      <a:pt x="196" y="8"/>
                      <a:pt x="196" y="8"/>
                      <a:pt x="195" y="8"/>
                    </a:cubicBezTo>
                    <a:cubicBezTo>
                      <a:pt x="9" y="116"/>
                      <a:pt x="9" y="116"/>
                      <a:pt x="9" y="116"/>
                    </a:cubicBezTo>
                    <a:cubicBezTo>
                      <a:pt x="8" y="116"/>
                      <a:pt x="8" y="116"/>
                      <a:pt x="8"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65" name="Freeform 1430">
                <a:extLst>
                  <a:ext uri="{FF2B5EF4-FFF2-40B4-BE49-F238E27FC236}">
                    <a16:creationId xmlns="" xmlns:a16="http://schemas.microsoft.com/office/drawing/2014/main" id="{DDEE12B1-2459-42A1-BDEE-0AE613F62E8B}"/>
                  </a:ext>
                </a:extLst>
              </p:cNvPr>
              <p:cNvSpPr>
                <a:spLocks/>
              </p:cNvSpPr>
              <p:nvPr/>
            </p:nvSpPr>
            <p:spPr bwMode="auto">
              <a:xfrm>
                <a:off x="-125342" y="5372119"/>
                <a:ext cx="25400" cy="763589"/>
              </a:xfrm>
              <a:custGeom>
                <a:avLst/>
                <a:gdLst>
                  <a:gd name="T0" fmla="*/ 4 w 8"/>
                  <a:gd name="T1" fmla="*/ 240 h 240"/>
                  <a:gd name="T2" fmla="*/ 0 w 8"/>
                  <a:gd name="T3" fmla="*/ 236 h 240"/>
                  <a:gd name="T4" fmla="*/ 0 w 8"/>
                  <a:gd name="T5" fmla="*/ 4 h 240"/>
                  <a:gd name="T6" fmla="*/ 4 w 8"/>
                  <a:gd name="T7" fmla="*/ 0 h 240"/>
                  <a:gd name="T8" fmla="*/ 8 w 8"/>
                  <a:gd name="T9" fmla="*/ 4 h 240"/>
                  <a:gd name="T10" fmla="*/ 8 w 8"/>
                  <a:gd name="T11" fmla="*/ 236 h 240"/>
                  <a:gd name="T12" fmla="*/ 4 w 8"/>
                  <a:gd name="T13" fmla="*/ 240 h 240"/>
                </a:gdLst>
                <a:ahLst/>
                <a:cxnLst>
                  <a:cxn ang="0">
                    <a:pos x="T0" y="T1"/>
                  </a:cxn>
                  <a:cxn ang="0">
                    <a:pos x="T2" y="T3"/>
                  </a:cxn>
                  <a:cxn ang="0">
                    <a:pos x="T4" y="T5"/>
                  </a:cxn>
                  <a:cxn ang="0">
                    <a:pos x="T6" y="T7"/>
                  </a:cxn>
                  <a:cxn ang="0">
                    <a:pos x="T8" y="T9"/>
                  </a:cxn>
                  <a:cxn ang="0">
                    <a:pos x="T10" y="T11"/>
                  </a:cxn>
                  <a:cxn ang="0">
                    <a:pos x="T12" y="T13"/>
                  </a:cxn>
                </a:cxnLst>
                <a:rect l="0" t="0" r="r" b="b"/>
                <a:pathLst>
                  <a:path w="8" h="240">
                    <a:moveTo>
                      <a:pt x="4" y="240"/>
                    </a:moveTo>
                    <a:cubicBezTo>
                      <a:pt x="2" y="240"/>
                      <a:pt x="0" y="238"/>
                      <a:pt x="0" y="236"/>
                    </a:cubicBezTo>
                    <a:cubicBezTo>
                      <a:pt x="0" y="4"/>
                      <a:pt x="0" y="4"/>
                      <a:pt x="0" y="4"/>
                    </a:cubicBezTo>
                    <a:cubicBezTo>
                      <a:pt x="0" y="2"/>
                      <a:pt x="2" y="0"/>
                      <a:pt x="4" y="0"/>
                    </a:cubicBezTo>
                    <a:cubicBezTo>
                      <a:pt x="6" y="0"/>
                      <a:pt x="8" y="2"/>
                      <a:pt x="8" y="4"/>
                    </a:cubicBezTo>
                    <a:cubicBezTo>
                      <a:pt x="8" y="236"/>
                      <a:pt x="8" y="236"/>
                      <a:pt x="8" y="236"/>
                    </a:cubicBezTo>
                    <a:cubicBezTo>
                      <a:pt x="8" y="238"/>
                      <a:pt x="6" y="240"/>
                      <a:pt x="4" y="2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366" name="Group 876">
              <a:extLst>
                <a:ext uri="{FF2B5EF4-FFF2-40B4-BE49-F238E27FC236}">
                  <a16:creationId xmlns="" xmlns:a16="http://schemas.microsoft.com/office/drawing/2014/main" id="{F377D770-8CB6-40E6-A6CB-C7F5A612602D}"/>
                </a:ext>
              </a:extLst>
            </p:cNvPr>
            <p:cNvGrpSpPr/>
            <p:nvPr/>
          </p:nvGrpSpPr>
          <p:grpSpPr>
            <a:xfrm>
              <a:off x="9505048" y="4844527"/>
              <a:ext cx="384101" cy="383303"/>
              <a:chOff x="5430930" y="5372119"/>
              <a:chExt cx="765178" cy="763589"/>
            </a:xfrm>
            <a:solidFill>
              <a:schemeClr val="tx1">
                <a:lumMod val="75000"/>
              </a:schemeClr>
            </a:solidFill>
          </p:grpSpPr>
          <p:sp>
            <p:nvSpPr>
              <p:cNvPr id="367" name="Freeform 1431">
                <a:extLst>
                  <a:ext uri="{FF2B5EF4-FFF2-40B4-BE49-F238E27FC236}">
                    <a16:creationId xmlns="" xmlns:a16="http://schemas.microsoft.com/office/drawing/2014/main" id="{76289F20-FD85-4134-A0BB-BDACB47AF9AE}"/>
                  </a:ext>
                </a:extLst>
              </p:cNvPr>
              <p:cNvSpPr>
                <a:spLocks/>
              </p:cNvSpPr>
              <p:nvPr/>
            </p:nvSpPr>
            <p:spPr bwMode="auto">
              <a:xfrm>
                <a:off x="5508718" y="5818207"/>
                <a:ext cx="25400" cy="317501"/>
              </a:xfrm>
              <a:custGeom>
                <a:avLst/>
                <a:gdLst>
                  <a:gd name="T0" fmla="*/ 4 w 8"/>
                  <a:gd name="T1" fmla="*/ 100 h 100"/>
                  <a:gd name="T2" fmla="*/ 0 w 8"/>
                  <a:gd name="T3" fmla="*/ 96 h 100"/>
                  <a:gd name="T4" fmla="*/ 0 w 8"/>
                  <a:gd name="T5" fmla="*/ 4 h 100"/>
                  <a:gd name="T6" fmla="*/ 4 w 8"/>
                  <a:gd name="T7" fmla="*/ 0 h 100"/>
                  <a:gd name="T8" fmla="*/ 8 w 8"/>
                  <a:gd name="T9" fmla="*/ 4 h 100"/>
                  <a:gd name="T10" fmla="*/ 8 w 8"/>
                  <a:gd name="T11" fmla="*/ 96 h 100"/>
                  <a:gd name="T12" fmla="*/ 4 w 8"/>
                  <a:gd name="T13" fmla="*/ 100 h 100"/>
                </a:gdLst>
                <a:ahLst/>
                <a:cxnLst>
                  <a:cxn ang="0">
                    <a:pos x="T0" y="T1"/>
                  </a:cxn>
                  <a:cxn ang="0">
                    <a:pos x="T2" y="T3"/>
                  </a:cxn>
                  <a:cxn ang="0">
                    <a:pos x="T4" y="T5"/>
                  </a:cxn>
                  <a:cxn ang="0">
                    <a:pos x="T6" y="T7"/>
                  </a:cxn>
                  <a:cxn ang="0">
                    <a:pos x="T8" y="T9"/>
                  </a:cxn>
                  <a:cxn ang="0">
                    <a:pos x="T10" y="T11"/>
                  </a:cxn>
                  <a:cxn ang="0">
                    <a:pos x="T12" y="T13"/>
                  </a:cxn>
                </a:cxnLst>
                <a:rect l="0" t="0" r="r" b="b"/>
                <a:pathLst>
                  <a:path w="8" h="100">
                    <a:moveTo>
                      <a:pt x="4" y="100"/>
                    </a:moveTo>
                    <a:cubicBezTo>
                      <a:pt x="2" y="100"/>
                      <a:pt x="0" y="98"/>
                      <a:pt x="0" y="96"/>
                    </a:cubicBezTo>
                    <a:cubicBezTo>
                      <a:pt x="0" y="4"/>
                      <a:pt x="0" y="4"/>
                      <a:pt x="0" y="4"/>
                    </a:cubicBezTo>
                    <a:cubicBezTo>
                      <a:pt x="0" y="2"/>
                      <a:pt x="2" y="0"/>
                      <a:pt x="4" y="0"/>
                    </a:cubicBezTo>
                    <a:cubicBezTo>
                      <a:pt x="6" y="0"/>
                      <a:pt x="8" y="2"/>
                      <a:pt x="8" y="4"/>
                    </a:cubicBezTo>
                    <a:cubicBezTo>
                      <a:pt x="8" y="96"/>
                      <a:pt x="8" y="96"/>
                      <a:pt x="8" y="96"/>
                    </a:cubicBezTo>
                    <a:cubicBezTo>
                      <a:pt x="8" y="98"/>
                      <a:pt x="6" y="100"/>
                      <a:pt x="4"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68" name="Freeform 1432">
                <a:extLst>
                  <a:ext uri="{FF2B5EF4-FFF2-40B4-BE49-F238E27FC236}">
                    <a16:creationId xmlns="" xmlns:a16="http://schemas.microsoft.com/office/drawing/2014/main" id="{02FB7515-BE7E-448A-ABBD-9494F241AED5}"/>
                  </a:ext>
                </a:extLst>
              </p:cNvPr>
              <p:cNvSpPr>
                <a:spLocks/>
              </p:cNvSpPr>
              <p:nvPr/>
            </p:nvSpPr>
            <p:spPr bwMode="auto">
              <a:xfrm>
                <a:off x="5508718" y="5372119"/>
                <a:ext cx="25400" cy="314326"/>
              </a:xfrm>
              <a:custGeom>
                <a:avLst/>
                <a:gdLst>
                  <a:gd name="T0" fmla="*/ 4 w 8"/>
                  <a:gd name="T1" fmla="*/ 99 h 99"/>
                  <a:gd name="T2" fmla="*/ 0 w 8"/>
                  <a:gd name="T3" fmla="*/ 95 h 99"/>
                  <a:gd name="T4" fmla="*/ 0 w 8"/>
                  <a:gd name="T5" fmla="*/ 4 h 99"/>
                  <a:gd name="T6" fmla="*/ 4 w 8"/>
                  <a:gd name="T7" fmla="*/ 0 h 99"/>
                  <a:gd name="T8" fmla="*/ 8 w 8"/>
                  <a:gd name="T9" fmla="*/ 4 h 99"/>
                  <a:gd name="T10" fmla="*/ 8 w 8"/>
                  <a:gd name="T11" fmla="*/ 95 h 99"/>
                  <a:gd name="T12" fmla="*/ 4 w 8"/>
                  <a:gd name="T13" fmla="*/ 99 h 99"/>
                </a:gdLst>
                <a:ahLst/>
                <a:cxnLst>
                  <a:cxn ang="0">
                    <a:pos x="T0" y="T1"/>
                  </a:cxn>
                  <a:cxn ang="0">
                    <a:pos x="T2" y="T3"/>
                  </a:cxn>
                  <a:cxn ang="0">
                    <a:pos x="T4" y="T5"/>
                  </a:cxn>
                  <a:cxn ang="0">
                    <a:pos x="T6" y="T7"/>
                  </a:cxn>
                  <a:cxn ang="0">
                    <a:pos x="T8" y="T9"/>
                  </a:cxn>
                  <a:cxn ang="0">
                    <a:pos x="T10" y="T11"/>
                  </a:cxn>
                  <a:cxn ang="0">
                    <a:pos x="T12" y="T13"/>
                  </a:cxn>
                </a:cxnLst>
                <a:rect l="0" t="0" r="r" b="b"/>
                <a:pathLst>
                  <a:path w="8" h="99">
                    <a:moveTo>
                      <a:pt x="4" y="99"/>
                    </a:moveTo>
                    <a:cubicBezTo>
                      <a:pt x="2" y="99"/>
                      <a:pt x="0" y="97"/>
                      <a:pt x="0" y="95"/>
                    </a:cubicBezTo>
                    <a:cubicBezTo>
                      <a:pt x="0" y="4"/>
                      <a:pt x="0" y="4"/>
                      <a:pt x="0" y="4"/>
                    </a:cubicBezTo>
                    <a:cubicBezTo>
                      <a:pt x="0" y="2"/>
                      <a:pt x="2" y="0"/>
                      <a:pt x="4" y="0"/>
                    </a:cubicBezTo>
                    <a:cubicBezTo>
                      <a:pt x="6" y="0"/>
                      <a:pt x="8" y="2"/>
                      <a:pt x="8" y="4"/>
                    </a:cubicBezTo>
                    <a:cubicBezTo>
                      <a:pt x="8" y="95"/>
                      <a:pt x="8" y="95"/>
                      <a:pt x="8" y="95"/>
                    </a:cubicBezTo>
                    <a:cubicBezTo>
                      <a:pt x="8" y="97"/>
                      <a:pt x="6" y="99"/>
                      <a:pt x="4"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69" name="Freeform 1433">
                <a:extLst>
                  <a:ext uri="{FF2B5EF4-FFF2-40B4-BE49-F238E27FC236}">
                    <a16:creationId xmlns="" xmlns:a16="http://schemas.microsoft.com/office/drawing/2014/main" id="{94ADB530-34E0-450B-AA89-0BA3F5FB7456}"/>
                  </a:ext>
                </a:extLst>
              </p:cNvPr>
              <p:cNvSpPr>
                <a:spLocks/>
              </p:cNvSpPr>
              <p:nvPr/>
            </p:nvSpPr>
            <p:spPr bwMode="auto">
              <a:xfrm>
                <a:off x="6094508" y="5676919"/>
                <a:ext cx="25400" cy="458788"/>
              </a:xfrm>
              <a:custGeom>
                <a:avLst/>
                <a:gdLst>
                  <a:gd name="T0" fmla="*/ 4 w 8"/>
                  <a:gd name="T1" fmla="*/ 144 h 144"/>
                  <a:gd name="T2" fmla="*/ 0 w 8"/>
                  <a:gd name="T3" fmla="*/ 140 h 144"/>
                  <a:gd name="T4" fmla="*/ 0 w 8"/>
                  <a:gd name="T5" fmla="*/ 4 h 144"/>
                  <a:gd name="T6" fmla="*/ 4 w 8"/>
                  <a:gd name="T7" fmla="*/ 0 h 144"/>
                  <a:gd name="T8" fmla="*/ 8 w 8"/>
                  <a:gd name="T9" fmla="*/ 4 h 144"/>
                  <a:gd name="T10" fmla="*/ 8 w 8"/>
                  <a:gd name="T11" fmla="*/ 140 h 144"/>
                  <a:gd name="T12" fmla="*/ 4 w 8"/>
                  <a:gd name="T13" fmla="*/ 144 h 144"/>
                </a:gdLst>
                <a:ahLst/>
                <a:cxnLst>
                  <a:cxn ang="0">
                    <a:pos x="T0" y="T1"/>
                  </a:cxn>
                  <a:cxn ang="0">
                    <a:pos x="T2" y="T3"/>
                  </a:cxn>
                  <a:cxn ang="0">
                    <a:pos x="T4" y="T5"/>
                  </a:cxn>
                  <a:cxn ang="0">
                    <a:pos x="T6" y="T7"/>
                  </a:cxn>
                  <a:cxn ang="0">
                    <a:pos x="T8" y="T9"/>
                  </a:cxn>
                  <a:cxn ang="0">
                    <a:pos x="T10" y="T11"/>
                  </a:cxn>
                  <a:cxn ang="0">
                    <a:pos x="T12" y="T13"/>
                  </a:cxn>
                </a:cxnLst>
                <a:rect l="0" t="0" r="r" b="b"/>
                <a:pathLst>
                  <a:path w="8" h="144">
                    <a:moveTo>
                      <a:pt x="4" y="144"/>
                    </a:moveTo>
                    <a:cubicBezTo>
                      <a:pt x="2" y="144"/>
                      <a:pt x="0" y="142"/>
                      <a:pt x="0" y="140"/>
                    </a:cubicBezTo>
                    <a:cubicBezTo>
                      <a:pt x="0" y="4"/>
                      <a:pt x="0" y="4"/>
                      <a:pt x="0" y="4"/>
                    </a:cubicBezTo>
                    <a:cubicBezTo>
                      <a:pt x="0" y="2"/>
                      <a:pt x="2" y="0"/>
                      <a:pt x="4" y="0"/>
                    </a:cubicBezTo>
                    <a:cubicBezTo>
                      <a:pt x="6" y="0"/>
                      <a:pt x="8" y="2"/>
                      <a:pt x="8" y="4"/>
                    </a:cubicBezTo>
                    <a:cubicBezTo>
                      <a:pt x="8" y="140"/>
                      <a:pt x="8" y="140"/>
                      <a:pt x="8" y="140"/>
                    </a:cubicBezTo>
                    <a:cubicBezTo>
                      <a:pt x="8" y="142"/>
                      <a:pt x="6" y="144"/>
                      <a:pt x="4"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70" name="Freeform 1434">
                <a:extLst>
                  <a:ext uri="{FF2B5EF4-FFF2-40B4-BE49-F238E27FC236}">
                    <a16:creationId xmlns="" xmlns:a16="http://schemas.microsoft.com/office/drawing/2014/main" id="{E95574D6-ED64-466A-8103-140BEAC4AE47}"/>
                  </a:ext>
                </a:extLst>
              </p:cNvPr>
              <p:cNvSpPr>
                <a:spLocks/>
              </p:cNvSpPr>
              <p:nvPr/>
            </p:nvSpPr>
            <p:spPr bwMode="auto">
              <a:xfrm>
                <a:off x="6094508" y="5372119"/>
                <a:ext cx="25400" cy="171450"/>
              </a:xfrm>
              <a:custGeom>
                <a:avLst/>
                <a:gdLst>
                  <a:gd name="T0" fmla="*/ 4 w 8"/>
                  <a:gd name="T1" fmla="*/ 54 h 54"/>
                  <a:gd name="T2" fmla="*/ 0 w 8"/>
                  <a:gd name="T3" fmla="*/ 50 h 54"/>
                  <a:gd name="T4" fmla="*/ 0 w 8"/>
                  <a:gd name="T5" fmla="*/ 4 h 54"/>
                  <a:gd name="T6" fmla="*/ 4 w 8"/>
                  <a:gd name="T7" fmla="*/ 0 h 54"/>
                  <a:gd name="T8" fmla="*/ 8 w 8"/>
                  <a:gd name="T9" fmla="*/ 4 h 54"/>
                  <a:gd name="T10" fmla="*/ 8 w 8"/>
                  <a:gd name="T11" fmla="*/ 50 h 54"/>
                  <a:gd name="T12" fmla="*/ 4 w 8"/>
                  <a:gd name="T13" fmla="*/ 54 h 54"/>
                </a:gdLst>
                <a:ahLst/>
                <a:cxnLst>
                  <a:cxn ang="0">
                    <a:pos x="T0" y="T1"/>
                  </a:cxn>
                  <a:cxn ang="0">
                    <a:pos x="T2" y="T3"/>
                  </a:cxn>
                  <a:cxn ang="0">
                    <a:pos x="T4" y="T5"/>
                  </a:cxn>
                  <a:cxn ang="0">
                    <a:pos x="T6" y="T7"/>
                  </a:cxn>
                  <a:cxn ang="0">
                    <a:pos x="T8" y="T9"/>
                  </a:cxn>
                  <a:cxn ang="0">
                    <a:pos x="T10" y="T11"/>
                  </a:cxn>
                  <a:cxn ang="0">
                    <a:pos x="T12" y="T13"/>
                  </a:cxn>
                </a:cxnLst>
                <a:rect l="0" t="0" r="r" b="b"/>
                <a:pathLst>
                  <a:path w="8" h="54">
                    <a:moveTo>
                      <a:pt x="4" y="54"/>
                    </a:moveTo>
                    <a:cubicBezTo>
                      <a:pt x="2" y="54"/>
                      <a:pt x="0" y="53"/>
                      <a:pt x="0" y="50"/>
                    </a:cubicBezTo>
                    <a:cubicBezTo>
                      <a:pt x="0" y="4"/>
                      <a:pt x="0" y="4"/>
                      <a:pt x="0" y="4"/>
                    </a:cubicBezTo>
                    <a:cubicBezTo>
                      <a:pt x="0" y="2"/>
                      <a:pt x="2" y="0"/>
                      <a:pt x="4" y="0"/>
                    </a:cubicBezTo>
                    <a:cubicBezTo>
                      <a:pt x="6" y="0"/>
                      <a:pt x="8" y="2"/>
                      <a:pt x="8" y="4"/>
                    </a:cubicBezTo>
                    <a:cubicBezTo>
                      <a:pt x="8" y="50"/>
                      <a:pt x="8" y="50"/>
                      <a:pt x="8" y="50"/>
                    </a:cubicBezTo>
                    <a:cubicBezTo>
                      <a:pt x="8" y="53"/>
                      <a:pt x="6" y="54"/>
                      <a:pt x="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71" name="Freeform 1435">
                <a:extLst>
                  <a:ext uri="{FF2B5EF4-FFF2-40B4-BE49-F238E27FC236}">
                    <a16:creationId xmlns="" xmlns:a16="http://schemas.microsoft.com/office/drawing/2014/main" id="{BF592FE0-6342-40AE-8D5A-89A629054273}"/>
                  </a:ext>
                </a:extLst>
              </p:cNvPr>
              <p:cNvSpPr>
                <a:spLocks/>
              </p:cNvSpPr>
              <p:nvPr/>
            </p:nvSpPr>
            <p:spPr bwMode="auto">
              <a:xfrm>
                <a:off x="5800819" y="5970607"/>
                <a:ext cx="25400" cy="165100"/>
              </a:xfrm>
              <a:custGeom>
                <a:avLst/>
                <a:gdLst>
                  <a:gd name="T0" fmla="*/ 4 w 8"/>
                  <a:gd name="T1" fmla="*/ 52 h 52"/>
                  <a:gd name="T2" fmla="*/ 0 w 8"/>
                  <a:gd name="T3" fmla="*/ 48 h 52"/>
                  <a:gd name="T4" fmla="*/ 0 w 8"/>
                  <a:gd name="T5" fmla="*/ 4 h 52"/>
                  <a:gd name="T6" fmla="*/ 4 w 8"/>
                  <a:gd name="T7" fmla="*/ 0 h 52"/>
                  <a:gd name="T8" fmla="*/ 8 w 8"/>
                  <a:gd name="T9" fmla="*/ 4 h 52"/>
                  <a:gd name="T10" fmla="*/ 8 w 8"/>
                  <a:gd name="T11" fmla="*/ 48 h 52"/>
                  <a:gd name="T12" fmla="*/ 4 w 8"/>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8" h="52">
                    <a:moveTo>
                      <a:pt x="4" y="52"/>
                    </a:moveTo>
                    <a:cubicBezTo>
                      <a:pt x="2" y="52"/>
                      <a:pt x="0" y="50"/>
                      <a:pt x="0" y="48"/>
                    </a:cubicBezTo>
                    <a:cubicBezTo>
                      <a:pt x="0" y="4"/>
                      <a:pt x="0" y="4"/>
                      <a:pt x="0" y="4"/>
                    </a:cubicBezTo>
                    <a:cubicBezTo>
                      <a:pt x="0" y="2"/>
                      <a:pt x="2" y="0"/>
                      <a:pt x="4" y="0"/>
                    </a:cubicBezTo>
                    <a:cubicBezTo>
                      <a:pt x="6" y="0"/>
                      <a:pt x="8" y="2"/>
                      <a:pt x="8" y="4"/>
                    </a:cubicBezTo>
                    <a:cubicBezTo>
                      <a:pt x="8" y="48"/>
                      <a:pt x="8" y="48"/>
                      <a:pt x="8" y="48"/>
                    </a:cubicBezTo>
                    <a:cubicBezTo>
                      <a:pt x="8" y="50"/>
                      <a:pt x="6" y="52"/>
                      <a:pt x="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72" name="Freeform 1436">
                <a:extLst>
                  <a:ext uri="{FF2B5EF4-FFF2-40B4-BE49-F238E27FC236}">
                    <a16:creationId xmlns="" xmlns:a16="http://schemas.microsoft.com/office/drawing/2014/main" id="{1AD94D21-5277-4AA8-8C24-7EA39D4E57F0}"/>
                  </a:ext>
                </a:extLst>
              </p:cNvPr>
              <p:cNvSpPr>
                <a:spLocks/>
              </p:cNvSpPr>
              <p:nvPr/>
            </p:nvSpPr>
            <p:spPr bwMode="auto">
              <a:xfrm>
                <a:off x="5800819" y="5372119"/>
                <a:ext cx="25400" cy="468313"/>
              </a:xfrm>
              <a:custGeom>
                <a:avLst/>
                <a:gdLst>
                  <a:gd name="T0" fmla="*/ 4 w 8"/>
                  <a:gd name="T1" fmla="*/ 147 h 147"/>
                  <a:gd name="T2" fmla="*/ 0 w 8"/>
                  <a:gd name="T3" fmla="*/ 143 h 147"/>
                  <a:gd name="T4" fmla="*/ 0 w 8"/>
                  <a:gd name="T5" fmla="*/ 4 h 147"/>
                  <a:gd name="T6" fmla="*/ 4 w 8"/>
                  <a:gd name="T7" fmla="*/ 0 h 147"/>
                  <a:gd name="T8" fmla="*/ 8 w 8"/>
                  <a:gd name="T9" fmla="*/ 4 h 147"/>
                  <a:gd name="T10" fmla="*/ 8 w 8"/>
                  <a:gd name="T11" fmla="*/ 143 h 147"/>
                  <a:gd name="T12" fmla="*/ 4 w 8"/>
                  <a:gd name="T13" fmla="*/ 147 h 147"/>
                </a:gdLst>
                <a:ahLst/>
                <a:cxnLst>
                  <a:cxn ang="0">
                    <a:pos x="T0" y="T1"/>
                  </a:cxn>
                  <a:cxn ang="0">
                    <a:pos x="T2" y="T3"/>
                  </a:cxn>
                  <a:cxn ang="0">
                    <a:pos x="T4" y="T5"/>
                  </a:cxn>
                  <a:cxn ang="0">
                    <a:pos x="T6" y="T7"/>
                  </a:cxn>
                  <a:cxn ang="0">
                    <a:pos x="T8" y="T9"/>
                  </a:cxn>
                  <a:cxn ang="0">
                    <a:pos x="T10" y="T11"/>
                  </a:cxn>
                  <a:cxn ang="0">
                    <a:pos x="T12" y="T13"/>
                  </a:cxn>
                </a:cxnLst>
                <a:rect l="0" t="0" r="r" b="b"/>
                <a:pathLst>
                  <a:path w="8" h="147">
                    <a:moveTo>
                      <a:pt x="4" y="147"/>
                    </a:moveTo>
                    <a:cubicBezTo>
                      <a:pt x="2" y="147"/>
                      <a:pt x="0" y="145"/>
                      <a:pt x="0" y="143"/>
                    </a:cubicBezTo>
                    <a:cubicBezTo>
                      <a:pt x="0" y="4"/>
                      <a:pt x="0" y="4"/>
                      <a:pt x="0" y="4"/>
                    </a:cubicBezTo>
                    <a:cubicBezTo>
                      <a:pt x="0" y="2"/>
                      <a:pt x="2" y="0"/>
                      <a:pt x="4" y="0"/>
                    </a:cubicBezTo>
                    <a:cubicBezTo>
                      <a:pt x="6" y="0"/>
                      <a:pt x="8" y="2"/>
                      <a:pt x="8" y="4"/>
                    </a:cubicBezTo>
                    <a:cubicBezTo>
                      <a:pt x="8" y="143"/>
                      <a:pt x="8" y="143"/>
                      <a:pt x="8" y="143"/>
                    </a:cubicBezTo>
                    <a:cubicBezTo>
                      <a:pt x="8" y="145"/>
                      <a:pt x="6" y="147"/>
                      <a:pt x="4"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73" name="Freeform 1437">
                <a:extLst>
                  <a:ext uri="{FF2B5EF4-FFF2-40B4-BE49-F238E27FC236}">
                    <a16:creationId xmlns="" xmlns:a16="http://schemas.microsoft.com/office/drawing/2014/main" id="{DB391B1A-F3FA-48AA-BA05-1690BA21B0F5}"/>
                  </a:ext>
                </a:extLst>
              </p:cNvPr>
              <p:cNvSpPr>
                <a:spLocks noEditPoints="1"/>
              </p:cNvSpPr>
              <p:nvPr/>
            </p:nvSpPr>
            <p:spPr bwMode="auto">
              <a:xfrm>
                <a:off x="5724619" y="5818207"/>
                <a:ext cx="177801" cy="177800"/>
              </a:xfrm>
              <a:custGeom>
                <a:avLst/>
                <a:gdLst>
                  <a:gd name="T0" fmla="*/ 28 w 56"/>
                  <a:gd name="T1" fmla="*/ 56 h 56"/>
                  <a:gd name="T2" fmla="*/ 0 w 56"/>
                  <a:gd name="T3" fmla="*/ 28 h 56"/>
                  <a:gd name="T4" fmla="*/ 28 w 56"/>
                  <a:gd name="T5" fmla="*/ 0 h 56"/>
                  <a:gd name="T6" fmla="*/ 56 w 56"/>
                  <a:gd name="T7" fmla="*/ 28 h 56"/>
                  <a:gd name="T8" fmla="*/ 28 w 56"/>
                  <a:gd name="T9" fmla="*/ 56 h 56"/>
                  <a:gd name="T10" fmla="*/ 28 w 56"/>
                  <a:gd name="T11" fmla="*/ 8 h 56"/>
                  <a:gd name="T12" fmla="*/ 8 w 56"/>
                  <a:gd name="T13" fmla="*/ 28 h 56"/>
                  <a:gd name="T14" fmla="*/ 28 w 56"/>
                  <a:gd name="T15" fmla="*/ 48 h 56"/>
                  <a:gd name="T16" fmla="*/ 48 w 56"/>
                  <a:gd name="T17" fmla="*/ 28 h 56"/>
                  <a:gd name="T18" fmla="*/ 28 w 56"/>
                  <a:gd name="T1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13" y="56"/>
                      <a:pt x="0" y="43"/>
                      <a:pt x="0" y="28"/>
                    </a:cubicBezTo>
                    <a:cubicBezTo>
                      <a:pt x="0" y="13"/>
                      <a:pt x="13" y="0"/>
                      <a:pt x="28" y="0"/>
                    </a:cubicBezTo>
                    <a:cubicBezTo>
                      <a:pt x="43" y="0"/>
                      <a:pt x="56" y="13"/>
                      <a:pt x="56" y="28"/>
                    </a:cubicBezTo>
                    <a:cubicBezTo>
                      <a:pt x="56" y="43"/>
                      <a:pt x="43" y="56"/>
                      <a:pt x="28" y="56"/>
                    </a:cubicBezTo>
                    <a:close/>
                    <a:moveTo>
                      <a:pt x="28" y="8"/>
                    </a:moveTo>
                    <a:cubicBezTo>
                      <a:pt x="17" y="8"/>
                      <a:pt x="8" y="17"/>
                      <a:pt x="8" y="28"/>
                    </a:cubicBezTo>
                    <a:cubicBezTo>
                      <a:pt x="8" y="39"/>
                      <a:pt x="17" y="48"/>
                      <a:pt x="28" y="48"/>
                    </a:cubicBezTo>
                    <a:cubicBezTo>
                      <a:pt x="39" y="48"/>
                      <a:pt x="48" y="39"/>
                      <a:pt x="48" y="28"/>
                    </a:cubicBezTo>
                    <a:cubicBezTo>
                      <a:pt x="48" y="17"/>
                      <a:pt x="39" y="8"/>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74" name="Freeform 1438">
                <a:extLst>
                  <a:ext uri="{FF2B5EF4-FFF2-40B4-BE49-F238E27FC236}">
                    <a16:creationId xmlns="" xmlns:a16="http://schemas.microsoft.com/office/drawing/2014/main" id="{11167D5A-03F9-4700-A50E-6AF900FC1ACF}"/>
                  </a:ext>
                </a:extLst>
              </p:cNvPr>
              <p:cNvSpPr>
                <a:spLocks noEditPoints="1"/>
              </p:cNvSpPr>
              <p:nvPr/>
            </p:nvSpPr>
            <p:spPr bwMode="auto">
              <a:xfrm>
                <a:off x="6018307" y="5524519"/>
                <a:ext cx="177801" cy="177800"/>
              </a:xfrm>
              <a:custGeom>
                <a:avLst/>
                <a:gdLst>
                  <a:gd name="T0" fmla="*/ 28 w 56"/>
                  <a:gd name="T1" fmla="*/ 56 h 56"/>
                  <a:gd name="T2" fmla="*/ 0 w 56"/>
                  <a:gd name="T3" fmla="*/ 28 h 56"/>
                  <a:gd name="T4" fmla="*/ 28 w 56"/>
                  <a:gd name="T5" fmla="*/ 0 h 56"/>
                  <a:gd name="T6" fmla="*/ 56 w 56"/>
                  <a:gd name="T7" fmla="*/ 28 h 56"/>
                  <a:gd name="T8" fmla="*/ 28 w 56"/>
                  <a:gd name="T9" fmla="*/ 56 h 56"/>
                  <a:gd name="T10" fmla="*/ 28 w 56"/>
                  <a:gd name="T11" fmla="*/ 8 h 56"/>
                  <a:gd name="T12" fmla="*/ 8 w 56"/>
                  <a:gd name="T13" fmla="*/ 28 h 56"/>
                  <a:gd name="T14" fmla="*/ 28 w 56"/>
                  <a:gd name="T15" fmla="*/ 48 h 56"/>
                  <a:gd name="T16" fmla="*/ 48 w 56"/>
                  <a:gd name="T17" fmla="*/ 28 h 56"/>
                  <a:gd name="T18" fmla="*/ 28 w 56"/>
                  <a:gd name="T1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13" y="56"/>
                      <a:pt x="0" y="43"/>
                      <a:pt x="0" y="28"/>
                    </a:cubicBezTo>
                    <a:cubicBezTo>
                      <a:pt x="0" y="13"/>
                      <a:pt x="13" y="0"/>
                      <a:pt x="28" y="0"/>
                    </a:cubicBezTo>
                    <a:cubicBezTo>
                      <a:pt x="43" y="0"/>
                      <a:pt x="56" y="13"/>
                      <a:pt x="56" y="28"/>
                    </a:cubicBezTo>
                    <a:cubicBezTo>
                      <a:pt x="56" y="43"/>
                      <a:pt x="43" y="56"/>
                      <a:pt x="28" y="56"/>
                    </a:cubicBezTo>
                    <a:close/>
                    <a:moveTo>
                      <a:pt x="28" y="8"/>
                    </a:moveTo>
                    <a:cubicBezTo>
                      <a:pt x="17" y="8"/>
                      <a:pt x="8" y="17"/>
                      <a:pt x="8" y="28"/>
                    </a:cubicBezTo>
                    <a:cubicBezTo>
                      <a:pt x="8" y="39"/>
                      <a:pt x="17" y="48"/>
                      <a:pt x="28" y="48"/>
                    </a:cubicBezTo>
                    <a:cubicBezTo>
                      <a:pt x="39" y="48"/>
                      <a:pt x="48" y="39"/>
                      <a:pt x="48" y="28"/>
                    </a:cubicBezTo>
                    <a:cubicBezTo>
                      <a:pt x="48" y="17"/>
                      <a:pt x="39" y="8"/>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75" name="Freeform 1439">
                <a:extLst>
                  <a:ext uri="{FF2B5EF4-FFF2-40B4-BE49-F238E27FC236}">
                    <a16:creationId xmlns="" xmlns:a16="http://schemas.microsoft.com/office/drawing/2014/main" id="{91DD13D0-EC7E-4207-ADFC-8A2836419090}"/>
                  </a:ext>
                </a:extLst>
              </p:cNvPr>
              <p:cNvSpPr>
                <a:spLocks noEditPoints="1"/>
              </p:cNvSpPr>
              <p:nvPr/>
            </p:nvSpPr>
            <p:spPr bwMode="auto">
              <a:xfrm>
                <a:off x="5430930" y="5664219"/>
                <a:ext cx="179388" cy="179388"/>
              </a:xfrm>
              <a:custGeom>
                <a:avLst/>
                <a:gdLst>
                  <a:gd name="T0" fmla="*/ 28 w 56"/>
                  <a:gd name="T1" fmla="*/ 56 h 56"/>
                  <a:gd name="T2" fmla="*/ 0 w 56"/>
                  <a:gd name="T3" fmla="*/ 28 h 56"/>
                  <a:gd name="T4" fmla="*/ 28 w 56"/>
                  <a:gd name="T5" fmla="*/ 0 h 56"/>
                  <a:gd name="T6" fmla="*/ 56 w 56"/>
                  <a:gd name="T7" fmla="*/ 28 h 56"/>
                  <a:gd name="T8" fmla="*/ 28 w 56"/>
                  <a:gd name="T9" fmla="*/ 56 h 56"/>
                  <a:gd name="T10" fmla="*/ 28 w 56"/>
                  <a:gd name="T11" fmla="*/ 8 h 56"/>
                  <a:gd name="T12" fmla="*/ 8 w 56"/>
                  <a:gd name="T13" fmla="*/ 28 h 56"/>
                  <a:gd name="T14" fmla="*/ 28 w 56"/>
                  <a:gd name="T15" fmla="*/ 48 h 56"/>
                  <a:gd name="T16" fmla="*/ 48 w 56"/>
                  <a:gd name="T17" fmla="*/ 28 h 56"/>
                  <a:gd name="T18" fmla="*/ 28 w 56"/>
                  <a:gd name="T1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13" y="56"/>
                      <a:pt x="0" y="43"/>
                      <a:pt x="0" y="28"/>
                    </a:cubicBezTo>
                    <a:cubicBezTo>
                      <a:pt x="0" y="13"/>
                      <a:pt x="13" y="0"/>
                      <a:pt x="28" y="0"/>
                    </a:cubicBezTo>
                    <a:cubicBezTo>
                      <a:pt x="43" y="0"/>
                      <a:pt x="56" y="13"/>
                      <a:pt x="56" y="28"/>
                    </a:cubicBezTo>
                    <a:cubicBezTo>
                      <a:pt x="56" y="43"/>
                      <a:pt x="43" y="56"/>
                      <a:pt x="28" y="56"/>
                    </a:cubicBezTo>
                    <a:close/>
                    <a:moveTo>
                      <a:pt x="28" y="8"/>
                    </a:moveTo>
                    <a:cubicBezTo>
                      <a:pt x="17" y="8"/>
                      <a:pt x="8" y="17"/>
                      <a:pt x="8" y="28"/>
                    </a:cubicBezTo>
                    <a:cubicBezTo>
                      <a:pt x="8" y="39"/>
                      <a:pt x="17" y="48"/>
                      <a:pt x="28" y="48"/>
                    </a:cubicBezTo>
                    <a:cubicBezTo>
                      <a:pt x="39" y="48"/>
                      <a:pt x="48" y="39"/>
                      <a:pt x="48" y="28"/>
                    </a:cubicBezTo>
                    <a:cubicBezTo>
                      <a:pt x="48" y="17"/>
                      <a:pt x="39" y="8"/>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376" name="Group 877">
              <a:extLst>
                <a:ext uri="{FF2B5EF4-FFF2-40B4-BE49-F238E27FC236}">
                  <a16:creationId xmlns="" xmlns:a16="http://schemas.microsoft.com/office/drawing/2014/main" id="{2029F88F-77D3-4E29-B68B-C4C58666B1F1}"/>
                </a:ext>
              </a:extLst>
            </p:cNvPr>
            <p:cNvGrpSpPr/>
            <p:nvPr/>
          </p:nvGrpSpPr>
          <p:grpSpPr>
            <a:xfrm>
              <a:off x="5964508" y="5547382"/>
              <a:ext cx="230301" cy="382507"/>
              <a:chOff x="-23741" y="6772296"/>
              <a:chExt cx="458789" cy="762002"/>
            </a:xfrm>
            <a:solidFill>
              <a:schemeClr val="tx1">
                <a:lumMod val="75000"/>
              </a:schemeClr>
            </a:solidFill>
          </p:grpSpPr>
          <p:sp>
            <p:nvSpPr>
              <p:cNvPr id="377" name="Freeform 1440">
                <a:extLst>
                  <a:ext uri="{FF2B5EF4-FFF2-40B4-BE49-F238E27FC236}">
                    <a16:creationId xmlns="" xmlns:a16="http://schemas.microsoft.com/office/drawing/2014/main" id="{9D9BCFD4-FD1B-4D2B-9C22-D750AB44AE60}"/>
                  </a:ext>
                </a:extLst>
              </p:cNvPr>
              <p:cNvSpPr>
                <a:spLocks/>
              </p:cNvSpPr>
              <p:nvPr/>
            </p:nvSpPr>
            <p:spPr bwMode="auto">
              <a:xfrm>
                <a:off x="295347" y="6870721"/>
                <a:ext cx="25400" cy="307976"/>
              </a:xfrm>
              <a:custGeom>
                <a:avLst/>
                <a:gdLst>
                  <a:gd name="T0" fmla="*/ 4 w 8"/>
                  <a:gd name="T1" fmla="*/ 97 h 97"/>
                  <a:gd name="T2" fmla="*/ 0 w 8"/>
                  <a:gd name="T3" fmla="*/ 93 h 97"/>
                  <a:gd name="T4" fmla="*/ 0 w 8"/>
                  <a:gd name="T5" fmla="*/ 4 h 97"/>
                  <a:gd name="T6" fmla="*/ 4 w 8"/>
                  <a:gd name="T7" fmla="*/ 0 h 97"/>
                  <a:gd name="T8" fmla="*/ 8 w 8"/>
                  <a:gd name="T9" fmla="*/ 4 h 97"/>
                  <a:gd name="T10" fmla="*/ 8 w 8"/>
                  <a:gd name="T11" fmla="*/ 93 h 97"/>
                  <a:gd name="T12" fmla="*/ 4 w 8"/>
                  <a:gd name="T13" fmla="*/ 97 h 97"/>
                </a:gdLst>
                <a:ahLst/>
                <a:cxnLst>
                  <a:cxn ang="0">
                    <a:pos x="T0" y="T1"/>
                  </a:cxn>
                  <a:cxn ang="0">
                    <a:pos x="T2" y="T3"/>
                  </a:cxn>
                  <a:cxn ang="0">
                    <a:pos x="T4" y="T5"/>
                  </a:cxn>
                  <a:cxn ang="0">
                    <a:pos x="T6" y="T7"/>
                  </a:cxn>
                  <a:cxn ang="0">
                    <a:pos x="T8" y="T9"/>
                  </a:cxn>
                  <a:cxn ang="0">
                    <a:pos x="T10" y="T11"/>
                  </a:cxn>
                  <a:cxn ang="0">
                    <a:pos x="T12" y="T13"/>
                  </a:cxn>
                </a:cxnLst>
                <a:rect l="0" t="0" r="r" b="b"/>
                <a:pathLst>
                  <a:path w="8" h="97">
                    <a:moveTo>
                      <a:pt x="4" y="97"/>
                    </a:moveTo>
                    <a:cubicBezTo>
                      <a:pt x="2" y="97"/>
                      <a:pt x="0" y="95"/>
                      <a:pt x="0" y="93"/>
                    </a:cubicBezTo>
                    <a:cubicBezTo>
                      <a:pt x="0" y="4"/>
                      <a:pt x="0" y="4"/>
                      <a:pt x="0" y="4"/>
                    </a:cubicBezTo>
                    <a:cubicBezTo>
                      <a:pt x="0" y="2"/>
                      <a:pt x="2" y="0"/>
                      <a:pt x="4" y="0"/>
                    </a:cubicBezTo>
                    <a:cubicBezTo>
                      <a:pt x="6" y="0"/>
                      <a:pt x="8" y="2"/>
                      <a:pt x="8" y="4"/>
                    </a:cubicBezTo>
                    <a:cubicBezTo>
                      <a:pt x="8" y="93"/>
                      <a:pt x="8" y="93"/>
                      <a:pt x="8" y="93"/>
                    </a:cubicBezTo>
                    <a:cubicBezTo>
                      <a:pt x="8" y="95"/>
                      <a:pt x="6" y="97"/>
                      <a:pt x="4" y="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78" name="Freeform 1441">
                <a:extLst>
                  <a:ext uri="{FF2B5EF4-FFF2-40B4-BE49-F238E27FC236}">
                    <a16:creationId xmlns="" xmlns:a16="http://schemas.microsoft.com/office/drawing/2014/main" id="{6ED160AE-DEAF-4212-8760-99C6DC0051C1}"/>
                  </a:ext>
                </a:extLst>
              </p:cNvPr>
              <p:cNvSpPr>
                <a:spLocks/>
              </p:cNvSpPr>
              <p:nvPr/>
            </p:nvSpPr>
            <p:spPr bwMode="auto">
              <a:xfrm>
                <a:off x="92147" y="6873896"/>
                <a:ext cx="25400" cy="307976"/>
              </a:xfrm>
              <a:custGeom>
                <a:avLst/>
                <a:gdLst>
                  <a:gd name="T0" fmla="*/ 4 w 8"/>
                  <a:gd name="T1" fmla="*/ 97 h 97"/>
                  <a:gd name="T2" fmla="*/ 0 w 8"/>
                  <a:gd name="T3" fmla="*/ 93 h 97"/>
                  <a:gd name="T4" fmla="*/ 0 w 8"/>
                  <a:gd name="T5" fmla="*/ 4 h 97"/>
                  <a:gd name="T6" fmla="*/ 4 w 8"/>
                  <a:gd name="T7" fmla="*/ 0 h 97"/>
                  <a:gd name="T8" fmla="*/ 8 w 8"/>
                  <a:gd name="T9" fmla="*/ 4 h 97"/>
                  <a:gd name="T10" fmla="*/ 8 w 8"/>
                  <a:gd name="T11" fmla="*/ 93 h 97"/>
                  <a:gd name="T12" fmla="*/ 4 w 8"/>
                  <a:gd name="T13" fmla="*/ 97 h 97"/>
                </a:gdLst>
                <a:ahLst/>
                <a:cxnLst>
                  <a:cxn ang="0">
                    <a:pos x="T0" y="T1"/>
                  </a:cxn>
                  <a:cxn ang="0">
                    <a:pos x="T2" y="T3"/>
                  </a:cxn>
                  <a:cxn ang="0">
                    <a:pos x="T4" y="T5"/>
                  </a:cxn>
                  <a:cxn ang="0">
                    <a:pos x="T6" y="T7"/>
                  </a:cxn>
                  <a:cxn ang="0">
                    <a:pos x="T8" y="T9"/>
                  </a:cxn>
                  <a:cxn ang="0">
                    <a:pos x="T10" y="T11"/>
                  </a:cxn>
                  <a:cxn ang="0">
                    <a:pos x="T12" y="T13"/>
                  </a:cxn>
                </a:cxnLst>
                <a:rect l="0" t="0" r="r" b="b"/>
                <a:pathLst>
                  <a:path w="8" h="97">
                    <a:moveTo>
                      <a:pt x="4" y="97"/>
                    </a:moveTo>
                    <a:cubicBezTo>
                      <a:pt x="2" y="97"/>
                      <a:pt x="0" y="95"/>
                      <a:pt x="0" y="93"/>
                    </a:cubicBezTo>
                    <a:cubicBezTo>
                      <a:pt x="0" y="4"/>
                      <a:pt x="0" y="4"/>
                      <a:pt x="0" y="4"/>
                    </a:cubicBezTo>
                    <a:cubicBezTo>
                      <a:pt x="0" y="2"/>
                      <a:pt x="2" y="0"/>
                      <a:pt x="4" y="0"/>
                    </a:cubicBezTo>
                    <a:cubicBezTo>
                      <a:pt x="6" y="0"/>
                      <a:pt x="8" y="2"/>
                      <a:pt x="8" y="4"/>
                    </a:cubicBezTo>
                    <a:cubicBezTo>
                      <a:pt x="8" y="93"/>
                      <a:pt x="8" y="93"/>
                      <a:pt x="8" y="93"/>
                    </a:cubicBezTo>
                    <a:cubicBezTo>
                      <a:pt x="8" y="95"/>
                      <a:pt x="6" y="97"/>
                      <a:pt x="4" y="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79" name="Freeform 1442">
                <a:extLst>
                  <a:ext uri="{FF2B5EF4-FFF2-40B4-BE49-F238E27FC236}">
                    <a16:creationId xmlns="" xmlns:a16="http://schemas.microsoft.com/office/drawing/2014/main" id="{9ABA7F3B-6ED5-4BAC-A00A-C70F9CA9BC2C}"/>
                  </a:ext>
                </a:extLst>
              </p:cNvPr>
              <p:cNvSpPr>
                <a:spLocks/>
              </p:cNvSpPr>
              <p:nvPr/>
            </p:nvSpPr>
            <p:spPr bwMode="auto">
              <a:xfrm>
                <a:off x="92147" y="7153297"/>
                <a:ext cx="228601" cy="127000"/>
              </a:xfrm>
              <a:custGeom>
                <a:avLst/>
                <a:gdLst>
                  <a:gd name="T0" fmla="*/ 36 w 72"/>
                  <a:gd name="T1" fmla="*/ 40 h 40"/>
                  <a:gd name="T2" fmla="*/ 0 w 72"/>
                  <a:gd name="T3" fmla="*/ 4 h 40"/>
                  <a:gd name="T4" fmla="*/ 4 w 72"/>
                  <a:gd name="T5" fmla="*/ 0 h 40"/>
                  <a:gd name="T6" fmla="*/ 8 w 72"/>
                  <a:gd name="T7" fmla="*/ 4 h 40"/>
                  <a:gd name="T8" fmla="*/ 36 w 72"/>
                  <a:gd name="T9" fmla="*/ 32 h 40"/>
                  <a:gd name="T10" fmla="*/ 64 w 72"/>
                  <a:gd name="T11" fmla="*/ 4 h 40"/>
                  <a:gd name="T12" fmla="*/ 68 w 72"/>
                  <a:gd name="T13" fmla="*/ 0 h 40"/>
                  <a:gd name="T14" fmla="*/ 72 w 72"/>
                  <a:gd name="T15" fmla="*/ 4 h 40"/>
                  <a:gd name="T16" fmla="*/ 36 w 72"/>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40">
                    <a:moveTo>
                      <a:pt x="36" y="40"/>
                    </a:moveTo>
                    <a:cubicBezTo>
                      <a:pt x="16" y="40"/>
                      <a:pt x="0" y="24"/>
                      <a:pt x="0" y="4"/>
                    </a:cubicBezTo>
                    <a:cubicBezTo>
                      <a:pt x="0" y="2"/>
                      <a:pt x="2" y="0"/>
                      <a:pt x="4" y="0"/>
                    </a:cubicBezTo>
                    <a:cubicBezTo>
                      <a:pt x="6" y="0"/>
                      <a:pt x="8" y="2"/>
                      <a:pt x="8" y="4"/>
                    </a:cubicBezTo>
                    <a:cubicBezTo>
                      <a:pt x="8" y="19"/>
                      <a:pt x="21" y="32"/>
                      <a:pt x="36" y="32"/>
                    </a:cubicBezTo>
                    <a:cubicBezTo>
                      <a:pt x="51" y="32"/>
                      <a:pt x="64" y="19"/>
                      <a:pt x="64" y="4"/>
                    </a:cubicBezTo>
                    <a:cubicBezTo>
                      <a:pt x="64" y="2"/>
                      <a:pt x="66" y="0"/>
                      <a:pt x="68" y="0"/>
                    </a:cubicBezTo>
                    <a:cubicBezTo>
                      <a:pt x="70" y="0"/>
                      <a:pt x="72" y="2"/>
                      <a:pt x="72" y="4"/>
                    </a:cubicBezTo>
                    <a:cubicBezTo>
                      <a:pt x="72" y="24"/>
                      <a:pt x="56" y="40"/>
                      <a:pt x="3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80" name="Freeform 1443">
                <a:extLst>
                  <a:ext uri="{FF2B5EF4-FFF2-40B4-BE49-F238E27FC236}">
                    <a16:creationId xmlns="" xmlns:a16="http://schemas.microsoft.com/office/drawing/2014/main" id="{6986A876-7495-4CBA-B7CD-1B5B7F545A18}"/>
                  </a:ext>
                </a:extLst>
              </p:cNvPr>
              <p:cNvSpPr>
                <a:spLocks/>
              </p:cNvSpPr>
              <p:nvPr/>
            </p:nvSpPr>
            <p:spPr bwMode="auto">
              <a:xfrm>
                <a:off x="-23741" y="7165997"/>
                <a:ext cx="458789" cy="241300"/>
              </a:xfrm>
              <a:custGeom>
                <a:avLst/>
                <a:gdLst>
                  <a:gd name="T0" fmla="*/ 72 w 144"/>
                  <a:gd name="T1" fmla="*/ 76 h 76"/>
                  <a:gd name="T2" fmla="*/ 0 w 144"/>
                  <a:gd name="T3" fmla="*/ 4 h 76"/>
                  <a:gd name="T4" fmla="*/ 4 w 144"/>
                  <a:gd name="T5" fmla="*/ 0 h 76"/>
                  <a:gd name="T6" fmla="*/ 8 w 144"/>
                  <a:gd name="T7" fmla="*/ 4 h 76"/>
                  <a:gd name="T8" fmla="*/ 72 w 144"/>
                  <a:gd name="T9" fmla="*/ 68 h 76"/>
                  <a:gd name="T10" fmla="*/ 136 w 144"/>
                  <a:gd name="T11" fmla="*/ 4 h 76"/>
                  <a:gd name="T12" fmla="*/ 140 w 144"/>
                  <a:gd name="T13" fmla="*/ 0 h 76"/>
                  <a:gd name="T14" fmla="*/ 144 w 144"/>
                  <a:gd name="T15" fmla="*/ 4 h 76"/>
                  <a:gd name="T16" fmla="*/ 72 w 144"/>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76">
                    <a:moveTo>
                      <a:pt x="72" y="76"/>
                    </a:moveTo>
                    <a:cubicBezTo>
                      <a:pt x="32" y="76"/>
                      <a:pt x="0" y="44"/>
                      <a:pt x="0" y="4"/>
                    </a:cubicBezTo>
                    <a:cubicBezTo>
                      <a:pt x="0" y="2"/>
                      <a:pt x="2" y="0"/>
                      <a:pt x="4" y="0"/>
                    </a:cubicBezTo>
                    <a:cubicBezTo>
                      <a:pt x="6" y="0"/>
                      <a:pt x="8" y="2"/>
                      <a:pt x="8" y="4"/>
                    </a:cubicBezTo>
                    <a:cubicBezTo>
                      <a:pt x="8" y="39"/>
                      <a:pt x="37" y="68"/>
                      <a:pt x="72" y="68"/>
                    </a:cubicBezTo>
                    <a:cubicBezTo>
                      <a:pt x="107" y="68"/>
                      <a:pt x="136" y="39"/>
                      <a:pt x="136" y="4"/>
                    </a:cubicBezTo>
                    <a:cubicBezTo>
                      <a:pt x="136" y="2"/>
                      <a:pt x="138" y="0"/>
                      <a:pt x="140" y="0"/>
                    </a:cubicBezTo>
                    <a:cubicBezTo>
                      <a:pt x="142" y="0"/>
                      <a:pt x="144" y="2"/>
                      <a:pt x="144" y="4"/>
                    </a:cubicBezTo>
                    <a:cubicBezTo>
                      <a:pt x="144" y="44"/>
                      <a:pt x="112" y="76"/>
                      <a:pt x="72"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81" name="Freeform 1444">
                <a:extLst>
                  <a:ext uri="{FF2B5EF4-FFF2-40B4-BE49-F238E27FC236}">
                    <a16:creationId xmlns="" xmlns:a16="http://schemas.microsoft.com/office/drawing/2014/main" id="{D66BACE6-17D5-449F-AA39-2628490552CD}"/>
                  </a:ext>
                </a:extLst>
              </p:cNvPr>
              <p:cNvSpPr>
                <a:spLocks/>
              </p:cNvSpPr>
              <p:nvPr/>
            </p:nvSpPr>
            <p:spPr bwMode="auto">
              <a:xfrm>
                <a:off x="92147" y="6772296"/>
                <a:ext cx="228601" cy="127000"/>
              </a:xfrm>
              <a:custGeom>
                <a:avLst/>
                <a:gdLst>
                  <a:gd name="T0" fmla="*/ 68 w 72"/>
                  <a:gd name="T1" fmla="*/ 40 h 40"/>
                  <a:gd name="T2" fmla="*/ 64 w 72"/>
                  <a:gd name="T3" fmla="*/ 36 h 40"/>
                  <a:gd name="T4" fmla="*/ 36 w 72"/>
                  <a:gd name="T5" fmla="*/ 8 h 40"/>
                  <a:gd name="T6" fmla="*/ 8 w 72"/>
                  <a:gd name="T7" fmla="*/ 36 h 40"/>
                  <a:gd name="T8" fmla="*/ 4 w 72"/>
                  <a:gd name="T9" fmla="*/ 40 h 40"/>
                  <a:gd name="T10" fmla="*/ 0 w 72"/>
                  <a:gd name="T11" fmla="*/ 36 h 40"/>
                  <a:gd name="T12" fmla="*/ 36 w 72"/>
                  <a:gd name="T13" fmla="*/ 0 h 40"/>
                  <a:gd name="T14" fmla="*/ 72 w 72"/>
                  <a:gd name="T15" fmla="*/ 36 h 40"/>
                  <a:gd name="T16" fmla="*/ 68 w 72"/>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40">
                    <a:moveTo>
                      <a:pt x="68" y="40"/>
                    </a:moveTo>
                    <a:cubicBezTo>
                      <a:pt x="66" y="40"/>
                      <a:pt x="64" y="38"/>
                      <a:pt x="64" y="36"/>
                    </a:cubicBezTo>
                    <a:cubicBezTo>
                      <a:pt x="64" y="21"/>
                      <a:pt x="51" y="8"/>
                      <a:pt x="36" y="8"/>
                    </a:cubicBezTo>
                    <a:cubicBezTo>
                      <a:pt x="21" y="8"/>
                      <a:pt x="8" y="21"/>
                      <a:pt x="8" y="36"/>
                    </a:cubicBezTo>
                    <a:cubicBezTo>
                      <a:pt x="8" y="38"/>
                      <a:pt x="6" y="40"/>
                      <a:pt x="4" y="40"/>
                    </a:cubicBezTo>
                    <a:cubicBezTo>
                      <a:pt x="2" y="40"/>
                      <a:pt x="0" y="38"/>
                      <a:pt x="0" y="36"/>
                    </a:cubicBezTo>
                    <a:cubicBezTo>
                      <a:pt x="0" y="16"/>
                      <a:pt x="16" y="0"/>
                      <a:pt x="36" y="0"/>
                    </a:cubicBezTo>
                    <a:cubicBezTo>
                      <a:pt x="56" y="0"/>
                      <a:pt x="72" y="16"/>
                      <a:pt x="72" y="36"/>
                    </a:cubicBezTo>
                    <a:cubicBezTo>
                      <a:pt x="72" y="38"/>
                      <a:pt x="70" y="40"/>
                      <a:pt x="6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82" name="Freeform 1445">
                <a:extLst>
                  <a:ext uri="{FF2B5EF4-FFF2-40B4-BE49-F238E27FC236}">
                    <a16:creationId xmlns="" xmlns:a16="http://schemas.microsoft.com/office/drawing/2014/main" id="{10BE614A-08BF-4464-AA1B-81B0BB9C0F9B}"/>
                  </a:ext>
                </a:extLst>
              </p:cNvPr>
              <p:cNvSpPr>
                <a:spLocks/>
              </p:cNvSpPr>
              <p:nvPr/>
            </p:nvSpPr>
            <p:spPr bwMode="auto">
              <a:xfrm>
                <a:off x="39759" y="7508898"/>
                <a:ext cx="331789" cy="25400"/>
              </a:xfrm>
              <a:custGeom>
                <a:avLst/>
                <a:gdLst>
                  <a:gd name="T0" fmla="*/ 100 w 104"/>
                  <a:gd name="T1" fmla="*/ 8 h 8"/>
                  <a:gd name="T2" fmla="*/ 4 w 104"/>
                  <a:gd name="T3" fmla="*/ 8 h 8"/>
                  <a:gd name="T4" fmla="*/ 0 w 104"/>
                  <a:gd name="T5" fmla="*/ 4 h 8"/>
                  <a:gd name="T6" fmla="*/ 4 w 104"/>
                  <a:gd name="T7" fmla="*/ 0 h 8"/>
                  <a:gd name="T8" fmla="*/ 100 w 104"/>
                  <a:gd name="T9" fmla="*/ 0 h 8"/>
                  <a:gd name="T10" fmla="*/ 104 w 104"/>
                  <a:gd name="T11" fmla="*/ 4 h 8"/>
                  <a:gd name="T12" fmla="*/ 100 w 10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4" h="8">
                    <a:moveTo>
                      <a:pt x="100" y="8"/>
                    </a:moveTo>
                    <a:cubicBezTo>
                      <a:pt x="4" y="8"/>
                      <a:pt x="4" y="8"/>
                      <a:pt x="4" y="8"/>
                    </a:cubicBezTo>
                    <a:cubicBezTo>
                      <a:pt x="2" y="8"/>
                      <a:pt x="0" y="6"/>
                      <a:pt x="0" y="4"/>
                    </a:cubicBezTo>
                    <a:cubicBezTo>
                      <a:pt x="0" y="2"/>
                      <a:pt x="2" y="0"/>
                      <a:pt x="4" y="0"/>
                    </a:cubicBezTo>
                    <a:cubicBezTo>
                      <a:pt x="100" y="0"/>
                      <a:pt x="100" y="0"/>
                      <a:pt x="100" y="0"/>
                    </a:cubicBezTo>
                    <a:cubicBezTo>
                      <a:pt x="102" y="0"/>
                      <a:pt x="104" y="2"/>
                      <a:pt x="104" y="4"/>
                    </a:cubicBezTo>
                    <a:cubicBezTo>
                      <a:pt x="104" y="6"/>
                      <a:pt x="102" y="8"/>
                      <a:pt x="10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83" name="Freeform 1446">
                <a:extLst>
                  <a:ext uri="{FF2B5EF4-FFF2-40B4-BE49-F238E27FC236}">
                    <a16:creationId xmlns="" xmlns:a16="http://schemas.microsoft.com/office/drawing/2014/main" id="{22A9A2F0-5E19-43A5-BC3C-F89B3EA5970C}"/>
                  </a:ext>
                </a:extLst>
              </p:cNvPr>
              <p:cNvSpPr>
                <a:spLocks/>
              </p:cNvSpPr>
              <p:nvPr/>
            </p:nvSpPr>
            <p:spPr bwMode="auto">
              <a:xfrm>
                <a:off x="193747" y="7381897"/>
                <a:ext cx="25400" cy="152400"/>
              </a:xfrm>
              <a:custGeom>
                <a:avLst/>
                <a:gdLst>
                  <a:gd name="T0" fmla="*/ 4 w 8"/>
                  <a:gd name="T1" fmla="*/ 48 h 48"/>
                  <a:gd name="T2" fmla="*/ 0 w 8"/>
                  <a:gd name="T3" fmla="*/ 44 h 48"/>
                  <a:gd name="T4" fmla="*/ 0 w 8"/>
                  <a:gd name="T5" fmla="*/ 4 h 48"/>
                  <a:gd name="T6" fmla="*/ 4 w 8"/>
                  <a:gd name="T7" fmla="*/ 0 h 48"/>
                  <a:gd name="T8" fmla="*/ 8 w 8"/>
                  <a:gd name="T9" fmla="*/ 4 h 48"/>
                  <a:gd name="T10" fmla="*/ 8 w 8"/>
                  <a:gd name="T11" fmla="*/ 44 h 48"/>
                  <a:gd name="T12" fmla="*/ 4 w 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 h="48">
                    <a:moveTo>
                      <a:pt x="4" y="48"/>
                    </a:moveTo>
                    <a:cubicBezTo>
                      <a:pt x="2" y="48"/>
                      <a:pt x="0" y="46"/>
                      <a:pt x="0" y="44"/>
                    </a:cubicBezTo>
                    <a:cubicBezTo>
                      <a:pt x="0" y="4"/>
                      <a:pt x="0" y="4"/>
                      <a:pt x="0" y="4"/>
                    </a:cubicBezTo>
                    <a:cubicBezTo>
                      <a:pt x="0" y="2"/>
                      <a:pt x="2" y="0"/>
                      <a:pt x="4" y="0"/>
                    </a:cubicBezTo>
                    <a:cubicBezTo>
                      <a:pt x="6" y="0"/>
                      <a:pt x="8" y="2"/>
                      <a:pt x="8" y="4"/>
                    </a:cubicBezTo>
                    <a:cubicBezTo>
                      <a:pt x="8" y="44"/>
                      <a:pt x="8" y="44"/>
                      <a:pt x="8" y="44"/>
                    </a:cubicBezTo>
                    <a:cubicBezTo>
                      <a:pt x="8" y="46"/>
                      <a:pt x="6" y="48"/>
                      <a:pt x="4"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84" name="Freeform 1447">
                <a:extLst>
                  <a:ext uri="{FF2B5EF4-FFF2-40B4-BE49-F238E27FC236}">
                    <a16:creationId xmlns="" xmlns:a16="http://schemas.microsoft.com/office/drawing/2014/main" id="{F64BEA5F-E2B8-44D6-BD61-9E35BF341680}"/>
                  </a:ext>
                </a:extLst>
              </p:cNvPr>
              <p:cNvSpPr>
                <a:spLocks/>
              </p:cNvSpPr>
              <p:nvPr/>
            </p:nvSpPr>
            <p:spPr bwMode="auto">
              <a:xfrm>
                <a:off x="409648" y="7064397"/>
                <a:ext cx="25400" cy="127000"/>
              </a:xfrm>
              <a:custGeom>
                <a:avLst/>
                <a:gdLst>
                  <a:gd name="T0" fmla="*/ 4 w 8"/>
                  <a:gd name="T1" fmla="*/ 40 h 40"/>
                  <a:gd name="T2" fmla="*/ 0 w 8"/>
                  <a:gd name="T3" fmla="*/ 36 h 40"/>
                  <a:gd name="T4" fmla="*/ 0 w 8"/>
                  <a:gd name="T5" fmla="*/ 4 h 40"/>
                  <a:gd name="T6" fmla="*/ 4 w 8"/>
                  <a:gd name="T7" fmla="*/ 0 h 40"/>
                  <a:gd name="T8" fmla="*/ 8 w 8"/>
                  <a:gd name="T9" fmla="*/ 4 h 40"/>
                  <a:gd name="T10" fmla="*/ 8 w 8"/>
                  <a:gd name="T11" fmla="*/ 36 h 40"/>
                  <a:gd name="T12" fmla="*/ 4 w 8"/>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8" h="40">
                    <a:moveTo>
                      <a:pt x="4" y="40"/>
                    </a:moveTo>
                    <a:cubicBezTo>
                      <a:pt x="2" y="40"/>
                      <a:pt x="0" y="38"/>
                      <a:pt x="0" y="36"/>
                    </a:cubicBezTo>
                    <a:cubicBezTo>
                      <a:pt x="0" y="4"/>
                      <a:pt x="0" y="4"/>
                      <a:pt x="0" y="4"/>
                    </a:cubicBezTo>
                    <a:cubicBezTo>
                      <a:pt x="0" y="2"/>
                      <a:pt x="2" y="0"/>
                      <a:pt x="4" y="0"/>
                    </a:cubicBezTo>
                    <a:cubicBezTo>
                      <a:pt x="6" y="0"/>
                      <a:pt x="8" y="2"/>
                      <a:pt x="8" y="4"/>
                    </a:cubicBezTo>
                    <a:cubicBezTo>
                      <a:pt x="8" y="36"/>
                      <a:pt x="8" y="36"/>
                      <a:pt x="8" y="36"/>
                    </a:cubicBezTo>
                    <a:cubicBezTo>
                      <a:pt x="8" y="38"/>
                      <a:pt x="6" y="40"/>
                      <a:pt x="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85" name="Freeform 1448">
                <a:extLst>
                  <a:ext uri="{FF2B5EF4-FFF2-40B4-BE49-F238E27FC236}">
                    <a16:creationId xmlns="" xmlns:a16="http://schemas.microsoft.com/office/drawing/2014/main" id="{3667EEDB-0132-45AC-8FD7-D4F7B0A175C5}"/>
                  </a:ext>
                </a:extLst>
              </p:cNvPr>
              <p:cNvSpPr>
                <a:spLocks/>
              </p:cNvSpPr>
              <p:nvPr/>
            </p:nvSpPr>
            <p:spPr bwMode="auto">
              <a:xfrm>
                <a:off x="-23741" y="7064397"/>
                <a:ext cx="25400" cy="127000"/>
              </a:xfrm>
              <a:custGeom>
                <a:avLst/>
                <a:gdLst>
                  <a:gd name="T0" fmla="*/ 4 w 8"/>
                  <a:gd name="T1" fmla="*/ 40 h 40"/>
                  <a:gd name="T2" fmla="*/ 0 w 8"/>
                  <a:gd name="T3" fmla="*/ 36 h 40"/>
                  <a:gd name="T4" fmla="*/ 0 w 8"/>
                  <a:gd name="T5" fmla="*/ 4 h 40"/>
                  <a:gd name="T6" fmla="*/ 4 w 8"/>
                  <a:gd name="T7" fmla="*/ 0 h 40"/>
                  <a:gd name="T8" fmla="*/ 8 w 8"/>
                  <a:gd name="T9" fmla="*/ 4 h 40"/>
                  <a:gd name="T10" fmla="*/ 8 w 8"/>
                  <a:gd name="T11" fmla="*/ 36 h 40"/>
                  <a:gd name="T12" fmla="*/ 4 w 8"/>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8" h="40">
                    <a:moveTo>
                      <a:pt x="4" y="40"/>
                    </a:moveTo>
                    <a:cubicBezTo>
                      <a:pt x="2" y="40"/>
                      <a:pt x="0" y="38"/>
                      <a:pt x="0" y="36"/>
                    </a:cubicBezTo>
                    <a:cubicBezTo>
                      <a:pt x="0" y="4"/>
                      <a:pt x="0" y="4"/>
                      <a:pt x="0" y="4"/>
                    </a:cubicBezTo>
                    <a:cubicBezTo>
                      <a:pt x="0" y="2"/>
                      <a:pt x="2" y="0"/>
                      <a:pt x="4" y="0"/>
                    </a:cubicBezTo>
                    <a:cubicBezTo>
                      <a:pt x="6" y="0"/>
                      <a:pt x="8" y="2"/>
                      <a:pt x="8" y="4"/>
                    </a:cubicBezTo>
                    <a:cubicBezTo>
                      <a:pt x="8" y="36"/>
                      <a:pt x="8" y="36"/>
                      <a:pt x="8" y="36"/>
                    </a:cubicBezTo>
                    <a:cubicBezTo>
                      <a:pt x="8" y="38"/>
                      <a:pt x="6" y="40"/>
                      <a:pt x="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386" name="Group 878">
              <a:extLst>
                <a:ext uri="{FF2B5EF4-FFF2-40B4-BE49-F238E27FC236}">
                  <a16:creationId xmlns="" xmlns:a16="http://schemas.microsoft.com/office/drawing/2014/main" id="{92FCFDBC-4221-4621-A904-CF8F6D6D8C6F}"/>
                </a:ext>
              </a:extLst>
            </p:cNvPr>
            <p:cNvGrpSpPr/>
            <p:nvPr/>
          </p:nvGrpSpPr>
          <p:grpSpPr>
            <a:xfrm>
              <a:off x="6734293" y="5592008"/>
              <a:ext cx="384101" cy="306005"/>
              <a:chOff x="1225626" y="6861196"/>
              <a:chExt cx="765178" cy="609601"/>
            </a:xfrm>
            <a:solidFill>
              <a:schemeClr val="tx1">
                <a:lumMod val="75000"/>
              </a:schemeClr>
            </a:solidFill>
          </p:grpSpPr>
          <p:sp>
            <p:nvSpPr>
              <p:cNvPr id="387" name="Freeform 1449">
                <a:extLst>
                  <a:ext uri="{FF2B5EF4-FFF2-40B4-BE49-F238E27FC236}">
                    <a16:creationId xmlns="" xmlns:a16="http://schemas.microsoft.com/office/drawing/2014/main" id="{26711B07-B512-48C3-BCD0-4D3C8F41C783}"/>
                  </a:ext>
                </a:extLst>
              </p:cNvPr>
              <p:cNvSpPr>
                <a:spLocks/>
              </p:cNvSpPr>
              <p:nvPr/>
            </p:nvSpPr>
            <p:spPr bwMode="auto">
              <a:xfrm>
                <a:off x="1225626" y="6861196"/>
                <a:ext cx="765178" cy="508001"/>
              </a:xfrm>
              <a:custGeom>
                <a:avLst/>
                <a:gdLst>
                  <a:gd name="T0" fmla="*/ 221 w 240"/>
                  <a:gd name="T1" fmla="*/ 160 h 160"/>
                  <a:gd name="T2" fmla="*/ 5 w 240"/>
                  <a:gd name="T3" fmla="*/ 160 h 160"/>
                  <a:gd name="T4" fmla="*/ 1 w 240"/>
                  <a:gd name="T5" fmla="*/ 156 h 160"/>
                  <a:gd name="T6" fmla="*/ 5 w 240"/>
                  <a:gd name="T7" fmla="*/ 152 h 160"/>
                  <a:gd name="T8" fmla="*/ 221 w 240"/>
                  <a:gd name="T9" fmla="*/ 152 h 160"/>
                  <a:gd name="T10" fmla="*/ 232 w 240"/>
                  <a:gd name="T11" fmla="*/ 140 h 160"/>
                  <a:gd name="T12" fmla="*/ 232 w 240"/>
                  <a:gd name="T13" fmla="*/ 20 h 160"/>
                  <a:gd name="T14" fmla="*/ 221 w 240"/>
                  <a:gd name="T15" fmla="*/ 8 h 160"/>
                  <a:gd name="T16" fmla="*/ 19 w 240"/>
                  <a:gd name="T17" fmla="*/ 8 h 160"/>
                  <a:gd name="T18" fmla="*/ 8 w 240"/>
                  <a:gd name="T19" fmla="*/ 20 h 160"/>
                  <a:gd name="T20" fmla="*/ 8 w 240"/>
                  <a:gd name="T21" fmla="*/ 112 h 160"/>
                  <a:gd name="T22" fmla="*/ 4 w 240"/>
                  <a:gd name="T23" fmla="*/ 116 h 160"/>
                  <a:gd name="T24" fmla="*/ 0 w 240"/>
                  <a:gd name="T25" fmla="*/ 112 h 160"/>
                  <a:gd name="T26" fmla="*/ 0 w 240"/>
                  <a:gd name="T27" fmla="*/ 20 h 160"/>
                  <a:gd name="T28" fmla="*/ 19 w 240"/>
                  <a:gd name="T29" fmla="*/ 0 h 160"/>
                  <a:gd name="T30" fmla="*/ 221 w 240"/>
                  <a:gd name="T31" fmla="*/ 0 h 160"/>
                  <a:gd name="T32" fmla="*/ 240 w 240"/>
                  <a:gd name="T33" fmla="*/ 20 h 160"/>
                  <a:gd name="T34" fmla="*/ 240 w 240"/>
                  <a:gd name="T35" fmla="*/ 140 h 160"/>
                  <a:gd name="T36" fmla="*/ 221 w 240"/>
                  <a:gd name="T37"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160">
                    <a:moveTo>
                      <a:pt x="221" y="160"/>
                    </a:moveTo>
                    <a:cubicBezTo>
                      <a:pt x="5" y="160"/>
                      <a:pt x="5" y="160"/>
                      <a:pt x="5" y="160"/>
                    </a:cubicBezTo>
                    <a:cubicBezTo>
                      <a:pt x="2" y="160"/>
                      <a:pt x="1" y="158"/>
                      <a:pt x="1" y="156"/>
                    </a:cubicBezTo>
                    <a:cubicBezTo>
                      <a:pt x="1" y="154"/>
                      <a:pt x="2" y="152"/>
                      <a:pt x="5" y="152"/>
                    </a:cubicBezTo>
                    <a:cubicBezTo>
                      <a:pt x="221" y="152"/>
                      <a:pt x="221" y="152"/>
                      <a:pt x="221" y="152"/>
                    </a:cubicBezTo>
                    <a:cubicBezTo>
                      <a:pt x="227" y="152"/>
                      <a:pt x="232" y="147"/>
                      <a:pt x="232" y="140"/>
                    </a:cubicBezTo>
                    <a:cubicBezTo>
                      <a:pt x="232" y="20"/>
                      <a:pt x="232" y="20"/>
                      <a:pt x="232" y="20"/>
                    </a:cubicBezTo>
                    <a:cubicBezTo>
                      <a:pt x="232" y="13"/>
                      <a:pt x="227" y="8"/>
                      <a:pt x="221" y="8"/>
                    </a:cubicBezTo>
                    <a:cubicBezTo>
                      <a:pt x="19" y="8"/>
                      <a:pt x="19" y="8"/>
                      <a:pt x="19" y="8"/>
                    </a:cubicBezTo>
                    <a:cubicBezTo>
                      <a:pt x="13" y="8"/>
                      <a:pt x="8" y="13"/>
                      <a:pt x="8" y="20"/>
                    </a:cubicBezTo>
                    <a:cubicBezTo>
                      <a:pt x="8" y="112"/>
                      <a:pt x="8" y="112"/>
                      <a:pt x="8" y="112"/>
                    </a:cubicBezTo>
                    <a:cubicBezTo>
                      <a:pt x="8" y="114"/>
                      <a:pt x="6" y="116"/>
                      <a:pt x="4" y="116"/>
                    </a:cubicBezTo>
                    <a:cubicBezTo>
                      <a:pt x="2" y="116"/>
                      <a:pt x="0" y="114"/>
                      <a:pt x="0" y="112"/>
                    </a:cubicBezTo>
                    <a:cubicBezTo>
                      <a:pt x="0" y="20"/>
                      <a:pt x="0" y="20"/>
                      <a:pt x="0" y="20"/>
                    </a:cubicBezTo>
                    <a:cubicBezTo>
                      <a:pt x="0" y="9"/>
                      <a:pt x="9" y="0"/>
                      <a:pt x="19" y="0"/>
                    </a:cubicBezTo>
                    <a:cubicBezTo>
                      <a:pt x="221" y="0"/>
                      <a:pt x="221" y="0"/>
                      <a:pt x="221" y="0"/>
                    </a:cubicBezTo>
                    <a:cubicBezTo>
                      <a:pt x="231" y="0"/>
                      <a:pt x="240" y="9"/>
                      <a:pt x="240" y="20"/>
                    </a:cubicBezTo>
                    <a:cubicBezTo>
                      <a:pt x="240" y="140"/>
                      <a:pt x="240" y="140"/>
                      <a:pt x="240" y="140"/>
                    </a:cubicBezTo>
                    <a:cubicBezTo>
                      <a:pt x="240" y="151"/>
                      <a:pt x="231" y="160"/>
                      <a:pt x="221"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88" name="Freeform 1450">
                <a:extLst>
                  <a:ext uri="{FF2B5EF4-FFF2-40B4-BE49-F238E27FC236}">
                    <a16:creationId xmlns="" xmlns:a16="http://schemas.microsoft.com/office/drawing/2014/main" id="{4A22A839-934C-4DA9-B524-478FA5E979E7}"/>
                  </a:ext>
                </a:extLst>
              </p:cNvPr>
              <p:cNvSpPr>
                <a:spLocks/>
              </p:cNvSpPr>
              <p:nvPr/>
            </p:nvSpPr>
            <p:spPr bwMode="auto">
              <a:xfrm>
                <a:off x="1225626" y="7242197"/>
                <a:ext cx="127000" cy="228600"/>
              </a:xfrm>
              <a:custGeom>
                <a:avLst/>
                <a:gdLst>
                  <a:gd name="T0" fmla="*/ 36 w 40"/>
                  <a:gd name="T1" fmla="*/ 72 h 72"/>
                  <a:gd name="T2" fmla="*/ 33 w 40"/>
                  <a:gd name="T3" fmla="*/ 71 h 72"/>
                  <a:gd name="T4" fmla="*/ 1 w 40"/>
                  <a:gd name="T5" fmla="*/ 39 h 72"/>
                  <a:gd name="T6" fmla="*/ 1 w 40"/>
                  <a:gd name="T7" fmla="*/ 33 h 72"/>
                  <a:gd name="T8" fmla="*/ 33 w 40"/>
                  <a:gd name="T9" fmla="*/ 1 h 72"/>
                  <a:gd name="T10" fmla="*/ 39 w 40"/>
                  <a:gd name="T11" fmla="*/ 1 h 72"/>
                  <a:gd name="T12" fmla="*/ 39 w 40"/>
                  <a:gd name="T13" fmla="*/ 7 h 72"/>
                  <a:gd name="T14" fmla="*/ 10 w 40"/>
                  <a:gd name="T15" fmla="*/ 36 h 72"/>
                  <a:gd name="T16" fmla="*/ 39 w 40"/>
                  <a:gd name="T17" fmla="*/ 65 h 72"/>
                  <a:gd name="T18" fmla="*/ 39 w 40"/>
                  <a:gd name="T19" fmla="*/ 71 h 72"/>
                  <a:gd name="T20" fmla="*/ 36 w 40"/>
                  <a:gd name="T21"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72">
                    <a:moveTo>
                      <a:pt x="36" y="72"/>
                    </a:moveTo>
                    <a:cubicBezTo>
                      <a:pt x="35" y="72"/>
                      <a:pt x="34" y="72"/>
                      <a:pt x="33" y="71"/>
                    </a:cubicBezTo>
                    <a:cubicBezTo>
                      <a:pt x="1" y="39"/>
                      <a:pt x="1" y="39"/>
                      <a:pt x="1" y="39"/>
                    </a:cubicBezTo>
                    <a:cubicBezTo>
                      <a:pt x="0" y="37"/>
                      <a:pt x="0" y="35"/>
                      <a:pt x="1" y="33"/>
                    </a:cubicBezTo>
                    <a:cubicBezTo>
                      <a:pt x="33" y="1"/>
                      <a:pt x="33" y="1"/>
                      <a:pt x="33" y="1"/>
                    </a:cubicBezTo>
                    <a:cubicBezTo>
                      <a:pt x="35" y="0"/>
                      <a:pt x="37" y="0"/>
                      <a:pt x="39" y="1"/>
                    </a:cubicBezTo>
                    <a:cubicBezTo>
                      <a:pt x="40" y="3"/>
                      <a:pt x="40" y="5"/>
                      <a:pt x="39" y="7"/>
                    </a:cubicBezTo>
                    <a:cubicBezTo>
                      <a:pt x="10" y="36"/>
                      <a:pt x="10" y="36"/>
                      <a:pt x="10" y="36"/>
                    </a:cubicBezTo>
                    <a:cubicBezTo>
                      <a:pt x="39" y="65"/>
                      <a:pt x="39" y="65"/>
                      <a:pt x="39" y="65"/>
                    </a:cubicBezTo>
                    <a:cubicBezTo>
                      <a:pt x="40" y="67"/>
                      <a:pt x="40" y="69"/>
                      <a:pt x="39" y="71"/>
                    </a:cubicBezTo>
                    <a:cubicBezTo>
                      <a:pt x="38" y="72"/>
                      <a:pt x="37" y="72"/>
                      <a:pt x="3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389" name="Group 879">
              <a:extLst>
                <a:ext uri="{FF2B5EF4-FFF2-40B4-BE49-F238E27FC236}">
                  <a16:creationId xmlns="" xmlns:a16="http://schemas.microsoft.com/office/drawing/2014/main" id="{F910698D-A395-49BC-9643-C9DDE1319C08}"/>
                </a:ext>
              </a:extLst>
            </p:cNvPr>
            <p:cNvGrpSpPr/>
            <p:nvPr/>
          </p:nvGrpSpPr>
          <p:grpSpPr>
            <a:xfrm>
              <a:off x="7657878" y="5572882"/>
              <a:ext cx="384101" cy="331506"/>
              <a:chOff x="2627394" y="6823096"/>
              <a:chExt cx="765178" cy="660401"/>
            </a:xfrm>
            <a:solidFill>
              <a:schemeClr val="tx1">
                <a:lumMod val="75000"/>
              </a:schemeClr>
            </a:solidFill>
          </p:grpSpPr>
          <p:sp>
            <p:nvSpPr>
              <p:cNvPr id="390" name="Freeform 1451">
                <a:extLst>
                  <a:ext uri="{FF2B5EF4-FFF2-40B4-BE49-F238E27FC236}">
                    <a16:creationId xmlns="" xmlns:a16="http://schemas.microsoft.com/office/drawing/2014/main" id="{A5362ED5-6EE0-4B45-BA10-35714614CD04}"/>
                  </a:ext>
                </a:extLst>
              </p:cNvPr>
              <p:cNvSpPr>
                <a:spLocks/>
              </p:cNvSpPr>
              <p:nvPr/>
            </p:nvSpPr>
            <p:spPr bwMode="auto">
              <a:xfrm>
                <a:off x="3265571" y="6823096"/>
                <a:ext cx="127000" cy="228600"/>
              </a:xfrm>
              <a:custGeom>
                <a:avLst/>
                <a:gdLst>
                  <a:gd name="T0" fmla="*/ 4 w 40"/>
                  <a:gd name="T1" fmla="*/ 72 h 72"/>
                  <a:gd name="T2" fmla="*/ 1 w 40"/>
                  <a:gd name="T3" fmla="*/ 71 h 72"/>
                  <a:gd name="T4" fmla="*/ 1 w 40"/>
                  <a:gd name="T5" fmla="*/ 65 h 72"/>
                  <a:gd name="T6" fmla="*/ 30 w 40"/>
                  <a:gd name="T7" fmla="*/ 36 h 72"/>
                  <a:gd name="T8" fmla="*/ 1 w 40"/>
                  <a:gd name="T9" fmla="*/ 7 h 72"/>
                  <a:gd name="T10" fmla="*/ 1 w 40"/>
                  <a:gd name="T11" fmla="*/ 1 h 72"/>
                  <a:gd name="T12" fmla="*/ 7 w 40"/>
                  <a:gd name="T13" fmla="*/ 1 h 72"/>
                  <a:gd name="T14" fmla="*/ 39 w 40"/>
                  <a:gd name="T15" fmla="*/ 33 h 72"/>
                  <a:gd name="T16" fmla="*/ 39 w 40"/>
                  <a:gd name="T17" fmla="*/ 39 h 72"/>
                  <a:gd name="T18" fmla="*/ 7 w 40"/>
                  <a:gd name="T19" fmla="*/ 71 h 72"/>
                  <a:gd name="T20" fmla="*/ 4 w 40"/>
                  <a:gd name="T21"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72">
                    <a:moveTo>
                      <a:pt x="4" y="72"/>
                    </a:moveTo>
                    <a:cubicBezTo>
                      <a:pt x="3" y="72"/>
                      <a:pt x="2" y="72"/>
                      <a:pt x="1" y="71"/>
                    </a:cubicBezTo>
                    <a:cubicBezTo>
                      <a:pt x="0" y="69"/>
                      <a:pt x="0" y="67"/>
                      <a:pt x="1" y="65"/>
                    </a:cubicBezTo>
                    <a:cubicBezTo>
                      <a:pt x="30" y="36"/>
                      <a:pt x="30" y="36"/>
                      <a:pt x="30" y="36"/>
                    </a:cubicBezTo>
                    <a:cubicBezTo>
                      <a:pt x="1" y="7"/>
                      <a:pt x="1" y="7"/>
                      <a:pt x="1" y="7"/>
                    </a:cubicBezTo>
                    <a:cubicBezTo>
                      <a:pt x="0" y="5"/>
                      <a:pt x="0" y="3"/>
                      <a:pt x="1" y="1"/>
                    </a:cubicBezTo>
                    <a:cubicBezTo>
                      <a:pt x="3" y="0"/>
                      <a:pt x="5" y="0"/>
                      <a:pt x="7" y="1"/>
                    </a:cubicBezTo>
                    <a:cubicBezTo>
                      <a:pt x="39" y="33"/>
                      <a:pt x="39" y="33"/>
                      <a:pt x="39" y="33"/>
                    </a:cubicBezTo>
                    <a:cubicBezTo>
                      <a:pt x="40" y="35"/>
                      <a:pt x="40" y="37"/>
                      <a:pt x="39" y="39"/>
                    </a:cubicBezTo>
                    <a:cubicBezTo>
                      <a:pt x="7" y="71"/>
                      <a:pt x="7" y="71"/>
                      <a:pt x="7" y="71"/>
                    </a:cubicBezTo>
                    <a:cubicBezTo>
                      <a:pt x="6" y="72"/>
                      <a:pt x="5" y="72"/>
                      <a:pt x="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91" name="Freeform 1452">
                <a:extLst>
                  <a:ext uri="{FF2B5EF4-FFF2-40B4-BE49-F238E27FC236}">
                    <a16:creationId xmlns="" xmlns:a16="http://schemas.microsoft.com/office/drawing/2014/main" id="{ECBF3D0D-A1CA-4F7F-90C5-0B847FA8EF2F}"/>
                  </a:ext>
                </a:extLst>
              </p:cNvPr>
              <p:cNvSpPr>
                <a:spLocks/>
              </p:cNvSpPr>
              <p:nvPr/>
            </p:nvSpPr>
            <p:spPr bwMode="auto">
              <a:xfrm>
                <a:off x="3262396" y="7254897"/>
                <a:ext cx="130176" cy="228600"/>
              </a:xfrm>
              <a:custGeom>
                <a:avLst/>
                <a:gdLst>
                  <a:gd name="T0" fmla="*/ 4 w 41"/>
                  <a:gd name="T1" fmla="*/ 72 h 72"/>
                  <a:gd name="T2" fmla="*/ 1 w 41"/>
                  <a:gd name="T3" fmla="*/ 71 h 72"/>
                  <a:gd name="T4" fmla="*/ 1 w 41"/>
                  <a:gd name="T5" fmla="*/ 65 h 72"/>
                  <a:gd name="T6" fmla="*/ 30 w 41"/>
                  <a:gd name="T7" fmla="*/ 36 h 72"/>
                  <a:gd name="T8" fmla="*/ 1 w 41"/>
                  <a:gd name="T9" fmla="*/ 7 h 72"/>
                  <a:gd name="T10" fmla="*/ 1 w 41"/>
                  <a:gd name="T11" fmla="*/ 1 h 72"/>
                  <a:gd name="T12" fmla="*/ 7 w 41"/>
                  <a:gd name="T13" fmla="*/ 1 h 72"/>
                  <a:gd name="T14" fmla="*/ 39 w 41"/>
                  <a:gd name="T15" fmla="*/ 33 h 72"/>
                  <a:gd name="T16" fmla="*/ 39 w 41"/>
                  <a:gd name="T17" fmla="*/ 39 h 72"/>
                  <a:gd name="T18" fmla="*/ 7 w 41"/>
                  <a:gd name="T19" fmla="*/ 71 h 72"/>
                  <a:gd name="T20" fmla="*/ 4 w 41"/>
                  <a:gd name="T21"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72">
                    <a:moveTo>
                      <a:pt x="4" y="72"/>
                    </a:moveTo>
                    <a:cubicBezTo>
                      <a:pt x="3" y="72"/>
                      <a:pt x="2" y="72"/>
                      <a:pt x="1" y="71"/>
                    </a:cubicBezTo>
                    <a:cubicBezTo>
                      <a:pt x="0" y="69"/>
                      <a:pt x="0" y="67"/>
                      <a:pt x="1" y="65"/>
                    </a:cubicBezTo>
                    <a:cubicBezTo>
                      <a:pt x="30" y="36"/>
                      <a:pt x="30" y="36"/>
                      <a:pt x="30" y="36"/>
                    </a:cubicBezTo>
                    <a:cubicBezTo>
                      <a:pt x="1" y="7"/>
                      <a:pt x="1" y="7"/>
                      <a:pt x="1" y="7"/>
                    </a:cubicBezTo>
                    <a:cubicBezTo>
                      <a:pt x="0" y="5"/>
                      <a:pt x="0" y="3"/>
                      <a:pt x="1" y="1"/>
                    </a:cubicBezTo>
                    <a:cubicBezTo>
                      <a:pt x="3" y="0"/>
                      <a:pt x="6" y="0"/>
                      <a:pt x="7" y="1"/>
                    </a:cubicBezTo>
                    <a:cubicBezTo>
                      <a:pt x="39" y="33"/>
                      <a:pt x="39" y="33"/>
                      <a:pt x="39" y="33"/>
                    </a:cubicBezTo>
                    <a:cubicBezTo>
                      <a:pt x="41" y="35"/>
                      <a:pt x="41" y="37"/>
                      <a:pt x="39" y="39"/>
                    </a:cubicBezTo>
                    <a:cubicBezTo>
                      <a:pt x="7" y="71"/>
                      <a:pt x="7" y="71"/>
                      <a:pt x="7" y="71"/>
                    </a:cubicBezTo>
                    <a:cubicBezTo>
                      <a:pt x="6" y="72"/>
                      <a:pt x="5" y="72"/>
                      <a:pt x="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92" name="Freeform 1453">
                <a:extLst>
                  <a:ext uri="{FF2B5EF4-FFF2-40B4-BE49-F238E27FC236}">
                    <a16:creationId xmlns="" xmlns:a16="http://schemas.microsoft.com/office/drawing/2014/main" id="{17A45398-E01F-41D9-8D87-1C5B0F7BEABF}"/>
                  </a:ext>
                </a:extLst>
              </p:cNvPr>
              <p:cNvSpPr>
                <a:spLocks/>
              </p:cNvSpPr>
              <p:nvPr/>
            </p:nvSpPr>
            <p:spPr bwMode="auto">
              <a:xfrm>
                <a:off x="2627394" y="6924697"/>
                <a:ext cx="762003" cy="457201"/>
              </a:xfrm>
              <a:custGeom>
                <a:avLst/>
                <a:gdLst>
                  <a:gd name="T0" fmla="*/ 60 w 239"/>
                  <a:gd name="T1" fmla="*/ 144 h 144"/>
                  <a:gd name="T2" fmla="*/ 4 w 239"/>
                  <a:gd name="T3" fmla="*/ 144 h 144"/>
                  <a:gd name="T4" fmla="*/ 0 w 239"/>
                  <a:gd name="T5" fmla="*/ 140 h 144"/>
                  <a:gd name="T6" fmla="*/ 4 w 239"/>
                  <a:gd name="T7" fmla="*/ 136 h 144"/>
                  <a:gd name="T8" fmla="*/ 60 w 239"/>
                  <a:gd name="T9" fmla="*/ 136 h 144"/>
                  <a:gd name="T10" fmla="*/ 80 w 239"/>
                  <a:gd name="T11" fmla="*/ 126 h 144"/>
                  <a:gd name="T12" fmla="*/ 163 w 239"/>
                  <a:gd name="T13" fmla="*/ 13 h 144"/>
                  <a:gd name="T14" fmla="*/ 189 w 239"/>
                  <a:gd name="T15" fmla="*/ 0 h 144"/>
                  <a:gd name="T16" fmla="*/ 235 w 239"/>
                  <a:gd name="T17" fmla="*/ 0 h 144"/>
                  <a:gd name="T18" fmla="*/ 239 w 239"/>
                  <a:gd name="T19" fmla="*/ 4 h 144"/>
                  <a:gd name="T20" fmla="*/ 235 w 239"/>
                  <a:gd name="T21" fmla="*/ 8 h 144"/>
                  <a:gd name="T22" fmla="*/ 189 w 239"/>
                  <a:gd name="T23" fmla="*/ 8 h 144"/>
                  <a:gd name="T24" fmla="*/ 170 w 239"/>
                  <a:gd name="T25" fmla="*/ 18 h 144"/>
                  <a:gd name="T26" fmla="*/ 86 w 239"/>
                  <a:gd name="T27" fmla="*/ 131 h 144"/>
                  <a:gd name="T28" fmla="*/ 60 w 239"/>
                  <a:gd name="T29"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9" h="144">
                    <a:moveTo>
                      <a:pt x="60" y="144"/>
                    </a:moveTo>
                    <a:cubicBezTo>
                      <a:pt x="4" y="144"/>
                      <a:pt x="4" y="144"/>
                      <a:pt x="4" y="144"/>
                    </a:cubicBezTo>
                    <a:cubicBezTo>
                      <a:pt x="2" y="144"/>
                      <a:pt x="0" y="142"/>
                      <a:pt x="0" y="140"/>
                    </a:cubicBezTo>
                    <a:cubicBezTo>
                      <a:pt x="0" y="138"/>
                      <a:pt x="2" y="136"/>
                      <a:pt x="4" y="136"/>
                    </a:cubicBezTo>
                    <a:cubicBezTo>
                      <a:pt x="60" y="136"/>
                      <a:pt x="60" y="136"/>
                      <a:pt x="60" y="136"/>
                    </a:cubicBezTo>
                    <a:cubicBezTo>
                      <a:pt x="68" y="136"/>
                      <a:pt x="75" y="132"/>
                      <a:pt x="80" y="126"/>
                    </a:cubicBezTo>
                    <a:cubicBezTo>
                      <a:pt x="163" y="13"/>
                      <a:pt x="163" y="13"/>
                      <a:pt x="163" y="13"/>
                    </a:cubicBezTo>
                    <a:cubicBezTo>
                      <a:pt x="169" y="5"/>
                      <a:pt x="179" y="0"/>
                      <a:pt x="189" y="0"/>
                    </a:cubicBezTo>
                    <a:cubicBezTo>
                      <a:pt x="235" y="0"/>
                      <a:pt x="235" y="0"/>
                      <a:pt x="235" y="0"/>
                    </a:cubicBezTo>
                    <a:cubicBezTo>
                      <a:pt x="237" y="0"/>
                      <a:pt x="239" y="2"/>
                      <a:pt x="239" y="4"/>
                    </a:cubicBezTo>
                    <a:cubicBezTo>
                      <a:pt x="239" y="6"/>
                      <a:pt x="237" y="8"/>
                      <a:pt x="235" y="8"/>
                    </a:cubicBezTo>
                    <a:cubicBezTo>
                      <a:pt x="189" y="8"/>
                      <a:pt x="189" y="8"/>
                      <a:pt x="189" y="8"/>
                    </a:cubicBezTo>
                    <a:cubicBezTo>
                      <a:pt x="182" y="8"/>
                      <a:pt x="174" y="12"/>
                      <a:pt x="170" y="18"/>
                    </a:cubicBezTo>
                    <a:cubicBezTo>
                      <a:pt x="86" y="131"/>
                      <a:pt x="86" y="131"/>
                      <a:pt x="86" y="131"/>
                    </a:cubicBezTo>
                    <a:cubicBezTo>
                      <a:pt x="80" y="139"/>
                      <a:pt x="70" y="144"/>
                      <a:pt x="60"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93" name="Freeform 1454">
                <a:extLst>
                  <a:ext uri="{FF2B5EF4-FFF2-40B4-BE49-F238E27FC236}">
                    <a16:creationId xmlns="" xmlns:a16="http://schemas.microsoft.com/office/drawing/2014/main" id="{469F93F1-93BE-4921-BDAA-4FEDA91160B0}"/>
                  </a:ext>
                </a:extLst>
              </p:cNvPr>
              <p:cNvSpPr>
                <a:spLocks/>
              </p:cNvSpPr>
              <p:nvPr/>
            </p:nvSpPr>
            <p:spPr bwMode="auto">
              <a:xfrm>
                <a:off x="3070308" y="7213622"/>
                <a:ext cx="319089" cy="168275"/>
              </a:xfrm>
              <a:custGeom>
                <a:avLst/>
                <a:gdLst>
                  <a:gd name="T0" fmla="*/ 96 w 100"/>
                  <a:gd name="T1" fmla="*/ 53 h 53"/>
                  <a:gd name="T2" fmla="*/ 51 w 100"/>
                  <a:gd name="T3" fmla="*/ 53 h 53"/>
                  <a:gd name="T4" fmla="*/ 25 w 100"/>
                  <a:gd name="T5" fmla="*/ 40 h 53"/>
                  <a:gd name="T6" fmla="*/ 1 w 100"/>
                  <a:gd name="T7" fmla="*/ 7 h 53"/>
                  <a:gd name="T8" fmla="*/ 2 w 100"/>
                  <a:gd name="T9" fmla="*/ 2 h 53"/>
                  <a:gd name="T10" fmla="*/ 8 w 100"/>
                  <a:gd name="T11" fmla="*/ 3 h 53"/>
                  <a:gd name="T12" fmla="*/ 31 w 100"/>
                  <a:gd name="T13" fmla="*/ 35 h 53"/>
                  <a:gd name="T14" fmla="*/ 51 w 100"/>
                  <a:gd name="T15" fmla="*/ 45 h 53"/>
                  <a:gd name="T16" fmla="*/ 96 w 100"/>
                  <a:gd name="T17" fmla="*/ 45 h 53"/>
                  <a:gd name="T18" fmla="*/ 100 w 100"/>
                  <a:gd name="T19" fmla="*/ 49 h 53"/>
                  <a:gd name="T20" fmla="*/ 96 w 100"/>
                  <a:gd name="T2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53">
                    <a:moveTo>
                      <a:pt x="96" y="53"/>
                    </a:moveTo>
                    <a:cubicBezTo>
                      <a:pt x="51" y="53"/>
                      <a:pt x="51" y="53"/>
                      <a:pt x="51" y="53"/>
                    </a:cubicBezTo>
                    <a:cubicBezTo>
                      <a:pt x="40" y="53"/>
                      <a:pt x="31" y="48"/>
                      <a:pt x="25" y="40"/>
                    </a:cubicBezTo>
                    <a:cubicBezTo>
                      <a:pt x="1" y="7"/>
                      <a:pt x="1" y="7"/>
                      <a:pt x="1" y="7"/>
                    </a:cubicBezTo>
                    <a:cubicBezTo>
                      <a:pt x="0" y="6"/>
                      <a:pt x="0" y="3"/>
                      <a:pt x="2" y="2"/>
                    </a:cubicBezTo>
                    <a:cubicBezTo>
                      <a:pt x="4" y="0"/>
                      <a:pt x="6" y="1"/>
                      <a:pt x="8" y="3"/>
                    </a:cubicBezTo>
                    <a:cubicBezTo>
                      <a:pt x="31" y="35"/>
                      <a:pt x="31" y="35"/>
                      <a:pt x="31" y="35"/>
                    </a:cubicBezTo>
                    <a:cubicBezTo>
                      <a:pt x="36" y="41"/>
                      <a:pt x="43" y="45"/>
                      <a:pt x="51" y="45"/>
                    </a:cubicBezTo>
                    <a:cubicBezTo>
                      <a:pt x="96" y="45"/>
                      <a:pt x="96" y="45"/>
                      <a:pt x="96" y="45"/>
                    </a:cubicBezTo>
                    <a:cubicBezTo>
                      <a:pt x="98" y="45"/>
                      <a:pt x="100" y="47"/>
                      <a:pt x="100" y="49"/>
                    </a:cubicBezTo>
                    <a:cubicBezTo>
                      <a:pt x="100" y="51"/>
                      <a:pt x="98" y="53"/>
                      <a:pt x="9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94" name="Freeform 1455">
                <a:extLst>
                  <a:ext uri="{FF2B5EF4-FFF2-40B4-BE49-F238E27FC236}">
                    <a16:creationId xmlns="" xmlns:a16="http://schemas.microsoft.com/office/drawing/2014/main" id="{149D45CC-DD3D-4105-9109-29529EA281A9}"/>
                  </a:ext>
                </a:extLst>
              </p:cNvPr>
              <p:cNvSpPr>
                <a:spLocks/>
              </p:cNvSpPr>
              <p:nvPr/>
            </p:nvSpPr>
            <p:spPr bwMode="auto">
              <a:xfrm>
                <a:off x="2627394" y="6924697"/>
                <a:ext cx="411164" cy="241300"/>
              </a:xfrm>
              <a:custGeom>
                <a:avLst/>
                <a:gdLst>
                  <a:gd name="T0" fmla="*/ 124 w 129"/>
                  <a:gd name="T1" fmla="*/ 76 h 76"/>
                  <a:gd name="T2" fmla="*/ 121 w 129"/>
                  <a:gd name="T3" fmla="*/ 74 h 76"/>
                  <a:gd name="T4" fmla="*/ 77 w 129"/>
                  <a:gd name="T5" fmla="*/ 18 h 76"/>
                  <a:gd name="T6" fmla="*/ 57 w 129"/>
                  <a:gd name="T7" fmla="*/ 8 h 76"/>
                  <a:gd name="T8" fmla="*/ 4 w 129"/>
                  <a:gd name="T9" fmla="*/ 8 h 76"/>
                  <a:gd name="T10" fmla="*/ 0 w 129"/>
                  <a:gd name="T11" fmla="*/ 4 h 76"/>
                  <a:gd name="T12" fmla="*/ 4 w 129"/>
                  <a:gd name="T13" fmla="*/ 0 h 76"/>
                  <a:gd name="T14" fmla="*/ 57 w 129"/>
                  <a:gd name="T15" fmla="*/ 0 h 76"/>
                  <a:gd name="T16" fmla="*/ 84 w 129"/>
                  <a:gd name="T17" fmla="*/ 13 h 76"/>
                  <a:gd name="T18" fmla="*/ 128 w 129"/>
                  <a:gd name="T19" fmla="*/ 70 h 76"/>
                  <a:gd name="T20" fmla="*/ 127 w 129"/>
                  <a:gd name="T21" fmla="*/ 75 h 76"/>
                  <a:gd name="T22" fmla="*/ 124 w 129"/>
                  <a:gd name="T2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9" h="76">
                    <a:moveTo>
                      <a:pt x="124" y="76"/>
                    </a:moveTo>
                    <a:cubicBezTo>
                      <a:pt x="123" y="76"/>
                      <a:pt x="122" y="75"/>
                      <a:pt x="121" y="74"/>
                    </a:cubicBezTo>
                    <a:cubicBezTo>
                      <a:pt x="77" y="18"/>
                      <a:pt x="77" y="18"/>
                      <a:pt x="77" y="18"/>
                    </a:cubicBezTo>
                    <a:cubicBezTo>
                      <a:pt x="72" y="12"/>
                      <a:pt x="65" y="8"/>
                      <a:pt x="57" y="8"/>
                    </a:cubicBezTo>
                    <a:cubicBezTo>
                      <a:pt x="4" y="8"/>
                      <a:pt x="4" y="8"/>
                      <a:pt x="4" y="8"/>
                    </a:cubicBezTo>
                    <a:cubicBezTo>
                      <a:pt x="2" y="8"/>
                      <a:pt x="0" y="6"/>
                      <a:pt x="0" y="4"/>
                    </a:cubicBezTo>
                    <a:cubicBezTo>
                      <a:pt x="0" y="2"/>
                      <a:pt x="2" y="0"/>
                      <a:pt x="4" y="0"/>
                    </a:cubicBezTo>
                    <a:cubicBezTo>
                      <a:pt x="57" y="0"/>
                      <a:pt x="57" y="0"/>
                      <a:pt x="57" y="0"/>
                    </a:cubicBezTo>
                    <a:cubicBezTo>
                      <a:pt x="68" y="0"/>
                      <a:pt x="77" y="5"/>
                      <a:pt x="84" y="13"/>
                    </a:cubicBezTo>
                    <a:cubicBezTo>
                      <a:pt x="128" y="70"/>
                      <a:pt x="128" y="70"/>
                      <a:pt x="128" y="70"/>
                    </a:cubicBezTo>
                    <a:cubicBezTo>
                      <a:pt x="129" y="71"/>
                      <a:pt x="129" y="74"/>
                      <a:pt x="127" y="75"/>
                    </a:cubicBezTo>
                    <a:cubicBezTo>
                      <a:pt x="126" y="76"/>
                      <a:pt x="125" y="76"/>
                      <a:pt x="124"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grpSp>
          <p:nvGrpSpPr>
            <p:cNvPr id="395" name="Group 880">
              <a:extLst>
                <a:ext uri="{FF2B5EF4-FFF2-40B4-BE49-F238E27FC236}">
                  <a16:creationId xmlns="" xmlns:a16="http://schemas.microsoft.com/office/drawing/2014/main" id="{E4107EA9-BF0E-4A90-9F88-4DE2FCAC8B4C}"/>
                </a:ext>
              </a:extLst>
            </p:cNvPr>
            <p:cNvGrpSpPr/>
            <p:nvPr/>
          </p:nvGrpSpPr>
          <p:grpSpPr>
            <a:xfrm>
              <a:off x="8581463" y="5553757"/>
              <a:ext cx="384101" cy="363382"/>
              <a:chOff x="4029162" y="6784996"/>
              <a:chExt cx="765178" cy="723902"/>
            </a:xfrm>
            <a:solidFill>
              <a:schemeClr val="tx1">
                <a:lumMod val="75000"/>
              </a:schemeClr>
            </a:solidFill>
          </p:grpSpPr>
          <p:sp>
            <p:nvSpPr>
              <p:cNvPr id="396" name="Freeform 1456">
                <a:extLst>
                  <a:ext uri="{FF2B5EF4-FFF2-40B4-BE49-F238E27FC236}">
                    <a16:creationId xmlns="" xmlns:a16="http://schemas.microsoft.com/office/drawing/2014/main" id="{FEF8C273-8C38-4518-8120-574AFD0EEBC2}"/>
                  </a:ext>
                </a:extLst>
              </p:cNvPr>
              <p:cNvSpPr>
                <a:spLocks/>
              </p:cNvSpPr>
              <p:nvPr/>
            </p:nvSpPr>
            <p:spPr bwMode="auto">
              <a:xfrm>
                <a:off x="4616539" y="6784996"/>
                <a:ext cx="177801" cy="330201"/>
              </a:xfrm>
              <a:custGeom>
                <a:avLst/>
                <a:gdLst>
                  <a:gd name="T0" fmla="*/ 4 w 56"/>
                  <a:gd name="T1" fmla="*/ 104 h 104"/>
                  <a:gd name="T2" fmla="*/ 1 w 56"/>
                  <a:gd name="T3" fmla="*/ 103 h 104"/>
                  <a:gd name="T4" fmla="*/ 1 w 56"/>
                  <a:gd name="T5" fmla="*/ 97 h 104"/>
                  <a:gd name="T6" fmla="*/ 46 w 56"/>
                  <a:gd name="T7" fmla="*/ 52 h 104"/>
                  <a:gd name="T8" fmla="*/ 1 w 56"/>
                  <a:gd name="T9" fmla="*/ 7 h 104"/>
                  <a:gd name="T10" fmla="*/ 1 w 56"/>
                  <a:gd name="T11" fmla="*/ 1 h 104"/>
                  <a:gd name="T12" fmla="*/ 7 w 56"/>
                  <a:gd name="T13" fmla="*/ 1 h 104"/>
                  <a:gd name="T14" fmla="*/ 55 w 56"/>
                  <a:gd name="T15" fmla="*/ 49 h 104"/>
                  <a:gd name="T16" fmla="*/ 55 w 56"/>
                  <a:gd name="T17" fmla="*/ 55 h 104"/>
                  <a:gd name="T18" fmla="*/ 7 w 56"/>
                  <a:gd name="T19" fmla="*/ 103 h 104"/>
                  <a:gd name="T20" fmla="*/ 4 w 56"/>
                  <a:gd name="T21"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04">
                    <a:moveTo>
                      <a:pt x="4" y="104"/>
                    </a:moveTo>
                    <a:cubicBezTo>
                      <a:pt x="3" y="104"/>
                      <a:pt x="2" y="104"/>
                      <a:pt x="1" y="103"/>
                    </a:cubicBezTo>
                    <a:cubicBezTo>
                      <a:pt x="0" y="101"/>
                      <a:pt x="0" y="99"/>
                      <a:pt x="1" y="97"/>
                    </a:cubicBezTo>
                    <a:cubicBezTo>
                      <a:pt x="46" y="52"/>
                      <a:pt x="46" y="52"/>
                      <a:pt x="46" y="52"/>
                    </a:cubicBezTo>
                    <a:cubicBezTo>
                      <a:pt x="1" y="7"/>
                      <a:pt x="1" y="7"/>
                      <a:pt x="1" y="7"/>
                    </a:cubicBezTo>
                    <a:cubicBezTo>
                      <a:pt x="0" y="5"/>
                      <a:pt x="0" y="3"/>
                      <a:pt x="1" y="1"/>
                    </a:cubicBezTo>
                    <a:cubicBezTo>
                      <a:pt x="3" y="0"/>
                      <a:pt x="5" y="0"/>
                      <a:pt x="7" y="1"/>
                    </a:cubicBezTo>
                    <a:cubicBezTo>
                      <a:pt x="55" y="49"/>
                      <a:pt x="55" y="49"/>
                      <a:pt x="55" y="49"/>
                    </a:cubicBezTo>
                    <a:cubicBezTo>
                      <a:pt x="56" y="51"/>
                      <a:pt x="56" y="53"/>
                      <a:pt x="55" y="55"/>
                    </a:cubicBezTo>
                    <a:cubicBezTo>
                      <a:pt x="7" y="103"/>
                      <a:pt x="7" y="103"/>
                      <a:pt x="7" y="103"/>
                    </a:cubicBezTo>
                    <a:cubicBezTo>
                      <a:pt x="6" y="104"/>
                      <a:pt x="5" y="104"/>
                      <a:pt x="4"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97" name="Freeform 1457">
                <a:extLst>
                  <a:ext uri="{FF2B5EF4-FFF2-40B4-BE49-F238E27FC236}">
                    <a16:creationId xmlns="" xmlns:a16="http://schemas.microsoft.com/office/drawing/2014/main" id="{DA80B4CF-158F-4812-901E-40D468CE61BB}"/>
                  </a:ext>
                </a:extLst>
              </p:cNvPr>
              <p:cNvSpPr>
                <a:spLocks/>
              </p:cNvSpPr>
              <p:nvPr/>
            </p:nvSpPr>
            <p:spPr bwMode="auto">
              <a:xfrm>
                <a:off x="4029162" y="6937397"/>
                <a:ext cx="714378" cy="571501"/>
              </a:xfrm>
              <a:custGeom>
                <a:avLst/>
                <a:gdLst>
                  <a:gd name="T0" fmla="*/ 216 w 224"/>
                  <a:gd name="T1" fmla="*/ 180 h 180"/>
                  <a:gd name="T2" fmla="*/ 8 w 224"/>
                  <a:gd name="T3" fmla="*/ 180 h 180"/>
                  <a:gd name="T4" fmla="*/ 0 w 224"/>
                  <a:gd name="T5" fmla="*/ 172 h 180"/>
                  <a:gd name="T6" fmla="*/ 0 w 224"/>
                  <a:gd name="T7" fmla="*/ 8 h 180"/>
                  <a:gd name="T8" fmla="*/ 8 w 224"/>
                  <a:gd name="T9" fmla="*/ 0 h 180"/>
                  <a:gd name="T10" fmla="*/ 68 w 224"/>
                  <a:gd name="T11" fmla="*/ 0 h 180"/>
                  <a:gd name="T12" fmla="*/ 72 w 224"/>
                  <a:gd name="T13" fmla="*/ 4 h 180"/>
                  <a:gd name="T14" fmla="*/ 68 w 224"/>
                  <a:gd name="T15" fmla="*/ 8 h 180"/>
                  <a:gd name="T16" fmla="*/ 8 w 224"/>
                  <a:gd name="T17" fmla="*/ 8 h 180"/>
                  <a:gd name="T18" fmla="*/ 8 w 224"/>
                  <a:gd name="T19" fmla="*/ 172 h 180"/>
                  <a:gd name="T20" fmla="*/ 216 w 224"/>
                  <a:gd name="T21" fmla="*/ 172 h 180"/>
                  <a:gd name="T22" fmla="*/ 216 w 224"/>
                  <a:gd name="T23" fmla="*/ 76 h 180"/>
                  <a:gd name="T24" fmla="*/ 220 w 224"/>
                  <a:gd name="T25" fmla="*/ 72 h 180"/>
                  <a:gd name="T26" fmla="*/ 224 w 224"/>
                  <a:gd name="T27" fmla="*/ 76 h 180"/>
                  <a:gd name="T28" fmla="*/ 224 w 224"/>
                  <a:gd name="T29" fmla="*/ 172 h 180"/>
                  <a:gd name="T30" fmla="*/ 216 w 224"/>
                  <a:gd name="T3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180">
                    <a:moveTo>
                      <a:pt x="216" y="180"/>
                    </a:moveTo>
                    <a:cubicBezTo>
                      <a:pt x="8" y="180"/>
                      <a:pt x="8" y="180"/>
                      <a:pt x="8" y="180"/>
                    </a:cubicBezTo>
                    <a:cubicBezTo>
                      <a:pt x="4" y="180"/>
                      <a:pt x="0" y="176"/>
                      <a:pt x="0" y="172"/>
                    </a:cubicBezTo>
                    <a:cubicBezTo>
                      <a:pt x="0" y="8"/>
                      <a:pt x="0" y="8"/>
                      <a:pt x="0" y="8"/>
                    </a:cubicBezTo>
                    <a:cubicBezTo>
                      <a:pt x="0" y="4"/>
                      <a:pt x="4" y="0"/>
                      <a:pt x="8" y="0"/>
                    </a:cubicBezTo>
                    <a:cubicBezTo>
                      <a:pt x="68" y="0"/>
                      <a:pt x="68" y="0"/>
                      <a:pt x="68" y="0"/>
                    </a:cubicBezTo>
                    <a:cubicBezTo>
                      <a:pt x="70" y="0"/>
                      <a:pt x="72" y="2"/>
                      <a:pt x="72" y="4"/>
                    </a:cubicBezTo>
                    <a:cubicBezTo>
                      <a:pt x="72" y="6"/>
                      <a:pt x="70" y="8"/>
                      <a:pt x="68" y="8"/>
                    </a:cubicBezTo>
                    <a:cubicBezTo>
                      <a:pt x="8" y="8"/>
                      <a:pt x="8" y="8"/>
                      <a:pt x="8" y="8"/>
                    </a:cubicBezTo>
                    <a:cubicBezTo>
                      <a:pt x="8" y="172"/>
                      <a:pt x="8" y="172"/>
                      <a:pt x="8" y="172"/>
                    </a:cubicBezTo>
                    <a:cubicBezTo>
                      <a:pt x="216" y="172"/>
                      <a:pt x="216" y="172"/>
                      <a:pt x="216" y="172"/>
                    </a:cubicBezTo>
                    <a:cubicBezTo>
                      <a:pt x="216" y="76"/>
                      <a:pt x="216" y="76"/>
                      <a:pt x="216" y="76"/>
                    </a:cubicBezTo>
                    <a:cubicBezTo>
                      <a:pt x="216" y="74"/>
                      <a:pt x="218" y="72"/>
                      <a:pt x="220" y="72"/>
                    </a:cubicBezTo>
                    <a:cubicBezTo>
                      <a:pt x="222" y="72"/>
                      <a:pt x="224" y="74"/>
                      <a:pt x="224" y="76"/>
                    </a:cubicBezTo>
                    <a:cubicBezTo>
                      <a:pt x="224" y="172"/>
                      <a:pt x="224" y="172"/>
                      <a:pt x="224" y="172"/>
                    </a:cubicBezTo>
                    <a:cubicBezTo>
                      <a:pt x="224" y="176"/>
                      <a:pt x="220" y="180"/>
                      <a:pt x="216"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sp>
            <p:nvSpPr>
              <p:cNvPr id="398" name="Freeform 1458">
                <a:extLst>
                  <a:ext uri="{FF2B5EF4-FFF2-40B4-BE49-F238E27FC236}">
                    <a16:creationId xmlns="" xmlns:a16="http://schemas.microsoft.com/office/drawing/2014/main" id="{52DDAB34-ED0A-4B82-AC15-3F915D83E172}"/>
                  </a:ext>
                </a:extLst>
              </p:cNvPr>
              <p:cNvSpPr>
                <a:spLocks/>
              </p:cNvSpPr>
              <p:nvPr/>
            </p:nvSpPr>
            <p:spPr bwMode="auto">
              <a:xfrm>
                <a:off x="4221250" y="6937397"/>
                <a:ext cx="560390" cy="320676"/>
              </a:xfrm>
              <a:custGeom>
                <a:avLst/>
                <a:gdLst>
                  <a:gd name="T0" fmla="*/ 4 w 176"/>
                  <a:gd name="T1" fmla="*/ 101 h 101"/>
                  <a:gd name="T2" fmla="*/ 0 w 176"/>
                  <a:gd name="T3" fmla="*/ 97 h 101"/>
                  <a:gd name="T4" fmla="*/ 96 w 176"/>
                  <a:gd name="T5" fmla="*/ 0 h 101"/>
                  <a:gd name="T6" fmla="*/ 172 w 176"/>
                  <a:gd name="T7" fmla="*/ 0 h 101"/>
                  <a:gd name="T8" fmla="*/ 176 w 176"/>
                  <a:gd name="T9" fmla="*/ 4 h 101"/>
                  <a:gd name="T10" fmla="*/ 172 w 176"/>
                  <a:gd name="T11" fmla="*/ 8 h 101"/>
                  <a:gd name="T12" fmla="*/ 96 w 176"/>
                  <a:gd name="T13" fmla="*/ 8 h 101"/>
                  <a:gd name="T14" fmla="*/ 8 w 176"/>
                  <a:gd name="T15" fmla="*/ 97 h 101"/>
                  <a:gd name="T16" fmla="*/ 4 w 176"/>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101">
                    <a:moveTo>
                      <a:pt x="4" y="101"/>
                    </a:moveTo>
                    <a:cubicBezTo>
                      <a:pt x="2" y="101"/>
                      <a:pt x="0" y="99"/>
                      <a:pt x="0" y="97"/>
                    </a:cubicBezTo>
                    <a:cubicBezTo>
                      <a:pt x="0" y="43"/>
                      <a:pt x="43" y="0"/>
                      <a:pt x="96" y="0"/>
                    </a:cubicBezTo>
                    <a:cubicBezTo>
                      <a:pt x="172" y="0"/>
                      <a:pt x="172" y="0"/>
                      <a:pt x="172" y="0"/>
                    </a:cubicBezTo>
                    <a:cubicBezTo>
                      <a:pt x="174" y="0"/>
                      <a:pt x="176" y="2"/>
                      <a:pt x="176" y="4"/>
                    </a:cubicBezTo>
                    <a:cubicBezTo>
                      <a:pt x="176" y="6"/>
                      <a:pt x="174" y="8"/>
                      <a:pt x="172" y="8"/>
                    </a:cubicBezTo>
                    <a:cubicBezTo>
                      <a:pt x="96" y="8"/>
                      <a:pt x="96" y="8"/>
                      <a:pt x="96" y="8"/>
                    </a:cubicBezTo>
                    <a:cubicBezTo>
                      <a:pt x="47" y="8"/>
                      <a:pt x="8" y="48"/>
                      <a:pt x="8" y="97"/>
                    </a:cubicBezTo>
                    <a:cubicBezTo>
                      <a:pt x="8" y="99"/>
                      <a:pt x="6" y="101"/>
                      <a:pt x="4"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sp>
          <p:nvSpPr>
            <p:cNvPr id="399" name="Freeform 1459">
              <a:extLst>
                <a:ext uri="{FF2B5EF4-FFF2-40B4-BE49-F238E27FC236}">
                  <a16:creationId xmlns="" xmlns:a16="http://schemas.microsoft.com/office/drawing/2014/main" id="{EFE4AD9E-5D44-45D5-AB81-2B55DD0F4903}"/>
                </a:ext>
              </a:extLst>
            </p:cNvPr>
            <p:cNvSpPr>
              <a:spLocks noEditPoints="1"/>
            </p:cNvSpPr>
            <p:nvPr/>
          </p:nvSpPr>
          <p:spPr bwMode="auto">
            <a:xfrm>
              <a:off x="9505048" y="5547382"/>
              <a:ext cx="384101" cy="382507"/>
            </a:xfrm>
            <a:custGeom>
              <a:avLst/>
              <a:gdLst>
                <a:gd name="T0" fmla="*/ 136 w 240"/>
                <a:gd name="T1" fmla="*/ 240 h 240"/>
                <a:gd name="T2" fmla="*/ 136 w 240"/>
                <a:gd name="T3" fmla="*/ 240 h 240"/>
                <a:gd name="T4" fmla="*/ 132 w 240"/>
                <a:gd name="T5" fmla="*/ 237 h 240"/>
                <a:gd name="T6" fmla="*/ 105 w 240"/>
                <a:gd name="T7" fmla="*/ 135 h 240"/>
                <a:gd name="T8" fmla="*/ 3 w 240"/>
                <a:gd name="T9" fmla="*/ 108 h 240"/>
                <a:gd name="T10" fmla="*/ 0 w 240"/>
                <a:gd name="T11" fmla="*/ 104 h 240"/>
                <a:gd name="T12" fmla="*/ 2 w 240"/>
                <a:gd name="T13" fmla="*/ 100 h 240"/>
                <a:gd name="T14" fmla="*/ 234 w 240"/>
                <a:gd name="T15" fmla="*/ 0 h 240"/>
                <a:gd name="T16" fmla="*/ 239 w 240"/>
                <a:gd name="T17" fmla="*/ 1 h 240"/>
                <a:gd name="T18" fmla="*/ 240 w 240"/>
                <a:gd name="T19" fmla="*/ 6 h 240"/>
                <a:gd name="T20" fmla="*/ 140 w 240"/>
                <a:gd name="T21" fmla="*/ 238 h 240"/>
                <a:gd name="T22" fmla="*/ 136 w 240"/>
                <a:gd name="T23" fmla="*/ 240 h 240"/>
                <a:gd name="T24" fmla="*/ 16 w 240"/>
                <a:gd name="T25" fmla="*/ 103 h 240"/>
                <a:gd name="T26" fmla="*/ 109 w 240"/>
                <a:gd name="T27" fmla="*/ 128 h 240"/>
                <a:gd name="T28" fmla="*/ 112 w 240"/>
                <a:gd name="T29" fmla="*/ 131 h 240"/>
                <a:gd name="T30" fmla="*/ 137 w 240"/>
                <a:gd name="T31" fmla="*/ 224 h 240"/>
                <a:gd name="T32" fmla="*/ 228 w 240"/>
                <a:gd name="T33" fmla="*/ 12 h 240"/>
                <a:gd name="T34" fmla="*/ 16 w 240"/>
                <a:gd name="T35" fmla="*/ 10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36" y="240"/>
                  </a:moveTo>
                  <a:cubicBezTo>
                    <a:pt x="136" y="240"/>
                    <a:pt x="136" y="240"/>
                    <a:pt x="136" y="240"/>
                  </a:cubicBezTo>
                  <a:cubicBezTo>
                    <a:pt x="134" y="240"/>
                    <a:pt x="133" y="239"/>
                    <a:pt x="132" y="237"/>
                  </a:cubicBezTo>
                  <a:cubicBezTo>
                    <a:pt x="105" y="135"/>
                    <a:pt x="105" y="135"/>
                    <a:pt x="105" y="135"/>
                  </a:cubicBezTo>
                  <a:cubicBezTo>
                    <a:pt x="3" y="108"/>
                    <a:pt x="3" y="108"/>
                    <a:pt x="3" y="108"/>
                  </a:cubicBezTo>
                  <a:cubicBezTo>
                    <a:pt x="1" y="107"/>
                    <a:pt x="0" y="106"/>
                    <a:pt x="0" y="104"/>
                  </a:cubicBezTo>
                  <a:cubicBezTo>
                    <a:pt x="0" y="103"/>
                    <a:pt x="1" y="101"/>
                    <a:pt x="2" y="100"/>
                  </a:cubicBezTo>
                  <a:cubicBezTo>
                    <a:pt x="234" y="0"/>
                    <a:pt x="234" y="0"/>
                    <a:pt x="234" y="0"/>
                  </a:cubicBezTo>
                  <a:cubicBezTo>
                    <a:pt x="236" y="0"/>
                    <a:pt x="238" y="0"/>
                    <a:pt x="239" y="1"/>
                  </a:cubicBezTo>
                  <a:cubicBezTo>
                    <a:pt x="240" y="2"/>
                    <a:pt x="240" y="4"/>
                    <a:pt x="240" y="6"/>
                  </a:cubicBezTo>
                  <a:cubicBezTo>
                    <a:pt x="140" y="238"/>
                    <a:pt x="140" y="238"/>
                    <a:pt x="140" y="238"/>
                  </a:cubicBezTo>
                  <a:cubicBezTo>
                    <a:pt x="139" y="239"/>
                    <a:pt x="138" y="240"/>
                    <a:pt x="136" y="240"/>
                  </a:cubicBezTo>
                  <a:close/>
                  <a:moveTo>
                    <a:pt x="16" y="103"/>
                  </a:moveTo>
                  <a:cubicBezTo>
                    <a:pt x="109" y="128"/>
                    <a:pt x="109" y="128"/>
                    <a:pt x="109" y="128"/>
                  </a:cubicBezTo>
                  <a:cubicBezTo>
                    <a:pt x="110" y="129"/>
                    <a:pt x="111" y="130"/>
                    <a:pt x="112" y="131"/>
                  </a:cubicBezTo>
                  <a:cubicBezTo>
                    <a:pt x="137" y="224"/>
                    <a:pt x="137" y="224"/>
                    <a:pt x="137" y="224"/>
                  </a:cubicBezTo>
                  <a:cubicBezTo>
                    <a:pt x="228" y="12"/>
                    <a:pt x="228" y="12"/>
                    <a:pt x="228" y="12"/>
                  </a:cubicBezTo>
                  <a:lnTo>
                    <a:pt x="16" y="103"/>
                  </a:lnTo>
                  <a:close/>
                </a:path>
              </a:pathLst>
            </a:custGeom>
            <a:solidFill>
              <a:schemeClr val="tx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65656"/>
                </a:solidFill>
                <a:effectLst/>
                <a:uLnTx/>
                <a:uFillTx/>
                <a:latin typeface="DIN"/>
                <a:ea typeface="思源黑体 CN Regular"/>
                <a:cs typeface="+mn-cs"/>
              </a:endParaRPr>
            </a:p>
          </p:txBody>
        </p:sp>
      </p:grpSp>
    </p:spTree>
    <p:extLst>
      <p:ext uri="{BB962C8B-B14F-4D97-AF65-F5344CB8AC3E}">
        <p14:creationId xmlns:p14="http://schemas.microsoft.com/office/powerpoint/2010/main" val="25972695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a:blip r:embed="rId2">
            <a:alphaModFix amt="39000"/>
          </a:blip>
          <a:stretch>
            <a:fillRect/>
          </a:stretch>
        </a:blipFill>
        <a:effectLst/>
      </p:bgPr>
    </p:bg>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手机样机素材页</a:t>
            </a:r>
          </a:p>
        </p:txBody>
      </p:sp>
      <p:pic>
        <p:nvPicPr>
          <p:cNvPr id="400" name="Picture 3">
            <a:extLst>
              <a:ext uri="{FF2B5EF4-FFF2-40B4-BE49-F238E27FC236}">
                <a16:creationId xmlns="" xmlns:a16="http://schemas.microsoft.com/office/drawing/2014/main" id="{19F67728-BF75-47A4-B2AB-3D6B810C86E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400" y="2347327"/>
            <a:ext cx="1353472" cy="2644055"/>
          </a:xfrm>
          <a:prstGeom prst="rect">
            <a:avLst/>
          </a:prstGeom>
        </p:spPr>
      </p:pic>
      <p:pic>
        <p:nvPicPr>
          <p:cNvPr id="401" name="Picture 4">
            <a:extLst>
              <a:ext uri="{FF2B5EF4-FFF2-40B4-BE49-F238E27FC236}">
                <a16:creationId xmlns="" xmlns:a16="http://schemas.microsoft.com/office/drawing/2014/main" id="{F5B4DD88-99FE-4050-B0CB-312F12D456D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32454" y="2347327"/>
            <a:ext cx="1353472" cy="2644055"/>
          </a:xfrm>
          <a:prstGeom prst="rect">
            <a:avLst/>
          </a:prstGeom>
        </p:spPr>
      </p:pic>
      <p:pic>
        <p:nvPicPr>
          <p:cNvPr id="402" name="Picture 5">
            <a:extLst>
              <a:ext uri="{FF2B5EF4-FFF2-40B4-BE49-F238E27FC236}">
                <a16:creationId xmlns="" xmlns:a16="http://schemas.microsoft.com/office/drawing/2014/main" id="{F36D07DF-457B-4D4F-9E23-21806BAC22A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204508" y="2347327"/>
            <a:ext cx="1353472" cy="2644055"/>
          </a:xfrm>
          <a:prstGeom prst="rect">
            <a:avLst/>
          </a:prstGeom>
        </p:spPr>
      </p:pic>
      <p:pic>
        <p:nvPicPr>
          <p:cNvPr id="403" name="Picture 6">
            <a:extLst>
              <a:ext uri="{FF2B5EF4-FFF2-40B4-BE49-F238E27FC236}">
                <a16:creationId xmlns="" xmlns:a16="http://schemas.microsoft.com/office/drawing/2014/main" id="{A4AB7945-C083-4998-8C7C-66B8115E1C2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476562" y="2347327"/>
            <a:ext cx="1353472" cy="2644055"/>
          </a:xfrm>
          <a:prstGeom prst="rect">
            <a:avLst/>
          </a:prstGeom>
        </p:spPr>
      </p:pic>
      <p:pic>
        <p:nvPicPr>
          <p:cNvPr id="404" name="Picture 7">
            <a:extLst>
              <a:ext uri="{FF2B5EF4-FFF2-40B4-BE49-F238E27FC236}">
                <a16:creationId xmlns="" xmlns:a16="http://schemas.microsoft.com/office/drawing/2014/main" id="{335991A2-BE23-413F-9204-FC3838B22B1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206282" y="2208228"/>
            <a:ext cx="1296915" cy="2644055"/>
          </a:xfrm>
          <a:prstGeom prst="rect">
            <a:avLst/>
          </a:prstGeom>
        </p:spPr>
      </p:pic>
      <p:pic>
        <p:nvPicPr>
          <p:cNvPr id="405" name="Picture 8">
            <a:extLst>
              <a:ext uri="{FF2B5EF4-FFF2-40B4-BE49-F238E27FC236}">
                <a16:creationId xmlns="" xmlns:a16="http://schemas.microsoft.com/office/drawing/2014/main" id="{C0F4F965-9D1C-408F-B54B-CFE844029799}"/>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565338" y="2208228"/>
            <a:ext cx="1296915" cy="2644055"/>
          </a:xfrm>
          <a:prstGeom prst="rect">
            <a:avLst/>
          </a:prstGeom>
        </p:spPr>
      </p:pic>
      <p:pic>
        <p:nvPicPr>
          <p:cNvPr id="406" name="Picture 9">
            <a:extLst>
              <a:ext uri="{FF2B5EF4-FFF2-40B4-BE49-F238E27FC236}">
                <a16:creationId xmlns="" xmlns:a16="http://schemas.microsoft.com/office/drawing/2014/main" id="{D95AAB5C-71B6-4CBF-8D9D-D4BE6BE892A8}"/>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924394" y="2208228"/>
            <a:ext cx="1296915" cy="2644055"/>
          </a:xfrm>
          <a:prstGeom prst="rect">
            <a:avLst/>
          </a:prstGeom>
        </p:spPr>
      </p:pic>
      <p:pic>
        <p:nvPicPr>
          <p:cNvPr id="407" name="Picture 10">
            <a:extLst>
              <a:ext uri="{FF2B5EF4-FFF2-40B4-BE49-F238E27FC236}">
                <a16:creationId xmlns="" xmlns:a16="http://schemas.microsoft.com/office/drawing/2014/main" id="{E50E608D-5688-4101-8709-E1705980E7D1}"/>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0283449" y="2208228"/>
            <a:ext cx="1296915" cy="2644055"/>
          </a:xfrm>
          <a:prstGeom prst="rect">
            <a:avLst/>
          </a:prstGeom>
        </p:spPr>
      </p:pic>
    </p:spTree>
    <p:extLst>
      <p:ext uri="{BB962C8B-B14F-4D97-AF65-F5344CB8AC3E}">
        <p14:creationId xmlns:p14="http://schemas.microsoft.com/office/powerpoint/2010/main" val="39557732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blipFill>
          <a:blip r:embed="rId2">
            <a:alphaModFix amt="39000"/>
          </a:blip>
          <a:stretch>
            <a:fillRect/>
          </a:stretch>
        </a:blipFill>
        <a:effectLst/>
      </p:bgPr>
    </p:bg>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电脑样机素材页</a:t>
            </a:r>
          </a:p>
        </p:txBody>
      </p:sp>
      <p:pic>
        <p:nvPicPr>
          <p:cNvPr id="11" name="Picture 3">
            <a:extLst>
              <a:ext uri="{FF2B5EF4-FFF2-40B4-BE49-F238E27FC236}">
                <a16:creationId xmlns="" xmlns:a16="http://schemas.microsoft.com/office/drawing/2014/main" id="{0A6E09FC-DF15-4F04-8581-024CFE13D8F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6723" y="2032580"/>
            <a:ext cx="3234894" cy="2719816"/>
          </a:xfrm>
          <a:prstGeom prst="rect">
            <a:avLst/>
          </a:prstGeom>
        </p:spPr>
      </p:pic>
      <p:pic>
        <p:nvPicPr>
          <p:cNvPr id="12" name="Picture 4">
            <a:extLst>
              <a:ext uri="{FF2B5EF4-FFF2-40B4-BE49-F238E27FC236}">
                <a16:creationId xmlns="" xmlns:a16="http://schemas.microsoft.com/office/drawing/2014/main" id="{3E1DE92E-70D3-404A-9034-44A59401B74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61694" y="3510942"/>
            <a:ext cx="2234305" cy="1311852"/>
          </a:xfrm>
          <a:prstGeom prst="rect">
            <a:avLst/>
          </a:prstGeom>
        </p:spPr>
      </p:pic>
      <p:pic>
        <p:nvPicPr>
          <p:cNvPr id="13" name="Picture 5">
            <a:extLst>
              <a:ext uri="{FF2B5EF4-FFF2-40B4-BE49-F238E27FC236}">
                <a16:creationId xmlns="" xmlns:a16="http://schemas.microsoft.com/office/drawing/2014/main" id="{49FCFD7F-9102-4D85-803E-B427E6E29B9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71580" y="3217725"/>
            <a:ext cx="2653951" cy="1591107"/>
          </a:xfrm>
          <a:prstGeom prst="rect">
            <a:avLst/>
          </a:prstGeom>
        </p:spPr>
      </p:pic>
      <p:pic>
        <p:nvPicPr>
          <p:cNvPr id="14" name="Picture 7">
            <a:extLst>
              <a:ext uri="{FF2B5EF4-FFF2-40B4-BE49-F238E27FC236}">
                <a16:creationId xmlns="" xmlns:a16="http://schemas.microsoft.com/office/drawing/2014/main" id="{E231A0B8-3FEA-49CF-B65F-9195DE62EAE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901112" y="3262345"/>
            <a:ext cx="2871788" cy="1530441"/>
          </a:xfrm>
          <a:prstGeom prst="rect">
            <a:avLst/>
          </a:prstGeom>
        </p:spPr>
      </p:pic>
    </p:spTree>
    <p:extLst>
      <p:ext uri="{BB962C8B-B14F-4D97-AF65-F5344CB8AC3E}">
        <p14:creationId xmlns:p14="http://schemas.microsoft.com/office/powerpoint/2010/main" val="27414260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a:blip r:embed="rId2">
            <a:alphaModFix amt="39000"/>
          </a:blip>
          <a:stretch>
            <a:fillRect/>
          </a:stretch>
        </a:blipFill>
        <a:effectLst/>
      </p:bgPr>
    </p:bg>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墨迹素材页</a:t>
            </a:r>
          </a:p>
        </p:txBody>
      </p:sp>
      <p:grpSp>
        <p:nvGrpSpPr>
          <p:cNvPr id="2" name="组合 1">
            <a:extLst>
              <a:ext uri="{FF2B5EF4-FFF2-40B4-BE49-F238E27FC236}">
                <a16:creationId xmlns="" xmlns:a16="http://schemas.microsoft.com/office/drawing/2014/main" id="{44E9042D-D969-4677-A26D-7D2531598E8E}"/>
              </a:ext>
            </a:extLst>
          </p:cNvPr>
          <p:cNvGrpSpPr/>
          <p:nvPr/>
        </p:nvGrpSpPr>
        <p:grpSpPr>
          <a:xfrm>
            <a:off x="1501811" y="1424037"/>
            <a:ext cx="9188378" cy="4627103"/>
            <a:chOff x="737056" y="907367"/>
            <a:chExt cx="10747261" cy="5412129"/>
          </a:xfrm>
        </p:grpSpPr>
        <p:sp>
          <p:nvSpPr>
            <p:cNvPr id="7" name="Freeform 121">
              <a:extLst>
                <a:ext uri="{FF2B5EF4-FFF2-40B4-BE49-F238E27FC236}">
                  <a16:creationId xmlns="" xmlns:a16="http://schemas.microsoft.com/office/drawing/2014/main" id="{CBD677BE-A6A5-4D72-9D3E-DA893B5DE627}"/>
                </a:ext>
              </a:extLst>
            </p:cNvPr>
            <p:cNvSpPr>
              <a:spLocks/>
            </p:cNvSpPr>
            <p:nvPr/>
          </p:nvSpPr>
          <p:spPr bwMode="auto">
            <a:xfrm>
              <a:off x="2879045" y="3910139"/>
              <a:ext cx="1397000" cy="406400"/>
            </a:xfrm>
            <a:custGeom>
              <a:avLst/>
              <a:gdLst>
                <a:gd name="T0" fmla="*/ 332 w 372"/>
                <a:gd name="T1" fmla="*/ 60 h 108"/>
                <a:gd name="T2" fmla="*/ 351 w 372"/>
                <a:gd name="T3" fmla="*/ 58 h 108"/>
                <a:gd name="T4" fmla="*/ 343 w 372"/>
                <a:gd name="T5" fmla="*/ 57 h 108"/>
                <a:gd name="T6" fmla="*/ 372 w 372"/>
                <a:gd name="T7" fmla="*/ 55 h 108"/>
                <a:gd name="T8" fmla="*/ 343 w 372"/>
                <a:gd name="T9" fmla="*/ 55 h 108"/>
                <a:gd name="T10" fmla="*/ 361 w 372"/>
                <a:gd name="T11" fmla="*/ 54 h 108"/>
                <a:gd name="T12" fmla="*/ 353 w 372"/>
                <a:gd name="T13" fmla="*/ 53 h 108"/>
                <a:gd name="T14" fmla="*/ 370 w 372"/>
                <a:gd name="T15" fmla="*/ 49 h 108"/>
                <a:gd name="T16" fmla="*/ 357 w 372"/>
                <a:gd name="T17" fmla="*/ 48 h 108"/>
                <a:gd name="T18" fmla="*/ 329 w 372"/>
                <a:gd name="T19" fmla="*/ 44 h 108"/>
                <a:gd name="T20" fmla="*/ 343 w 372"/>
                <a:gd name="T21" fmla="*/ 43 h 108"/>
                <a:gd name="T22" fmla="*/ 339 w 372"/>
                <a:gd name="T23" fmla="*/ 41 h 108"/>
                <a:gd name="T24" fmla="*/ 342 w 372"/>
                <a:gd name="T25" fmla="*/ 41 h 108"/>
                <a:gd name="T26" fmla="*/ 337 w 372"/>
                <a:gd name="T27" fmla="*/ 39 h 108"/>
                <a:gd name="T28" fmla="*/ 339 w 372"/>
                <a:gd name="T29" fmla="*/ 39 h 108"/>
                <a:gd name="T30" fmla="*/ 323 w 372"/>
                <a:gd name="T31" fmla="*/ 38 h 108"/>
                <a:gd name="T32" fmla="*/ 346 w 372"/>
                <a:gd name="T33" fmla="*/ 36 h 108"/>
                <a:gd name="T34" fmla="*/ 331 w 372"/>
                <a:gd name="T35" fmla="*/ 33 h 108"/>
                <a:gd name="T36" fmla="*/ 329 w 372"/>
                <a:gd name="T37" fmla="*/ 31 h 108"/>
                <a:gd name="T38" fmla="*/ 344 w 372"/>
                <a:gd name="T39" fmla="*/ 30 h 108"/>
                <a:gd name="T40" fmla="*/ 314 w 372"/>
                <a:gd name="T41" fmla="*/ 29 h 108"/>
                <a:gd name="T42" fmla="*/ 341 w 372"/>
                <a:gd name="T43" fmla="*/ 27 h 108"/>
                <a:gd name="T44" fmla="*/ 331 w 372"/>
                <a:gd name="T45" fmla="*/ 26 h 108"/>
                <a:gd name="T46" fmla="*/ 341 w 372"/>
                <a:gd name="T47" fmla="*/ 25 h 108"/>
                <a:gd name="T48" fmla="*/ 329 w 372"/>
                <a:gd name="T49" fmla="*/ 24 h 108"/>
                <a:gd name="T50" fmla="*/ 336 w 372"/>
                <a:gd name="T51" fmla="*/ 22 h 108"/>
                <a:gd name="T52" fmla="*/ 321 w 372"/>
                <a:gd name="T53" fmla="*/ 21 h 108"/>
                <a:gd name="T54" fmla="*/ 330 w 372"/>
                <a:gd name="T55" fmla="*/ 20 h 108"/>
                <a:gd name="T56" fmla="*/ 308 w 372"/>
                <a:gd name="T57" fmla="*/ 20 h 108"/>
                <a:gd name="T58" fmla="*/ 301 w 372"/>
                <a:gd name="T59" fmla="*/ 18 h 108"/>
                <a:gd name="T60" fmla="*/ 285 w 372"/>
                <a:gd name="T61" fmla="*/ 15 h 108"/>
                <a:gd name="T62" fmla="*/ 290 w 372"/>
                <a:gd name="T63" fmla="*/ 14 h 108"/>
                <a:gd name="T64" fmla="*/ 280 w 372"/>
                <a:gd name="T65" fmla="*/ 13 h 108"/>
                <a:gd name="T66" fmla="*/ 314 w 372"/>
                <a:gd name="T67" fmla="*/ 11 h 108"/>
                <a:gd name="T68" fmla="*/ 279 w 372"/>
                <a:gd name="T69" fmla="*/ 8 h 108"/>
                <a:gd name="T70" fmla="*/ 279 w 372"/>
                <a:gd name="T71" fmla="*/ 7 h 108"/>
                <a:gd name="T72" fmla="*/ 262 w 372"/>
                <a:gd name="T73" fmla="*/ 6 h 108"/>
                <a:gd name="T74" fmla="*/ 285 w 372"/>
                <a:gd name="T75" fmla="*/ 4 h 108"/>
                <a:gd name="T76" fmla="*/ 283 w 372"/>
                <a:gd name="T77" fmla="*/ 2 h 108"/>
                <a:gd name="T78" fmla="*/ 139 w 372"/>
                <a:gd name="T79" fmla="*/ 0 h 108"/>
                <a:gd name="T80" fmla="*/ 30 w 372"/>
                <a:gd name="T81" fmla="*/ 18 h 108"/>
                <a:gd name="T82" fmla="*/ 27 w 372"/>
                <a:gd name="T83" fmla="*/ 22 h 108"/>
                <a:gd name="T84" fmla="*/ 25 w 372"/>
                <a:gd name="T85" fmla="*/ 23 h 108"/>
                <a:gd name="T86" fmla="*/ 27 w 372"/>
                <a:gd name="T87" fmla="*/ 25 h 108"/>
                <a:gd name="T88" fmla="*/ 30 w 372"/>
                <a:gd name="T89" fmla="*/ 25 h 108"/>
                <a:gd name="T90" fmla="*/ 24 w 372"/>
                <a:gd name="T91" fmla="*/ 30 h 108"/>
                <a:gd name="T92" fmla="*/ 13 w 372"/>
                <a:gd name="T93" fmla="*/ 40 h 108"/>
                <a:gd name="T94" fmla="*/ 17 w 372"/>
                <a:gd name="T95" fmla="*/ 51 h 108"/>
                <a:gd name="T96" fmla="*/ 14 w 372"/>
                <a:gd name="T97" fmla="*/ 55 h 108"/>
                <a:gd name="T98" fmla="*/ 4 w 372"/>
                <a:gd name="T99" fmla="*/ 76 h 108"/>
                <a:gd name="T100" fmla="*/ 42 w 372"/>
                <a:gd name="T101" fmla="*/ 94 h 108"/>
                <a:gd name="T102" fmla="*/ 239 w 372"/>
                <a:gd name="T103" fmla="*/ 91 h 108"/>
                <a:gd name="T104" fmla="*/ 344 w 372"/>
                <a:gd name="T105" fmla="*/ 72 h 108"/>
                <a:gd name="T106" fmla="*/ 326 w 372"/>
                <a:gd name="T107" fmla="*/ 71 h 108"/>
                <a:gd name="T108" fmla="*/ 355 w 372"/>
                <a:gd name="T109" fmla="*/ 65 h 108"/>
                <a:gd name="T110" fmla="*/ 336 w 372"/>
                <a:gd name="T111" fmla="*/ 65 h 108"/>
                <a:gd name="T112" fmla="*/ 366 w 372"/>
                <a:gd name="T113" fmla="*/ 62 h 108"/>
                <a:gd name="T114" fmla="*/ 332 w 372"/>
                <a:gd name="T115"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2" h="108">
                  <a:moveTo>
                    <a:pt x="332" y="60"/>
                  </a:moveTo>
                  <a:cubicBezTo>
                    <a:pt x="336" y="58"/>
                    <a:pt x="345" y="59"/>
                    <a:pt x="351" y="58"/>
                  </a:cubicBezTo>
                  <a:cubicBezTo>
                    <a:pt x="348" y="58"/>
                    <a:pt x="345" y="58"/>
                    <a:pt x="343" y="57"/>
                  </a:cubicBezTo>
                  <a:cubicBezTo>
                    <a:pt x="351" y="55"/>
                    <a:pt x="365" y="58"/>
                    <a:pt x="372" y="55"/>
                  </a:cubicBezTo>
                  <a:cubicBezTo>
                    <a:pt x="343" y="55"/>
                    <a:pt x="343" y="55"/>
                    <a:pt x="343" y="55"/>
                  </a:cubicBezTo>
                  <a:cubicBezTo>
                    <a:pt x="348" y="54"/>
                    <a:pt x="356" y="55"/>
                    <a:pt x="361" y="54"/>
                  </a:cubicBezTo>
                  <a:cubicBezTo>
                    <a:pt x="353" y="53"/>
                    <a:pt x="353" y="53"/>
                    <a:pt x="353" y="53"/>
                  </a:cubicBezTo>
                  <a:cubicBezTo>
                    <a:pt x="358" y="50"/>
                    <a:pt x="365" y="51"/>
                    <a:pt x="370" y="49"/>
                  </a:cubicBezTo>
                  <a:cubicBezTo>
                    <a:pt x="366" y="48"/>
                    <a:pt x="362" y="48"/>
                    <a:pt x="357" y="48"/>
                  </a:cubicBezTo>
                  <a:cubicBezTo>
                    <a:pt x="347" y="48"/>
                    <a:pt x="337" y="46"/>
                    <a:pt x="329" y="44"/>
                  </a:cubicBezTo>
                  <a:cubicBezTo>
                    <a:pt x="333" y="43"/>
                    <a:pt x="339" y="44"/>
                    <a:pt x="343" y="43"/>
                  </a:cubicBezTo>
                  <a:cubicBezTo>
                    <a:pt x="339" y="41"/>
                    <a:pt x="339" y="41"/>
                    <a:pt x="339" y="41"/>
                  </a:cubicBezTo>
                  <a:cubicBezTo>
                    <a:pt x="339" y="41"/>
                    <a:pt x="341" y="41"/>
                    <a:pt x="342" y="41"/>
                  </a:cubicBezTo>
                  <a:cubicBezTo>
                    <a:pt x="337" y="39"/>
                    <a:pt x="337" y="39"/>
                    <a:pt x="337" y="39"/>
                  </a:cubicBezTo>
                  <a:cubicBezTo>
                    <a:pt x="339" y="39"/>
                    <a:pt x="339" y="39"/>
                    <a:pt x="339" y="39"/>
                  </a:cubicBezTo>
                  <a:cubicBezTo>
                    <a:pt x="323" y="38"/>
                    <a:pt x="323" y="38"/>
                    <a:pt x="323" y="38"/>
                  </a:cubicBezTo>
                  <a:cubicBezTo>
                    <a:pt x="346" y="36"/>
                    <a:pt x="346" y="36"/>
                    <a:pt x="346" y="36"/>
                  </a:cubicBezTo>
                  <a:cubicBezTo>
                    <a:pt x="345" y="33"/>
                    <a:pt x="335" y="35"/>
                    <a:pt x="331" y="33"/>
                  </a:cubicBezTo>
                  <a:cubicBezTo>
                    <a:pt x="327" y="32"/>
                    <a:pt x="334" y="31"/>
                    <a:pt x="329" y="31"/>
                  </a:cubicBezTo>
                  <a:cubicBezTo>
                    <a:pt x="334" y="31"/>
                    <a:pt x="338" y="30"/>
                    <a:pt x="344" y="30"/>
                  </a:cubicBezTo>
                  <a:cubicBezTo>
                    <a:pt x="314" y="29"/>
                    <a:pt x="314" y="29"/>
                    <a:pt x="314" y="29"/>
                  </a:cubicBezTo>
                  <a:cubicBezTo>
                    <a:pt x="321" y="27"/>
                    <a:pt x="334" y="29"/>
                    <a:pt x="341" y="27"/>
                  </a:cubicBezTo>
                  <a:cubicBezTo>
                    <a:pt x="338" y="26"/>
                    <a:pt x="334" y="27"/>
                    <a:pt x="331" y="26"/>
                  </a:cubicBezTo>
                  <a:cubicBezTo>
                    <a:pt x="341" y="25"/>
                    <a:pt x="341" y="25"/>
                    <a:pt x="341" y="25"/>
                  </a:cubicBezTo>
                  <a:cubicBezTo>
                    <a:pt x="329" y="24"/>
                    <a:pt x="329" y="24"/>
                    <a:pt x="329" y="24"/>
                  </a:cubicBezTo>
                  <a:cubicBezTo>
                    <a:pt x="331" y="23"/>
                    <a:pt x="336" y="24"/>
                    <a:pt x="336" y="22"/>
                  </a:cubicBezTo>
                  <a:cubicBezTo>
                    <a:pt x="332" y="21"/>
                    <a:pt x="324" y="23"/>
                    <a:pt x="321" y="21"/>
                  </a:cubicBezTo>
                  <a:cubicBezTo>
                    <a:pt x="323" y="20"/>
                    <a:pt x="327" y="21"/>
                    <a:pt x="330" y="20"/>
                  </a:cubicBezTo>
                  <a:cubicBezTo>
                    <a:pt x="308" y="20"/>
                    <a:pt x="308" y="20"/>
                    <a:pt x="308" y="20"/>
                  </a:cubicBezTo>
                  <a:cubicBezTo>
                    <a:pt x="305" y="19"/>
                    <a:pt x="300" y="20"/>
                    <a:pt x="301" y="18"/>
                  </a:cubicBezTo>
                  <a:cubicBezTo>
                    <a:pt x="294" y="17"/>
                    <a:pt x="292" y="15"/>
                    <a:pt x="285" y="15"/>
                  </a:cubicBezTo>
                  <a:cubicBezTo>
                    <a:pt x="290" y="14"/>
                    <a:pt x="290" y="14"/>
                    <a:pt x="290" y="14"/>
                  </a:cubicBezTo>
                  <a:cubicBezTo>
                    <a:pt x="287" y="14"/>
                    <a:pt x="283" y="14"/>
                    <a:pt x="280" y="13"/>
                  </a:cubicBezTo>
                  <a:cubicBezTo>
                    <a:pt x="287" y="9"/>
                    <a:pt x="303" y="12"/>
                    <a:pt x="314" y="11"/>
                  </a:cubicBezTo>
                  <a:cubicBezTo>
                    <a:pt x="307" y="7"/>
                    <a:pt x="290" y="10"/>
                    <a:pt x="279" y="8"/>
                  </a:cubicBezTo>
                  <a:cubicBezTo>
                    <a:pt x="279" y="7"/>
                    <a:pt x="279" y="7"/>
                    <a:pt x="279" y="7"/>
                  </a:cubicBezTo>
                  <a:cubicBezTo>
                    <a:pt x="274" y="6"/>
                    <a:pt x="266" y="7"/>
                    <a:pt x="262" y="6"/>
                  </a:cubicBezTo>
                  <a:cubicBezTo>
                    <a:pt x="269" y="5"/>
                    <a:pt x="284" y="5"/>
                    <a:pt x="285" y="4"/>
                  </a:cubicBezTo>
                  <a:cubicBezTo>
                    <a:pt x="283" y="2"/>
                    <a:pt x="283" y="2"/>
                    <a:pt x="283" y="2"/>
                  </a:cubicBezTo>
                  <a:cubicBezTo>
                    <a:pt x="236" y="0"/>
                    <a:pt x="187" y="0"/>
                    <a:pt x="139" y="0"/>
                  </a:cubicBezTo>
                  <a:cubicBezTo>
                    <a:pt x="98" y="2"/>
                    <a:pt x="49" y="0"/>
                    <a:pt x="30" y="18"/>
                  </a:cubicBezTo>
                  <a:cubicBezTo>
                    <a:pt x="30" y="20"/>
                    <a:pt x="21" y="21"/>
                    <a:pt x="27" y="22"/>
                  </a:cubicBezTo>
                  <a:cubicBezTo>
                    <a:pt x="25" y="23"/>
                    <a:pt x="25" y="23"/>
                    <a:pt x="25" y="23"/>
                  </a:cubicBezTo>
                  <a:cubicBezTo>
                    <a:pt x="26" y="23"/>
                    <a:pt x="28" y="24"/>
                    <a:pt x="27" y="25"/>
                  </a:cubicBezTo>
                  <a:cubicBezTo>
                    <a:pt x="30" y="25"/>
                    <a:pt x="30" y="25"/>
                    <a:pt x="30" y="25"/>
                  </a:cubicBezTo>
                  <a:cubicBezTo>
                    <a:pt x="31" y="26"/>
                    <a:pt x="28" y="29"/>
                    <a:pt x="24" y="30"/>
                  </a:cubicBezTo>
                  <a:cubicBezTo>
                    <a:pt x="18" y="33"/>
                    <a:pt x="9" y="36"/>
                    <a:pt x="13" y="40"/>
                  </a:cubicBezTo>
                  <a:cubicBezTo>
                    <a:pt x="6" y="44"/>
                    <a:pt x="14" y="47"/>
                    <a:pt x="17" y="51"/>
                  </a:cubicBezTo>
                  <a:cubicBezTo>
                    <a:pt x="14" y="52"/>
                    <a:pt x="12" y="54"/>
                    <a:pt x="14" y="55"/>
                  </a:cubicBezTo>
                  <a:cubicBezTo>
                    <a:pt x="0" y="61"/>
                    <a:pt x="9" y="69"/>
                    <a:pt x="4" y="76"/>
                  </a:cubicBezTo>
                  <a:cubicBezTo>
                    <a:pt x="9" y="84"/>
                    <a:pt x="25" y="91"/>
                    <a:pt x="42" y="94"/>
                  </a:cubicBezTo>
                  <a:cubicBezTo>
                    <a:pt x="104" y="108"/>
                    <a:pt x="177" y="97"/>
                    <a:pt x="239" y="91"/>
                  </a:cubicBezTo>
                  <a:cubicBezTo>
                    <a:pt x="274" y="85"/>
                    <a:pt x="306" y="75"/>
                    <a:pt x="344" y="72"/>
                  </a:cubicBezTo>
                  <a:cubicBezTo>
                    <a:pt x="338" y="71"/>
                    <a:pt x="330" y="72"/>
                    <a:pt x="326" y="71"/>
                  </a:cubicBezTo>
                  <a:cubicBezTo>
                    <a:pt x="335" y="69"/>
                    <a:pt x="344" y="66"/>
                    <a:pt x="355" y="65"/>
                  </a:cubicBezTo>
                  <a:cubicBezTo>
                    <a:pt x="336" y="65"/>
                    <a:pt x="336" y="65"/>
                    <a:pt x="336" y="65"/>
                  </a:cubicBezTo>
                  <a:cubicBezTo>
                    <a:pt x="344" y="63"/>
                    <a:pt x="357" y="64"/>
                    <a:pt x="366" y="62"/>
                  </a:cubicBezTo>
                  <a:cubicBezTo>
                    <a:pt x="355" y="61"/>
                    <a:pt x="342" y="63"/>
                    <a:pt x="332" y="6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25">
              <a:extLst>
                <a:ext uri="{FF2B5EF4-FFF2-40B4-BE49-F238E27FC236}">
                  <a16:creationId xmlns="" xmlns:a16="http://schemas.microsoft.com/office/drawing/2014/main" id="{D9D2F9E5-3267-420E-AE21-8442D247872D}"/>
                </a:ext>
              </a:extLst>
            </p:cNvPr>
            <p:cNvSpPr>
              <a:spLocks/>
            </p:cNvSpPr>
            <p:nvPr/>
          </p:nvSpPr>
          <p:spPr bwMode="auto">
            <a:xfrm>
              <a:off x="769257" y="4108805"/>
              <a:ext cx="1798638" cy="398463"/>
            </a:xfrm>
            <a:custGeom>
              <a:avLst/>
              <a:gdLst>
                <a:gd name="T0" fmla="*/ 466 w 479"/>
                <a:gd name="T1" fmla="*/ 47 h 106"/>
                <a:gd name="T2" fmla="*/ 479 w 479"/>
                <a:gd name="T3" fmla="*/ 44 h 106"/>
                <a:gd name="T4" fmla="*/ 438 w 479"/>
                <a:gd name="T5" fmla="*/ 47 h 106"/>
                <a:gd name="T6" fmla="*/ 468 w 479"/>
                <a:gd name="T7" fmla="*/ 42 h 106"/>
                <a:gd name="T8" fmla="*/ 457 w 479"/>
                <a:gd name="T9" fmla="*/ 41 h 106"/>
                <a:gd name="T10" fmla="*/ 465 w 479"/>
                <a:gd name="T11" fmla="*/ 40 h 106"/>
                <a:gd name="T12" fmla="*/ 451 w 479"/>
                <a:gd name="T13" fmla="*/ 39 h 106"/>
                <a:gd name="T14" fmla="*/ 451 w 479"/>
                <a:gd name="T15" fmla="*/ 39 h 106"/>
                <a:gd name="T16" fmla="*/ 457 w 479"/>
                <a:gd name="T17" fmla="*/ 37 h 106"/>
                <a:gd name="T18" fmla="*/ 414 w 479"/>
                <a:gd name="T19" fmla="*/ 39 h 106"/>
                <a:gd name="T20" fmla="*/ 428 w 479"/>
                <a:gd name="T21" fmla="*/ 36 h 106"/>
                <a:gd name="T22" fmla="*/ 462 w 479"/>
                <a:gd name="T23" fmla="*/ 31 h 106"/>
                <a:gd name="T24" fmla="*/ 419 w 479"/>
                <a:gd name="T25" fmla="*/ 33 h 106"/>
                <a:gd name="T26" fmla="*/ 442 w 479"/>
                <a:gd name="T27" fmla="*/ 30 h 106"/>
                <a:gd name="T28" fmla="*/ 418 w 479"/>
                <a:gd name="T29" fmla="*/ 31 h 106"/>
                <a:gd name="T30" fmla="*/ 429 w 479"/>
                <a:gd name="T31" fmla="*/ 29 h 106"/>
                <a:gd name="T32" fmla="*/ 423 w 479"/>
                <a:gd name="T33" fmla="*/ 28 h 106"/>
                <a:gd name="T34" fmla="*/ 439 w 479"/>
                <a:gd name="T35" fmla="*/ 26 h 106"/>
                <a:gd name="T36" fmla="*/ 410 w 479"/>
                <a:gd name="T37" fmla="*/ 25 h 106"/>
                <a:gd name="T38" fmla="*/ 410 w 479"/>
                <a:gd name="T39" fmla="*/ 25 h 106"/>
                <a:gd name="T40" fmla="*/ 435 w 479"/>
                <a:gd name="T41" fmla="*/ 22 h 106"/>
                <a:gd name="T42" fmla="*/ 418 w 479"/>
                <a:gd name="T43" fmla="*/ 23 h 106"/>
                <a:gd name="T44" fmla="*/ 425 w 479"/>
                <a:gd name="T45" fmla="*/ 21 h 106"/>
                <a:gd name="T46" fmla="*/ 440 w 479"/>
                <a:gd name="T47" fmla="*/ 17 h 106"/>
                <a:gd name="T48" fmla="*/ 402 w 479"/>
                <a:gd name="T49" fmla="*/ 18 h 106"/>
                <a:gd name="T50" fmla="*/ 435 w 479"/>
                <a:gd name="T51" fmla="*/ 14 h 106"/>
                <a:gd name="T52" fmla="*/ 375 w 479"/>
                <a:gd name="T53" fmla="*/ 16 h 106"/>
                <a:gd name="T54" fmla="*/ 391 w 479"/>
                <a:gd name="T55" fmla="*/ 13 h 106"/>
                <a:gd name="T56" fmla="*/ 348 w 479"/>
                <a:gd name="T57" fmla="*/ 14 h 106"/>
                <a:gd name="T58" fmla="*/ 344 w 479"/>
                <a:gd name="T59" fmla="*/ 12 h 106"/>
                <a:gd name="T60" fmla="*/ 408 w 479"/>
                <a:gd name="T61" fmla="*/ 5 h 106"/>
                <a:gd name="T62" fmla="*/ 366 w 479"/>
                <a:gd name="T63" fmla="*/ 6 h 106"/>
                <a:gd name="T64" fmla="*/ 367 w 479"/>
                <a:gd name="T65" fmla="*/ 6 h 106"/>
                <a:gd name="T66" fmla="*/ 335 w 479"/>
                <a:gd name="T67" fmla="*/ 6 h 106"/>
                <a:gd name="T68" fmla="*/ 387 w 479"/>
                <a:gd name="T69" fmla="*/ 1 h 106"/>
                <a:gd name="T70" fmla="*/ 390 w 479"/>
                <a:gd name="T71" fmla="*/ 0 h 106"/>
                <a:gd name="T72" fmla="*/ 342 w 479"/>
                <a:gd name="T73" fmla="*/ 3 h 106"/>
                <a:gd name="T74" fmla="*/ 363 w 479"/>
                <a:gd name="T75" fmla="*/ 1 h 106"/>
                <a:gd name="T76" fmla="*/ 268 w 479"/>
                <a:gd name="T77" fmla="*/ 2 h 106"/>
                <a:gd name="T78" fmla="*/ 124 w 479"/>
                <a:gd name="T79" fmla="*/ 7 h 106"/>
                <a:gd name="T80" fmla="*/ 36 w 479"/>
                <a:gd name="T81" fmla="*/ 19 h 106"/>
                <a:gd name="T82" fmla="*/ 9 w 479"/>
                <a:gd name="T83" fmla="*/ 43 h 106"/>
                <a:gd name="T84" fmla="*/ 9 w 479"/>
                <a:gd name="T85" fmla="*/ 63 h 106"/>
                <a:gd name="T86" fmla="*/ 5 w 479"/>
                <a:gd name="T87" fmla="*/ 73 h 106"/>
                <a:gd name="T88" fmla="*/ 8 w 479"/>
                <a:gd name="T89" fmla="*/ 93 h 106"/>
                <a:gd name="T90" fmla="*/ 137 w 479"/>
                <a:gd name="T91" fmla="*/ 106 h 106"/>
                <a:gd name="T92" fmla="*/ 278 w 479"/>
                <a:gd name="T93" fmla="*/ 95 h 106"/>
                <a:gd name="T94" fmla="*/ 325 w 479"/>
                <a:gd name="T95" fmla="*/ 90 h 106"/>
                <a:gd name="T96" fmla="*/ 384 w 479"/>
                <a:gd name="T97" fmla="*/ 79 h 106"/>
                <a:gd name="T98" fmla="*/ 449 w 479"/>
                <a:gd name="T99" fmla="*/ 63 h 106"/>
                <a:gd name="T100" fmla="*/ 424 w 479"/>
                <a:gd name="T101" fmla="*/ 65 h 106"/>
                <a:gd name="T102" fmla="*/ 448 w 479"/>
                <a:gd name="T103" fmla="*/ 60 h 106"/>
                <a:gd name="T104" fmla="*/ 420 w 479"/>
                <a:gd name="T105" fmla="*/ 62 h 106"/>
                <a:gd name="T106" fmla="*/ 461 w 479"/>
                <a:gd name="T107" fmla="*/ 55 h 106"/>
                <a:gd name="T108" fmla="*/ 455 w 479"/>
                <a:gd name="T109" fmla="*/ 55 h 106"/>
                <a:gd name="T110" fmla="*/ 477 w 479"/>
                <a:gd name="T111" fmla="*/ 50 h 106"/>
                <a:gd name="T112" fmla="*/ 468 w 479"/>
                <a:gd name="T113" fmla="*/ 51 h 106"/>
                <a:gd name="T114" fmla="*/ 450 w 479"/>
                <a:gd name="T115" fmla="*/ 50 h 106"/>
                <a:gd name="T116" fmla="*/ 466 w 479"/>
                <a:gd name="T117" fmla="*/ 4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79" h="106">
                  <a:moveTo>
                    <a:pt x="466" y="47"/>
                  </a:moveTo>
                  <a:cubicBezTo>
                    <a:pt x="470" y="45"/>
                    <a:pt x="477" y="46"/>
                    <a:pt x="479" y="44"/>
                  </a:cubicBezTo>
                  <a:cubicBezTo>
                    <a:pt x="466" y="46"/>
                    <a:pt x="451" y="46"/>
                    <a:pt x="438" y="47"/>
                  </a:cubicBezTo>
                  <a:cubicBezTo>
                    <a:pt x="447" y="45"/>
                    <a:pt x="458" y="44"/>
                    <a:pt x="468" y="42"/>
                  </a:cubicBezTo>
                  <a:cubicBezTo>
                    <a:pt x="464" y="43"/>
                    <a:pt x="461" y="42"/>
                    <a:pt x="457" y="41"/>
                  </a:cubicBezTo>
                  <a:cubicBezTo>
                    <a:pt x="465" y="40"/>
                    <a:pt x="465" y="40"/>
                    <a:pt x="465" y="40"/>
                  </a:cubicBezTo>
                  <a:cubicBezTo>
                    <a:pt x="451" y="39"/>
                    <a:pt x="451" y="39"/>
                    <a:pt x="451" y="39"/>
                  </a:cubicBezTo>
                  <a:cubicBezTo>
                    <a:pt x="451" y="39"/>
                    <a:pt x="451" y="39"/>
                    <a:pt x="451" y="39"/>
                  </a:cubicBezTo>
                  <a:cubicBezTo>
                    <a:pt x="453" y="38"/>
                    <a:pt x="455" y="37"/>
                    <a:pt x="457" y="37"/>
                  </a:cubicBezTo>
                  <a:cubicBezTo>
                    <a:pt x="442" y="37"/>
                    <a:pt x="428" y="40"/>
                    <a:pt x="414" y="39"/>
                  </a:cubicBezTo>
                  <a:cubicBezTo>
                    <a:pt x="418" y="38"/>
                    <a:pt x="423" y="36"/>
                    <a:pt x="428" y="36"/>
                  </a:cubicBezTo>
                  <a:cubicBezTo>
                    <a:pt x="438" y="33"/>
                    <a:pt x="452" y="33"/>
                    <a:pt x="462" y="31"/>
                  </a:cubicBezTo>
                  <a:cubicBezTo>
                    <a:pt x="448" y="31"/>
                    <a:pt x="433" y="33"/>
                    <a:pt x="419" y="33"/>
                  </a:cubicBezTo>
                  <a:cubicBezTo>
                    <a:pt x="426" y="31"/>
                    <a:pt x="435" y="31"/>
                    <a:pt x="442" y="30"/>
                  </a:cubicBezTo>
                  <a:cubicBezTo>
                    <a:pt x="435" y="30"/>
                    <a:pt x="426" y="31"/>
                    <a:pt x="418" y="31"/>
                  </a:cubicBezTo>
                  <a:cubicBezTo>
                    <a:pt x="421" y="29"/>
                    <a:pt x="425" y="29"/>
                    <a:pt x="429" y="29"/>
                  </a:cubicBezTo>
                  <a:cubicBezTo>
                    <a:pt x="427" y="29"/>
                    <a:pt x="424" y="29"/>
                    <a:pt x="423" y="28"/>
                  </a:cubicBezTo>
                  <a:cubicBezTo>
                    <a:pt x="428" y="27"/>
                    <a:pt x="434" y="27"/>
                    <a:pt x="439" y="26"/>
                  </a:cubicBezTo>
                  <a:cubicBezTo>
                    <a:pt x="432" y="23"/>
                    <a:pt x="419" y="26"/>
                    <a:pt x="410" y="25"/>
                  </a:cubicBezTo>
                  <a:cubicBezTo>
                    <a:pt x="410" y="25"/>
                    <a:pt x="410" y="25"/>
                    <a:pt x="410" y="25"/>
                  </a:cubicBezTo>
                  <a:cubicBezTo>
                    <a:pt x="418" y="24"/>
                    <a:pt x="426" y="23"/>
                    <a:pt x="435" y="22"/>
                  </a:cubicBezTo>
                  <a:cubicBezTo>
                    <a:pt x="418" y="23"/>
                    <a:pt x="418" y="23"/>
                    <a:pt x="418" y="23"/>
                  </a:cubicBezTo>
                  <a:cubicBezTo>
                    <a:pt x="419" y="21"/>
                    <a:pt x="423" y="22"/>
                    <a:pt x="425" y="21"/>
                  </a:cubicBezTo>
                  <a:cubicBezTo>
                    <a:pt x="427" y="17"/>
                    <a:pt x="436" y="18"/>
                    <a:pt x="440" y="17"/>
                  </a:cubicBezTo>
                  <a:cubicBezTo>
                    <a:pt x="428" y="17"/>
                    <a:pt x="414" y="18"/>
                    <a:pt x="402" y="18"/>
                  </a:cubicBezTo>
                  <a:cubicBezTo>
                    <a:pt x="435" y="14"/>
                    <a:pt x="435" y="14"/>
                    <a:pt x="435" y="14"/>
                  </a:cubicBezTo>
                  <a:cubicBezTo>
                    <a:pt x="418" y="13"/>
                    <a:pt x="395" y="17"/>
                    <a:pt x="375" y="16"/>
                  </a:cubicBezTo>
                  <a:cubicBezTo>
                    <a:pt x="379" y="13"/>
                    <a:pt x="388" y="15"/>
                    <a:pt x="391" y="13"/>
                  </a:cubicBezTo>
                  <a:cubicBezTo>
                    <a:pt x="377" y="12"/>
                    <a:pt x="363" y="15"/>
                    <a:pt x="348" y="14"/>
                  </a:cubicBezTo>
                  <a:cubicBezTo>
                    <a:pt x="344" y="12"/>
                    <a:pt x="344" y="12"/>
                    <a:pt x="344" y="12"/>
                  </a:cubicBezTo>
                  <a:cubicBezTo>
                    <a:pt x="365" y="9"/>
                    <a:pt x="388" y="8"/>
                    <a:pt x="408" y="5"/>
                  </a:cubicBezTo>
                  <a:cubicBezTo>
                    <a:pt x="395" y="6"/>
                    <a:pt x="379" y="7"/>
                    <a:pt x="366" y="6"/>
                  </a:cubicBezTo>
                  <a:cubicBezTo>
                    <a:pt x="366" y="6"/>
                    <a:pt x="366" y="6"/>
                    <a:pt x="367" y="6"/>
                  </a:cubicBezTo>
                  <a:cubicBezTo>
                    <a:pt x="335" y="6"/>
                    <a:pt x="335" y="6"/>
                    <a:pt x="335" y="6"/>
                  </a:cubicBezTo>
                  <a:cubicBezTo>
                    <a:pt x="352" y="4"/>
                    <a:pt x="370" y="3"/>
                    <a:pt x="387" y="1"/>
                  </a:cubicBezTo>
                  <a:cubicBezTo>
                    <a:pt x="390" y="0"/>
                    <a:pt x="390" y="0"/>
                    <a:pt x="390" y="0"/>
                  </a:cubicBezTo>
                  <a:cubicBezTo>
                    <a:pt x="375" y="2"/>
                    <a:pt x="358" y="3"/>
                    <a:pt x="342" y="3"/>
                  </a:cubicBezTo>
                  <a:cubicBezTo>
                    <a:pt x="349" y="2"/>
                    <a:pt x="356" y="2"/>
                    <a:pt x="363" y="1"/>
                  </a:cubicBezTo>
                  <a:cubicBezTo>
                    <a:pt x="333" y="1"/>
                    <a:pt x="299" y="2"/>
                    <a:pt x="268" y="2"/>
                  </a:cubicBezTo>
                  <a:cubicBezTo>
                    <a:pt x="124" y="7"/>
                    <a:pt x="124" y="7"/>
                    <a:pt x="124" y="7"/>
                  </a:cubicBezTo>
                  <a:cubicBezTo>
                    <a:pt x="92" y="8"/>
                    <a:pt x="64" y="13"/>
                    <a:pt x="36" y="19"/>
                  </a:cubicBezTo>
                  <a:cubicBezTo>
                    <a:pt x="8" y="19"/>
                    <a:pt x="19" y="34"/>
                    <a:pt x="9" y="43"/>
                  </a:cubicBezTo>
                  <a:cubicBezTo>
                    <a:pt x="1" y="50"/>
                    <a:pt x="16" y="56"/>
                    <a:pt x="9" y="63"/>
                  </a:cubicBezTo>
                  <a:cubicBezTo>
                    <a:pt x="11" y="67"/>
                    <a:pt x="1" y="69"/>
                    <a:pt x="5" y="73"/>
                  </a:cubicBezTo>
                  <a:cubicBezTo>
                    <a:pt x="0" y="80"/>
                    <a:pt x="1" y="87"/>
                    <a:pt x="8" y="93"/>
                  </a:cubicBezTo>
                  <a:cubicBezTo>
                    <a:pt x="45" y="105"/>
                    <a:pt x="90" y="106"/>
                    <a:pt x="137" y="106"/>
                  </a:cubicBezTo>
                  <a:cubicBezTo>
                    <a:pt x="278" y="95"/>
                    <a:pt x="278" y="95"/>
                    <a:pt x="278" y="95"/>
                  </a:cubicBezTo>
                  <a:cubicBezTo>
                    <a:pt x="294" y="94"/>
                    <a:pt x="308" y="89"/>
                    <a:pt x="325" y="90"/>
                  </a:cubicBezTo>
                  <a:cubicBezTo>
                    <a:pt x="344" y="85"/>
                    <a:pt x="365" y="83"/>
                    <a:pt x="384" y="79"/>
                  </a:cubicBezTo>
                  <a:cubicBezTo>
                    <a:pt x="405" y="73"/>
                    <a:pt x="429" y="70"/>
                    <a:pt x="449" y="63"/>
                  </a:cubicBezTo>
                  <a:cubicBezTo>
                    <a:pt x="440" y="63"/>
                    <a:pt x="431" y="69"/>
                    <a:pt x="424" y="65"/>
                  </a:cubicBezTo>
                  <a:cubicBezTo>
                    <a:pt x="431" y="62"/>
                    <a:pt x="440" y="61"/>
                    <a:pt x="448" y="60"/>
                  </a:cubicBezTo>
                  <a:cubicBezTo>
                    <a:pt x="439" y="60"/>
                    <a:pt x="429" y="62"/>
                    <a:pt x="420" y="62"/>
                  </a:cubicBezTo>
                  <a:cubicBezTo>
                    <a:pt x="461" y="55"/>
                    <a:pt x="461" y="55"/>
                    <a:pt x="461" y="55"/>
                  </a:cubicBezTo>
                  <a:cubicBezTo>
                    <a:pt x="455" y="55"/>
                    <a:pt x="455" y="55"/>
                    <a:pt x="455" y="55"/>
                  </a:cubicBezTo>
                  <a:cubicBezTo>
                    <a:pt x="462" y="53"/>
                    <a:pt x="469" y="50"/>
                    <a:pt x="477" y="50"/>
                  </a:cubicBezTo>
                  <a:cubicBezTo>
                    <a:pt x="474" y="50"/>
                    <a:pt x="470" y="50"/>
                    <a:pt x="468" y="51"/>
                  </a:cubicBezTo>
                  <a:cubicBezTo>
                    <a:pt x="463" y="49"/>
                    <a:pt x="456" y="52"/>
                    <a:pt x="450" y="50"/>
                  </a:cubicBezTo>
                  <a:cubicBezTo>
                    <a:pt x="453" y="48"/>
                    <a:pt x="461" y="48"/>
                    <a:pt x="466" y="4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9">
              <a:extLst>
                <a:ext uri="{FF2B5EF4-FFF2-40B4-BE49-F238E27FC236}">
                  <a16:creationId xmlns="" xmlns:a16="http://schemas.microsoft.com/office/drawing/2014/main" id="{E6DCFD4C-26F0-43BE-93B0-E3CA520C21F1}"/>
                </a:ext>
              </a:extLst>
            </p:cNvPr>
            <p:cNvSpPr>
              <a:spLocks noEditPoints="1"/>
            </p:cNvSpPr>
            <p:nvPr/>
          </p:nvSpPr>
          <p:spPr bwMode="auto">
            <a:xfrm>
              <a:off x="766082" y="4741456"/>
              <a:ext cx="1744663" cy="325438"/>
            </a:xfrm>
            <a:custGeom>
              <a:avLst/>
              <a:gdLst>
                <a:gd name="T0" fmla="*/ 440 w 465"/>
                <a:gd name="T1" fmla="*/ 38 h 87"/>
                <a:gd name="T2" fmla="*/ 455 w 465"/>
                <a:gd name="T3" fmla="*/ 35 h 87"/>
                <a:gd name="T4" fmla="*/ 455 w 465"/>
                <a:gd name="T5" fmla="*/ 33 h 87"/>
                <a:gd name="T6" fmla="*/ 436 w 465"/>
                <a:gd name="T7" fmla="*/ 32 h 87"/>
                <a:gd name="T8" fmla="*/ 434 w 465"/>
                <a:gd name="T9" fmla="*/ 31 h 87"/>
                <a:gd name="T10" fmla="*/ 459 w 465"/>
                <a:gd name="T11" fmla="*/ 27 h 87"/>
                <a:gd name="T12" fmla="*/ 430 w 465"/>
                <a:gd name="T13" fmla="*/ 27 h 87"/>
                <a:gd name="T14" fmla="*/ 435 w 465"/>
                <a:gd name="T15" fmla="*/ 24 h 87"/>
                <a:gd name="T16" fmla="*/ 437 w 465"/>
                <a:gd name="T17" fmla="*/ 21 h 87"/>
                <a:gd name="T18" fmla="*/ 427 w 465"/>
                <a:gd name="T19" fmla="*/ 20 h 87"/>
                <a:gd name="T20" fmla="*/ 432 w 465"/>
                <a:gd name="T21" fmla="*/ 19 h 87"/>
                <a:gd name="T22" fmla="*/ 438 w 465"/>
                <a:gd name="T23" fmla="*/ 17 h 87"/>
                <a:gd name="T24" fmla="*/ 438 w 465"/>
                <a:gd name="T25" fmla="*/ 15 h 87"/>
                <a:gd name="T26" fmla="*/ 431 w 465"/>
                <a:gd name="T27" fmla="*/ 13 h 87"/>
                <a:gd name="T28" fmla="*/ 408 w 465"/>
                <a:gd name="T29" fmla="*/ 11 h 87"/>
                <a:gd name="T30" fmla="*/ 370 w 465"/>
                <a:gd name="T31" fmla="*/ 8 h 87"/>
                <a:gd name="T32" fmla="*/ 341 w 465"/>
                <a:gd name="T33" fmla="*/ 3 h 87"/>
                <a:gd name="T34" fmla="*/ 346 w 465"/>
                <a:gd name="T35" fmla="*/ 1 h 87"/>
                <a:gd name="T36" fmla="*/ 314 w 465"/>
                <a:gd name="T37" fmla="*/ 0 h 87"/>
                <a:gd name="T38" fmla="*/ 47 w 465"/>
                <a:gd name="T39" fmla="*/ 10 h 87"/>
                <a:gd name="T40" fmla="*/ 17 w 465"/>
                <a:gd name="T41" fmla="*/ 19 h 87"/>
                <a:gd name="T42" fmla="*/ 16 w 465"/>
                <a:gd name="T43" fmla="*/ 25 h 87"/>
                <a:gd name="T44" fmla="*/ 7 w 465"/>
                <a:gd name="T45" fmla="*/ 38 h 87"/>
                <a:gd name="T46" fmla="*/ 11 w 465"/>
                <a:gd name="T47" fmla="*/ 45 h 87"/>
                <a:gd name="T48" fmla="*/ 7 w 465"/>
                <a:gd name="T49" fmla="*/ 51 h 87"/>
                <a:gd name="T50" fmla="*/ 5 w 465"/>
                <a:gd name="T51" fmla="*/ 52 h 87"/>
                <a:gd name="T52" fmla="*/ 4 w 465"/>
                <a:gd name="T53" fmla="*/ 59 h 87"/>
                <a:gd name="T54" fmla="*/ 3 w 465"/>
                <a:gd name="T55" fmla="*/ 68 h 87"/>
                <a:gd name="T56" fmla="*/ 280 w 465"/>
                <a:gd name="T57" fmla="*/ 76 h 87"/>
                <a:gd name="T58" fmla="*/ 331 w 465"/>
                <a:gd name="T59" fmla="*/ 71 h 87"/>
                <a:gd name="T60" fmla="*/ 432 w 465"/>
                <a:gd name="T61" fmla="*/ 55 h 87"/>
                <a:gd name="T62" fmla="*/ 442 w 465"/>
                <a:gd name="T63" fmla="*/ 50 h 87"/>
                <a:gd name="T64" fmla="*/ 453 w 465"/>
                <a:gd name="T65" fmla="*/ 48 h 87"/>
                <a:gd name="T66" fmla="*/ 452 w 465"/>
                <a:gd name="T67" fmla="*/ 46 h 87"/>
                <a:gd name="T68" fmla="*/ 456 w 465"/>
                <a:gd name="T69" fmla="*/ 45 h 87"/>
                <a:gd name="T70" fmla="*/ 450 w 465"/>
                <a:gd name="T71" fmla="*/ 43 h 87"/>
                <a:gd name="T72" fmla="*/ 463 w 465"/>
                <a:gd name="T73" fmla="*/ 40 h 87"/>
                <a:gd name="T74" fmla="*/ 459 w 465"/>
                <a:gd name="T75" fmla="*/ 39 h 87"/>
                <a:gd name="T76" fmla="*/ 316 w 465"/>
                <a:gd name="T77" fmla="*/ 4 h 87"/>
                <a:gd name="T78" fmla="*/ 316 w 465"/>
                <a:gd name="T79" fmla="*/ 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5" h="87">
                  <a:moveTo>
                    <a:pt x="465" y="38"/>
                  </a:moveTo>
                  <a:cubicBezTo>
                    <a:pt x="457" y="37"/>
                    <a:pt x="448" y="39"/>
                    <a:pt x="440" y="38"/>
                  </a:cubicBezTo>
                  <a:cubicBezTo>
                    <a:pt x="447" y="37"/>
                    <a:pt x="457" y="37"/>
                    <a:pt x="463" y="36"/>
                  </a:cubicBezTo>
                  <a:cubicBezTo>
                    <a:pt x="461" y="35"/>
                    <a:pt x="457" y="36"/>
                    <a:pt x="455" y="35"/>
                  </a:cubicBezTo>
                  <a:cubicBezTo>
                    <a:pt x="455" y="33"/>
                    <a:pt x="460" y="34"/>
                    <a:pt x="463" y="34"/>
                  </a:cubicBezTo>
                  <a:cubicBezTo>
                    <a:pt x="460" y="34"/>
                    <a:pt x="457" y="34"/>
                    <a:pt x="455" y="33"/>
                  </a:cubicBezTo>
                  <a:cubicBezTo>
                    <a:pt x="457" y="33"/>
                    <a:pt x="459" y="32"/>
                    <a:pt x="462" y="32"/>
                  </a:cubicBezTo>
                  <a:cubicBezTo>
                    <a:pt x="436" y="32"/>
                    <a:pt x="436" y="32"/>
                    <a:pt x="436" y="32"/>
                  </a:cubicBezTo>
                  <a:cubicBezTo>
                    <a:pt x="437" y="32"/>
                    <a:pt x="437" y="32"/>
                    <a:pt x="437" y="32"/>
                  </a:cubicBezTo>
                  <a:cubicBezTo>
                    <a:pt x="434" y="31"/>
                    <a:pt x="434" y="31"/>
                    <a:pt x="434" y="31"/>
                  </a:cubicBezTo>
                  <a:cubicBezTo>
                    <a:pt x="442" y="30"/>
                    <a:pt x="451" y="29"/>
                    <a:pt x="459" y="28"/>
                  </a:cubicBezTo>
                  <a:cubicBezTo>
                    <a:pt x="459" y="27"/>
                    <a:pt x="459" y="27"/>
                    <a:pt x="459" y="27"/>
                  </a:cubicBezTo>
                  <a:cubicBezTo>
                    <a:pt x="430" y="27"/>
                    <a:pt x="430" y="27"/>
                    <a:pt x="430" y="27"/>
                  </a:cubicBezTo>
                  <a:cubicBezTo>
                    <a:pt x="430" y="27"/>
                    <a:pt x="430" y="27"/>
                    <a:pt x="430" y="27"/>
                  </a:cubicBezTo>
                  <a:cubicBezTo>
                    <a:pt x="436" y="26"/>
                    <a:pt x="442" y="25"/>
                    <a:pt x="448" y="25"/>
                  </a:cubicBezTo>
                  <a:cubicBezTo>
                    <a:pt x="443" y="25"/>
                    <a:pt x="440" y="24"/>
                    <a:pt x="435" y="24"/>
                  </a:cubicBezTo>
                  <a:cubicBezTo>
                    <a:pt x="439" y="23"/>
                    <a:pt x="444" y="23"/>
                    <a:pt x="448" y="22"/>
                  </a:cubicBezTo>
                  <a:cubicBezTo>
                    <a:pt x="445" y="21"/>
                    <a:pt x="440" y="22"/>
                    <a:pt x="437" y="21"/>
                  </a:cubicBezTo>
                  <a:cubicBezTo>
                    <a:pt x="438" y="21"/>
                    <a:pt x="442" y="21"/>
                    <a:pt x="442" y="21"/>
                  </a:cubicBezTo>
                  <a:cubicBezTo>
                    <a:pt x="427" y="20"/>
                    <a:pt x="427" y="20"/>
                    <a:pt x="427" y="20"/>
                  </a:cubicBezTo>
                  <a:cubicBezTo>
                    <a:pt x="435" y="19"/>
                    <a:pt x="444" y="20"/>
                    <a:pt x="452" y="19"/>
                  </a:cubicBezTo>
                  <a:cubicBezTo>
                    <a:pt x="432" y="19"/>
                    <a:pt x="432" y="19"/>
                    <a:pt x="432" y="19"/>
                  </a:cubicBezTo>
                  <a:cubicBezTo>
                    <a:pt x="430" y="18"/>
                    <a:pt x="430" y="18"/>
                    <a:pt x="430" y="18"/>
                  </a:cubicBezTo>
                  <a:cubicBezTo>
                    <a:pt x="433" y="17"/>
                    <a:pt x="437" y="18"/>
                    <a:pt x="438" y="17"/>
                  </a:cubicBezTo>
                  <a:cubicBezTo>
                    <a:pt x="434" y="16"/>
                    <a:pt x="430" y="18"/>
                    <a:pt x="425" y="17"/>
                  </a:cubicBezTo>
                  <a:cubicBezTo>
                    <a:pt x="428" y="15"/>
                    <a:pt x="435" y="16"/>
                    <a:pt x="438" y="15"/>
                  </a:cubicBezTo>
                  <a:cubicBezTo>
                    <a:pt x="433" y="16"/>
                    <a:pt x="428" y="15"/>
                    <a:pt x="425" y="14"/>
                  </a:cubicBezTo>
                  <a:cubicBezTo>
                    <a:pt x="425" y="13"/>
                    <a:pt x="431" y="14"/>
                    <a:pt x="431" y="13"/>
                  </a:cubicBezTo>
                  <a:cubicBezTo>
                    <a:pt x="422" y="12"/>
                    <a:pt x="413" y="13"/>
                    <a:pt x="404" y="12"/>
                  </a:cubicBezTo>
                  <a:cubicBezTo>
                    <a:pt x="404" y="11"/>
                    <a:pt x="407" y="12"/>
                    <a:pt x="408" y="11"/>
                  </a:cubicBezTo>
                  <a:cubicBezTo>
                    <a:pt x="405" y="10"/>
                    <a:pt x="399" y="11"/>
                    <a:pt x="396" y="9"/>
                  </a:cubicBezTo>
                  <a:cubicBezTo>
                    <a:pt x="386" y="8"/>
                    <a:pt x="379" y="10"/>
                    <a:pt x="370" y="8"/>
                  </a:cubicBezTo>
                  <a:cubicBezTo>
                    <a:pt x="378" y="7"/>
                    <a:pt x="386" y="5"/>
                    <a:pt x="396" y="5"/>
                  </a:cubicBezTo>
                  <a:cubicBezTo>
                    <a:pt x="378" y="2"/>
                    <a:pt x="358" y="4"/>
                    <a:pt x="341" y="3"/>
                  </a:cubicBezTo>
                  <a:cubicBezTo>
                    <a:pt x="342" y="3"/>
                    <a:pt x="344" y="2"/>
                    <a:pt x="347" y="1"/>
                  </a:cubicBezTo>
                  <a:cubicBezTo>
                    <a:pt x="347" y="1"/>
                    <a:pt x="346" y="1"/>
                    <a:pt x="346" y="1"/>
                  </a:cubicBezTo>
                  <a:cubicBezTo>
                    <a:pt x="313" y="0"/>
                    <a:pt x="313" y="0"/>
                    <a:pt x="313" y="0"/>
                  </a:cubicBezTo>
                  <a:cubicBezTo>
                    <a:pt x="314" y="0"/>
                    <a:pt x="314" y="0"/>
                    <a:pt x="314" y="0"/>
                  </a:cubicBezTo>
                  <a:cubicBezTo>
                    <a:pt x="269" y="0"/>
                    <a:pt x="223" y="1"/>
                    <a:pt x="178" y="3"/>
                  </a:cubicBezTo>
                  <a:cubicBezTo>
                    <a:pt x="47" y="10"/>
                    <a:pt x="47" y="10"/>
                    <a:pt x="47" y="10"/>
                  </a:cubicBezTo>
                  <a:cubicBezTo>
                    <a:pt x="35" y="11"/>
                    <a:pt x="23" y="12"/>
                    <a:pt x="15" y="17"/>
                  </a:cubicBezTo>
                  <a:cubicBezTo>
                    <a:pt x="14" y="18"/>
                    <a:pt x="16" y="19"/>
                    <a:pt x="17" y="19"/>
                  </a:cubicBezTo>
                  <a:cubicBezTo>
                    <a:pt x="11" y="22"/>
                    <a:pt x="11" y="22"/>
                    <a:pt x="11" y="22"/>
                  </a:cubicBezTo>
                  <a:cubicBezTo>
                    <a:pt x="16" y="25"/>
                    <a:pt x="16" y="25"/>
                    <a:pt x="16" y="25"/>
                  </a:cubicBezTo>
                  <a:cubicBezTo>
                    <a:pt x="14" y="26"/>
                    <a:pt x="16" y="27"/>
                    <a:pt x="16" y="27"/>
                  </a:cubicBezTo>
                  <a:cubicBezTo>
                    <a:pt x="8" y="30"/>
                    <a:pt x="6" y="34"/>
                    <a:pt x="7" y="38"/>
                  </a:cubicBezTo>
                  <a:cubicBezTo>
                    <a:pt x="5" y="39"/>
                    <a:pt x="4" y="40"/>
                    <a:pt x="4" y="41"/>
                  </a:cubicBezTo>
                  <a:cubicBezTo>
                    <a:pt x="6" y="43"/>
                    <a:pt x="6" y="44"/>
                    <a:pt x="11" y="45"/>
                  </a:cubicBezTo>
                  <a:cubicBezTo>
                    <a:pt x="9" y="47"/>
                    <a:pt x="11" y="50"/>
                    <a:pt x="7" y="50"/>
                  </a:cubicBezTo>
                  <a:cubicBezTo>
                    <a:pt x="7" y="51"/>
                    <a:pt x="7" y="51"/>
                    <a:pt x="7" y="51"/>
                  </a:cubicBezTo>
                  <a:cubicBezTo>
                    <a:pt x="8" y="52"/>
                    <a:pt x="5" y="51"/>
                    <a:pt x="4" y="52"/>
                  </a:cubicBezTo>
                  <a:cubicBezTo>
                    <a:pt x="5" y="52"/>
                    <a:pt x="5" y="52"/>
                    <a:pt x="5" y="52"/>
                  </a:cubicBezTo>
                  <a:cubicBezTo>
                    <a:pt x="6" y="53"/>
                    <a:pt x="4" y="54"/>
                    <a:pt x="3" y="55"/>
                  </a:cubicBezTo>
                  <a:cubicBezTo>
                    <a:pt x="9" y="56"/>
                    <a:pt x="1" y="58"/>
                    <a:pt x="4" y="59"/>
                  </a:cubicBezTo>
                  <a:cubicBezTo>
                    <a:pt x="0" y="60"/>
                    <a:pt x="5" y="61"/>
                    <a:pt x="3" y="63"/>
                  </a:cubicBezTo>
                  <a:cubicBezTo>
                    <a:pt x="10" y="64"/>
                    <a:pt x="0" y="65"/>
                    <a:pt x="3" y="68"/>
                  </a:cubicBezTo>
                  <a:cubicBezTo>
                    <a:pt x="6" y="83"/>
                    <a:pt x="41" y="81"/>
                    <a:pt x="63" y="85"/>
                  </a:cubicBezTo>
                  <a:cubicBezTo>
                    <a:pt x="138" y="87"/>
                    <a:pt x="210" y="82"/>
                    <a:pt x="280" y="76"/>
                  </a:cubicBezTo>
                  <a:cubicBezTo>
                    <a:pt x="284" y="76"/>
                    <a:pt x="288" y="74"/>
                    <a:pt x="293" y="75"/>
                  </a:cubicBezTo>
                  <a:cubicBezTo>
                    <a:pt x="306" y="73"/>
                    <a:pt x="318" y="72"/>
                    <a:pt x="331" y="71"/>
                  </a:cubicBezTo>
                  <a:cubicBezTo>
                    <a:pt x="343" y="69"/>
                    <a:pt x="358" y="68"/>
                    <a:pt x="368" y="65"/>
                  </a:cubicBezTo>
                  <a:cubicBezTo>
                    <a:pt x="390" y="63"/>
                    <a:pt x="411" y="58"/>
                    <a:pt x="432" y="55"/>
                  </a:cubicBezTo>
                  <a:cubicBezTo>
                    <a:pt x="418" y="55"/>
                    <a:pt x="418" y="55"/>
                    <a:pt x="418" y="55"/>
                  </a:cubicBezTo>
                  <a:cubicBezTo>
                    <a:pt x="424" y="52"/>
                    <a:pt x="434" y="52"/>
                    <a:pt x="442" y="50"/>
                  </a:cubicBezTo>
                  <a:cubicBezTo>
                    <a:pt x="441" y="50"/>
                    <a:pt x="440" y="50"/>
                    <a:pt x="439" y="50"/>
                  </a:cubicBezTo>
                  <a:cubicBezTo>
                    <a:pt x="444" y="49"/>
                    <a:pt x="448" y="49"/>
                    <a:pt x="453" y="48"/>
                  </a:cubicBezTo>
                  <a:cubicBezTo>
                    <a:pt x="446" y="48"/>
                    <a:pt x="441" y="49"/>
                    <a:pt x="435" y="49"/>
                  </a:cubicBezTo>
                  <a:cubicBezTo>
                    <a:pt x="441" y="48"/>
                    <a:pt x="446" y="47"/>
                    <a:pt x="452" y="46"/>
                  </a:cubicBezTo>
                  <a:cubicBezTo>
                    <a:pt x="450" y="46"/>
                    <a:pt x="450" y="46"/>
                    <a:pt x="450" y="46"/>
                  </a:cubicBezTo>
                  <a:cubicBezTo>
                    <a:pt x="456" y="45"/>
                    <a:pt x="456" y="45"/>
                    <a:pt x="456" y="45"/>
                  </a:cubicBezTo>
                  <a:cubicBezTo>
                    <a:pt x="453" y="45"/>
                    <a:pt x="441" y="46"/>
                    <a:pt x="437" y="44"/>
                  </a:cubicBezTo>
                  <a:cubicBezTo>
                    <a:pt x="440" y="43"/>
                    <a:pt x="446" y="43"/>
                    <a:pt x="450" y="43"/>
                  </a:cubicBezTo>
                  <a:cubicBezTo>
                    <a:pt x="427" y="43"/>
                    <a:pt x="427" y="43"/>
                    <a:pt x="427" y="43"/>
                  </a:cubicBezTo>
                  <a:cubicBezTo>
                    <a:pt x="439" y="41"/>
                    <a:pt x="451" y="41"/>
                    <a:pt x="463" y="40"/>
                  </a:cubicBezTo>
                  <a:cubicBezTo>
                    <a:pt x="462" y="40"/>
                    <a:pt x="460" y="40"/>
                    <a:pt x="459" y="39"/>
                  </a:cubicBezTo>
                  <a:cubicBezTo>
                    <a:pt x="459" y="39"/>
                    <a:pt x="459" y="39"/>
                    <a:pt x="459" y="39"/>
                  </a:cubicBezTo>
                  <a:cubicBezTo>
                    <a:pt x="462" y="39"/>
                    <a:pt x="465" y="39"/>
                    <a:pt x="465" y="38"/>
                  </a:cubicBezTo>
                  <a:close/>
                  <a:moveTo>
                    <a:pt x="316" y="4"/>
                  </a:moveTo>
                  <a:cubicBezTo>
                    <a:pt x="318" y="4"/>
                    <a:pt x="321" y="3"/>
                    <a:pt x="324" y="3"/>
                  </a:cubicBezTo>
                  <a:cubicBezTo>
                    <a:pt x="323" y="5"/>
                    <a:pt x="318" y="4"/>
                    <a:pt x="316"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0">
              <a:extLst>
                <a:ext uri="{FF2B5EF4-FFF2-40B4-BE49-F238E27FC236}">
                  <a16:creationId xmlns="" xmlns:a16="http://schemas.microsoft.com/office/drawing/2014/main" id="{84460577-3C02-4844-A987-F2FC8E880903}"/>
                </a:ext>
              </a:extLst>
            </p:cNvPr>
            <p:cNvSpPr>
              <a:spLocks/>
            </p:cNvSpPr>
            <p:nvPr/>
          </p:nvSpPr>
          <p:spPr bwMode="auto">
            <a:xfrm>
              <a:off x="2879045" y="4561386"/>
              <a:ext cx="1377950" cy="388938"/>
            </a:xfrm>
            <a:custGeom>
              <a:avLst/>
              <a:gdLst>
                <a:gd name="T0" fmla="*/ 346 w 367"/>
                <a:gd name="T1" fmla="*/ 44 h 104"/>
                <a:gd name="T2" fmla="*/ 363 w 367"/>
                <a:gd name="T3" fmla="*/ 39 h 104"/>
                <a:gd name="T4" fmla="*/ 353 w 367"/>
                <a:gd name="T5" fmla="*/ 36 h 104"/>
                <a:gd name="T6" fmla="*/ 352 w 367"/>
                <a:gd name="T7" fmla="*/ 33 h 104"/>
                <a:gd name="T8" fmla="*/ 337 w 367"/>
                <a:gd name="T9" fmla="*/ 31 h 104"/>
                <a:gd name="T10" fmla="*/ 343 w 367"/>
                <a:gd name="T11" fmla="*/ 28 h 104"/>
                <a:gd name="T12" fmla="*/ 343 w 367"/>
                <a:gd name="T13" fmla="*/ 26 h 104"/>
                <a:gd name="T14" fmla="*/ 345 w 367"/>
                <a:gd name="T15" fmla="*/ 23 h 104"/>
                <a:gd name="T16" fmla="*/ 325 w 367"/>
                <a:gd name="T17" fmla="*/ 22 h 104"/>
                <a:gd name="T18" fmla="*/ 324 w 367"/>
                <a:gd name="T19" fmla="*/ 20 h 104"/>
                <a:gd name="T20" fmla="*/ 317 w 367"/>
                <a:gd name="T21" fmla="*/ 19 h 104"/>
                <a:gd name="T22" fmla="*/ 324 w 367"/>
                <a:gd name="T23" fmla="*/ 13 h 104"/>
                <a:gd name="T24" fmla="*/ 316 w 367"/>
                <a:gd name="T25" fmla="*/ 11 h 104"/>
                <a:gd name="T26" fmla="*/ 298 w 367"/>
                <a:gd name="T27" fmla="*/ 8 h 104"/>
                <a:gd name="T28" fmla="*/ 298 w 367"/>
                <a:gd name="T29" fmla="*/ 6 h 104"/>
                <a:gd name="T30" fmla="*/ 152 w 367"/>
                <a:gd name="T31" fmla="*/ 2 h 104"/>
                <a:gd name="T32" fmla="*/ 17 w 367"/>
                <a:gd name="T33" fmla="*/ 22 h 104"/>
                <a:gd name="T34" fmla="*/ 8 w 367"/>
                <a:gd name="T35" fmla="*/ 39 h 104"/>
                <a:gd name="T36" fmla="*/ 5 w 367"/>
                <a:gd name="T37" fmla="*/ 46 h 104"/>
                <a:gd name="T38" fmla="*/ 11 w 367"/>
                <a:gd name="T39" fmla="*/ 54 h 104"/>
                <a:gd name="T40" fmla="*/ 8 w 367"/>
                <a:gd name="T41" fmla="*/ 63 h 104"/>
                <a:gd name="T42" fmla="*/ 9 w 367"/>
                <a:gd name="T43" fmla="*/ 72 h 104"/>
                <a:gd name="T44" fmla="*/ 10 w 367"/>
                <a:gd name="T45" fmla="*/ 81 h 104"/>
                <a:gd name="T46" fmla="*/ 43 w 367"/>
                <a:gd name="T47" fmla="*/ 93 h 104"/>
                <a:gd name="T48" fmla="*/ 289 w 367"/>
                <a:gd name="T49" fmla="*/ 88 h 104"/>
                <a:gd name="T50" fmla="*/ 344 w 367"/>
                <a:gd name="T51" fmla="*/ 71 h 104"/>
                <a:gd name="T52" fmla="*/ 353 w 367"/>
                <a:gd name="T53" fmla="*/ 64 h 104"/>
                <a:gd name="T54" fmla="*/ 349 w 367"/>
                <a:gd name="T55" fmla="*/ 61 h 104"/>
                <a:gd name="T56" fmla="*/ 344 w 367"/>
                <a:gd name="T57" fmla="*/ 59 h 104"/>
                <a:gd name="T58" fmla="*/ 343 w 367"/>
                <a:gd name="T59" fmla="*/ 57 h 104"/>
                <a:gd name="T60" fmla="*/ 359 w 367"/>
                <a:gd name="T61" fmla="*/ 53 h 104"/>
                <a:gd name="T62" fmla="*/ 345 w 367"/>
                <a:gd name="T63"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04">
                  <a:moveTo>
                    <a:pt x="367" y="45"/>
                  </a:moveTo>
                  <a:cubicBezTo>
                    <a:pt x="346" y="44"/>
                    <a:pt x="346" y="44"/>
                    <a:pt x="346" y="44"/>
                  </a:cubicBezTo>
                  <a:cubicBezTo>
                    <a:pt x="347" y="43"/>
                    <a:pt x="347" y="43"/>
                    <a:pt x="347" y="43"/>
                  </a:cubicBezTo>
                  <a:cubicBezTo>
                    <a:pt x="355" y="42"/>
                    <a:pt x="353" y="39"/>
                    <a:pt x="363" y="39"/>
                  </a:cubicBezTo>
                  <a:cubicBezTo>
                    <a:pt x="359" y="38"/>
                    <a:pt x="354" y="39"/>
                    <a:pt x="352" y="38"/>
                  </a:cubicBezTo>
                  <a:cubicBezTo>
                    <a:pt x="353" y="37"/>
                    <a:pt x="352" y="36"/>
                    <a:pt x="353" y="36"/>
                  </a:cubicBezTo>
                  <a:cubicBezTo>
                    <a:pt x="350" y="36"/>
                    <a:pt x="347" y="36"/>
                    <a:pt x="345" y="35"/>
                  </a:cubicBezTo>
                  <a:cubicBezTo>
                    <a:pt x="346" y="33"/>
                    <a:pt x="350" y="34"/>
                    <a:pt x="352" y="33"/>
                  </a:cubicBezTo>
                  <a:cubicBezTo>
                    <a:pt x="351" y="33"/>
                    <a:pt x="351" y="32"/>
                    <a:pt x="351" y="32"/>
                  </a:cubicBezTo>
                  <a:cubicBezTo>
                    <a:pt x="337" y="31"/>
                    <a:pt x="337" y="31"/>
                    <a:pt x="337" y="31"/>
                  </a:cubicBezTo>
                  <a:cubicBezTo>
                    <a:pt x="342" y="30"/>
                    <a:pt x="347" y="30"/>
                    <a:pt x="352" y="29"/>
                  </a:cubicBezTo>
                  <a:cubicBezTo>
                    <a:pt x="349" y="29"/>
                    <a:pt x="345" y="29"/>
                    <a:pt x="343" y="28"/>
                  </a:cubicBezTo>
                  <a:cubicBezTo>
                    <a:pt x="346" y="27"/>
                    <a:pt x="350" y="27"/>
                    <a:pt x="353" y="26"/>
                  </a:cubicBezTo>
                  <a:cubicBezTo>
                    <a:pt x="350" y="25"/>
                    <a:pt x="346" y="27"/>
                    <a:pt x="343" y="26"/>
                  </a:cubicBezTo>
                  <a:cubicBezTo>
                    <a:pt x="343" y="24"/>
                    <a:pt x="346" y="25"/>
                    <a:pt x="347" y="24"/>
                  </a:cubicBezTo>
                  <a:cubicBezTo>
                    <a:pt x="345" y="23"/>
                    <a:pt x="345" y="23"/>
                    <a:pt x="345" y="23"/>
                  </a:cubicBezTo>
                  <a:cubicBezTo>
                    <a:pt x="346" y="23"/>
                    <a:pt x="348" y="23"/>
                    <a:pt x="349" y="22"/>
                  </a:cubicBezTo>
                  <a:cubicBezTo>
                    <a:pt x="325" y="22"/>
                    <a:pt x="325" y="22"/>
                    <a:pt x="325" y="22"/>
                  </a:cubicBezTo>
                  <a:cubicBezTo>
                    <a:pt x="326" y="21"/>
                    <a:pt x="326" y="21"/>
                    <a:pt x="326" y="21"/>
                  </a:cubicBezTo>
                  <a:cubicBezTo>
                    <a:pt x="326" y="20"/>
                    <a:pt x="324" y="20"/>
                    <a:pt x="324" y="20"/>
                  </a:cubicBezTo>
                  <a:cubicBezTo>
                    <a:pt x="325" y="19"/>
                    <a:pt x="325" y="19"/>
                    <a:pt x="325" y="19"/>
                  </a:cubicBezTo>
                  <a:cubicBezTo>
                    <a:pt x="317" y="19"/>
                    <a:pt x="317" y="19"/>
                    <a:pt x="317" y="19"/>
                  </a:cubicBezTo>
                  <a:cubicBezTo>
                    <a:pt x="314" y="18"/>
                    <a:pt x="309" y="18"/>
                    <a:pt x="310" y="15"/>
                  </a:cubicBezTo>
                  <a:cubicBezTo>
                    <a:pt x="314" y="13"/>
                    <a:pt x="319" y="13"/>
                    <a:pt x="324" y="13"/>
                  </a:cubicBezTo>
                  <a:cubicBezTo>
                    <a:pt x="323" y="12"/>
                    <a:pt x="321" y="12"/>
                    <a:pt x="322" y="11"/>
                  </a:cubicBezTo>
                  <a:cubicBezTo>
                    <a:pt x="320" y="11"/>
                    <a:pt x="317" y="12"/>
                    <a:pt x="316" y="11"/>
                  </a:cubicBezTo>
                  <a:cubicBezTo>
                    <a:pt x="318" y="10"/>
                    <a:pt x="318" y="10"/>
                    <a:pt x="318" y="10"/>
                  </a:cubicBezTo>
                  <a:cubicBezTo>
                    <a:pt x="312" y="9"/>
                    <a:pt x="304" y="10"/>
                    <a:pt x="298" y="8"/>
                  </a:cubicBezTo>
                  <a:cubicBezTo>
                    <a:pt x="306" y="7"/>
                    <a:pt x="306" y="7"/>
                    <a:pt x="306" y="7"/>
                  </a:cubicBezTo>
                  <a:cubicBezTo>
                    <a:pt x="304" y="6"/>
                    <a:pt x="301" y="7"/>
                    <a:pt x="298" y="6"/>
                  </a:cubicBezTo>
                  <a:cubicBezTo>
                    <a:pt x="299" y="6"/>
                    <a:pt x="300" y="5"/>
                    <a:pt x="299" y="5"/>
                  </a:cubicBezTo>
                  <a:cubicBezTo>
                    <a:pt x="253" y="0"/>
                    <a:pt x="201" y="2"/>
                    <a:pt x="152" y="2"/>
                  </a:cubicBezTo>
                  <a:cubicBezTo>
                    <a:pt x="109" y="5"/>
                    <a:pt x="60" y="1"/>
                    <a:pt x="25" y="13"/>
                  </a:cubicBezTo>
                  <a:cubicBezTo>
                    <a:pt x="28" y="17"/>
                    <a:pt x="18" y="18"/>
                    <a:pt x="17" y="22"/>
                  </a:cubicBezTo>
                  <a:cubicBezTo>
                    <a:pt x="34" y="28"/>
                    <a:pt x="3" y="30"/>
                    <a:pt x="5" y="37"/>
                  </a:cubicBezTo>
                  <a:cubicBezTo>
                    <a:pt x="6" y="38"/>
                    <a:pt x="9" y="38"/>
                    <a:pt x="8" y="39"/>
                  </a:cubicBezTo>
                  <a:cubicBezTo>
                    <a:pt x="7" y="39"/>
                    <a:pt x="7" y="40"/>
                    <a:pt x="6" y="40"/>
                  </a:cubicBezTo>
                  <a:cubicBezTo>
                    <a:pt x="5" y="46"/>
                    <a:pt x="5" y="46"/>
                    <a:pt x="5" y="46"/>
                  </a:cubicBezTo>
                  <a:cubicBezTo>
                    <a:pt x="8" y="46"/>
                    <a:pt x="11" y="48"/>
                    <a:pt x="10" y="49"/>
                  </a:cubicBezTo>
                  <a:cubicBezTo>
                    <a:pt x="16" y="51"/>
                    <a:pt x="6" y="52"/>
                    <a:pt x="11" y="54"/>
                  </a:cubicBezTo>
                  <a:cubicBezTo>
                    <a:pt x="6" y="57"/>
                    <a:pt x="6" y="57"/>
                    <a:pt x="6" y="57"/>
                  </a:cubicBezTo>
                  <a:cubicBezTo>
                    <a:pt x="8" y="58"/>
                    <a:pt x="2" y="61"/>
                    <a:pt x="8" y="63"/>
                  </a:cubicBezTo>
                  <a:cubicBezTo>
                    <a:pt x="4" y="64"/>
                    <a:pt x="4" y="64"/>
                    <a:pt x="4" y="64"/>
                  </a:cubicBezTo>
                  <a:cubicBezTo>
                    <a:pt x="10" y="66"/>
                    <a:pt x="0" y="70"/>
                    <a:pt x="9" y="72"/>
                  </a:cubicBezTo>
                  <a:cubicBezTo>
                    <a:pt x="3" y="74"/>
                    <a:pt x="12" y="75"/>
                    <a:pt x="8" y="77"/>
                  </a:cubicBezTo>
                  <a:cubicBezTo>
                    <a:pt x="15" y="78"/>
                    <a:pt x="3" y="80"/>
                    <a:pt x="10" y="81"/>
                  </a:cubicBezTo>
                  <a:cubicBezTo>
                    <a:pt x="12" y="85"/>
                    <a:pt x="23" y="87"/>
                    <a:pt x="29" y="90"/>
                  </a:cubicBezTo>
                  <a:cubicBezTo>
                    <a:pt x="35" y="90"/>
                    <a:pt x="38" y="92"/>
                    <a:pt x="43" y="93"/>
                  </a:cubicBezTo>
                  <a:cubicBezTo>
                    <a:pt x="118" y="104"/>
                    <a:pt x="203" y="95"/>
                    <a:pt x="278" y="90"/>
                  </a:cubicBezTo>
                  <a:cubicBezTo>
                    <a:pt x="281" y="88"/>
                    <a:pt x="285" y="88"/>
                    <a:pt x="289" y="88"/>
                  </a:cubicBezTo>
                  <a:cubicBezTo>
                    <a:pt x="312" y="85"/>
                    <a:pt x="331" y="77"/>
                    <a:pt x="351" y="71"/>
                  </a:cubicBezTo>
                  <a:cubicBezTo>
                    <a:pt x="344" y="71"/>
                    <a:pt x="344" y="71"/>
                    <a:pt x="344" y="71"/>
                  </a:cubicBezTo>
                  <a:cubicBezTo>
                    <a:pt x="345" y="68"/>
                    <a:pt x="351" y="66"/>
                    <a:pt x="357" y="64"/>
                  </a:cubicBezTo>
                  <a:cubicBezTo>
                    <a:pt x="353" y="64"/>
                    <a:pt x="353" y="64"/>
                    <a:pt x="353" y="64"/>
                  </a:cubicBezTo>
                  <a:cubicBezTo>
                    <a:pt x="355" y="63"/>
                    <a:pt x="364" y="61"/>
                    <a:pt x="363" y="61"/>
                  </a:cubicBezTo>
                  <a:cubicBezTo>
                    <a:pt x="359" y="62"/>
                    <a:pt x="352" y="62"/>
                    <a:pt x="349" y="61"/>
                  </a:cubicBezTo>
                  <a:cubicBezTo>
                    <a:pt x="350" y="60"/>
                    <a:pt x="352" y="59"/>
                    <a:pt x="355" y="59"/>
                  </a:cubicBezTo>
                  <a:cubicBezTo>
                    <a:pt x="351" y="59"/>
                    <a:pt x="347" y="60"/>
                    <a:pt x="344" y="59"/>
                  </a:cubicBezTo>
                  <a:cubicBezTo>
                    <a:pt x="344" y="58"/>
                    <a:pt x="346" y="58"/>
                    <a:pt x="347" y="58"/>
                  </a:cubicBezTo>
                  <a:cubicBezTo>
                    <a:pt x="346" y="57"/>
                    <a:pt x="344" y="58"/>
                    <a:pt x="343" y="57"/>
                  </a:cubicBezTo>
                  <a:cubicBezTo>
                    <a:pt x="363" y="53"/>
                    <a:pt x="363" y="53"/>
                    <a:pt x="363" y="53"/>
                  </a:cubicBezTo>
                  <a:cubicBezTo>
                    <a:pt x="362" y="53"/>
                    <a:pt x="360" y="54"/>
                    <a:pt x="359" y="53"/>
                  </a:cubicBezTo>
                  <a:cubicBezTo>
                    <a:pt x="361" y="52"/>
                    <a:pt x="361" y="52"/>
                    <a:pt x="361" y="52"/>
                  </a:cubicBezTo>
                  <a:cubicBezTo>
                    <a:pt x="354" y="51"/>
                    <a:pt x="350" y="54"/>
                    <a:pt x="345" y="52"/>
                  </a:cubicBezTo>
                  <a:cubicBezTo>
                    <a:pt x="352" y="50"/>
                    <a:pt x="363" y="49"/>
                    <a:pt x="367" y="4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31">
              <a:extLst>
                <a:ext uri="{FF2B5EF4-FFF2-40B4-BE49-F238E27FC236}">
                  <a16:creationId xmlns="" xmlns:a16="http://schemas.microsoft.com/office/drawing/2014/main" id="{8920914A-07EC-49FC-ADBF-904D01BABB14}"/>
                </a:ext>
              </a:extLst>
            </p:cNvPr>
            <p:cNvSpPr>
              <a:spLocks/>
            </p:cNvSpPr>
            <p:nvPr/>
          </p:nvSpPr>
          <p:spPr bwMode="auto">
            <a:xfrm>
              <a:off x="2875870" y="5195171"/>
              <a:ext cx="1570038" cy="398463"/>
            </a:xfrm>
            <a:custGeom>
              <a:avLst/>
              <a:gdLst>
                <a:gd name="T0" fmla="*/ 412 w 418"/>
                <a:gd name="T1" fmla="*/ 53 h 106"/>
                <a:gd name="T2" fmla="*/ 400 w 418"/>
                <a:gd name="T3" fmla="*/ 51 h 106"/>
                <a:gd name="T4" fmla="*/ 411 w 418"/>
                <a:gd name="T5" fmla="*/ 49 h 106"/>
                <a:gd name="T6" fmla="*/ 410 w 418"/>
                <a:gd name="T7" fmla="*/ 47 h 106"/>
                <a:gd name="T8" fmla="*/ 407 w 418"/>
                <a:gd name="T9" fmla="*/ 38 h 106"/>
                <a:gd name="T10" fmla="*/ 410 w 418"/>
                <a:gd name="T11" fmla="*/ 34 h 106"/>
                <a:gd name="T12" fmla="*/ 405 w 418"/>
                <a:gd name="T13" fmla="*/ 32 h 106"/>
                <a:gd name="T14" fmla="*/ 408 w 418"/>
                <a:gd name="T15" fmla="*/ 31 h 106"/>
                <a:gd name="T16" fmla="*/ 400 w 418"/>
                <a:gd name="T17" fmla="*/ 28 h 106"/>
                <a:gd name="T18" fmla="*/ 407 w 418"/>
                <a:gd name="T19" fmla="*/ 26 h 106"/>
                <a:gd name="T20" fmla="*/ 379 w 418"/>
                <a:gd name="T21" fmla="*/ 17 h 106"/>
                <a:gd name="T22" fmla="*/ 395 w 418"/>
                <a:gd name="T23" fmla="*/ 16 h 106"/>
                <a:gd name="T24" fmla="*/ 370 w 418"/>
                <a:gd name="T25" fmla="*/ 11 h 106"/>
                <a:gd name="T26" fmla="*/ 388 w 418"/>
                <a:gd name="T27" fmla="*/ 9 h 106"/>
                <a:gd name="T28" fmla="*/ 355 w 418"/>
                <a:gd name="T29" fmla="*/ 6 h 106"/>
                <a:gd name="T30" fmla="*/ 363 w 418"/>
                <a:gd name="T31" fmla="*/ 4 h 106"/>
                <a:gd name="T32" fmla="*/ 351 w 418"/>
                <a:gd name="T33" fmla="*/ 3 h 106"/>
                <a:gd name="T34" fmla="*/ 360 w 418"/>
                <a:gd name="T35" fmla="*/ 2 h 106"/>
                <a:gd name="T36" fmla="*/ 249 w 418"/>
                <a:gd name="T37" fmla="*/ 2 h 106"/>
                <a:gd name="T38" fmla="*/ 30 w 418"/>
                <a:gd name="T39" fmla="*/ 19 h 106"/>
                <a:gd name="T40" fmla="*/ 14 w 418"/>
                <a:gd name="T41" fmla="*/ 29 h 106"/>
                <a:gd name="T42" fmla="*/ 19 w 418"/>
                <a:gd name="T43" fmla="*/ 32 h 106"/>
                <a:gd name="T44" fmla="*/ 11 w 418"/>
                <a:gd name="T45" fmla="*/ 40 h 106"/>
                <a:gd name="T46" fmla="*/ 8 w 418"/>
                <a:gd name="T47" fmla="*/ 47 h 106"/>
                <a:gd name="T48" fmla="*/ 5 w 418"/>
                <a:gd name="T49" fmla="*/ 48 h 106"/>
                <a:gd name="T50" fmla="*/ 7 w 418"/>
                <a:gd name="T51" fmla="*/ 52 h 106"/>
                <a:gd name="T52" fmla="*/ 5 w 418"/>
                <a:gd name="T53" fmla="*/ 54 h 106"/>
                <a:gd name="T54" fmla="*/ 10 w 418"/>
                <a:gd name="T55" fmla="*/ 55 h 106"/>
                <a:gd name="T56" fmla="*/ 8 w 418"/>
                <a:gd name="T57" fmla="*/ 56 h 106"/>
                <a:gd name="T58" fmla="*/ 15 w 418"/>
                <a:gd name="T59" fmla="*/ 58 h 106"/>
                <a:gd name="T60" fmla="*/ 11 w 418"/>
                <a:gd name="T61" fmla="*/ 60 h 106"/>
                <a:gd name="T62" fmla="*/ 14 w 418"/>
                <a:gd name="T63" fmla="*/ 61 h 106"/>
                <a:gd name="T64" fmla="*/ 10 w 418"/>
                <a:gd name="T65" fmla="*/ 62 h 106"/>
                <a:gd name="T66" fmla="*/ 11 w 418"/>
                <a:gd name="T67" fmla="*/ 64 h 106"/>
                <a:gd name="T68" fmla="*/ 8 w 418"/>
                <a:gd name="T69" fmla="*/ 68 h 106"/>
                <a:gd name="T70" fmla="*/ 5 w 418"/>
                <a:gd name="T71" fmla="*/ 69 h 106"/>
                <a:gd name="T72" fmla="*/ 9 w 418"/>
                <a:gd name="T73" fmla="*/ 71 h 106"/>
                <a:gd name="T74" fmla="*/ 6 w 418"/>
                <a:gd name="T75" fmla="*/ 72 h 106"/>
                <a:gd name="T76" fmla="*/ 12 w 418"/>
                <a:gd name="T77" fmla="*/ 81 h 106"/>
                <a:gd name="T78" fmla="*/ 13 w 418"/>
                <a:gd name="T79" fmla="*/ 89 h 106"/>
                <a:gd name="T80" fmla="*/ 77 w 418"/>
                <a:gd name="T81" fmla="*/ 103 h 106"/>
                <a:gd name="T82" fmla="*/ 305 w 418"/>
                <a:gd name="T83" fmla="*/ 91 h 106"/>
                <a:gd name="T84" fmla="*/ 384 w 418"/>
                <a:gd name="T85" fmla="*/ 77 h 106"/>
                <a:gd name="T86" fmla="*/ 403 w 418"/>
                <a:gd name="T87" fmla="*/ 69 h 106"/>
                <a:gd name="T88" fmla="*/ 399 w 418"/>
                <a:gd name="T89" fmla="*/ 69 h 106"/>
                <a:gd name="T90" fmla="*/ 398 w 418"/>
                <a:gd name="T91" fmla="*/ 68 h 106"/>
                <a:gd name="T92" fmla="*/ 400 w 418"/>
                <a:gd name="T93" fmla="*/ 67 h 106"/>
                <a:gd name="T94" fmla="*/ 396 w 418"/>
                <a:gd name="T95" fmla="*/ 67 h 106"/>
                <a:gd name="T96" fmla="*/ 407 w 418"/>
                <a:gd name="T97" fmla="*/ 64 h 106"/>
                <a:gd name="T98" fmla="*/ 399 w 418"/>
                <a:gd name="T99" fmla="*/ 63 h 106"/>
                <a:gd name="T100" fmla="*/ 412 w 418"/>
                <a:gd name="T101" fmla="*/ 60 h 106"/>
                <a:gd name="T102" fmla="*/ 406 w 418"/>
                <a:gd name="T103" fmla="*/ 59 h 106"/>
                <a:gd name="T104" fmla="*/ 408 w 418"/>
                <a:gd name="T105" fmla="*/ 57 h 106"/>
                <a:gd name="T106" fmla="*/ 398 w 418"/>
                <a:gd name="T107" fmla="*/ 56 h 106"/>
                <a:gd name="T108" fmla="*/ 412 w 418"/>
                <a:gd name="T109"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8" h="106">
                  <a:moveTo>
                    <a:pt x="412" y="53"/>
                  </a:moveTo>
                  <a:cubicBezTo>
                    <a:pt x="409" y="52"/>
                    <a:pt x="403" y="53"/>
                    <a:pt x="400" y="51"/>
                  </a:cubicBezTo>
                  <a:cubicBezTo>
                    <a:pt x="411" y="49"/>
                    <a:pt x="411" y="49"/>
                    <a:pt x="411" y="49"/>
                  </a:cubicBezTo>
                  <a:cubicBezTo>
                    <a:pt x="412" y="48"/>
                    <a:pt x="412" y="47"/>
                    <a:pt x="410" y="47"/>
                  </a:cubicBezTo>
                  <a:cubicBezTo>
                    <a:pt x="410" y="44"/>
                    <a:pt x="418" y="38"/>
                    <a:pt x="407" y="38"/>
                  </a:cubicBezTo>
                  <a:cubicBezTo>
                    <a:pt x="407" y="36"/>
                    <a:pt x="408" y="35"/>
                    <a:pt x="410" y="34"/>
                  </a:cubicBezTo>
                  <a:cubicBezTo>
                    <a:pt x="405" y="32"/>
                    <a:pt x="405" y="32"/>
                    <a:pt x="405" y="32"/>
                  </a:cubicBezTo>
                  <a:cubicBezTo>
                    <a:pt x="405" y="32"/>
                    <a:pt x="407" y="31"/>
                    <a:pt x="408" y="31"/>
                  </a:cubicBezTo>
                  <a:cubicBezTo>
                    <a:pt x="405" y="29"/>
                    <a:pt x="404" y="28"/>
                    <a:pt x="400" y="28"/>
                  </a:cubicBezTo>
                  <a:cubicBezTo>
                    <a:pt x="407" y="26"/>
                    <a:pt x="407" y="26"/>
                    <a:pt x="407" y="26"/>
                  </a:cubicBezTo>
                  <a:cubicBezTo>
                    <a:pt x="405" y="19"/>
                    <a:pt x="389" y="20"/>
                    <a:pt x="379" y="17"/>
                  </a:cubicBezTo>
                  <a:cubicBezTo>
                    <a:pt x="383" y="15"/>
                    <a:pt x="390" y="17"/>
                    <a:pt x="395" y="16"/>
                  </a:cubicBezTo>
                  <a:cubicBezTo>
                    <a:pt x="388" y="13"/>
                    <a:pt x="373" y="16"/>
                    <a:pt x="370" y="11"/>
                  </a:cubicBezTo>
                  <a:cubicBezTo>
                    <a:pt x="375" y="10"/>
                    <a:pt x="382" y="10"/>
                    <a:pt x="388" y="9"/>
                  </a:cubicBezTo>
                  <a:cubicBezTo>
                    <a:pt x="374" y="10"/>
                    <a:pt x="368" y="5"/>
                    <a:pt x="355" y="6"/>
                  </a:cubicBezTo>
                  <a:cubicBezTo>
                    <a:pt x="363" y="4"/>
                    <a:pt x="363" y="4"/>
                    <a:pt x="363" y="4"/>
                  </a:cubicBezTo>
                  <a:cubicBezTo>
                    <a:pt x="358" y="4"/>
                    <a:pt x="355" y="3"/>
                    <a:pt x="351" y="3"/>
                  </a:cubicBezTo>
                  <a:cubicBezTo>
                    <a:pt x="360" y="2"/>
                    <a:pt x="360" y="2"/>
                    <a:pt x="360" y="2"/>
                  </a:cubicBezTo>
                  <a:cubicBezTo>
                    <a:pt x="325" y="0"/>
                    <a:pt x="284" y="0"/>
                    <a:pt x="249" y="2"/>
                  </a:cubicBezTo>
                  <a:cubicBezTo>
                    <a:pt x="174" y="6"/>
                    <a:pt x="98" y="7"/>
                    <a:pt x="30" y="19"/>
                  </a:cubicBezTo>
                  <a:cubicBezTo>
                    <a:pt x="17" y="20"/>
                    <a:pt x="26" y="27"/>
                    <a:pt x="14" y="29"/>
                  </a:cubicBezTo>
                  <a:cubicBezTo>
                    <a:pt x="16" y="30"/>
                    <a:pt x="15" y="32"/>
                    <a:pt x="19" y="32"/>
                  </a:cubicBezTo>
                  <a:cubicBezTo>
                    <a:pt x="23" y="36"/>
                    <a:pt x="12" y="36"/>
                    <a:pt x="11" y="40"/>
                  </a:cubicBezTo>
                  <a:cubicBezTo>
                    <a:pt x="12" y="41"/>
                    <a:pt x="0" y="44"/>
                    <a:pt x="8" y="47"/>
                  </a:cubicBezTo>
                  <a:cubicBezTo>
                    <a:pt x="5" y="48"/>
                    <a:pt x="5" y="48"/>
                    <a:pt x="5" y="48"/>
                  </a:cubicBezTo>
                  <a:cubicBezTo>
                    <a:pt x="6" y="50"/>
                    <a:pt x="3" y="51"/>
                    <a:pt x="7" y="52"/>
                  </a:cubicBezTo>
                  <a:cubicBezTo>
                    <a:pt x="6" y="52"/>
                    <a:pt x="4" y="53"/>
                    <a:pt x="5" y="54"/>
                  </a:cubicBezTo>
                  <a:cubicBezTo>
                    <a:pt x="7" y="54"/>
                    <a:pt x="9" y="54"/>
                    <a:pt x="10" y="55"/>
                  </a:cubicBezTo>
                  <a:cubicBezTo>
                    <a:pt x="8" y="56"/>
                    <a:pt x="8" y="56"/>
                    <a:pt x="8" y="56"/>
                  </a:cubicBezTo>
                  <a:cubicBezTo>
                    <a:pt x="15" y="58"/>
                    <a:pt x="15" y="58"/>
                    <a:pt x="15" y="58"/>
                  </a:cubicBezTo>
                  <a:cubicBezTo>
                    <a:pt x="11" y="60"/>
                    <a:pt x="11" y="60"/>
                    <a:pt x="11" y="60"/>
                  </a:cubicBezTo>
                  <a:cubicBezTo>
                    <a:pt x="14" y="61"/>
                    <a:pt x="14" y="61"/>
                    <a:pt x="14" y="61"/>
                  </a:cubicBezTo>
                  <a:cubicBezTo>
                    <a:pt x="10" y="62"/>
                    <a:pt x="10" y="62"/>
                    <a:pt x="10" y="62"/>
                  </a:cubicBezTo>
                  <a:cubicBezTo>
                    <a:pt x="10" y="63"/>
                    <a:pt x="9" y="64"/>
                    <a:pt x="11" y="64"/>
                  </a:cubicBezTo>
                  <a:cubicBezTo>
                    <a:pt x="10" y="66"/>
                    <a:pt x="3" y="66"/>
                    <a:pt x="8" y="68"/>
                  </a:cubicBezTo>
                  <a:cubicBezTo>
                    <a:pt x="5" y="69"/>
                    <a:pt x="5" y="69"/>
                    <a:pt x="5" y="69"/>
                  </a:cubicBezTo>
                  <a:cubicBezTo>
                    <a:pt x="9" y="71"/>
                    <a:pt x="9" y="71"/>
                    <a:pt x="9" y="71"/>
                  </a:cubicBezTo>
                  <a:cubicBezTo>
                    <a:pt x="6" y="72"/>
                    <a:pt x="6" y="72"/>
                    <a:pt x="6" y="72"/>
                  </a:cubicBezTo>
                  <a:cubicBezTo>
                    <a:pt x="5" y="75"/>
                    <a:pt x="11" y="78"/>
                    <a:pt x="12" y="81"/>
                  </a:cubicBezTo>
                  <a:cubicBezTo>
                    <a:pt x="4" y="84"/>
                    <a:pt x="18" y="87"/>
                    <a:pt x="13" y="89"/>
                  </a:cubicBezTo>
                  <a:cubicBezTo>
                    <a:pt x="30" y="98"/>
                    <a:pt x="54" y="100"/>
                    <a:pt x="77" y="103"/>
                  </a:cubicBezTo>
                  <a:cubicBezTo>
                    <a:pt x="156" y="106"/>
                    <a:pt x="231" y="97"/>
                    <a:pt x="305" y="91"/>
                  </a:cubicBezTo>
                  <a:cubicBezTo>
                    <a:pt x="334" y="86"/>
                    <a:pt x="359" y="85"/>
                    <a:pt x="384" y="77"/>
                  </a:cubicBezTo>
                  <a:cubicBezTo>
                    <a:pt x="388" y="73"/>
                    <a:pt x="397" y="72"/>
                    <a:pt x="403" y="69"/>
                  </a:cubicBezTo>
                  <a:cubicBezTo>
                    <a:pt x="399" y="69"/>
                    <a:pt x="399" y="69"/>
                    <a:pt x="399" y="69"/>
                  </a:cubicBezTo>
                  <a:cubicBezTo>
                    <a:pt x="398" y="70"/>
                    <a:pt x="397" y="69"/>
                    <a:pt x="398" y="68"/>
                  </a:cubicBezTo>
                  <a:cubicBezTo>
                    <a:pt x="398" y="68"/>
                    <a:pt x="399" y="67"/>
                    <a:pt x="400" y="67"/>
                  </a:cubicBezTo>
                  <a:cubicBezTo>
                    <a:pt x="399" y="67"/>
                    <a:pt x="397" y="67"/>
                    <a:pt x="396" y="67"/>
                  </a:cubicBezTo>
                  <a:cubicBezTo>
                    <a:pt x="399" y="66"/>
                    <a:pt x="403" y="65"/>
                    <a:pt x="407" y="64"/>
                  </a:cubicBezTo>
                  <a:cubicBezTo>
                    <a:pt x="399" y="63"/>
                    <a:pt x="399" y="63"/>
                    <a:pt x="399" y="63"/>
                  </a:cubicBezTo>
                  <a:cubicBezTo>
                    <a:pt x="404" y="62"/>
                    <a:pt x="409" y="62"/>
                    <a:pt x="412" y="60"/>
                  </a:cubicBezTo>
                  <a:cubicBezTo>
                    <a:pt x="410" y="60"/>
                    <a:pt x="407" y="60"/>
                    <a:pt x="406" y="59"/>
                  </a:cubicBezTo>
                  <a:cubicBezTo>
                    <a:pt x="405" y="58"/>
                    <a:pt x="407" y="57"/>
                    <a:pt x="408" y="57"/>
                  </a:cubicBezTo>
                  <a:cubicBezTo>
                    <a:pt x="404" y="57"/>
                    <a:pt x="401" y="57"/>
                    <a:pt x="398" y="56"/>
                  </a:cubicBezTo>
                  <a:cubicBezTo>
                    <a:pt x="402" y="54"/>
                    <a:pt x="410" y="56"/>
                    <a:pt x="412" y="5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5">
              <a:extLst>
                <a:ext uri="{FF2B5EF4-FFF2-40B4-BE49-F238E27FC236}">
                  <a16:creationId xmlns="" xmlns:a16="http://schemas.microsoft.com/office/drawing/2014/main" id="{C44C9888-2D13-4788-8F4C-A1315E4388F6}"/>
                </a:ext>
              </a:extLst>
            </p:cNvPr>
            <p:cNvSpPr>
              <a:spLocks noEditPoints="1"/>
            </p:cNvSpPr>
            <p:nvPr/>
          </p:nvSpPr>
          <p:spPr bwMode="auto">
            <a:xfrm>
              <a:off x="777195" y="5301082"/>
              <a:ext cx="1835150" cy="420688"/>
            </a:xfrm>
            <a:custGeom>
              <a:avLst/>
              <a:gdLst>
                <a:gd name="T0" fmla="*/ 437 w 489"/>
                <a:gd name="T1" fmla="*/ 41 h 112"/>
                <a:gd name="T2" fmla="*/ 442 w 489"/>
                <a:gd name="T3" fmla="*/ 40 h 112"/>
                <a:gd name="T4" fmla="*/ 446 w 489"/>
                <a:gd name="T5" fmla="*/ 36 h 112"/>
                <a:gd name="T6" fmla="*/ 445 w 489"/>
                <a:gd name="T7" fmla="*/ 34 h 112"/>
                <a:gd name="T8" fmla="*/ 437 w 489"/>
                <a:gd name="T9" fmla="*/ 32 h 112"/>
                <a:gd name="T10" fmla="*/ 443 w 489"/>
                <a:gd name="T11" fmla="*/ 29 h 112"/>
                <a:gd name="T12" fmla="*/ 447 w 489"/>
                <a:gd name="T13" fmla="*/ 27 h 112"/>
                <a:gd name="T14" fmla="*/ 462 w 489"/>
                <a:gd name="T15" fmla="*/ 23 h 112"/>
                <a:gd name="T16" fmla="*/ 438 w 489"/>
                <a:gd name="T17" fmla="*/ 22 h 112"/>
                <a:gd name="T18" fmla="*/ 442 w 489"/>
                <a:gd name="T19" fmla="*/ 19 h 112"/>
                <a:gd name="T20" fmla="*/ 430 w 489"/>
                <a:gd name="T21" fmla="*/ 18 h 112"/>
                <a:gd name="T22" fmla="*/ 435 w 489"/>
                <a:gd name="T23" fmla="*/ 16 h 112"/>
                <a:gd name="T24" fmla="*/ 415 w 489"/>
                <a:gd name="T25" fmla="*/ 15 h 112"/>
                <a:gd name="T26" fmla="*/ 385 w 489"/>
                <a:gd name="T27" fmla="*/ 15 h 112"/>
                <a:gd name="T28" fmla="*/ 375 w 489"/>
                <a:gd name="T29" fmla="*/ 13 h 112"/>
                <a:gd name="T30" fmla="*/ 364 w 489"/>
                <a:gd name="T31" fmla="*/ 12 h 112"/>
                <a:gd name="T32" fmla="*/ 356 w 489"/>
                <a:gd name="T33" fmla="*/ 11 h 112"/>
                <a:gd name="T34" fmla="*/ 374 w 489"/>
                <a:gd name="T35" fmla="*/ 6 h 112"/>
                <a:gd name="T36" fmla="*/ 337 w 489"/>
                <a:gd name="T37" fmla="*/ 5 h 112"/>
                <a:gd name="T38" fmla="*/ 319 w 489"/>
                <a:gd name="T39" fmla="*/ 4 h 112"/>
                <a:gd name="T40" fmla="*/ 317 w 489"/>
                <a:gd name="T41" fmla="*/ 4 h 112"/>
                <a:gd name="T42" fmla="*/ 264 w 489"/>
                <a:gd name="T43" fmla="*/ 4 h 112"/>
                <a:gd name="T44" fmla="*/ 8 w 489"/>
                <a:gd name="T45" fmla="*/ 25 h 112"/>
                <a:gd name="T46" fmla="*/ 4 w 489"/>
                <a:gd name="T47" fmla="*/ 33 h 112"/>
                <a:gd name="T48" fmla="*/ 11 w 489"/>
                <a:gd name="T49" fmla="*/ 38 h 112"/>
                <a:gd name="T50" fmla="*/ 1 w 489"/>
                <a:gd name="T51" fmla="*/ 53 h 112"/>
                <a:gd name="T52" fmla="*/ 14 w 489"/>
                <a:gd name="T53" fmla="*/ 64 h 112"/>
                <a:gd name="T54" fmla="*/ 10 w 489"/>
                <a:gd name="T55" fmla="*/ 76 h 112"/>
                <a:gd name="T56" fmla="*/ 12 w 489"/>
                <a:gd name="T57" fmla="*/ 88 h 112"/>
                <a:gd name="T58" fmla="*/ 261 w 489"/>
                <a:gd name="T59" fmla="*/ 96 h 112"/>
                <a:gd name="T60" fmla="*/ 275 w 489"/>
                <a:gd name="T61" fmla="*/ 93 h 112"/>
                <a:gd name="T62" fmla="*/ 435 w 489"/>
                <a:gd name="T63" fmla="*/ 68 h 112"/>
                <a:gd name="T64" fmla="*/ 431 w 489"/>
                <a:gd name="T65" fmla="*/ 66 h 112"/>
                <a:gd name="T66" fmla="*/ 457 w 489"/>
                <a:gd name="T67" fmla="*/ 60 h 112"/>
                <a:gd name="T68" fmla="*/ 466 w 489"/>
                <a:gd name="T69" fmla="*/ 57 h 112"/>
                <a:gd name="T70" fmla="*/ 459 w 489"/>
                <a:gd name="T71" fmla="*/ 56 h 112"/>
                <a:gd name="T72" fmla="*/ 443 w 489"/>
                <a:gd name="T73" fmla="*/ 54 h 112"/>
                <a:gd name="T74" fmla="*/ 469 w 489"/>
                <a:gd name="T75" fmla="*/ 50 h 112"/>
                <a:gd name="T76" fmla="*/ 482 w 489"/>
                <a:gd name="T77" fmla="*/ 46 h 112"/>
                <a:gd name="T78" fmla="*/ 482 w 489"/>
                <a:gd name="T79" fmla="*/ 42 h 112"/>
                <a:gd name="T80" fmla="*/ 284 w 489"/>
                <a:gd name="T81" fmla="*/ 7 h 112"/>
                <a:gd name="T82" fmla="*/ 289 w 489"/>
                <a:gd name="T83" fmla="*/ 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9" h="112">
                  <a:moveTo>
                    <a:pt x="488" y="41"/>
                  </a:moveTo>
                  <a:cubicBezTo>
                    <a:pt x="472" y="39"/>
                    <a:pt x="454" y="41"/>
                    <a:pt x="437" y="41"/>
                  </a:cubicBezTo>
                  <a:cubicBezTo>
                    <a:pt x="437" y="40"/>
                    <a:pt x="437" y="40"/>
                    <a:pt x="437" y="40"/>
                  </a:cubicBezTo>
                  <a:cubicBezTo>
                    <a:pt x="438" y="39"/>
                    <a:pt x="440" y="40"/>
                    <a:pt x="442" y="40"/>
                  </a:cubicBezTo>
                  <a:cubicBezTo>
                    <a:pt x="445" y="37"/>
                    <a:pt x="452" y="37"/>
                    <a:pt x="458" y="36"/>
                  </a:cubicBezTo>
                  <a:cubicBezTo>
                    <a:pt x="454" y="36"/>
                    <a:pt x="450" y="37"/>
                    <a:pt x="446" y="36"/>
                  </a:cubicBezTo>
                  <a:cubicBezTo>
                    <a:pt x="450" y="34"/>
                    <a:pt x="455" y="35"/>
                    <a:pt x="459" y="34"/>
                  </a:cubicBezTo>
                  <a:cubicBezTo>
                    <a:pt x="445" y="34"/>
                    <a:pt x="445" y="34"/>
                    <a:pt x="445" y="34"/>
                  </a:cubicBezTo>
                  <a:cubicBezTo>
                    <a:pt x="452" y="32"/>
                    <a:pt x="452" y="32"/>
                    <a:pt x="452" y="32"/>
                  </a:cubicBezTo>
                  <a:cubicBezTo>
                    <a:pt x="448" y="32"/>
                    <a:pt x="442" y="32"/>
                    <a:pt x="437" y="32"/>
                  </a:cubicBezTo>
                  <a:cubicBezTo>
                    <a:pt x="440" y="30"/>
                    <a:pt x="445" y="31"/>
                    <a:pt x="448" y="30"/>
                  </a:cubicBezTo>
                  <a:cubicBezTo>
                    <a:pt x="443" y="29"/>
                    <a:pt x="443" y="29"/>
                    <a:pt x="443" y="29"/>
                  </a:cubicBezTo>
                  <a:cubicBezTo>
                    <a:pt x="445" y="29"/>
                    <a:pt x="445" y="28"/>
                    <a:pt x="447" y="28"/>
                  </a:cubicBezTo>
                  <a:cubicBezTo>
                    <a:pt x="447" y="27"/>
                    <a:pt x="447" y="27"/>
                    <a:pt x="447" y="27"/>
                  </a:cubicBezTo>
                  <a:cubicBezTo>
                    <a:pt x="441" y="26"/>
                    <a:pt x="441" y="26"/>
                    <a:pt x="441" y="26"/>
                  </a:cubicBezTo>
                  <a:cubicBezTo>
                    <a:pt x="445" y="23"/>
                    <a:pt x="455" y="25"/>
                    <a:pt x="462" y="23"/>
                  </a:cubicBezTo>
                  <a:cubicBezTo>
                    <a:pt x="431" y="24"/>
                    <a:pt x="431" y="24"/>
                    <a:pt x="431" y="24"/>
                  </a:cubicBezTo>
                  <a:cubicBezTo>
                    <a:pt x="438" y="22"/>
                    <a:pt x="438" y="22"/>
                    <a:pt x="438" y="22"/>
                  </a:cubicBezTo>
                  <a:cubicBezTo>
                    <a:pt x="436" y="21"/>
                    <a:pt x="434" y="21"/>
                    <a:pt x="432" y="21"/>
                  </a:cubicBezTo>
                  <a:cubicBezTo>
                    <a:pt x="435" y="20"/>
                    <a:pt x="439" y="20"/>
                    <a:pt x="442" y="19"/>
                  </a:cubicBezTo>
                  <a:cubicBezTo>
                    <a:pt x="437" y="19"/>
                    <a:pt x="433" y="21"/>
                    <a:pt x="429" y="19"/>
                  </a:cubicBezTo>
                  <a:cubicBezTo>
                    <a:pt x="429" y="19"/>
                    <a:pt x="430" y="18"/>
                    <a:pt x="430" y="18"/>
                  </a:cubicBezTo>
                  <a:cubicBezTo>
                    <a:pt x="429" y="18"/>
                    <a:pt x="428" y="18"/>
                    <a:pt x="428" y="18"/>
                  </a:cubicBezTo>
                  <a:cubicBezTo>
                    <a:pt x="432" y="18"/>
                    <a:pt x="432" y="16"/>
                    <a:pt x="435" y="16"/>
                  </a:cubicBezTo>
                  <a:cubicBezTo>
                    <a:pt x="427" y="16"/>
                    <a:pt x="418" y="16"/>
                    <a:pt x="411" y="16"/>
                  </a:cubicBezTo>
                  <a:cubicBezTo>
                    <a:pt x="415" y="15"/>
                    <a:pt x="415" y="15"/>
                    <a:pt x="415" y="15"/>
                  </a:cubicBezTo>
                  <a:cubicBezTo>
                    <a:pt x="383" y="15"/>
                    <a:pt x="383" y="15"/>
                    <a:pt x="383" y="15"/>
                  </a:cubicBezTo>
                  <a:cubicBezTo>
                    <a:pt x="385" y="15"/>
                    <a:pt x="385" y="15"/>
                    <a:pt x="385" y="15"/>
                  </a:cubicBezTo>
                  <a:cubicBezTo>
                    <a:pt x="384" y="12"/>
                    <a:pt x="378" y="15"/>
                    <a:pt x="375" y="14"/>
                  </a:cubicBezTo>
                  <a:cubicBezTo>
                    <a:pt x="375" y="13"/>
                    <a:pt x="375" y="13"/>
                    <a:pt x="375" y="13"/>
                  </a:cubicBezTo>
                  <a:cubicBezTo>
                    <a:pt x="376" y="12"/>
                    <a:pt x="378" y="13"/>
                    <a:pt x="379" y="13"/>
                  </a:cubicBezTo>
                  <a:cubicBezTo>
                    <a:pt x="364" y="12"/>
                    <a:pt x="364" y="12"/>
                    <a:pt x="364" y="12"/>
                  </a:cubicBezTo>
                  <a:cubicBezTo>
                    <a:pt x="366" y="12"/>
                    <a:pt x="367" y="11"/>
                    <a:pt x="369" y="11"/>
                  </a:cubicBezTo>
                  <a:cubicBezTo>
                    <a:pt x="356" y="11"/>
                    <a:pt x="356" y="11"/>
                    <a:pt x="356" y="11"/>
                  </a:cubicBezTo>
                  <a:cubicBezTo>
                    <a:pt x="371" y="10"/>
                    <a:pt x="384" y="7"/>
                    <a:pt x="400" y="6"/>
                  </a:cubicBezTo>
                  <a:cubicBezTo>
                    <a:pt x="374" y="6"/>
                    <a:pt x="374" y="6"/>
                    <a:pt x="374" y="6"/>
                  </a:cubicBezTo>
                  <a:cubicBezTo>
                    <a:pt x="374" y="6"/>
                    <a:pt x="374" y="6"/>
                    <a:pt x="374" y="6"/>
                  </a:cubicBezTo>
                  <a:cubicBezTo>
                    <a:pt x="361" y="5"/>
                    <a:pt x="349" y="7"/>
                    <a:pt x="337" y="5"/>
                  </a:cubicBezTo>
                  <a:cubicBezTo>
                    <a:pt x="339" y="5"/>
                    <a:pt x="341" y="4"/>
                    <a:pt x="343" y="4"/>
                  </a:cubicBezTo>
                  <a:cubicBezTo>
                    <a:pt x="319" y="4"/>
                    <a:pt x="319" y="4"/>
                    <a:pt x="319" y="4"/>
                  </a:cubicBezTo>
                  <a:cubicBezTo>
                    <a:pt x="318" y="5"/>
                    <a:pt x="318" y="5"/>
                    <a:pt x="318" y="5"/>
                  </a:cubicBezTo>
                  <a:cubicBezTo>
                    <a:pt x="317" y="4"/>
                    <a:pt x="317" y="4"/>
                    <a:pt x="317" y="4"/>
                  </a:cubicBezTo>
                  <a:cubicBezTo>
                    <a:pt x="312" y="3"/>
                    <a:pt x="309" y="4"/>
                    <a:pt x="305" y="4"/>
                  </a:cubicBezTo>
                  <a:cubicBezTo>
                    <a:pt x="290" y="0"/>
                    <a:pt x="278" y="5"/>
                    <a:pt x="264" y="4"/>
                  </a:cubicBezTo>
                  <a:cubicBezTo>
                    <a:pt x="118" y="11"/>
                    <a:pt x="118" y="11"/>
                    <a:pt x="118" y="11"/>
                  </a:cubicBezTo>
                  <a:cubicBezTo>
                    <a:pt x="80" y="13"/>
                    <a:pt x="38" y="12"/>
                    <a:pt x="8" y="25"/>
                  </a:cubicBezTo>
                  <a:cubicBezTo>
                    <a:pt x="7" y="26"/>
                    <a:pt x="3" y="28"/>
                    <a:pt x="8" y="29"/>
                  </a:cubicBezTo>
                  <a:cubicBezTo>
                    <a:pt x="6" y="30"/>
                    <a:pt x="4" y="31"/>
                    <a:pt x="4" y="33"/>
                  </a:cubicBezTo>
                  <a:cubicBezTo>
                    <a:pt x="4" y="34"/>
                    <a:pt x="7" y="35"/>
                    <a:pt x="10" y="35"/>
                  </a:cubicBezTo>
                  <a:cubicBezTo>
                    <a:pt x="8" y="37"/>
                    <a:pt x="10" y="37"/>
                    <a:pt x="11" y="38"/>
                  </a:cubicBezTo>
                  <a:cubicBezTo>
                    <a:pt x="3" y="41"/>
                    <a:pt x="7" y="46"/>
                    <a:pt x="0" y="49"/>
                  </a:cubicBezTo>
                  <a:cubicBezTo>
                    <a:pt x="6" y="50"/>
                    <a:pt x="4" y="52"/>
                    <a:pt x="1" y="53"/>
                  </a:cubicBezTo>
                  <a:cubicBezTo>
                    <a:pt x="3" y="55"/>
                    <a:pt x="7" y="58"/>
                    <a:pt x="4" y="60"/>
                  </a:cubicBezTo>
                  <a:cubicBezTo>
                    <a:pt x="10" y="60"/>
                    <a:pt x="11" y="63"/>
                    <a:pt x="14" y="64"/>
                  </a:cubicBezTo>
                  <a:cubicBezTo>
                    <a:pt x="6" y="65"/>
                    <a:pt x="13" y="68"/>
                    <a:pt x="12" y="70"/>
                  </a:cubicBezTo>
                  <a:cubicBezTo>
                    <a:pt x="7" y="72"/>
                    <a:pt x="10" y="74"/>
                    <a:pt x="10" y="76"/>
                  </a:cubicBezTo>
                  <a:cubicBezTo>
                    <a:pt x="5" y="77"/>
                    <a:pt x="12" y="79"/>
                    <a:pt x="11" y="81"/>
                  </a:cubicBezTo>
                  <a:cubicBezTo>
                    <a:pt x="8" y="83"/>
                    <a:pt x="19" y="86"/>
                    <a:pt x="12" y="88"/>
                  </a:cubicBezTo>
                  <a:cubicBezTo>
                    <a:pt x="12" y="94"/>
                    <a:pt x="24" y="96"/>
                    <a:pt x="32" y="99"/>
                  </a:cubicBezTo>
                  <a:cubicBezTo>
                    <a:pt x="104" y="112"/>
                    <a:pt x="189" y="102"/>
                    <a:pt x="261" y="96"/>
                  </a:cubicBezTo>
                  <a:cubicBezTo>
                    <a:pt x="265" y="94"/>
                    <a:pt x="265" y="94"/>
                    <a:pt x="265" y="94"/>
                  </a:cubicBezTo>
                  <a:cubicBezTo>
                    <a:pt x="268" y="93"/>
                    <a:pt x="274" y="94"/>
                    <a:pt x="275" y="93"/>
                  </a:cubicBezTo>
                  <a:cubicBezTo>
                    <a:pt x="286" y="94"/>
                    <a:pt x="296" y="90"/>
                    <a:pt x="307" y="90"/>
                  </a:cubicBezTo>
                  <a:cubicBezTo>
                    <a:pt x="351" y="84"/>
                    <a:pt x="394" y="77"/>
                    <a:pt x="435" y="68"/>
                  </a:cubicBezTo>
                  <a:cubicBezTo>
                    <a:pt x="432" y="68"/>
                    <a:pt x="429" y="68"/>
                    <a:pt x="428" y="68"/>
                  </a:cubicBezTo>
                  <a:cubicBezTo>
                    <a:pt x="429" y="67"/>
                    <a:pt x="431" y="67"/>
                    <a:pt x="431" y="66"/>
                  </a:cubicBezTo>
                  <a:cubicBezTo>
                    <a:pt x="430" y="66"/>
                    <a:pt x="428" y="66"/>
                    <a:pt x="428" y="65"/>
                  </a:cubicBezTo>
                  <a:cubicBezTo>
                    <a:pt x="437" y="63"/>
                    <a:pt x="448" y="62"/>
                    <a:pt x="457" y="60"/>
                  </a:cubicBezTo>
                  <a:cubicBezTo>
                    <a:pt x="445" y="60"/>
                    <a:pt x="445" y="60"/>
                    <a:pt x="445" y="60"/>
                  </a:cubicBezTo>
                  <a:cubicBezTo>
                    <a:pt x="466" y="57"/>
                    <a:pt x="466" y="57"/>
                    <a:pt x="466" y="57"/>
                  </a:cubicBezTo>
                  <a:cubicBezTo>
                    <a:pt x="454" y="57"/>
                    <a:pt x="454" y="57"/>
                    <a:pt x="454" y="57"/>
                  </a:cubicBezTo>
                  <a:cubicBezTo>
                    <a:pt x="454" y="55"/>
                    <a:pt x="458" y="57"/>
                    <a:pt x="459" y="56"/>
                  </a:cubicBezTo>
                  <a:cubicBezTo>
                    <a:pt x="452" y="56"/>
                    <a:pt x="443" y="56"/>
                    <a:pt x="435" y="56"/>
                  </a:cubicBezTo>
                  <a:cubicBezTo>
                    <a:pt x="438" y="56"/>
                    <a:pt x="440" y="54"/>
                    <a:pt x="443" y="54"/>
                  </a:cubicBezTo>
                  <a:cubicBezTo>
                    <a:pt x="441" y="54"/>
                    <a:pt x="437" y="54"/>
                    <a:pt x="435" y="53"/>
                  </a:cubicBezTo>
                  <a:cubicBezTo>
                    <a:pt x="446" y="52"/>
                    <a:pt x="457" y="51"/>
                    <a:pt x="469" y="50"/>
                  </a:cubicBezTo>
                  <a:cubicBezTo>
                    <a:pt x="468" y="49"/>
                    <a:pt x="468" y="49"/>
                    <a:pt x="468" y="49"/>
                  </a:cubicBezTo>
                  <a:cubicBezTo>
                    <a:pt x="472" y="47"/>
                    <a:pt x="480" y="49"/>
                    <a:pt x="482" y="46"/>
                  </a:cubicBezTo>
                  <a:cubicBezTo>
                    <a:pt x="471" y="46"/>
                    <a:pt x="461" y="48"/>
                    <a:pt x="450" y="47"/>
                  </a:cubicBezTo>
                  <a:cubicBezTo>
                    <a:pt x="460" y="44"/>
                    <a:pt x="473" y="46"/>
                    <a:pt x="482" y="42"/>
                  </a:cubicBezTo>
                  <a:cubicBezTo>
                    <a:pt x="484" y="41"/>
                    <a:pt x="489" y="42"/>
                    <a:pt x="488" y="41"/>
                  </a:cubicBezTo>
                  <a:close/>
                  <a:moveTo>
                    <a:pt x="284" y="7"/>
                  </a:moveTo>
                  <a:cubicBezTo>
                    <a:pt x="281" y="7"/>
                    <a:pt x="281" y="7"/>
                    <a:pt x="281" y="7"/>
                  </a:cubicBezTo>
                  <a:cubicBezTo>
                    <a:pt x="289" y="7"/>
                    <a:pt x="289" y="7"/>
                    <a:pt x="289" y="7"/>
                  </a:cubicBezTo>
                  <a:lnTo>
                    <a:pt x="284"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1">
              <a:extLst>
                <a:ext uri="{FF2B5EF4-FFF2-40B4-BE49-F238E27FC236}">
                  <a16:creationId xmlns="" xmlns:a16="http://schemas.microsoft.com/office/drawing/2014/main" id="{11D2ECB7-769C-4494-B03E-C055AA719CA5}"/>
                </a:ext>
              </a:extLst>
            </p:cNvPr>
            <p:cNvSpPr>
              <a:spLocks/>
            </p:cNvSpPr>
            <p:nvPr/>
          </p:nvSpPr>
          <p:spPr bwMode="auto">
            <a:xfrm>
              <a:off x="737056" y="5955958"/>
              <a:ext cx="1708150" cy="363538"/>
            </a:xfrm>
            <a:custGeom>
              <a:avLst/>
              <a:gdLst>
                <a:gd name="T0" fmla="*/ 431 w 455"/>
                <a:gd name="T1" fmla="*/ 45 h 97"/>
                <a:gd name="T2" fmla="*/ 431 w 455"/>
                <a:gd name="T3" fmla="*/ 37 h 97"/>
                <a:gd name="T4" fmla="*/ 426 w 455"/>
                <a:gd name="T5" fmla="*/ 31 h 97"/>
                <a:gd name="T6" fmla="*/ 445 w 455"/>
                <a:gd name="T7" fmla="*/ 26 h 97"/>
                <a:gd name="T8" fmla="*/ 439 w 455"/>
                <a:gd name="T9" fmla="*/ 23 h 97"/>
                <a:gd name="T10" fmla="*/ 436 w 455"/>
                <a:gd name="T11" fmla="*/ 22 h 97"/>
                <a:gd name="T12" fmla="*/ 429 w 455"/>
                <a:gd name="T13" fmla="*/ 20 h 97"/>
                <a:gd name="T14" fmla="*/ 418 w 455"/>
                <a:gd name="T15" fmla="*/ 15 h 97"/>
                <a:gd name="T16" fmla="*/ 405 w 455"/>
                <a:gd name="T17" fmla="*/ 13 h 97"/>
                <a:gd name="T18" fmla="*/ 385 w 455"/>
                <a:gd name="T19" fmla="*/ 11 h 97"/>
                <a:gd name="T20" fmla="*/ 375 w 455"/>
                <a:gd name="T21" fmla="*/ 9 h 97"/>
                <a:gd name="T22" fmla="*/ 386 w 455"/>
                <a:gd name="T23" fmla="*/ 4 h 97"/>
                <a:gd name="T24" fmla="*/ 378 w 455"/>
                <a:gd name="T25" fmla="*/ 4 h 97"/>
                <a:gd name="T26" fmla="*/ 350 w 455"/>
                <a:gd name="T27" fmla="*/ 1 h 97"/>
                <a:gd name="T28" fmla="*/ 269 w 455"/>
                <a:gd name="T29" fmla="*/ 2 h 97"/>
                <a:gd name="T30" fmla="*/ 76 w 455"/>
                <a:gd name="T31" fmla="*/ 8 h 97"/>
                <a:gd name="T32" fmla="*/ 8 w 455"/>
                <a:gd name="T33" fmla="*/ 21 h 97"/>
                <a:gd name="T34" fmla="*/ 5 w 455"/>
                <a:gd name="T35" fmla="*/ 25 h 97"/>
                <a:gd name="T36" fmla="*/ 13 w 455"/>
                <a:gd name="T37" fmla="*/ 29 h 97"/>
                <a:gd name="T38" fmla="*/ 8 w 455"/>
                <a:gd name="T39" fmla="*/ 33 h 97"/>
                <a:gd name="T40" fmla="*/ 7 w 455"/>
                <a:gd name="T41" fmla="*/ 35 h 97"/>
                <a:gd name="T42" fmla="*/ 8 w 455"/>
                <a:gd name="T43" fmla="*/ 52 h 97"/>
                <a:gd name="T44" fmla="*/ 7 w 455"/>
                <a:gd name="T45" fmla="*/ 61 h 97"/>
                <a:gd name="T46" fmla="*/ 6 w 455"/>
                <a:gd name="T47" fmla="*/ 66 h 97"/>
                <a:gd name="T48" fmla="*/ 12 w 455"/>
                <a:gd name="T49" fmla="*/ 75 h 97"/>
                <a:gd name="T50" fmla="*/ 64 w 455"/>
                <a:gd name="T51" fmla="*/ 94 h 97"/>
                <a:gd name="T52" fmla="*/ 214 w 455"/>
                <a:gd name="T53" fmla="*/ 93 h 97"/>
                <a:gd name="T54" fmla="*/ 245 w 455"/>
                <a:gd name="T55" fmla="*/ 92 h 97"/>
                <a:gd name="T56" fmla="*/ 234 w 455"/>
                <a:gd name="T57" fmla="*/ 91 h 97"/>
                <a:gd name="T58" fmla="*/ 433 w 455"/>
                <a:gd name="T59" fmla="*/ 63 h 97"/>
                <a:gd name="T60" fmla="*/ 422 w 455"/>
                <a:gd name="T61" fmla="*/ 62 h 97"/>
                <a:gd name="T62" fmla="*/ 428 w 455"/>
                <a:gd name="T63" fmla="*/ 58 h 97"/>
                <a:gd name="T64" fmla="*/ 432 w 455"/>
                <a:gd name="T65" fmla="*/ 54 h 97"/>
                <a:gd name="T66" fmla="*/ 434 w 455"/>
                <a:gd name="T67" fmla="*/ 52 h 97"/>
                <a:gd name="T68" fmla="*/ 422 w 455"/>
                <a:gd name="T69" fmla="*/ 50 h 97"/>
                <a:gd name="T70" fmla="*/ 449 w 455"/>
                <a:gd name="T71" fmla="*/ 47 h 97"/>
                <a:gd name="T72" fmla="*/ 452 w 455"/>
                <a:gd name="T73" fmla="*/ 4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5" h="97">
                  <a:moveTo>
                    <a:pt x="452" y="46"/>
                  </a:moveTo>
                  <a:cubicBezTo>
                    <a:pt x="431" y="45"/>
                    <a:pt x="431" y="45"/>
                    <a:pt x="431" y="45"/>
                  </a:cubicBezTo>
                  <a:cubicBezTo>
                    <a:pt x="439" y="43"/>
                    <a:pt x="447" y="42"/>
                    <a:pt x="455" y="39"/>
                  </a:cubicBezTo>
                  <a:cubicBezTo>
                    <a:pt x="450" y="36"/>
                    <a:pt x="437" y="40"/>
                    <a:pt x="431" y="37"/>
                  </a:cubicBezTo>
                  <a:cubicBezTo>
                    <a:pt x="435" y="34"/>
                    <a:pt x="441" y="34"/>
                    <a:pt x="447" y="33"/>
                  </a:cubicBezTo>
                  <a:cubicBezTo>
                    <a:pt x="445" y="30"/>
                    <a:pt x="432" y="33"/>
                    <a:pt x="426" y="31"/>
                  </a:cubicBezTo>
                  <a:cubicBezTo>
                    <a:pt x="428" y="30"/>
                    <a:pt x="430" y="29"/>
                    <a:pt x="432" y="30"/>
                  </a:cubicBezTo>
                  <a:cubicBezTo>
                    <a:pt x="437" y="29"/>
                    <a:pt x="443" y="27"/>
                    <a:pt x="445" y="26"/>
                  </a:cubicBezTo>
                  <a:cubicBezTo>
                    <a:pt x="442" y="26"/>
                    <a:pt x="438" y="26"/>
                    <a:pt x="436" y="25"/>
                  </a:cubicBezTo>
                  <a:cubicBezTo>
                    <a:pt x="436" y="25"/>
                    <a:pt x="438" y="24"/>
                    <a:pt x="439" y="23"/>
                  </a:cubicBezTo>
                  <a:cubicBezTo>
                    <a:pt x="437" y="22"/>
                    <a:pt x="432" y="24"/>
                    <a:pt x="432" y="22"/>
                  </a:cubicBezTo>
                  <a:cubicBezTo>
                    <a:pt x="433" y="21"/>
                    <a:pt x="435" y="22"/>
                    <a:pt x="436" y="22"/>
                  </a:cubicBezTo>
                  <a:cubicBezTo>
                    <a:pt x="418" y="21"/>
                    <a:pt x="418" y="21"/>
                    <a:pt x="418" y="21"/>
                  </a:cubicBezTo>
                  <a:cubicBezTo>
                    <a:pt x="422" y="21"/>
                    <a:pt x="425" y="20"/>
                    <a:pt x="429" y="20"/>
                  </a:cubicBezTo>
                  <a:cubicBezTo>
                    <a:pt x="425" y="20"/>
                    <a:pt x="425" y="20"/>
                    <a:pt x="425" y="20"/>
                  </a:cubicBezTo>
                  <a:cubicBezTo>
                    <a:pt x="428" y="17"/>
                    <a:pt x="416" y="17"/>
                    <a:pt x="418" y="15"/>
                  </a:cubicBezTo>
                  <a:cubicBezTo>
                    <a:pt x="418" y="15"/>
                    <a:pt x="419" y="14"/>
                    <a:pt x="419" y="14"/>
                  </a:cubicBezTo>
                  <a:cubicBezTo>
                    <a:pt x="414" y="14"/>
                    <a:pt x="409" y="13"/>
                    <a:pt x="405" y="13"/>
                  </a:cubicBezTo>
                  <a:cubicBezTo>
                    <a:pt x="405" y="12"/>
                    <a:pt x="409" y="12"/>
                    <a:pt x="411" y="12"/>
                  </a:cubicBezTo>
                  <a:cubicBezTo>
                    <a:pt x="401" y="13"/>
                    <a:pt x="394" y="10"/>
                    <a:pt x="385" y="11"/>
                  </a:cubicBezTo>
                  <a:cubicBezTo>
                    <a:pt x="382" y="9"/>
                    <a:pt x="377" y="12"/>
                    <a:pt x="374" y="9"/>
                  </a:cubicBezTo>
                  <a:cubicBezTo>
                    <a:pt x="375" y="9"/>
                    <a:pt x="375" y="9"/>
                    <a:pt x="375" y="9"/>
                  </a:cubicBezTo>
                  <a:cubicBezTo>
                    <a:pt x="366" y="8"/>
                    <a:pt x="366" y="8"/>
                    <a:pt x="366" y="8"/>
                  </a:cubicBezTo>
                  <a:cubicBezTo>
                    <a:pt x="372" y="6"/>
                    <a:pt x="379" y="6"/>
                    <a:pt x="386" y="4"/>
                  </a:cubicBezTo>
                  <a:cubicBezTo>
                    <a:pt x="386" y="4"/>
                    <a:pt x="386" y="4"/>
                    <a:pt x="386" y="4"/>
                  </a:cubicBezTo>
                  <a:cubicBezTo>
                    <a:pt x="383" y="4"/>
                    <a:pt x="380" y="3"/>
                    <a:pt x="378" y="4"/>
                  </a:cubicBezTo>
                  <a:cubicBezTo>
                    <a:pt x="366" y="1"/>
                    <a:pt x="351" y="5"/>
                    <a:pt x="339" y="3"/>
                  </a:cubicBezTo>
                  <a:cubicBezTo>
                    <a:pt x="350" y="1"/>
                    <a:pt x="350" y="1"/>
                    <a:pt x="350" y="1"/>
                  </a:cubicBezTo>
                  <a:cubicBezTo>
                    <a:pt x="323" y="0"/>
                    <a:pt x="296" y="3"/>
                    <a:pt x="269" y="2"/>
                  </a:cubicBezTo>
                  <a:cubicBezTo>
                    <a:pt x="269" y="2"/>
                    <a:pt x="269" y="2"/>
                    <a:pt x="269" y="2"/>
                  </a:cubicBezTo>
                  <a:cubicBezTo>
                    <a:pt x="257" y="1"/>
                    <a:pt x="257" y="1"/>
                    <a:pt x="257" y="1"/>
                  </a:cubicBezTo>
                  <a:cubicBezTo>
                    <a:pt x="76" y="8"/>
                    <a:pt x="76" y="8"/>
                    <a:pt x="76" y="8"/>
                  </a:cubicBezTo>
                  <a:cubicBezTo>
                    <a:pt x="51" y="10"/>
                    <a:pt x="25" y="10"/>
                    <a:pt x="7" y="20"/>
                  </a:cubicBezTo>
                  <a:cubicBezTo>
                    <a:pt x="7" y="20"/>
                    <a:pt x="8" y="20"/>
                    <a:pt x="8" y="21"/>
                  </a:cubicBezTo>
                  <a:cubicBezTo>
                    <a:pt x="9" y="21"/>
                    <a:pt x="12" y="20"/>
                    <a:pt x="13" y="21"/>
                  </a:cubicBezTo>
                  <a:cubicBezTo>
                    <a:pt x="5" y="25"/>
                    <a:pt x="5" y="25"/>
                    <a:pt x="5" y="25"/>
                  </a:cubicBezTo>
                  <a:cubicBezTo>
                    <a:pt x="5" y="29"/>
                    <a:pt x="13" y="25"/>
                    <a:pt x="16" y="27"/>
                  </a:cubicBezTo>
                  <a:cubicBezTo>
                    <a:pt x="13" y="29"/>
                    <a:pt x="13" y="29"/>
                    <a:pt x="13" y="29"/>
                  </a:cubicBezTo>
                  <a:cubicBezTo>
                    <a:pt x="14" y="29"/>
                    <a:pt x="14" y="29"/>
                    <a:pt x="14" y="29"/>
                  </a:cubicBezTo>
                  <a:cubicBezTo>
                    <a:pt x="11" y="31"/>
                    <a:pt x="8" y="31"/>
                    <a:pt x="8" y="33"/>
                  </a:cubicBezTo>
                  <a:cubicBezTo>
                    <a:pt x="9" y="33"/>
                    <a:pt x="10" y="33"/>
                    <a:pt x="11" y="33"/>
                  </a:cubicBezTo>
                  <a:cubicBezTo>
                    <a:pt x="7" y="35"/>
                    <a:pt x="7" y="35"/>
                    <a:pt x="7" y="35"/>
                  </a:cubicBezTo>
                  <a:cubicBezTo>
                    <a:pt x="5" y="36"/>
                    <a:pt x="6" y="37"/>
                    <a:pt x="7" y="38"/>
                  </a:cubicBezTo>
                  <a:cubicBezTo>
                    <a:pt x="3" y="43"/>
                    <a:pt x="2" y="47"/>
                    <a:pt x="8" y="52"/>
                  </a:cubicBezTo>
                  <a:cubicBezTo>
                    <a:pt x="16" y="54"/>
                    <a:pt x="6" y="57"/>
                    <a:pt x="11" y="58"/>
                  </a:cubicBezTo>
                  <a:cubicBezTo>
                    <a:pt x="10" y="59"/>
                    <a:pt x="9" y="60"/>
                    <a:pt x="7" y="61"/>
                  </a:cubicBezTo>
                  <a:cubicBezTo>
                    <a:pt x="9" y="63"/>
                    <a:pt x="3" y="65"/>
                    <a:pt x="8" y="66"/>
                  </a:cubicBezTo>
                  <a:cubicBezTo>
                    <a:pt x="7" y="66"/>
                    <a:pt x="7" y="67"/>
                    <a:pt x="6" y="66"/>
                  </a:cubicBezTo>
                  <a:cubicBezTo>
                    <a:pt x="8" y="68"/>
                    <a:pt x="8" y="68"/>
                    <a:pt x="8" y="68"/>
                  </a:cubicBezTo>
                  <a:cubicBezTo>
                    <a:pt x="0" y="71"/>
                    <a:pt x="11" y="73"/>
                    <a:pt x="12" y="75"/>
                  </a:cubicBezTo>
                  <a:cubicBezTo>
                    <a:pt x="6" y="76"/>
                    <a:pt x="11" y="79"/>
                    <a:pt x="11" y="81"/>
                  </a:cubicBezTo>
                  <a:cubicBezTo>
                    <a:pt x="22" y="90"/>
                    <a:pt x="42" y="94"/>
                    <a:pt x="64" y="94"/>
                  </a:cubicBezTo>
                  <a:cubicBezTo>
                    <a:pt x="101" y="97"/>
                    <a:pt x="143" y="97"/>
                    <a:pt x="182" y="95"/>
                  </a:cubicBezTo>
                  <a:cubicBezTo>
                    <a:pt x="192" y="96"/>
                    <a:pt x="204" y="95"/>
                    <a:pt x="214" y="93"/>
                  </a:cubicBezTo>
                  <a:cubicBezTo>
                    <a:pt x="218" y="96"/>
                    <a:pt x="221" y="91"/>
                    <a:pt x="225" y="93"/>
                  </a:cubicBezTo>
                  <a:cubicBezTo>
                    <a:pt x="231" y="94"/>
                    <a:pt x="238" y="92"/>
                    <a:pt x="245" y="92"/>
                  </a:cubicBezTo>
                  <a:cubicBezTo>
                    <a:pt x="232" y="92"/>
                    <a:pt x="232" y="92"/>
                    <a:pt x="232" y="92"/>
                  </a:cubicBezTo>
                  <a:cubicBezTo>
                    <a:pt x="234" y="91"/>
                    <a:pt x="234" y="91"/>
                    <a:pt x="234" y="91"/>
                  </a:cubicBezTo>
                  <a:cubicBezTo>
                    <a:pt x="277" y="90"/>
                    <a:pt x="314" y="85"/>
                    <a:pt x="354" y="80"/>
                  </a:cubicBezTo>
                  <a:cubicBezTo>
                    <a:pt x="382" y="78"/>
                    <a:pt x="405" y="67"/>
                    <a:pt x="433" y="63"/>
                  </a:cubicBezTo>
                  <a:cubicBezTo>
                    <a:pt x="418" y="63"/>
                    <a:pt x="418" y="63"/>
                    <a:pt x="418" y="63"/>
                  </a:cubicBezTo>
                  <a:cubicBezTo>
                    <a:pt x="419" y="62"/>
                    <a:pt x="421" y="63"/>
                    <a:pt x="422" y="62"/>
                  </a:cubicBezTo>
                  <a:cubicBezTo>
                    <a:pt x="425" y="58"/>
                    <a:pt x="435" y="59"/>
                    <a:pt x="442" y="58"/>
                  </a:cubicBezTo>
                  <a:cubicBezTo>
                    <a:pt x="428" y="58"/>
                    <a:pt x="428" y="58"/>
                    <a:pt x="428" y="58"/>
                  </a:cubicBezTo>
                  <a:cubicBezTo>
                    <a:pt x="433" y="57"/>
                    <a:pt x="438" y="56"/>
                    <a:pt x="444" y="55"/>
                  </a:cubicBezTo>
                  <a:cubicBezTo>
                    <a:pt x="439" y="55"/>
                    <a:pt x="437" y="54"/>
                    <a:pt x="432" y="54"/>
                  </a:cubicBezTo>
                  <a:cubicBezTo>
                    <a:pt x="435" y="52"/>
                    <a:pt x="435" y="52"/>
                    <a:pt x="435" y="52"/>
                  </a:cubicBezTo>
                  <a:cubicBezTo>
                    <a:pt x="434" y="52"/>
                    <a:pt x="434" y="52"/>
                    <a:pt x="434" y="52"/>
                  </a:cubicBezTo>
                  <a:cubicBezTo>
                    <a:pt x="436" y="51"/>
                    <a:pt x="436" y="51"/>
                    <a:pt x="436" y="51"/>
                  </a:cubicBezTo>
                  <a:cubicBezTo>
                    <a:pt x="422" y="50"/>
                    <a:pt x="422" y="50"/>
                    <a:pt x="422" y="50"/>
                  </a:cubicBezTo>
                  <a:cubicBezTo>
                    <a:pt x="431" y="49"/>
                    <a:pt x="442" y="48"/>
                    <a:pt x="452" y="47"/>
                  </a:cubicBezTo>
                  <a:cubicBezTo>
                    <a:pt x="449" y="47"/>
                    <a:pt x="449" y="47"/>
                    <a:pt x="449" y="47"/>
                  </a:cubicBezTo>
                  <a:cubicBezTo>
                    <a:pt x="448" y="47"/>
                    <a:pt x="446" y="47"/>
                    <a:pt x="447" y="46"/>
                  </a:cubicBezTo>
                  <a:cubicBezTo>
                    <a:pt x="448" y="45"/>
                    <a:pt x="450" y="46"/>
                    <a:pt x="452" y="4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8" name="组合 17">
              <a:extLst>
                <a:ext uri="{FF2B5EF4-FFF2-40B4-BE49-F238E27FC236}">
                  <a16:creationId xmlns="" xmlns:a16="http://schemas.microsoft.com/office/drawing/2014/main" id="{419F1305-1DB1-46C1-ADA0-BA468024448F}"/>
                </a:ext>
              </a:extLst>
            </p:cNvPr>
            <p:cNvGrpSpPr/>
            <p:nvPr/>
          </p:nvGrpSpPr>
          <p:grpSpPr>
            <a:xfrm>
              <a:off x="2991757" y="908276"/>
              <a:ext cx="1622425" cy="495300"/>
              <a:chOff x="2120900" y="-2622550"/>
              <a:chExt cx="1622425" cy="495300"/>
            </a:xfrm>
          </p:grpSpPr>
          <p:sp>
            <p:nvSpPr>
              <p:cNvPr id="19" name="Freeform 326">
                <a:extLst>
                  <a:ext uri="{FF2B5EF4-FFF2-40B4-BE49-F238E27FC236}">
                    <a16:creationId xmlns="" xmlns:a16="http://schemas.microsoft.com/office/drawing/2014/main" id="{00F986AB-D1AA-4F6F-B3E1-11461FE18BA0}"/>
                  </a:ext>
                </a:extLst>
              </p:cNvPr>
              <p:cNvSpPr>
                <a:spLocks/>
              </p:cNvSpPr>
              <p:nvPr/>
            </p:nvSpPr>
            <p:spPr bwMode="auto">
              <a:xfrm>
                <a:off x="2876550" y="-2132013"/>
                <a:ext cx="14288" cy="4763"/>
              </a:xfrm>
              <a:custGeom>
                <a:avLst/>
                <a:gdLst>
                  <a:gd name="T0" fmla="*/ 4 w 4"/>
                  <a:gd name="T1" fmla="*/ 0 h 1"/>
                  <a:gd name="T2" fmla="*/ 0 w 4"/>
                  <a:gd name="T3" fmla="*/ 1 h 1"/>
                  <a:gd name="T4" fmla="*/ 3 w 4"/>
                  <a:gd name="T5" fmla="*/ 1 h 1"/>
                  <a:gd name="T6" fmla="*/ 4 w 4"/>
                  <a:gd name="T7" fmla="*/ 0 h 1"/>
                </a:gdLst>
                <a:ahLst/>
                <a:cxnLst>
                  <a:cxn ang="0">
                    <a:pos x="T0" y="T1"/>
                  </a:cxn>
                  <a:cxn ang="0">
                    <a:pos x="T2" y="T3"/>
                  </a:cxn>
                  <a:cxn ang="0">
                    <a:pos x="T4" y="T5"/>
                  </a:cxn>
                  <a:cxn ang="0">
                    <a:pos x="T6" y="T7"/>
                  </a:cxn>
                </a:cxnLst>
                <a:rect l="0" t="0" r="r" b="b"/>
                <a:pathLst>
                  <a:path w="4" h="1">
                    <a:moveTo>
                      <a:pt x="4" y="0"/>
                    </a:moveTo>
                    <a:cubicBezTo>
                      <a:pt x="2" y="0"/>
                      <a:pt x="1" y="1"/>
                      <a:pt x="0" y="1"/>
                    </a:cubicBezTo>
                    <a:cubicBezTo>
                      <a:pt x="3" y="1"/>
                      <a:pt x="3" y="1"/>
                      <a:pt x="3"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27">
                <a:extLst>
                  <a:ext uri="{FF2B5EF4-FFF2-40B4-BE49-F238E27FC236}">
                    <a16:creationId xmlns="" xmlns:a16="http://schemas.microsoft.com/office/drawing/2014/main" id="{3AEFA0A0-C686-491F-9AE8-E6C29E2C9212}"/>
                  </a:ext>
                </a:extLst>
              </p:cNvPr>
              <p:cNvSpPr>
                <a:spLocks/>
              </p:cNvSpPr>
              <p:nvPr/>
            </p:nvSpPr>
            <p:spPr bwMode="auto">
              <a:xfrm>
                <a:off x="2865438" y="-2132013"/>
                <a:ext cx="11113" cy="476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0" y="0"/>
                      <a:pt x="0" y="0"/>
                      <a:pt x="0" y="0"/>
                    </a:cubicBezTo>
                    <a:cubicBezTo>
                      <a:pt x="1" y="1"/>
                      <a:pt x="2"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28">
                <a:extLst>
                  <a:ext uri="{FF2B5EF4-FFF2-40B4-BE49-F238E27FC236}">
                    <a16:creationId xmlns="" xmlns:a16="http://schemas.microsoft.com/office/drawing/2014/main" id="{872B3674-E86B-470C-8F3E-AF57620EF5D4}"/>
                  </a:ext>
                </a:extLst>
              </p:cNvPr>
              <p:cNvSpPr>
                <a:spLocks/>
              </p:cNvSpPr>
              <p:nvPr/>
            </p:nvSpPr>
            <p:spPr bwMode="auto">
              <a:xfrm>
                <a:off x="3487738" y="-2289175"/>
                <a:ext cx="41275" cy="0"/>
              </a:xfrm>
              <a:custGeom>
                <a:avLst/>
                <a:gdLst>
                  <a:gd name="T0" fmla="*/ 0 w 11"/>
                  <a:gd name="T1" fmla="*/ 11 w 11"/>
                  <a:gd name="T2" fmla="*/ 0 w 11"/>
                </a:gdLst>
                <a:ahLst/>
                <a:cxnLst>
                  <a:cxn ang="0">
                    <a:pos x="T0" y="0"/>
                  </a:cxn>
                  <a:cxn ang="0">
                    <a:pos x="T1" y="0"/>
                  </a:cxn>
                  <a:cxn ang="0">
                    <a:pos x="T2" y="0"/>
                  </a:cxn>
                </a:cxnLst>
                <a:rect l="0" t="0" r="r" b="b"/>
                <a:pathLst>
                  <a:path w="11">
                    <a:moveTo>
                      <a:pt x="0" y="0"/>
                    </a:moveTo>
                    <a:cubicBezTo>
                      <a:pt x="4" y="0"/>
                      <a:pt x="7" y="0"/>
                      <a:pt x="11" y="0"/>
                    </a:cubicBezTo>
                    <a:cubicBezTo>
                      <a:pt x="7" y="0"/>
                      <a:pt x="4"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29">
                <a:extLst>
                  <a:ext uri="{FF2B5EF4-FFF2-40B4-BE49-F238E27FC236}">
                    <a16:creationId xmlns="" xmlns:a16="http://schemas.microsoft.com/office/drawing/2014/main" id="{227E12D6-C046-489F-8544-0229C8D53ADA}"/>
                  </a:ext>
                </a:extLst>
              </p:cNvPr>
              <p:cNvSpPr>
                <a:spLocks/>
              </p:cNvSpPr>
              <p:nvPr/>
            </p:nvSpPr>
            <p:spPr bwMode="auto">
              <a:xfrm>
                <a:off x="3503613" y="-2247900"/>
                <a:ext cx="19050"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30">
                <a:extLst>
                  <a:ext uri="{FF2B5EF4-FFF2-40B4-BE49-F238E27FC236}">
                    <a16:creationId xmlns="" xmlns:a16="http://schemas.microsoft.com/office/drawing/2014/main" id="{09998A5B-2867-4B96-A808-54D9EEA28A9B}"/>
                  </a:ext>
                </a:extLst>
              </p:cNvPr>
              <p:cNvSpPr>
                <a:spLocks/>
              </p:cNvSpPr>
              <p:nvPr/>
            </p:nvSpPr>
            <p:spPr bwMode="auto">
              <a:xfrm>
                <a:off x="3529013" y="-2289175"/>
                <a:ext cx="7938"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31">
                <a:extLst>
                  <a:ext uri="{FF2B5EF4-FFF2-40B4-BE49-F238E27FC236}">
                    <a16:creationId xmlns="" xmlns:a16="http://schemas.microsoft.com/office/drawing/2014/main" id="{5F238419-CE17-42FA-BAAF-0DC183CA44DC}"/>
                  </a:ext>
                </a:extLst>
              </p:cNvPr>
              <p:cNvSpPr>
                <a:spLocks noEditPoints="1"/>
              </p:cNvSpPr>
              <p:nvPr/>
            </p:nvSpPr>
            <p:spPr bwMode="auto">
              <a:xfrm>
                <a:off x="2120900" y="-2622550"/>
                <a:ext cx="1611313" cy="495300"/>
              </a:xfrm>
              <a:custGeom>
                <a:avLst/>
                <a:gdLst>
                  <a:gd name="T0" fmla="*/ 429 w 429"/>
                  <a:gd name="T1" fmla="*/ 51 h 132"/>
                  <a:gd name="T2" fmla="*/ 363 w 429"/>
                  <a:gd name="T3" fmla="*/ 46 h 132"/>
                  <a:gd name="T4" fmla="*/ 390 w 429"/>
                  <a:gd name="T5" fmla="*/ 43 h 132"/>
                  <a:gd name="T6" fmla="*/ 363 w 429"/>
                  <a:gd name="T7" fmla="*/ 33 h 132"/>
                  <a:gd name="T8" fmla="*/ 375 w 429"/>
                  <a:gd name="T9" fmla="*/ 30 h 132"/>
                  <a:gd name="T10" fmla="*/ 410 w 429"/>
                  <a:gd name="T11" fmla="*/ 27 h 132"/>
                  <a:gd name="T12" fmla="*/ 249 w 429"/>
                  <a:gd name="T13" fmla="*/ 16 h 132"/>
                  <a:gd name="T14" fmla="*/ 241 w 429"/>
                  <a:gd name="T15" fmla="*/ 15 h 132"/>
                  <a:gd name="T16" fmla="*/ 197 w 429"/>
                  <a:gd name="T17" fmla="*/ 13 h 132"/>
                  <a:gd name="T18" fmla="*/ 236 w 429"/>
                  <a:gd name="T19" fmla="*/ 11 h 132"/>
                  <a:gd name="T20" fmla="*/ 117 w 429"/>
                  <a:gd name="T21" fmla="*/ 5 h 132"/>
                  <a:gd name="T22" fmla="*/ 73 w 429"/>
                  <a:gd name="T23" fmla="*/ 0 h 132"/>
                  <a:gd name="T24" fmla="*/ 107 w 429"/>
                  <a:gd name="T25" fmla="*/ 5 h 132"/>
                  <a:gd name="T26" fmla="*/ 36 w 429"/>
                  <a:gd name="T27" fmla="*/ 29 h 132"/>
                  <a:gd name="T28" fmla="*/ 34 w 429"/>
                  <a:gd name="T29" fmla="*/ 32 h 132"/>
                  <a:gd name="T30" fmla="*/ 28 w 429"/>
                  <a:gd name="T31" fmla="*/ 41 h 132"/>
                  <a:gd name="T32" fmla="*/ 1 w 429"/>
                  <a:gd name="T33" fmla="*/ 108 h 132"/>
                  <a:gd name="T34" fmla="*/ 184 w 429"/>
                  <a:gd name="T35" fmla="*/ 131 h 132"/>
                  <a:gd name="T36" fmla="*/ 193 w 429"/>
                  <a:gd name="T37" fmla="*/ 127 h 132"/>
                  <a:gd name="T38" fmla="*/ 239 w 429"/>
                  <a:gd name="T39" fmla="*/ 132 h 132"/>
                  <a:gd name="T40" fmla="*/ 302 w 429"/>
                  <a:gd name="T41" fmla="*/ 129 h 132"/>
                  <a:gd name="T42" fmla="*/ 325 w 429"/>
                  <a:gd name="T43" fmla="*/ 125 h 132"/>
                  <a:gd name="T44" fmla="*/ 392 w 429"/>
                  <a:gd name="T45" fmla="*/ 120 h 132"/>
                  <a:gd name="T46" fmla="*/ 318 w 429"/>
                  <a:gd name="T47" fmla="*/ 114 h 132"/>
                  <a:gd name="T48" fmla="*/ 346 w 429"/>
                  <a:gd name="T49" fmla="*/ 111 h 132"/>
                  <a:gd name="T50" fmla="*/ 394 w 429"/>
                  <a:gd name="T51" fmla="*/ 106 h 132"/>
                  <a:gd name="T52" fmla="*/ 347 w 429"/>
                  <a:gd name="T53" fmla="*/ 102 h 132"/>
                  <a:gd name="T54" fmla="*/ 327 w 429"/>
                  <a:gd name="T55" fmla="*/ 98 h 132"/>
                  <a:gd name="T56" fmla="*/ 302 w 429"/>
                  <a:gd name="T57" fmla="*/ 90 h 132"/>
                  <a:gd name="T58" fmla="*/ 360 w 429"/>
                  <a:gd name="T59" fmla="*/ 87 h 132"/>
                  <a:gd name="T60" fmla="*/ 362 w 429"/>
                  <a:gd name="T61" fmla="*/ 87 h 132"/>
                  <a:gd name="T62" fmla="*/ 366 w 429"/>
                  <a:gd name="T63" fmla="*/ 85 h 132"/>
                  <a:gd name="T64" fmla="*/ 290 w 429"/>
                  <a:gd name="T65" fmla="*/ 78 h 132"/>
                  <a:gd name="T66" fmla="*/ 364 w 429"/>
                  <a:gd name="T67" fmla="*/ 73 h 132"/>
                  <a:gd name="T68" fmla="*/ 271 w 429"/>
                  <a:gd name="T69" fmla="*/ 64 h 132"/>
                  <a:gd name="T70" fmla="*/ 422 w 429"/>
                  <a:gd name="T71" fmla="*/ 60 h 132"/>
                  <a:gd name="T72" fmla="*/ 173 w 429"/>
                  <a:gd name="T73" fmla="*/ 13 h 132"/>
                  <a:gd name="T74" fmla="*/ 188 w 429"/>
                  <a:gd name="T75" fmla="*/ 14 h 132"/>
                  <a:gd name="T76" fmla="*/ 191 w 429"/>
                  <a:gd name="T77" fmla="*/ 14 h 132"/>
                  <a:gd name="T78" fmla="*/ 222 w 429"/>
                  <a:gd name="T79" fmla="*/ 125 h 132"/>
                  <a:gd name="T80" fmla="*/ 324 w 429"/>
                  <a:gd name="T81" fmla="*/ 101 h 132"/>
                  <a:gd name="T82" fmla="*/ 324 w 429"/>
                  <a:gd name="T83" fmla="*/ 101 h 132"/>
                  <a:gd name="T84" fmla="*/ 321 w 429"/>
                  <a:gd name="T85" fmla="*/ 4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9" h="132">
                    <a:moveTo>
                      <a:pt x="422" y="56"/>
                    </a:moveTo>
                    <a:cubicBezTo>
                      <a:pt x="401" y="54"/>
                      <a:pt x="381" y="56"/>
                      <a:pt x="361" y="53"/>
                    </a:cubicBezTo>
                    <a:cubicBezTo>
                      <a:pt x="383" y="50"/>
                      <a:pt x="407" y="53"/>
                      <a:pt x="429" y="51"/>
                    </a:cubicBezTo>
                    <a:cubicBezTo>
                      <a:pt x="399" y="49"/>
                      <a:pt x="364" y="50"/>
                      <a:pt x="332" y="47"/>
                    </a:cubicBezTo>
                    <a:cubicBezTo>
                      <a:pt x="332" y="46"/>
                      <a:pt x="332" y="46"/>
                      <a:pt x="332" y="46"/>
                    </a:cubicBezTo>
                    <a:cubicBezTo>
                      <a:pt x="342" y="46"/>
                      <a:pt x="353" y="45"/>
                      <a:pt x="363" y="46"/>
                    </a:cubicBezTo>
                    <a:cubicBezTo>
                      <a:pt x="349" y="44"/>
                      <a:pt x="335" y="46"/>
                      <a:pt x="322" y="42"/>
                    </a:cubicBezTo>
                    <a:cubicBezTo>
                      <a:pt x="327" y="42"/>
                      <a:pt x="332" y="43"/>
                      <a:pt x="337" y="42"/>
                    </a:cubicBezTo>
                    <a:cubicBezTo>
                      <a:pt x="352" y="43"/>
                      <a:pt x="372" y="42"/>
                      <a:pt x="390" y="43"/>
                    </a:cubicBezTo>
                    <a:cubicBezTo>
                      <a:pt x="352" y="40"/>
                      <a:pt x="314" y="38"/>
                      <a:pt x="276" y="35"/>
                    </a:cubicBezTo>
                    <a:cubicBezTo>
                      <a:pt x="277" y="34"/>
                      <a:pt x="279" y="33"/>
                      <a:pt x="280" y="33"/>
                    </a:cubicBezTo>
                    <a:cubicBezTo>
                      <a:pt x="307" y="32"/>
                      <a:pt x="335" y="33"/>
                      <a:pt x="363" y="33"/>
                    </a:cubicBezTo>
                    <a:cubicBezTo>
                      <a:pt x="371" y="33"/>
                      <a:pt x="380" y="34"/>
                      <a:pt x="387" y="33"/>
                    </a:cubicBezTo>
                    <a:cubicBezTo>
                      <a:pt x="359" y="29"/>
                      <a:pt x="329" y="30"/>
                      <a:pt x="301" y="27"/>
                    </a:cubicBezTo>
                    <a:cubicBezTo>
                      <a:pt x="325" y="27"/>
                      <a:pt x="350" y="29"/>
                      <a:pt x="375" y="30"/>
                    </a:cubicBezTo>
                    <a:cubicBezTo>
                      <a:pt x="387" y="27"/>
                      <a:pt x="401" y="31"/>
                      <a:pt x="414" y="29"/>
                    </a:cubicBezTo>
                    <a:cubicBezTo>
                      <a:pt x="417" y="27"/>
                      <a:pt x="422" y="31"/>
                      <a:pt x="424" y="28"/>
                    </a:cubicBezTo>
                    <a:cubicBezTo>
                      <a:pt x="418" y="27"/>
                      <a:pt x="414" y="26"/>
                      <a:pt x="410" y="27"/>
                    </a:cubicBezTo>
                    <a:cubicBezTo>
                      <a:pt x="358" y="26"/>
                      <a:pt x="303" y="25"/>
                      <a:pt x="252" y="17"/>
                    </a:cubicBezTo>
                    <a:cubicBezTo>
                      <a:pt x="255" y="16"/>
                      <a:pt x="255" y="16"/>
                      <a:pt x="255" y="16"/>
                    </a:cubicBezTo>
                    <a:cubicBezTo>
                      <a:pt x="249" y="16"/>
                      <a:pt x="249" y="16"/>
                      <a:pt x="249" y="16"/>
                    </a:cubicBezTo>
                    <a:cubicBezTo>
                      <a:pt x="251" y="17"/>
                      <a:pt x="251" y="17"/>
                      <a:pt x="251" y="17"/>
                    </a:cubicBezTo>
                    <a:cubicBezTo>
                      <a:pt x="247" y="17"/>
                      <a:pt x="244" y="19"/>
                      <a:pt x="241" y="17"/>
                    </a:cubicBezTo>
                    <a:cubicBezTo>
                      <a:pt x="241" y="15"/>
                      <a:pt x="241" y="15"/>
                      <a:pt x="241" y="15"/>
                    </a:cubicBezTo>
                    <a:cubicBezTo>
                      <a:pt x="240" y="17"/>
                      <a:pt x="234" y="13"/>
                      <a:pt x="235" y="17"/>
                    </a:cubicBezTo>
                    <a:cubicBezTo>
                      <a:pt x="221" y="16"/>
                      <a:pt x="205" y="16"/>
                      <a:pt x="192" y="14"/>
                    </a:cubicBezTo>
                    <a:cubicBezTo>
                      <a:pt x="197" y="13"/>
                      <a:pt x="197" y="13"/>
                      <a:pt x="197" y="13"/>
                    </a:cubicBezTo>
                    <a:cubicBezTo>
                      <a:pt x="231" y="13"/>
                      <a:pt x="271" y="16"/>
                      <a:pt x="307" y="17"/>
                    </a:cubicBezTo>
                    <a:cubicBezTo>
                      <a:pt x="286" y="14"/>
                      <a:pt x="258" y="15"/>
                      <a:pt x="235" y="11"/>
                    </a:cubicBezTo>
                    <a:cubicBezTo>
                      <a:pt x="236" y="11"/>
                      <a:pt x="236" y="11"/>
                      <a:pt x="236" y="11"/>
                    </a:cubicBezTo>
                    <a:cubicBezTo>
                      <a:pt x="232" y="10"/>
                      <a:pt x="229" y="10"/>
                      <a:pt x="227" y="12"/>
                    </a:cubicBezTo>
                    <a:cubicBezTo>
                      <a:pt x="225" y="12"/>
                      <a:pt x="224" y="11"/>
                      <a:pt x="223" y="10"/>
                    </a:cubicBezTo>
                    <a:cubicBezTo>
                      <a:pt x="117" y="5"/>
                      <a:pt x="117" y="5"/>
                      <a:pt x="117" y="5"/>
                    </a:cubicBezTo>
                    <a:cubicBezTo>
                      <a:pt x="109" y="4"/>
                      <a:pt x="109" y="4"/>
                      <a:pt x="109" y="4"/>
                    </a:cubicBezTo>
                    <a:cubicBezTo>
                      <a:pt x="134" y="4"/>
                      <a:pt x="160" y="5"/>
                      <a:pt x="184" y="6"/>
                    </a:cubicBezTo>
                    <a:cubicBezTo>
                      <a:pt x="150" y="3"/>
                      <a:pt x="110" y="1"/>
                      <a:pt x="73" y="0"/>
                    </a:cubicBezTo>
                    <a:cubicBezTo>
                      <a:pt x="75" y="3"/>
                      <a:pt x="75" y="3"/>
                      <a:pt x="75" y="3"/>
                    </a:cubicBezTo>
                    <a:cubicBezTo>
                      <a:pt x="105" y="3"/>
                      <a:pt x="105" y="3"/>
                      <a:pt x="105" y="3"/>
                    </a:cubicBezTo>
                    <a:cubicBezTo>
                      <a:pt x="107" y="5"/>
                      <a:pt x="107" y="5"/>
                      <a:pt x="107" y="5"/>
                    </a:cubicBezTo>
                    <a:cubicBezTo>
                      <a:pt x="89" y="5"/>
                      <a:pt x="71" y="2"/>
                      <a:pt x="54" y="4"/>
                    </a:cubicBezTo>
                    <a:cubicBezTo>
                      <a:pt x="47" y="9"/>
                      <a:pt x="40" y="15"/>
                      <a:pt x="42" y="23"/>
                    </a:cubicBezTo>
                    <a:cubicBezTo>
                      <a:pt x="42" y="27"/>
                      <a:pt x="33" y="25"/>
                      <a:pt x="36" y="29"/>
                    </a:cubicBezTo>
                    <a:cubicBezTo>
                      <a:pt x="34" y="28"/>
                      <a:pt x="34" y="28"/>
                      <a:pt x="34" y="28"/>
                    </a:cubicBezTo>
                    <a:cubicBezTo>
                      <a:pt x="33" y="29"/>
                      <a:pt x="34" y="30"/>
                      <a:pt x="33" y="30"/>
                    </a:cubicBezTo>
                    <a:cubicBezTo>
                      <a:pt x="34" y="32"/>
                      <a:pt x="34" y="32"/>
                      <a:pt x="34" y="32"/>
                    </a:cubicBezTo>
                    <a:cubicBezTo>
                      <a:pt x="33" y="34"/>
                      <a:pt x="32" y="31"/>
                      <a:pt x="30" y="33"/>
                    </a:cubicBezTo>
                    <a:cubicBezTo>
                      <a:pt x="32" y="33"/>
                      <a:pt x="32" y="33"/>
                      <a:pt x="32" y="33"/>
                    </a:cubicBezTo>
                    <a:cubicBezTo>
                      <a:pt x="33" y="36"/>
                      <a:pt x="29" y="39"/>
                      <a:pt x="28" y="41"/>
                    </a:cubicBezTo>
                    <a:cubicBezTo>
                      <a:pt x="25" y="48"/>
                      <a:pt x="22" y="56"/>
                      <a:pt x="17" y="63"/>
                    </a:cubicBezTo>
                    <a:cubicBezTo>
                      <a:pt x="18" y="71"/>
                      <a:pt x="9" y="76"/>
                      <a:pt x="8" y="83"/>
                    </a:cubicBezTo>
                    <a:cubicBezTo>
                      <a:pt x="0" y="90"/>
                      <a:pt x="2" y="99"/>
                      <a:pt x="1" y="108"/>
                    </a:cubicBezTo>
                    <a:cubicBezTo>
                      <a:pt x="2" y="112"/>
                      <a:pt x="8" y="113"/>
                      <a:pt x="12" y="115"/>
                    </a:cubicBezTo>
                    <a:cubicBezTo>
                      <a:pt x="65" y="125"/>
                      <a:pt x="117" y="130"/>
                      <a:pt x="169" y="130"/>
                    </a:cubicBezTo>
                    <a:cubicBezTo>
                      <a:pt x="174" y="129"/>
                      <a:pt x="179" y="132"/>
                      <a:pt x="184" y="131"/>
                    </a:cubicBezTo>
                    <a:cubicBezTo>
                      <a:pt x="198" y="131"/>
                      <a:pt x="198" y="131"/>
                      <a:pt x="198" y="131"/>
                    </a:cubicBezTo>
                    <a:cubicBezTo>
                      <a:pt x="195" y="131"/>
                      <a:pt x="193" y="130"/>
                      <a:pt x="192" y="129"/>
                    </a:cubicBezTo>
                    <a:cubicBezTo>
                      <a:pt x="191" y="128"/>
                      <a:pt x="193" y="128"/>
                      <a:pt x="193" y="127"/>
                    </a:cubicBezTo>
                    <a:cubicBezTo>
                      <a:pt x="208" y="127"/>
                      <a:pt x="225" y="129"/>
                      <a:pt x="239" y="130"/>
                    </a:cubicBezTo>
                    <a:cubicBezTo>
                      <a:pt x="234" y="131"/>
                      <a:pt x="228" y="128"/>
                      <a:pt x="222" y="131"/>
                    </a:cubicBezTo>
                    <a:cubicBezTo>
                      <a:pt x="239" y="132"/>
                      <a:pt x="239" y="132"/>
                      <a:pt x="239" y="132"/>
                    </a:cubicBezTo>
                    <a:cubicBezTo>
                      <a:pt x="247" y="129"/>
                      <a:pt x="259" y="132"/>
                      <a:pt x="268" y="131"/>
                    </a:cubicBezTo>
                    <a:cubicBezTo>
                      <a:pt x="267" y="130"/>
                      <a:pt x="266" y="131"/>
                      <a:pt x="265" y="130"/>
                    </a:cubicBezTo>
                    <a:cubicBezTo>
                      <a:pt x="278" y="129"/>
                      <a:pt x="290" y="130"/>
                      <a:pt x="302" y="129"/>
                    </a:cubicBezTo>
                    <a:cubicBezTo>
                      <a:pt x="277" y="127"/>
                      <a:pt x="252" y="128"/>
                      <a:pt x="227" y="125"/>
                    </a:cubicBezTo>
                    <a:cubicBezTo>
                      <a:pt x="249" y="125"/>
                      <a:pt x="270" y="126"/>
                      <a:pt x="291" y="127"/>
                    </a:cubicBezTo>
                    <a:cubicBezTo>
                      <a:pt x="302" y="124"/>
                      <a:pt x="314" y="126"/>
                      <a:pt x="325" y="125"/>
                    </a:cubicBezTo>
                    <a:cubicBezTo>
                      <a:pt x="328" y="125"/>
                      <a:pt x="334" y="126"/>
                      <a:pt x="337" y="124"/>
                    </a:cubicBezTo>
                    <a:cubicBezTo>
                      <a:pt x="323" y="123"/>
                      <a:pt x="312" y="124"/>
                      <a:pt x="299" y="122"/>
                    </a:cubicBezTo>
                    <a:cubicBezTo>
                      <a:pt x="330" y="121"/>
                      <a:pt x="361" y="121"/>
                      <a:pt x="392" y="120"/>
                    </a:cubicBezTo>
                    <a:cubicBezTo>
                      <a:pt x="359" y="118"/>
                      <a:pt x="327" y="120"/>
                      <a:pt x="295" y="117"/>
                    </a:cubicBezTo>
                    <a:cubicBezTo>
                      <a:pt x="303" y="116"/>
                      <a:pt x="313" y="117"/>
                      <a:pt x="322" y="116"/>
                    </a:cubicBezTo>
                    <a:cubicBezTo>
                      <a:pt x="320" y="116"/>
                      <a:pt x="319" y="116"/>
                      <a:pt x="318" y="114"/>
                    </a:cubicBezTo>
                    <a:cubicBezTo>
                      <a:pt x="320" y="113"/>
                      <a:pt x="320" y="113"/>
                      <a:pt x="320" y="113"/>
                    </a:cubicBezTo>
                    <a:cubicBezTo>
                      <a:pt x="333" y="113"/>
                      <a:pt x="346" y="114"/>
                      <a:pt x="359" y="113"/>
                    </a:cubicBezTo>
                    <a:cubicBezTo>
                      <a:pt x="355" y="110"/>
                      <a:pt x="350" y="114"/>
                      <a:pt x="346" y="111"/>
                    </a:cubicBezTo>
                    <a:cubicBezTo>
                      <a:pt x="361" y="110"/>
                      <a:pt x="376" y="111"/>
                      <a:pt x="391" y="109"/>
                    </a:cubicBezTo>
                    <a:cubicBezTo>
                      <a:pt x="363" y="107"/>
                      <a:pt x="334" y="111"/>
                      <a:pt x="306" y="107"/>
                    </a:cubicBezTo>
                    <a:cubicBezTo>
                      <a:pt x="335" y="106"/>
                      <a:pt x="365" y="107"/>
                      <a:pt x="394" y="106"/>
                    </a:cubicBezTo>
                    <a:cubicBezTo>
                      <a:pt x="396" y="105"/>
                      <a:pt x="396" y="105"/>
                      <a:pt x="396" y="105"/>
                    </a:cubicBezTo>
                    <a:cubicBezTo>
                      <a:pt x="379" y="104"/>
                      <a:pt x="361" y="104"/>
                      <a:pt x="344" y="102"/>
                    </a:cubicBezTo>
                    <a:cubicBezTo>
                      <a:pt x="344" y="101"/>
                      <a:pt x="346" y="102"/>
                      <a:pt x="347" y="102"/>
                    </a:cubicBezTo>
                    <a:cubicBezTo>
                      <a:pt x="348" y="102"/>
                      <a:pt x="352" y="103"/>
                      <a:pt x="351" y="101"/>
                    </a:cubicBezTo>
                    <a:cubicBezTo>
                      <a:pt x="368" y="100"/>
                      <a:pt x="368" y="100"/>
                      <a:pt x="368" y="100"/>
                    </a:cubicBezTo>
                    <a:cubicBezTo>
                      <a:pt x="354" y="100"/>
                      <a:pt x="340" y="97"/>
                      <a:pt x="327" y="98"/>
                    </a:cubicBezTo>
                    <a:cubicBezTo>
                      <a:pt x="323" y="98"/>
                      <a:pt x="317" y="98"/>
                      <a:pt x="314" y="95"/>
                    </a:cubicBezTo>
                    <a:cubicBezTo>
                      <a:pt x="322" y="94"/>
                      <a:pt x="331" y="95"/>
                      <a:pt x="338" y="94"/>
                    </a:cubicBezTo>
                    <a:cubicBezTo>
                      <a:pt x="326" y="93"/>
                      <a:pt x="314" y="92"/>
                      <a:pt x="302" y="90"/>
                    </a:cubicBezTo>
                    <a:cubicBezTo>
                      <a:pt x="323" y="91"/>
                      <a:pt x="343" y="88"/>
                      <a:pt x="364" y="89"/>
                    </a:cubicBezTo>
                    <a:cubicBezTo>
                      <a:pt x="362" y="88"/>
                      <a:pt x="360" y="88"/>
                      <a:pt x="358" y="87"/>
                    </a:cubicBezTo>
                    <a:cubicBezTo>
                      <a:pt x="358" y="86"/>
                      <a:pt x="359" y="87"/>
                      <a:pt x="360" y="87"/>
                    </a:cubicBezTo>
                    <a:cubicBezTo>
                      <a:pt x="360" y="86"/>
                      <a:pt x="360" y="85"/>
                      <a:pt x="361" y="85"/>
                    </a:cubicBezTo>
                    <a:cubicBezTo>
                      <a:pt x="362" y="85"/>
                      <a:pt x="363" y="85"/>
                      <a:pt x="363" y="86"/>
                    </a:cubicBezTo>
                    <a:cubicBezTo>
                      <a:pt x="362" y="87"/>
                      <a:pt x="362" y="87"/>
                      <a:pt x="362" y="87"/>
                    </a:cubicBezTo>
                    <a:cubicBezTo>
                      <a:pt x="365" y="87"/>
                      <a:pt x="365" y="87"/>
                      <a:pt x="365" y="87"/>
                    </a:cubicBezTo>
                    <a:cubicBezTo>
                      <a:pt x="364" y="86"/>
                      <a:pt x="364" y="86"/>
                      <a:pt x="364" y="86"/>
                    </a:cubicBezTo>
                    <a:cubicBezTo>
                      <a:pt x="366" y="85"/>
                      <a:pt x="366" y="85"/>
                      <a:pt x="366" y="85"/>
                    </a:cubicBezTo>
                    <a:cubicBezTo>
                      <a:pt x="379" y="85"/>
                      <a:pt x="393" y="86"/>
                      <a:pt x="405" y="84"/>
                    </a:cubicBezTo>
                    <a:cubicBezTo>
                      <a:pt x="366" y="83"/>
                      <a:pt x="327" y="83"/>
                      <a:pt x="288" y="79"/>
                    </a:cubicBezTo>
                    <a:cubicBezTo>
                      <a:pt x="290" y="78"/>
                      <a:pt x="290" y="78"/>
                      <a:pt x="290" y="78"/>
                    </a:cubicBezTo>
                    <a:cubicBezTo>
                      <a:pt x="323" y="78"/>
                      <a:pt x="357" y="80"/>
                      <a:pt x="390" y="79"/>
                    </a:cubicBezTo>
                    <a:cubicBezTo>
                      <a:pt x="375" y="77"/>
                      <a:pt x="357" y="78"/>
                      <a:pt x="342" y="76"/>
                    </a:cubicBezTo>
                    <a:cubicBezTo>
                      <a:pt x="349" y="72"/>
                      <a:pt x="359" y="74"/>
                      <a:pt x="364" y="73"/>
                    </a:cubicBezTo>
                    <a:cubicBezTo>
                      <a:pt x="338" y="72"/>
                      <a:pt x="311" y="70"/>
                      <a:pt x="286" y="69"/>
                    </a:cubicBezTo>
                    <a:cubicBezTo>
                      <a:pt x="289" y="68"/>
                      <a:pt x="289" y="68"/>
                      <a:pt x="289" y="68"/>
                    </a:cubicBezTo>
                    <a:cubicBezTo>
                      <a:pt x="283" y="65"/>
                      <a:pt x="276" y="67"/>
                      <a:pt x="271" y="64"/>
                    </a:cubicBezTo>
                    <a:cubicBezTo>
                      <a:pt x="305" y="65"/>
                      <a:pt x="338" y="63"/>
                      <a:pt x="373" y="65"/>
                    </a:cubicBezTo>
                    <a:cubicBezTo>
                      <a:pt x="361" y="63"/>
                      <a:pt x="346" y="63"/>
                      <a:pt x="334" y="61"/>
                    </a:cubicBezTo>
                    <a:cubicBezTo>
                      <a:pt x="364" y="61"/>
                      <a:pt x="394" y="62"/>
                      <a:pt x="422" y="60"/>
                    </a:cubicBezTo>
                    <a:cubicBezTo>
                      <a:pt x="404" y="60"/>
                      <a:pt x="384" y="59"/>
                      <a:pt x="366" y="58"/>
                    </a:cubicBezTo>
                    <a:cubicBezTo>
                      <a:pt x="385" y="57"/>
                      <a:pt x="404" y="58"/>
                      <a:pt x="422" y="56"/>
                    </a:cubicBezTo>
                    <a:close/>
                    <a:moveTo>
                      <a:pt x="173" y="13"/>
                    </a:moveTo>
                    <a:cubicBezTo>
                      <a:pt x="176" y="11"/>
                      <a:pt x="179" y="13"/>
                      <a:pt x="183" y="13"/>
                    </a:cubicBezTo>
                    <a:cubicBezTo>
                      <a:pt x="180" y="14"/>
                      <a:pt x="176" y="12"/>
                      <a:pt x="173" y="13"/>
                    </a:cubicBezTo>
                    <a:close/>
                    <a:moveTo>
                      <a:pt x="188" y="14"/>
                    </a:moveTo>
                    <a:cubicBezTo>
                      <a:pt x="187" y="14"/>
                      <a:pt x="187" y="14"/>
                      <a:pt x="187" y="14"/>
                    </a:cubicBezTo>
                    <a:cubicBezTo>
                      <a:pt x="187" y="14"/>
                      <a:pt x="187" y="14"/>
                      <a:pt x="188" y="14"/>
                    </a:cubicBezTo>
                    <a:cubicBezTo>
                      <a:pt x="189" y="14"/>
                      <a:pt x="190" y="13"/>
                      <a:pt x="191" y="14"/>
                    </a:cubicBezTo>
                    <a:cubicBezTo>
                      <a:pt x="190" y="14"/>
                      <a:pt x="189" y="14"/>
                      <a:pt x="188" y="14"/>
                    </a:cubicBezTo>
                    <a:close/>
                    <a:moveTo>
                      <a:pt x="219" y="125"/>
                    </a:moveTo>
                    <a:cubicBezTo>
                      <a:pt x="222" y="125"/>
                      <a:pt x="222" y="125"/>
                      <a:pt x="222" y="125"/>
                    </a:cubicBezTo>
                    <a:cubicBezTo>
                      <a:pt x="227" y="126"/>
                      <a:pt x="227" y="126"/>
                      <a:pt x="227" y="126"/>
                    </a:cubicBezTo>
                    <a:lnTo>
                      <a:pt x="219" y="125"/>
                    </a:lnTo>
                    <a:close/>
                    <a:moveTo>
                      <a:pt x="324" y="101"/>
                    </a:moveTo>
                    <a:cubicBezTo>
                      <a:pt x="332" y="102"/>
                      <a:pt x="332" y="102"/>
                      <a:pt x="332" y="102"/>
                    </a:cubicBezTo>
                    <a:cubicBezTo>
                      <a:pt x="307" y="102"/>
                      <a:pt x="307" y="102"/>
                      <a:pt x="307" y="102"/>
                    </a:cubicBezTo>
                    <a:lnTo>
                      <a:pt x="324" y="101"/>
                    </a:lnTo>
                    <a:close/>
                    <a:moveTo>
                      <a:pt x="314" y="40"/>
                    </a:moveTo>
                    <a:cubicBezTo>
                      <a:pt x="315" y="39"/>
                      <a:pt x="315" y="39"/>
                      <a:pt x="315" y="39"/>
                    </a:cubicBezTo>
                    <a:cubicBezTo>
                      <a:pt x="321" y="40"/>
                      <a:pt x="321" y="40"/>
                      <a:pt x="321" y="40"/>
                    </a:cubicBezTo>
                    <a:lnTo>
                      <a:pt x="314"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32">
                <a:extLst>
                  <a:ext uri="{FF2B5EF4-FFF2-40B4-BE49-F238E27FC236}">
                    <a16:creationId xmlns="" xmlns:a16="http://schemas.microsoft.com/office/drawing/2014/main" id="{38420BC6-4E72-4BF5-A2CB-0E19943B7C86}"/>
                  </a:ext>
                </a:extLst>
              </p:cNvPr>
              <p:cNvSpPr>
                <a:spLocks/>
              </p:cNvSpPr>
              <p:nvPr/>
            </p:nvSpPr>
            <p:spPr bwMode="auto">
              <a:xfrm>
                <a:off x="2887663" y="-2600325"/>
                <a:ext cx="14288" cy="3175"/>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2" y="0"/>
                      <a:pt x="1" y="0"/>
                      <a:pt x="0" y="0"/>
                    </a:cubicBezTo>
                    <a:cubicBezTo>
                      <a:pt x="1" y="0"/>
                      <a:pt x="3" y="1"/>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33">
                <a:extLst>
                  <a:ext uri="{FF2B5EF4-FFF2-40B4-BE49-F238E27FC236}">
                    <a16:creationId xmlns="" xmlns:a16="http://schemas.microsoft.com/office/drawing/2014/main" id="{B3BD3BA1-01EA-4577-A4A8-3D1877F0814A}"/>
                  </a:ext>
                </a:extLst>
              </p:cNvPr>
              <p:cNvSpPr>
                <a:spLocks/>
              </p:cNvSpPr>
              <p:nvPr/>
            </p:nvSpPr>
            <p:spPr bwMode="auto">
              <a:xfrm>
                <a:off x="2830513" y="-2611438"/>
                <a:ext cx="38100" cy="19050"/>
              </a:xfrm>
              <a:custGeom>
                <a:avLst/>
                <a:gdLst>
                  <a:gd name="T0" fmla="*/ 10 w 10"/>
                  <a:gd name="T1" fmla="*/ 3 h 5"/>
                  <a:gd name="T2" fmla="*/ 9 w 10"/>
                  <a:gd name="T3" fmla="*/ 3 h 5"/>
                  <a:gd name="T4" fmla="*/ 0 w 10"/>
                  <a:gd name="T5" fmla="*/ 3 h 5"/>
                  <a:gd name="T6" fmla="*/ 10 w 10"/>
                  <a:gd name="T7" fmla="*/ 3 h 5"/>
                </a:gdLst>
                <a:ahLst/>
                <a:cxnLst>
                  <a:cxn ang="0">
                    <a:pos x="T0" y="T1"/>
                  </a:cxn>
                  <a:cxn ang="0">
                    <a:pos x="T2" y="T3"/>
                  </a:cxn>
                  <a:cxn ang="0">
                    <a:pos x="T4" y="T5"/>
                  </a:cxn>
                  <a:cxn ang="0">
                    <a:pos x="T6" y="T7"/>
                  </a:cxn>
                </a:cxnLst>
                <a:rect l="0" t="0" r="r" b="b"/>
                <a:pathLst>
                  <a:path w="10" h="5">
                    <a:moveTo>
                      <a:pt x="10" y="3"/>
                    </a:moveTo>
                    <a:cubicBezTo>
                      <a:pt x="9" y="3"/>
                      <a:pt x="9" y="3"/>
                      <a:pt x="9" y="3"/>
                    </a:cubicBezTo>
                    <a:cubicBezTo>
                      <a:pt x="6" y="5"/>
                      <a:pt x="3" y="0"/>
                      <a:pt x="0" y="3"/>
                    </a:cubicBezTo>
                    <a:cubicBezTo>
                      <a:pt x="3" y="2"/>
                      <a:pt x="9" y="5"/>
                      <a:pt x="1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34">
                <a:extLst>
                  <a:ext uri="{FF2B5EF4-FFF2-40B4-BE49-F238E27FC236}">
                    <a16:creationId xmlns="" xmlns:a16="http://schemas.microsoft.com/office/drawing/2014/main" id="{02B9F034-7272-4BF6-B2B5-762EFB344836}"/>
                  </a:ext>
                </a:extLst>
              </p:cNvPr>
              <p:cNvSpPr>
                <a:spLocks/>
              </p:cNvSpPr>
              <p:nvPr/>
            </p:nvSpPr>
            <p:spPr bwMode="auto">
              <a:xfrm>
                <a:off x="3619500" y="-2451100"/>
                <a:ext cx="15875"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3" y="0"/>
                      <a:pt x="1" y="1"/>
                      <a:pt x="0" y="1"/>
                    </a:cubicBezTo>
                    <a:cubicBezTo>
                      <a:pt x="1" y="1"/>
                      <a:pt x="3" y="1"/>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35">
                <a:extLst>
                  <a:ext uri="{FF2B5EF4-FFF2-40B4-BE49-F238E27FC236}">
                    <a16:creationId xmlns="" xmlns:a16="http://schemas.microsoft.com/office/drawing/2014/main" id="{CE557D52-C995-4D13-846E-1E0CCEABD795}"/>
                  </a:ext>
                </a:extLst>
              </p:cNvPr>
              <p:cNvSpPr>
                <a:spLocks/>
              </p:cNvSpPr>
              <p:nvPr/>
            </p:nvSpPr>
            <p:spPr bwMode="auto">
              <a:xfrm>
                <a:off x="3611563" y="-2451100"/>
                <a:ext cx="7938" cy="476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1"/>
                      <a:pt x="0" y="0"/>
                    </a:cubicBezTo>
                    <a:cubicBezTo>
                      <a:pt x="0" y="1"/>
                      <a:pt x="1" y="1"/>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36">
                <a:extLst>
                  <a:ext uri="{FF2B5EF4-FFF2-40B4-BE49-F238E27FC236}">
                    <a16:creationId xmlns="" xmlns:a16="http://schemas.microsoft.com/office/drawing/2014/main" id="{5F5E59FB-6E44-4EA6-9FEC-D7292D6C79F6}"/>
                  </a:ext>
                </a:extLst>
              </p:cNvPr>
              <p:cNvSpPr>
                <a:spLocks/>
              </p:cNvSpPr>
              <p:nvPr/>
            </p:nvSpPr>
            <p:spPr bwMode="auto">
              <a:xfrm>
                <a:off x="3594100" y="-2446338"/>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2" y="0"/>
                      <a:pt x="2" y="0"/>
                    </a:cubicBezTo>
                    <a:cubicBezTo>
                      <a:pt x="2"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37">
                <a:extLst>
                  <a:ext uri="{FF2B5EF4-FFF2-40B4-BE49-F238E27FC236}">
                    <a16:creationId xmlns="" xmlns:a16="http://schemas.microsoft.com/office/drawing/2014/main" id="{D0D2CCFB-6FF8-4DD8-991D-9272C14A34F4}"/>
                  </a:ext>
                </a:extLst>
              </p:cNvPr>
              <p:cNvSpPr>
                <a:spLocks/>
              </p:cNvSpPr>
              <p:nvPr/>
            </p:nvSpPr>
            <p:spPr bwMode="auto">
              <a:xfrm>
                <a:off x="3556000" y="-2451100"/>
                <a:ext cx="38100" cy="4763"/>
              </a:xfrm>
              <a:custGeom>
                <a:avLst/>
                <a:gdLst>
                  <a:gd name="T0" fmla="*/ 0 w 10"/>
                  <a:gd name="T1" fmla="*/ 0 h 1"/>
                  <a:gd name="T2" fmla="*/ 10 w 10"/>
                  <a:gd name="T3" fmla="*/ 1 h 1"/>
                  <a:gd name="T4" fmla="*/ 0 w 10"/>
                  <a:gd name="T5" fmla="*/ 0 h 1"/>
                </a:gdLst>
                <a:ahLst/>
                <a:cxnLst>
                  <a:cxn ang="0">
                    <a:pos x="T0" y="T1"/>
                  </a:cxn>
                  <a:cxn ang="0">
                    <a:pos x="T2" y="T3"/>
                  </a:cxn>
                  <a:cxn ang="0">
                    <a:pos x="T4" y="T5"/>
                  </a:cxn>
                </a:cxnLst>
                <a:rect l="0" t="0" r="r" b="b"/>
                <a:pathLst>
                  <a:path w="10" h="1">
                    <a:moveTo>
                      <a:pt x="0" y="0"/>
                    </a:moveTo>
                    <a:cubicBezTo>
                      <a:pt x="3" y="1"/>
                      <a:pt x="7" y="1"/>
                      <a:pt x="10" y="1"/>
                    </a:cubicBezTo>
                    <a:cubicBezTo>
                      <a:pt x="7" y="1"/>
                      <a:pt x="3"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38">
                <a:extLst>
                  <a:ext uri="{FF2B5EF4-FFF2-40B4-BE49-F238E27FC236}">
                    <a16:creationId xmlns="" xmlns:a16="http://schemas.microsoft.com/office/drawing/2014/main" id="{2E82C1EF-B918-4423-BA9B-87E9000BB53B}"/>
                  </a:ext>
                </a:extLst>
              </p:cNvPr>
              <p:cNvSpPr>
                <a:spLocks/>
              </p:cNvSpPr>
              <p:nvPr/>
            </p:nvSpPr>
            <p:spPr bwMode="auto">
              <a:xfrm>
                <a:off x="3717925" y="-2413000"/>
                <a:ext cx="25400" cy="3175"/>
              </a:xfrm>
              <a:custGeom>
                <a:avLst/>
                <a:gdLst>
                  <a:gd name="T0" fmla="*/ 0 w 7"/>
                  <a:gd name="T1" fmla="*/ 0 h 1"/>
                  <a:gd name="T2" fmla="*/ 7 w 7"/>
                  <a:gd name="T3" fmla="*/ 0 h 1"/>
                  <a:gd name="T4" fmla="*/ 0 w 7"/>
                  <a:gd name="T5" fmla="*/ 0 h 1"/>
                </a:gdLst>
                <a:ahLst/>
                <a:cxnLst>
                  <a:cxn ang="0">
                    <a:pos x="T0" y="T1"/>
                  </a:cxn>
                  <a:cxn ang="0">
                    <a:pos x="T2" y="T3"/>
                  </a:cxn>
                  <a:cxn ang="0">
                    <a:pos x="T4" y="T5"/>
                  </a:cxn>
                </a:cxnLst>
                <a:rect l="0" t="0" r="r" b="b"/>
                <a:pathLst>
                  <a:path w="7" h="1">
                    <a:moveTo>
                      <a:pt x="0" y="0"/>
                    </a:moveTo>
                    <a:cubicBezTo>
                      <a:pt x="2" y="1"/>
                      <a:pt x="5" y="0"/>
                      <a:pt x="7" y="0"/>
                    </a:cubicBezTo>
                    <a:cubicBezTo>
                      <a:pt x="5" y="0"/>
                      <a:pt x="2"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a:extLst>
                <a:ext uri="{FF2B5EF4-FFF2-40B4-BE49-F238E27FC236}">
                  <a16:creationId xmlns="" xmlns:a16="http://schemas.microsoft.com/office/drawing/2014/main" id="{53770222-9497-4424-893B-7F260EBCE409}"/>
                </a:ext>
              </a:extLst>
            </p:cNvPr>
            <p:cNvGrpSpPr/>
            <p:nvPr/>
          </p:nvGrpSpPr>
          <p:grpSpPr>
            <a:xfrm>
              <a:off x="2922813" y="1648051"/>
              <a:ext cx="1343025" cy="484187"/>
              <a:chOff x="2114550" y="-2000250"/>
              <a:chExt cx="1343025" cy="484187"/>
            </a:xfrm>
          </p:grpSpPr>
          <p:sp>
            <p:nvSpPr>
              <p:cNvPr id="34" name="Freeform 352">
                <a:extLst>
                  <a:ext uri="{FF2B5EF4-FFF2-40B4-BE49-F238E27FC236}">
                    <a16:creationId xmlns="" xmlns:a16="http://schemas.microsoft.com/office/drawing/2014/main" id="{0D2FCA35-1DF0-4A82-8DBA-564456572446}"/>
                  </a:ext>
                </a:extLst>
              </p:cNvPr>
              <p:cNvSpPr>
                <a:spLocks/>
              </p:cNvSpPr>
              <p:nvPr/>
            </p:nvSpPr>
            <p:spPr bwMode="auto">
              <a:xfrm>
                <a:off x="3303588" y="-1981200"/>
                <a:ext cx="150813" cy="44450"/>
              </a:xfrm>
              <a:custGeom>
                <a:avLst/>
                <a:gdLst>
                  <a:gd name="T0" fmla="*/ 0 w 40"/>
                  <a:gd name="T1" fmla="*/ 12 h 12"/>
                  <a:gd name="T2" fmla="*/ 40 w 40"/>
                  <a:gd name="T3" fmla="*/ 0 h 12"/>
                  <a:gd name="T4" fmla="*/ 0 w 40"/>
                  <a:gd name="T5" fmla="*/ 12 h 12"/>
                </a:gdLst>
                <a:ahLst/>
                <a:cxnLst>
                  <a:cxn ang="0">
                    <a:pos x="T0" y="T1"/>
                  </a:cxn>
                  <a:cxn ang="0">
                    <a:pos x="T2" y="T3"/>
                  </a:cxn>
                  <a:cxn ang="0">
                    <a:pos x="T4" y="T5"/>
                  </a:cxn>
                </a:cxnLst>
                <a:rect l="0" t="0" r="r" b="b"/>
                <a:pathLst>
                  <a:path w="40" h="12">
                    <a:moveTo>
                      <a:pt x="0" y="12"/>
                    </a:moveTo>
                    <a:cubicBezTo>
                      <a:pt x="14" y="8"/>
                      <a:pt x="27" y="6"/>
                      <a:pt x="40" y="0"/>
                    </a:cubicBezTo>
                    <a:cubicBezTo>
                      <a:pt x="27" y="4"/>
                      <a:pt x="14" y="8"/>
                      <a:pt x="0"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53">
                <a:extLst>
                  <a:ext uri="{FF2B5EF4-FFF2-40B4-BE49-F238E27FC236}">
                    <a16:creationId xmlns="" xmlns:a16="http://schemas.microsoft.com/office/drawing/2014/main" id="{0F34AE0C-1A5C-4978-8462-139C0AD2AC03}"/>
                  </a:ext>
                </a:extLst>
              </p:cNvPr>
              <p:cNvSpPr>
                <a:spLocks/>
              </p:cNvSpPr>
              <p:nvPr/>
            </p:nvSpPr>
            <p:spPr bwMode="auto">
              <a:xfrm>
                <a:off x="3292475" y="-1936750"/>
                <a:ext cx="11113" cy="476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2"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4">
                <a:extLst>
                  <a:ext uri="{FF2B5EF4-FFF2-40B4-BE49-F238E27FC236}">
                    <a16:creationId xmlns="" xmlns:a16="http://schemas.microsoft.com/office/drawing/2014/main" id="{40B3025A-892E-4486-A479-4EBF133B58C8}"/>
                  </a:ext>
                </a:extLst>
              </p:cNvPr>
              <p:cNvSpPr>
                <a:spLocks/>
              </p:cNvSpPr>
              <p:nvPr/>
            </p:nvSpPr>
            <p:spPr bwMode="auto">
              <a:xfrm>
                <a:off x="3146425" y="-1785938"/>
                <a:ext cx="19050" cy="3175"/>
              </a:xfrm>
              <a:custGeom>
                <a:avLst/>
                <a:gdLst>
                  <a:gd name="T0" fmla="*/ 0 w 5"/>
                  <a:gd name="T1" fmla="*/ 1 h 1"/>
                  <a:gd name="T2" fmla="*/ 5 w 5"/>
                  <a:gd name="T3" fmla="*/ 0 h 1"/>
                  <a:gd name="T4" fmla="*/ 0 w 5"/>
                  <a:gd name="T5" fmla="*/ 1 h 1"/>
                </a:gdLst>
                <a:ahLst/>
                <a:cxnLst>
                  <a:cxn ang="0">
                    <a:pos x="T0" y="T1"/>
                  </a:cxn>
                  <a:cxn ang="0">
                    <a:pos x="T2" y="T3"/>
                  </a:cxn>
                  <a:cxn ang="0">
                    <a:pos x="T4" y="T5"/>
                  </a:cxn>
                </a:cxnLst>
                <a:rect l="0" t="0" r="r" b="b"/>
                <a:pathLst>
                  <a:path w="5" h="1">
                    <a:moveTo>
                      <a:pt x="0" y="1"/>
                    </a:moveTo>
                    <a:cubicBezTo>
                      <a:pt x="2" y="1"/>
                      <a:pt x="4" y="0"/>
                      <a:pt x="5" y="0"/>
                    </a:cubicBezTo>
                    <a:cubicBezTo>
                      <a:pt x="4" y="0"/>
                      <a:pt x="2" y="0"/>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55">
                <a:extLst>
                  <a:ext uri="{FF2B5EF4-FFF2-40B4-BE49-F238E27FC236}">
                    <a16:creationId xmlns="" xmlns:a16="http://schemas.microsoft.com/office/drawing/2014/main" id="{8EF92CE2-1944-4102-AA84-7C6F3C3C3D4E}"/>
                  </a:ext>
                </a:extLst>
              </p:cNvPr>
              <p:cNvSpPr>
                <a:spLocks/>
              </p:cNvSpPr>
              <p:nvPr/>
            </p:nvSpPr>
            <p:spPr bwMode="auto">
              <a:xfrm>
                <a:off x="3262313" y="-1812925"/>
                <a:ext cx="57150" cy="15875"/>
              </a:xfrm>
              <a:custGeom>
                <a:avLst/>
                <a:gdLst>
                  <a:gd name="T0" fmla="*/ 15 w 15"/>
                  <a:gd name="T1" fmla="*/ 0 h 4"/>
                  <a:gd name="T2" fmla="*/ 0 w 15"/>
                  <a:gd name="T3" fmla="*/ 4 h 4"/>
                  <a:gd name="T4" fmla="*/ 4 w 15"/>
                  <a:gd name="T5" fmla="*/ 3 h 4"/>
                  <a:gd name="T6" fmla="*/ 15 w 15"/>
                  <a:gd name="T7" fmla="*/ 0 h 4"/>
                </a:gdLst>
                <a:ahLst/>
                <a:cxnLst>
                  <a:cxn ang="0">
                    <a:pos x="T0" y="T1"/>
                  </a:cxn>
                  <a:cxn ang="0">
                    <a:pos x="T2" y="T3"/>
                  </a:cxn>
                  <a:cxn ang="0">
                    <a:pos x="T4" y="T5"/>
                  </a:cxn>
                  <a:cxn ang="0">
                    <a:pos x="T6" y="T7"/>
                  </a:cxn>
                </a:cxnLst>
                <a:rect l="0" t="0" r="r" b="b"/>
                <a:pathLst>
                  <a:path w="15" h="4">
                    <a:moveTo>
                      <a:pt x="15" y="0"/>
                    </a:moveTo>
                    <a:cubicBezTo>
                      <a:pt x="10" y="1"/>
                      <a:pt x="5" y="3"/>
                      <a:pt x="0" y="4"/>
                    </a:cubicBezTo>
                    <a:cubicBezTo>
                      <a:pt x="1" y="4"/>
                      <a:pt x="3" y="4"/>
                      <a:pt x="4" y="3"/>
                    </a:cubicBez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56">
                <a:extLst>
                  <a:ext uri="{FF2B5EF4-FFF2-40B4-BE49-F238E27FC236}">
                    <a16:creationId xmlns="" xmlns:a16="http://schemas.microsoft.com/office/drawing/2014/main" id="{50A052F9-1D34-4C0F-8C49-82FAD69177D4}"/>
                  </a:ext>
                </a:extLst>
              </p:cNvPr>
              <p:cNvSpPr>
                <a:spLocks/>
              </p:cNvSpPr>
              <p:nvPr/>
            </p:nvSpPr>
            <p:spPr bwMode="auto">
              <a:xfrm>
                <a:off x="3192463" y="-180816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57">
                <a:extLst>
                  <a:ext uri="{FF2B5EF4-FFF2-40B4-BE49-F238E27FC236}">
                    <a16:creationId xmlns="" xmlns:a16="http://schemas.microsoft.com/office/drawing/2014/main" id="{AB65CF89-BF40-43B7-BDA2-1E1CD22C7119}"/>
                  </a:ext>
                </a:extLst>
              </p:cNvPr>
              <p:cNvSpPr>
                <a:spLocks/>
              </p:cNvSpPr>
              <p:nvPr/>
            </p:nvSpPr>
            <p:spPr bwMode="auto">
              <a:xfrm>
                <a:off x="2519363" y="-1925638"/>
                <a:ext cx="11113" cy="476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0"/>
                      <a:pt x="0" y="0"/>
                    </a:cubicBezTo>
                    <a:cubicBezTo>
                      <a:pt x="1" y="1"/>
                      <a:pt x="2"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58">
                <a:extLst>
                  <a:ext uri="{FF2B5EF4-FFF2-40B4-BE49-F238E27FC236}">
                    <a16:creationId xmlns="" xmlns:a16="http://schemas.microsoft.com/office/drawing/2014/main" id="{CE3B2D93-F698-43E0-AE19-12064E4B22A5}"/>
                  </a:ext>
                </a:extLst>
              </p:cNvPr>
              <p:cNvSpPr>
                <a:spLocks/>
              </p:cNvSpPr>
              <p:nvPr/>
            </p:nvSpPr>
            <p:spPr bwMode="auto">
              <a:xfrm>
                <a:off x="3063875" y="-1920875"/>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3" y="0"/>
                      <a:pt x="3" y="0"/>
                      <a:pt x="3" y="0"/>
                    </a:cubicBezTo>
                    <a:cubicBezTo>
                      <a:pt x="2"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60">
                <a:extLst>
                  <a:ext uri="{FF2B5EF4-FFF2-40B4-BE49-F238E27FC236}">
                    <a16:creationId xmlns="" xmlns:a16="http://schemas.microsoft.com/office/drawing/2014/main" id="{38333725-E3B8-4CF4-8F28-6C849719CC6E}"/>
                  </a:ext>
                </a:extLst>
              </p:cNvPr>
              <p:cNvSpPr>
                <a:spLocks noEditPoints="1"/>
              </p:cNvSpPr>
              <p:nvPr/>
            </p:nvSpPr>
            <p:spPr bwMode="auto">
              <a:xfrm>
                <a:off x="2114550" y="-1992313"/>
                <a:ext cx="1343025" cy="476250"/>
              </a:xfrm>
              <a:custGeom>
                <a:avLst/>
                <a:gdLst>
                  <a:gd name="T0" fmla="*/ 277 w 358"/>
                  <a:gd name="T1" fmla="*/ 100 h 127"/>
                  <a:gd name="T2" fmla="*/ 253 w 358"/>
                  <a:gd name="T3" fmla="*/ 101 h 127"/>
                  <a:gd name="T4" fmla="*/ 234 w 358"/>
                  <a:gd name="T5" fmla="*/ 101 h 127"/>
                  <a:gd name="T6" fmla="*/ 232 w 358"/>
                  <a:gd name="T7" fmla="*/ 101 h 127"/>
                  <a:gd name="T8" fmla="*/ 199 w 358"/>
                  <a:gd name="T9" fmla="*/ 104 h 127"/>
                  <a:gd name="T10" fmla="*/ 237 w 358"/>
                  <a:gd name="T11" fmla="*/ 96 h 127"/>
                  <a:gd name="T12" fmla="*/ 294 w 358"/>
                  <a:gd name="T13" fmla="*/ 80 h 127"/>
                  <a:gd name="T14" fmla="*/ 358 w 358"/>
                  <a:gd name="T15" fmla="*/ 57 h 127"/>
                  <a:gd name="T16" fmla="*/ 317 w 358"/>
                  <a:gd name="T17" fmla="*/ 64 h 127"/>
                  <a:gd name="T18" fmla="*/ 254 w 358"/>
                  <a:gd name="T19" fmla="*/ 72 h 127"/>
                  <a:gd name="T20" fmla="*/ 292 w 358"/>
                  <a:gd name="T21" fmla="*/ 62 h 127"/>
                  <a:gd name="T22" fmla="*/ 306 w 358"/>
                  <a:gd name="T23" fmla="*/ 52 h 127"/>
                  <a:gd name="T24" fmla="*/ 275 w 358"/>
                  <a:gd name="T25" fmla="*/ 56 h 127"/>
                  <a:gd name="T26" fmla="*/ 287 w 358"/>
                  <a:gd name="T27" fmla="*/ 49 h 127"/>
                  <a:gd name="T28" fmla="*/ 272 w 358"/>
                  <a:gd name="T29" fmla="*/ 50 h 127"/>
                  <a:gd name="T30" fmla="*/ 247 w 358"/>
                  <a:gd name="T31" fmla="*/ 51 h 127"/>
                  <a:gd name="T32" fmla="*/ 292 w 358"/>
                  <a:gd name="T33" fmla="*/ 36 h 127"/>
                  <a:gd name="T34" fmla="*/ 246 w 358"/>
                  <a:gd name="T35" fmla="*/ 42 h 127"/>
                  <a:gd name="T36" fmla="*/ 324 w 358"/>
                  <a:gd name="T37" fmla="*/ 17 h 127"/>
                  <a:gd name="T38" fmla="*/ 269 w 358"/>
                  <a:gd name="T39" fmla="*/ 27 h 127"/>
                  <a:gd name="T40" fmla="*/ 225 w 358"/>
                  <a:gd name="T41" fmla="*/ 33 h 127"/>
                  <a:gd name="T42" fmla="*/ 207 w 358"/>
                  <a:gd name="T43" fmla="*/ 32 h 127"/>
                  <a:gd name="T44" fmla="*/ 252 w 358"/>
                  <a:gd name="T45" fmla="*/ 21 h 127"/>
                  <a:gd name="T46" fmla="*/ 321 w 358"/>
                  <a:gd name="T47" fmla="*/ 1 h 127"/>
                  <a:gd name="T48" fmla="*/ 237 w 358"/>
                  <a:gd name="T49" fmla="*/ 16 h 127"/>
                  <a:gd name="T50" fmla="*/ 182 w 358"/>
                  <a:gd name="T51" fmla="*/ 25 h 127"/>
                  <a:gd name="T52" fmla="*/ 205 w 358"/>
                  <a:gd name="T53" fmla="*/ 18 h 127"/>
                  <a:gd name="T54" fmla="*/ 158 w 358"/>
                  <a:gd name="T55" fmla="*/ 20 h 127"/>
                  <a:gd name="T56" fmla="*/ 87 w 358"/>
                  <a:gd name="T57" fmla="*/ 20 h 127"/>
                  <a:gd name="T58" fmla="*/ 98 w 358"/>
                  <a:gd name="T59" fmla="*/ 17 h 127"/>
                  <a:gd name="T60" fmla="*/ 10 w 358"/>
                  <a:gd name="T61" fmla="*/ 24 h 127"/>
                  <a:gd name="T62" fmla="*/ 9 w 358"/>
                  <a:gd name="T63" fmla="*/ 34 h 127"/>
                  <a:gd name="T64" fmla="*/ 8 w 358"/>
                  <a:gd name="T65" fmla="*/ 53 h 127"/>
                  <a:gd name="T66" fmla="*/ 4 w 358"/>
                  <a:gd name="T67" fmla="*/ 60 h 127"/>
                  <a:gd name="T68" fmla="*/ 4 w 358"/>
                  <a:gd name="T69" fmla="*/ 76 h 127"/>
                  <a:gd name="T70" fmla="*/ 31 w 358"/>
                  <a:gd name="T71" fmla="*/ 113 h 127"/>
                  <a:gd name="T72" fmla="*/ 327 w 358"/>
                  <a:gd name="T73" fmla="*/ 91 h 127"/>
                  <a:gd name="T74" fmla="*/ 277 w 358"/>
                  <a:gd name="T75" fmla="*/ 77 h 127"/>
                  <a:gd name="T76" fmla="*/ 224 w 358"/>
                  <a:gd name="T77" fmla="*/ 73 h 127"/>
                  <a:gd name="T78" fmla="*/ 214 w 358"/>
                  <a:gd name="T79" fmla="*/ 70 h 127"/>
                  <a:gd name="T80" fmla="*/ 262 w 358"/>
                  <a:gd name="T81" fmla="*/ 44 h 127"/>
                  <a:gd name="T82" fmla="*/ 230 w 358"/>
                  <a:gd name="T83" fmla="*/ 18 h 127"/>
                  <a:gd name="T84" fmla="*/ 204 w 358"/>
                  <a:gd name="T85" fmla="*/ 19 h 127"/>
                  <a:gd name="T86" fmla="*/ 146 w 358"/>
                  <a:gd name="T87" fmla="*/ 51 h 127"/>
                  <a:gd name="T88" fmla="*/ 207 w 358"/>
                  <a:gd name="T89" fmla="*/ 60 h 127"/>
                  <a:gd name="T90" fmla="*/ 165 w 358"/>
                  <a:gd name="T91" fmla="*/ 119 h 127"/>
                  <a:gd name="T92" fmla="*/ 160 w 358"/>
                  <a:gd name="T93" fmla="*/ 65 h 127"/>
                  <a:gd name="T94" fmla="*/ 183 w 358"/>
                  <a:gd name="T95" fmla="*/ 106 h 127"/>
                  <a:gd name="T96" fmla="*/ 183 w 358"/>
                  <a:gd name="T97" fmla="*/ 106 h 127"/>
                  <a:gd name="T98" fmla="*/ 196 w 358"/>
                  <a:gd name="T99" fmla="*/ 10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8" h="127">
                    <a:moveTo>
                      <a:pt x="204" y="116"/>
                    </a:moveTo>
                    <a:cubicBezTo>
                      <a:pt x="203" y="115"/>
                      <a:pt x="203" y="115"/>
                      <a:pt x="203" y="115"/>
                    </a:cubicBezTo>
                    <a:cubicBezTo>
                      <a:pt x="229" y="111"/>
                      <a:pt x="255" y="107"/>
                      <a:pt x="280" y="100"/>
                    </a:cubicBezTo>
                    <a:cubicBezTo>
                      <a:pt x="279" y="100"/>
                      <a:pt x="277" y="101"/>
                      <a:pt x="277" y="100"/>
                    </a:cubicBezTo>
                    <a:cubicBezTo>
                      <a:pt x="289" y="96"/>
                      <a:pt x="302" y="94"/>
                      <a:pt x="315" y="89"/>
                    </a:cubicBezTo>
                    <a:cubicBezTo>
                      <a:pt x="290" y="95"/>
                      <a:pt x="265" y="101"/>
                      <a:pt x="240" y="105"/>
                    </a:cubicBezTo>
                    <a:cubicBezTo>
                      <a:pt x="238" y="105"/>
                      <a:pt x="238" y="105"/>
                      <a:pt x="238" y="105"/>
                    </a:cubicBezTo>
                    <a:cubicBezTo>
                      <a:pt x="243" y="103"/>
                      <a:pt x="248" y="102"/>
                      <a:pt x="253" y="101"/>
                    </a:cubicBezTo>
                    <a:cubicBezTo>
                      <a:pt x="225" y="106"/>
                      <a:pt x="225" y="106"/>
                      <a:pt x="225" y="106"/>
                    </a:cubicBezTo>
                    <a:cubicBezTo>
                      <a:pt x="223" y="105"/>
                      <a:pt x="223" y="105"/>
                      <a:pt x="223" y="105"/>
                    </a:cubicBezTo>
                    <a:cubicBezTo>
                      <a:pt x="227" y="103"/>
                      <a:pt x="233" y="104"/>
                      <a:pt x="237" y="102"/>
                    </a:cubicBezTo>
                    <a:cubicBezTo>
                      <a:pt x="234" y="101"/>
                      <a:pt x="234" y="101"/>
                      <a:pt x="234" y="101"/>
                    </a:cubicBezTo>
                    <a:cubicBezTo>
                      <a:pt x="237" y="99"/>
                      <a:pt x="241" y="100"/>
                      <a:pt x="244" y="99"/>
                    </a:cubicBezTo>
                    <a:cubicBezTo>
                      <a:pt x="239" y="99"/>
                      <a:pt x="234" y="99"/>
                      <a:pt x="230" y="100"/>
                    </a:cubicBezTo>
                    <a:cubicBezTo>
                      <a:pt x="231" y="100"/>
                      <a:pt x="232" y="99"/>
                      <a:pt x="233" y="101"/>
                    </a:cubicBezTo>
                    <a:cubicBezTo>
                      <a:pt x="232" y="101"/>
                      <a:pt x="232" y="101"/>
                      <a:pt x="232" y="101"/>
                    </a:cubicBezTo>
                    <a:cubicBezTo>
                      <a:pt x="231" y="101"/>
                      <a:pt x="228" y="102"/>
                      <a:pt x="228" y="100"/>
                    </a:cubicBezTo>
                    <a:cubicBezTo>
                      <a:pt x="226" y="101"/>
                      <a:pt x="222" y="100"/>
                      <a:pt x="222" y="102"/>
                    </a:cubicBezTo>
                    <a:cubicBezTo>
                      <a:pt x="220" y="103"/>
                      <a:pt x="219" y="103"/>
                      <a:pt x="219" y="102"/>
                    </a:cubicBezTo>
                    <a:cubicBezTo>
                      <a:pt x="212" y="102"/>
                      <a:pt x="205" y="104"/>
                      <a:pt x="199" y="104"/>
                    </a:cubicBezTo>
                    <a:cubicBezTo>
                      <a:pt x="198" y="103"/>
                      <a:pt x="198" y="103"/>
                      <a:pt x="198" y="103"/>
                    </a:cubicBezTo>
                    <a:cubicBezTo>
                      <a:pt x="204" y="101"/>
                      <a:pt x="210" y="101"/>
                      <a:pt x="216" y="100"/>
                    </a:cubicBezTo>
                    <a:cubicBezTo>
                      <a:pt x="218" y="103"/>
                      <a:pt x="220" y="96"/>
                      <a:pt x="223" y="100"/>
                    </a:cubicBezTo>
                    <a:cubicBezTo>
                      <a:pt x="228" y="97"/>
                      <a:pt x="232" y="99"/>
                      <a:pt x="237" y="96"/>
                    </a:cubicBezTo>
                    <a:cubicBezTo>
                      <a:pt x="252" y="94"/>
                      <a:pt x="266" y="88"/>
                      <a:pt x="281" y="86"/>
                    </a:cubicBezTo>
                    <a:cubicBezTo>
                      <a:pt x="282" y="86"/>
                      <a:pt x="282" y="86"/>
                      <a:pt x="282" y="86"/>
                    </a:cubicBezTo>
                    <a:cubicBezTo>
                      <a:pt x="286" y="82"/>
                      <a:pt x="291" y="85"/>
                      <a:pt x="295" y="81"/>
                    </a:cubicBezTo>
                    <a:cubicBezTo>
                      <a:pt x="295" y="81"/>
                      <a:pt x="294" y="80"/>
                      <a:pt x="294" y="80"/>
                    </a:cubicBezTo>
                    <a:cubicBezTo>
                      <a:pt x="305" y="77"/>
                      <a:pt x="317" y="75"/>
                      <a:pt x="328" y="70"/>
                    </a:cubicBezTo>
                    <a:cubicBezTo>
                      <a:pt x="306" y="74"/>
                      <a:pt x="283" y="81"/>
                      <a:pt x="261" y="85"/>
                    </a:cubicBezTo>
                    <a:cubicBezTo>
                      <a:pt x="259" y="84"/>
                      <a:pt x="259" y="84"/>
                      <a:pt x="259" y="84"/>
                    </a:cubicBezTo>
                    <a:cubicBezTo>
                      <a:pt x="292" y="77"/>
                      <a:pt x="325" y="69"/>
                      <a:pt x="358" y="57"/>
                    </a:cubicBezTo>
                    <a:cubicBezTo>
                      <a:pt x="336" y="61"/>
                      <a:pt x="315" y="69"/>
                      <a:pt x="293" y="73"/>
                    </a:cubicBezTo>
                    <a:cubicBezTo>
                      <a:pt x="293" y="73"/>
                      <a:pt x="293" y="73"/>
                      <a:pt x="293" y="73"/>
                    </a:cubicBezTo>
                    <a:cubicBezTo>
                      <a:pt x="309" y="67"/>
                      <a:pt x="326" y="64"/>
                      <a:pt x="341" y="58"/>
                    </a:cubicBezTo>
                    <a:cubicBezTo>
                      <a:pt x="333" y="60"/>
                      <a:pt x="325" y="61"/>
                      <a:pt x="317" y="64"/>
                    </a:cubicBezTo>
                    <a:cubicBezTo>
                      <a:pt x="307" y="65"/>
                      <a:pt x="297" y="70"/>
                      <a:pt x="287" y="69"/>
                    </a:cubicBezTo>
                    <a:cubicBezTo>
                      <a:pt x="300" y="64"/>
                      <a:pt x="315" y="63"/>
                      <a:pt x="327" y="57"/>
                    </a:cubicBezTo>
                    <a:cubicBezTo>
                      <a:pt x="304" y="63"/>
                      <a:pt x="280" y="68"/>
                      <a:pt x="257" y="73"/>
                    </a:cubicBezTo>
                    <a:cubicBezTo>
                      <a:pt x="254" y="72"/>
                      <a:pt x="254" y="72"/>
                      <a:pt x="254" y="72"/>
                    </a:cubicBezTo>
                    <a:cubicBezTo>
                      <a:pt x="289" y="64"/>
                      <a:pt x="289" y="64"/>
                      <a:pt x="289" y="64"/>
                    </a:cubicBezTo>
                    <a:cubicBezTo>
                      <a:pt x="289" y="64"/>
                      <a:pt x="288" y="64"/>
                      <a:pt x="288" y="63"/>
                    </a:cubicBezTo>
                    <a:cubicBezTo>
                      <a:pt x="291" y="63"/>
                      <a:pt x="296" y="63"/>
                      <a:pt x="298" y="61"/>
                    </a:cubicBezTo>
                    <a:cubicBezTo>
                      <a:pt x="296" y="62"/>
                      <a:pt x="294" y="63"/>
                      <a:pt x="292" y="62"/>
                    </a:cubicBezTo>
                    <a:cubicBezTo>
                      <a:pt x="296" y="59"/>
                      <a:pt x="301" y="59"/>
                      <a:pt x="306" y="57"/>
                    </a:cubicBezTo>
                    <a:cubicBezTo>
                      <a:pt x="282" y="62"/>
                      <a:pt x="259" y="67"/>
                      <a:pt x="235" y="71"/>
                    </a:cubicBezTo>
                    <a:cubicBezTo>
                      <a:pt x="234" y="71"/>
                      <a:pt x="234" y="71"/>
                      <a:pt x="234" y="71"/>
                    </a:cubicBezTo>
                    <a:cubicBezTo>
                      <a:pt x="258" y="67"/>
                      <a:pt x="283" y="59"/>
                      <a:pt x="306" y="52"/>
                    </a:cubicBezTo>
                    <a:cubicBezTo>
                      <a:pt x="298" y="54"/>
                      <a:pt x="290" y="56"/>
                      <a:pt x="282" y="59"/>
                    </a:cubicBezTo>
                    <a:cubicBezTo>
                      <a:pt x="262" y="62"/>
                      <a:pt x="242" y="66"/>
                      <a:pt x="221" y="70"/>
                    </a:cubicBezTo>
                    <a:cubicBezTo>
                      <a:pt x="218" y="69"/>
                      <a:pt x="218" y="69"/>
                      <a:pt x="218" y="69"/>
                    </a:cubicBezTo>
                    <a:cubicBezTo>
                      <a:pt x="237" y="64"/>
                      <a:pt x="257" y="61"/>
                      <a:pt x="275" y="56"/>
                    </a:cubicBezTo>
                    <a:cubicBezTo>
                      <a:pt x="274" y="56"/>
                      <a:pt x="272" y="56"/>
                      <a:pt x="270" y="57"/>
                    </a:cubicBezTo>
                    <a:cubicBezTo>
                      <a:pt x="267" y="57"/>
                      <a:pt x="264" y="60"/>
                      <a:pt x="262" y="57"/>
                    </a:cubicBezTo>
                    <a:cubicBezTo>
                      <a:pt x="255" y="58"/>
                      <a:pt x="248" y="61"/>
                      <a:pt x="241" y="60"/>
                    </a:cubicBezTo>
                    <a:cubicBezTo>
                      <a:pt x="257" y="56"/>
                      <a:pt x="272" y="54"/>
                      <a:pt x="287" y="49"/>
                    </a:cubicBezTo>
                    <a:cubicBezTo>
                      <a:pt x="286" y="50"/>
                      <a:pt x="285" y="50"/>
                      <a:pt x="284" y="49"/>
                    </a:cubicBezTo>
                    <a:cubicBezTo>
                      <a:pt x="300" y="44"/>
                      <a:pt x="318" y="41"/>
                      <a:pt x="332" y="35"/>
                    </a:cubicBezTo>
                    <a:cubicBezTo>
                      <a:pt x="313" y="39"/>
                      <a:pt x="295" y="45"/>
                      <a:pt x="276" y="49"/>
                    </a:cubicBezTo>
                    <a:cubicBezTo>
                      <a:pt x="274" y="50"/>
                      <a:pt x="272" y="46"/>
                      <a:pt x="272" y="50"/>
                    </a:cubicBezTo>
                    <a:cubicBezTo>
                      <a:pt x="271" y="49"/>
                      <a:pt x="269" y="52"/>
                      <a:pt x="269" y="49"/>
                    </a:cubicBezTo>
                    <a:cubicBezTo>
                      <a:pt x="211" y="60"/>
                      <a:pt x="211" y="60"/>
                      <a:pt x="211" y="60"/>
                    </a:cubicBezTo>
                    <a:cubicBezTo>
                      <a:pt x="208" y="59"/>
                      <a:pt x="208" y="59"/>
                      <a:pt x="208" y="59"/>
                    </a:cubicBezTo>
                    <a:cubicBezTo>
                      <a:pt x="247" y="51"/>
                      <a:pt x="247" y="51"/>
                      <a:pt x="247" y="51"/>
                    </a:cubicBezTo>
                    <a:cubicBezTo>
                      <a:pt x="246" y="51"/>
                      <a:pt x="246" y="51"/>
                      <a:pt x="246" y="50"/>
                    </a:cubicBezTo>
                    <a:cubicBezTo>
                      <a:pt x="259" y="47"/>
                      <a:pt x="272" y="44"/>
                      <a:pt x="284" y="40"/>
                    </a:cubicBezTo>
                    <a:cubicBezTo>
                      <a:pt x="278" y="41"/>
                      <a:pt x="271" y="44"/>
                      <a:pt x="265" y="43"/>
                    </a:cubicBezTo>
                    <a:cubicBezTo>
                      <a:pt x="275" y="42"/>
                      <a:pt x="284" y="39"/>
                      <a:pt x="292" y="36"/>
                    </a:cubicBezTo>
                    <a:cubicBezTo>
                      <a:pt x="285" y="37"/>
                      <a:pt x="278" y="40"/>
                      <a:pt x="271" y="40"/>
                    </a:cubicBezTo>
                    <a:cubicBezTo>
                      <a:pt x="295" y="34"/>
                      <a:pt x="319" y="28"/>
                      <a:pt x="342" y="20"/>
                    </a:cubicBezTo>
                    <a:cubicBezTo>
                      <a:pt x="311" y="29"/>
                      <a:pt x="280" y="35"/>
                      <a:pt x="248" y="42"/>
                    </a:cubicBezTo>
                    <a:cubicBezTo>
                      <a:pt x="246" y="42"/>
                      <a:pt x="246" y="42"/>
                      <a:pt x="246" y="42"/>
                    </a:cubicBezTo>
                    <a:cubicBezTo>
                      <a:pt x="260" y="37"/>
                      <a:pt x="274" y="36"/>
                      <a:pt x="288" y="32"/>
                    </a:cubicBezTo>
                    <a:cubicBezTo>
                      <a:pt x="243" y="41"/>
                      <a:pt x="198" y="49"/>
                      <a:pt x="152" y="52"/>
                    </a:cubicBezTo>
                    <a:cubicBezTo>
                      <a:pt x="149" y="51"/>
                      <a:pt x="149" y="51"/>
                      <a:pt x="149" y="51"/>
                    </a:cubicBezTo>
                    <a:cubicBezTo>
                      <a:pt x="208" y="44"/>
                      <a:pt x="267" y="37"/>
                      <a:pt x="324" y="17"/>
                    </a:cubicBezTo>
                    <a:cubicBezTo>
                      <a:pt x="325" y="16"/>
                      <a:pt x="325" y="16"/>
                      <a:pt x="325" y="16"/>
                    </a:cubicBezTo>
                    <a:cubicBezTo>
                      <a:pt x="306" y="22"/>
                      <a:pt x="287" y="26"/>
                      <a:pt x="269" y="30"/>
                    </a:cubicBezTo>
                    <a:cubicBezTo>
                      <a:pt x="266" y="29"/>
                      <a:pt x="266" y="29"/>
                      <a:pt x="266" y="29"/>
                    </a:cubicBezTo>
                    <a:cubicBezTo>
                      <a:pt x="269" y="27"/>
                      <a:pt x="269" y="27"/>
                      <a:pt x="269" y="27"/>
                    </a:cubicBezTo>
                    <a:cubicBezTo>
                      <a:pt x="226" y="35"/>
                      <a:pt x="226" y="35"/>
                      <a:pt x="226" y="35"/>
                    </a:cubicBezTo>
                    <a:cubicBezTo>
                      <a:pt x="223" y="34"/>
                      <a:pt x="223" y="34"/>
                      <a:pt x="223" y="34"/>
                    </a:cubicBezTo>
                    <a:cubicBezTo>
                      <a:pt x="225" y="34"/>
                      <a:pt x="225" y="34"/>
                      <a:pt x="225" y="34"/>
                    </a:cubicBezTo>
                    <a:cubicBezTo>
                      <a:pt x="225" y="33"/>
                      <a:pt x="225" y="33"/>
                      <a:pt x="225" y="33"/>
                    </a:cubicBezTo>
                    <a:cubicBezTo>
                      <a:pt x="255" y="26"/>
                      <a:pt x="286" y="22"/>
                      <a:pt x="316" y="11"/>
                    </a:cubicBezTo>
                    <a:cubicBezTo>
                      <a:pt x="290" y="18"/>
                      <a:pt x="290" y="18"/>
                      <a:pt x="290" y="18"/>
                    </a:cubicBezTo>
                    <a:cubicBezTo>
                      <a:pt x="210" y="33"/>
                      <a:pt x="210" y="33"/>
                      <a:pt x="210" y="33"/>
                    </a:cubicBezTo>
                    <a:cubicBezTo>
                      <a:pt x="207" y="32"/>
                      <a:pt x="207" y="32"/>
                      <a:pt x="207" y="32"/>
                    </a:cubicBezTo>
                    <a:cubicBezTo>
                      <a:pt x="220" y="30"/>
                      <a:pt x="234" y="28"/>
                      <a:pt x="246" y="25"/>
                    </a:cubicBezTo>
                    <a:cubicBezTo>
                      <a:pt x="245" y="25"/>
                      <a:pt x="244" y="25"/>
                      <a:pt x="243" y="24"/>
                    </a:cubicBezTo>
                    <a:cubicBezTo>
                      <a:pt x="255" y="21"/>
                      <a:pt x="255" y="21"/>
                      <a:pt x="255" y="21"/>
                    </a:cubicBezTo>
                    <a:cubicBezTo>
                      <a:pt x="254" y="21"/>
                      <a:pt x="252" y="23"/>
                      <a:pt x="252" y="21"/>
                    </a:cubicBezTo>
                    <a:cubicBezTo>
                      <a:pt x="252" y="20"/>
                      <a:pt x="253" y="20"/>
                      <a:pt x="253" y="19"/>
                    </a:cubicBezTo>
                    <a:cubicBezTo>
                      <a:pt x="226" y="24"/>
                      <a:pt x="226" y="24"/>
                      <a:pt x="226" y="24"/>
                    </a:cubicBezTo>
                    <a:cubicBezTo>
                      <a:pt x="224" y="23"/>
                      <a:pt x="224" y="23"/>
                      <a:pt x="224" y="23"/>
                    </a:cubicBezTo>
                    <a:cubicBezTo>
                      <a:pt x="256" y="17"/>
                      <a:pt x="289" y="10"/>
                      <a:pt x="321" y="1"/>
                    </a:cubicBezTo>
                    <a:cubicBezTo>
                      <a:pt x="321" y="0"/>
                      <a:pt x="321" y="0"/>
                      <a:pt x="321" y="0"/>
                    </a:cubicBezTo>
                    <a:cubicBezTo>
                      <a:pt x="292" y="6"/>
                      <a:pt x="263" y="14"/>
                      <a:pt x="234" y="19"/>
                    </a:cubicBezTo>
                    <a:cubicBezTo>
                      <a:pt x="231" y="18"/>
                      <a:pt x="231" y="18"/>
                      <a:pt x="231" y="18"/>
                    </a:cubicBezTo>
                    <a:cubicBezTo>
                      <a:pt x="237" y="16"/>
                      <a:pt x="237" y="16"/>
                      <a:pt x="237" y="16"/>
                    </a:cubicBezTo>
                    <a:cubicBezTo>
                      <a:pt x="219" y="18"/>
                      <a:pt x="201" y="22"/>
                      <a:pt x="183" y="25"/>
                    </a:cubicBezTo>
                    <a:cubicBezTo>
                      <a:pt x="184" y="25"/>
                      <a:pt x="184" y="25"/>
                      <a:pt x="184" y="25"/>
                    </a:cubicBezTo>
                    <a:cubicBezTo>
                      <a:pt x="183" y="25"/>
                      <a:pt x="183" y="26"/>
                      <a:pt x="182" y="26"/>
                    </a:cubicBezTo>
                    <a:cubicBezTo>
                      <a:pt x="182" y="25"/>
                      <a:pt x="181" y="25"/>
                      <a:pt x="182" y="25"/>
                    </a:cubicBezTo>
                    <a:cubicBezTo>
                      <a:pt x="178" y="25"/>
                      <a:pt x="178" y="25"/>
                      <a:pt x="178" y="25"/>
                    </a:cubicBezTo>
                    <a:cubicBezTo>
                      <a:pt x="167" y="25"/>
                      <a:pt x="155" y="29"/>
                      <a:pt x="144" y="27"/>
                    </a:cubicBezTo>
                    <a:cubicBezTo>
                      <a:pt x="165" y="24"/>
                      <a:pt x="186" y="23"/>
                      <a:pt x="206" y="19"/>
                    </a:cubicBezTo>
                    <a:cubicBezTo>
                      <a:pt x="206" y="19"/>
                      <a:pt x="205" y="19"/>
                      <a:pt x="205" y="18"/>
                    </a:cubicBezTo>
                    <a:cubicBezTo>
                      <a:pt x="208" y="17"/>
                      <a:pt x="208" y="17"/>
                      <a:pt x="208" y="17"/>
                    </a:cubicBezTo>
                    <a:cubicBezTo>
                      <a:pt x="192" y="18"/>
                      <a:pt x="176" y="20"/>
                      <a:pt x="160" y="21"/>
                    </a:cubicBezTo>
                    <a:cubicBezTo>
                      <a:pt x="157" y="21"/>
                      <a:pt x="157" y="21"/>
                      <a:pt x="157" y="21"/>
                    </a:cubicBezTo>
                    <a:cubicBezTo>
                      <a:pt x="158" y="20"/>
                      <a:pt x="158" y="20"/>
                      <a:pt x="158" y="20"/>
                    </a:cubicBezTo>
                    <a:cubicBezTo>
                      <a:pt x="157" y="21"/>
                      <a:pt x="155" y="19"/>
                      <a:pt x="154" y="21"/>
                    </a:cubicBezTo>
                    <a:cubicBezTo>
                      <a:pt x="150" y="20"/>
                      <a:pt x="147" y="23"/>
                      <a:pt x="143" y="21"/>
                    </a:cubicBezTo>
                    <a:cubicBezTo>
                      <a:pt x="138" y="24"/>
                      <a:pt x="133" y="21"/>
                      <a:pt x="127" y="23"/>
                    </a:cubicBezTo>
                    <a:cubicBezTo>
                      <a:pt x="114" y="21"/>
                      <a:pt x="100" y="23"/>
                      <a:pt x="87" y="20"/>
                    </a:cubicBezTo>
                    <a:cubicBezTo>
                      <a:pt x="88" y="19"/>
                      <a:pt x="88" y="19"/>
                      <a:pt x="88" y="19"/>
                    </a:cubicBezTo>
                    <a:cubicBezTo>
                      <a:pt x="82" y="18"/>
                      <a:pt x="75" y="18"/>
                      <a:pt x="70" y="16"/>
                    </a:cubicBezTo>
                    <a:cubicBezTo>
                      <a:pt x="82" y="17"/>
                      <a:pt x="95" y="18"/>
                      <a:pt x="108" y="18"/>
                    </a:cubicBezTo>
                    <a:cubicBezTo>
                      <a:pt x="104" y="18"/>
                      <a:pt x="101" y="16"/>
                      <a:pt x="98" y="17"/>
                    </a:cubicBezTo>
                    <a:cubicBezTo>
                      <a:pt x="94" y="19"/>
                      <a:pt x="91" y="15"/>
                      <a:pt x="87" y="17"/>
                    </a:cubicBezTo>
                    <a:cubicBezTo>
                      <a:pt x="65" y="13"/>
                      <a:pt x="39" y="12"/>
                      <a:pt x="17" y="2"/>
                    </a:cubicBezTo>
                    <a:cubicBezTo>
                      <a:pt x="9" y="1"/>
                      <a:pt x="15" y="10"/>
                      <a:pt x="9" y="12"/>
                    </a:cubicBezTo>
                    <a:cubicBezTo>
                      <a:pt x="10" y="16"/>
                      <a:pt x="10" y="20"/>
                      <a:pt x="10" y="24"/>
                    </a:cubicBezTo>
                    <a:cubicBezTo>
                      <a:pt x="8" y="24"/>
                      <a:pt x="7" y="25"/>
                      <a:pt x="7" y="26"/>
                    </a:cubicBezTo>
                    <a:cubicBezTo>
                      <a:pt x="10" y="28"/>
                      <a:pt x="7" y="29"/>
                      <a:pt x="10" y="31"/>
                    </a:cubicBezTo>
                    <a:cubicBezTo>
                      <a:pt x="10" y="32"/>
                      <a:pt x="9" y="32"/>
                      <a:pt x="8" y="32"/>
                    </a:cubicBezTo>
                    <a:cubicBezTo>
                      <a:pt x="9" y="34"/>
                      <a:pt x="9" y="34"/>
                      <a:pt x="9" y="34"/>
                    </a:cubicBezTo>
                    <a:cubicBezTo>
                      <a:pt x="0" y="35"/>
                      <a:pt x="10" y="43"/>
                      <a:pt x="6" y="45"/>
                    </a:cubicBezTo>
                    <a:cubicBezTo>
                      <a:pt x="8" y="49"/>
                      <a:pt x="8" y="49"/>
                      <a:pt x="8" y="49"/>
                    </a:cubicBezTo>
                    <a:cubicBezTo>
                      <a:pt x="6" y="50"/>
                      <a:pt x="6" y="50"/>
                      <a:pt x="6" y="50"/>
                    </a:cubicBezTo>
                    <a:cubicBezTo>
                      <a:pt x="4" y="51"/>
                      <a:pt x="8" y="51"/>
                      <a:pt x="8" y="53"/>
                    </a:cubicBezTo>
                    <a:cubicBezTo>
                      <a:pt x="5" y="54"/>
                      <a:pt x="7" y="56"/>
                      <a:pt x="4" y="57"/>
                    </a:cubicBezTo>
                    <a:cubicBezTo>
                      <a:pt x="8" y="60"/>
                      <a:pt x="8" y="60"/>
                      <a:pt x="8" y="60"/>
                    </a:cubicBezTo>
                    <a:cubicBezTo>
                      <a:pt x="8" y="60"/>
                      <a:pt x="7" y="59"/>
                      <a:pt x="6" y="59"/>
                    </a:cubicBezTo>
                    <a:cubicBezTo>
                      <a:pt x="5" y="59"/>
                      <a:pt x="4" y="59"/>
                      <a:pt x="4" y="60"/>
                    </a:cubicBezTo>
                    <a:cubicBezTo>
                      <a:pt x="8" y="62"/>
                      <a:pt x="4" y="66"/>
                      <a:pt x="6" y="69"/>
                    </a:cubicBezTo>
                    <a:cubicBezTo>
                      <a:pt x="6" y="69"/>
                      <a:pt x="5" y="70"/>
                      <a:pt x="5" y="69"/>
                    </a:cubicBezTo>
                    <a:cubicBezTo>
                      <a:pt x="3" y="70"/>
                      <a:pt x="6" y="74"/>
                      <a:pt x="3" y="74"/>
                    </a:cubicBezTo>
                    <a:cubicBezTo>
                      <a:pt x="4" y="76"/>
                      <a:pt x="4" y="76"/>
                      <a:pt x="4" y="76"/>
                    </a:cubicBezTo>
                    <a:cubicBezTo>
                      <a:pt x="5" y="81"/>
                      <a:pt x="0" y="86"/>
                      <a:pt x="4" y="90"/>
                    </a:cubicBezTo>
                    <a:cubicBezTo>
                      <a:pt x="3" y="91"/>
                      <a:pt x="3" y="91"/>
                      <a:pt x="3" y="91"/>
                    </a:cubicBezTo>
                    <a:cubicBezTo>
                      <a:pt x="4" y="92"/>
                      <a:pt x="6" y="95"/>
                      <a:pt x="5" y="96"/>
                    </a:cubicBezTo>
                    <a:cubicBezTo>
                      <a:pt x="11" y="104"/>
                      <a:pt x="20" y="110"/>
                      <a:pt x="31" y="113"/>
                    </a:cubicBezTo>
                    <a:cubicBezTo>
                      <a:pt x="62" y="121"/>
                      <a:pt x="92" y="126"/>
                      <a:pt x="122" y="126"/>
                    </a:cubicBezTo>
                    <a:cubicBezTo>
                      <a:pt x="137" y="125"/>
                      <a:pt x="153" y="127"/>
                      <a:pt x="167" y="123"/>
                    </a:cubicBezTo>
                    <a:cubicBezTo>
                      <a:pt x="204" y="119"/>
                      <a:pt x="241" y="113"/>
                      <a:pt x="277" y="105"/>
                    </a:cubicBezTo>
                    <a:cubicBezTo>
                      <a:pt x="293" y="101"/>
                      <a:pt x="312" y="97"/>
                      <a:pt x="327" y="91"/>
                    </a:cubicBezTo>
                    <a:cubicBezTo>
                      <a:pt x="292" y="102"/>
                      <a:pt x="256" y="108"/>
                      <a:pt x="220" y="114"/>
                    </a:cubicBezTo>
                    <a:cubicBezTo>
                      <a:pt x="215" y="114"/>
                      <a:pt x="209" y="114"/>
                      <a:pt x="204" y="116"/>
                    </a:cubicBezTo>
                    <a:close/>
                    <a:moveTo>
                      <a:pt x="276" y="77"/>
                    </a:moveTo>
                    <a:cubicBezTo>
                      <a:pt x="277" y="77"/>
                      <a:pt x="277" y="77"/>
                      <a:pt x="277" y="77"/>
                    </a:cubicBezTo>
                    <a:cubicBezTo>
                      <a:pt x="276" y="77"/>
                      <a:pt x="276" y="77"/>
                      <a:pt x="276" y="77"/>
                    </a:cubicBezTo>
                    <a:close/>
                    <a:moveTo>
                      <a:pt x="227" y="72"/>
                    </a:moveTo>
                    <a:cubicBezTo>
                      <a:pt x="228" y="72"/>
                      <a:pt x="228" y="72"/>
                      <a:pt x="228" y="72"/>
                    </a:cubicBezTo>
                    <a:cubicBezTo>
                      <a:pt x="224" y="73"/>
                      <a:pt x="224" y="73"/>
                      <a:pt x="224" y="73"/>
                    </a:cubicBezTo>
                    <a:lnTo>
                      <a:pt x="227" y="72"/>
                    </a:lnTo>
                    <a:close/>
                    <a:moveTo>
                      <a:pt x="218" y="69"/>
                    </a:moveTo>
                    <a:cubicBezTo>
                      <a:pt x="217" y="70"/>
                      <a:pt x="216" y="70"/>
                      <a:pt x="215" y="70"/>
                    </a:cubicBezTo>
                    <a:cubicBezTo>
                      <a:pt x="215" y="70"/>
                      <a:pt x="214" y="70"/>
                      <a:pt x="214" y="70"/>
                    </a:cubicBezTo>
                    <a:cubicBezTo>
                      <a:pt x="214" y="70"/>
                      <a:pt x="215" y="70"/>
                      <a:pt x="215" y="70"/>
                    </a:cubicBezTo>
                    <a:cubicBezTo>
                      <a:pt x="216" y="69"/>
                      <a:pt x="217" y="68"/>
                      <a:pt x="218" y="69"/>
                    </a:cubicBezTo>
                    <a:close/>
                    <a:moveTo>
                      <a:pt x="261" y="44"/>
                    </a:moveTo>
                    <a:cubicBezTo>
                      <a:pt x="262" y="44"/>
                      <a:pt x="262" y="44"/>
                      <a:pt x="262" y="44"/>
                    </a:cubicBezTo>
                    <a:cubicBezTo>
                      <a:pt x="260" y="45"/>
                      <a:pt x="260" y="45"/>
                      <a:pt x="260" y="45"/>
                    </a:cubicBezTo>
                    <a:lnTo>
                      <a:pt x="261" y="44"/>
                    </a:lnTo>
                    <a:close/>
                    <a:moveTo>
                      <a:pt x="229" y="18"/>
                    </a:moveTo>
                    <a:cubicBezTo>
                      <a:pt x="230" y="18"/>
                      <a:pt x="230" y="18"/>
                      <a:pt x="230" y="18"/>
                    </a:cubicBezTo>
                    <a:cubicBezTo>
                      <a:pt x="204" y="23"/>
                      <a:pt x="204" y="23"/>
                      <a:pt x="204" y="23"/>
                    </a:cubicBezTo>
                    <a:lnTo>
                      <a:pt x="229" y="18"/>
                    </a:lnTo>
                    <a:close/>
                    <a:moveTo>
                      <a:pt x="203" y="18"/>
                    </a:moveTo>
                    <a:cubicBezTo>
                      <a:pt x="204" y="19"/>
                      <a:pt x="204" y="19"/>
                      <a:pt x="204" y="19"/>
                    </a:cubicBezTo>
                    <a:cubicBezTo>
                      <a:pt x="194" y="20"/>
                      <a:pt x="194" y="20"/>
                      <a:pt x="194" y="20"/>
                    </a:cubicBezTo>
                    <a:lnTo>
                      <a:pt x="203" y="18"/>
                    </a:lnTo>
                    <a:close/>
                    <a:moveTo>
                      <a:pt x="145" y="52"/>
                    </a:moveTo>
                    <a:cubicBezTo>
                      <a:pt x="146" y="51"/>
                      <a:pt x="146" y="51"/>
                      <a:pt x="146" y="51"/>
                    </a:cubicBezTo>
                    <a:cubicBezTo>
                      <a:pt x="147" y="52"/>
                      <a:pt x="147" y="52"/>
                      <a:pt x="147" y="52"/>
                    </a:cubicBezTo>
                    <a:lnTo>
                      <a:pt x="145" y="52"/>
                    </a:lnTo>
                    <a:close/>
                    <a:moveTo>
                      <a:pt x="206" y="59"/>
                    </a:moveTo>
                    <a:cubicBezTo>
                      <a:pt x="207" y="60"/>
                      <a:pt x="207" y="60"/>
                      <a:pt x="207" y="60"/>
                    </a:cubicBezTo>
                    <a:cubicBezTo>
                      <a:pt x="191" y="62"/>
                      <a:pt x="191" y="62"/>
                      <a:pt x="191" y="62"/>
                    </a:cubicBezTo>
                    <a:lnTo>
                      <a:pt x="206" y="59"/>
                    </a:lnTo>
                    <a:close/>
                    <a:moveTo>
                      <a:pt x="154" y="120"/>
                    </a:moveTo>
                    <a:cubicBezTo>
                      <a:pt x="157" y="119"/>
                      <a:pt x="161" y="119"/>
                      <a:pt x="165" y="119"/>
                    </a:cubicBezTo>
                    <a:cubicBezTo>
                      <a:pt x="166" y="119"/>
                      <a:pt x="166" y="119"/>
                      <a:pt x="166" y="119"/>
                    </a:cubicBezTo>
                    <a:cubicBezTo>
                      <a:pt x="166" y="119"/>
                      <a:pt x="166" y="119"/>
                      <a:pt x="165" y="119"/>
                    </a:cubicBezTo>
                    <a:lnTo>
                      <a:pt x="154" y="120"/>
                    </a:lnTo>
                    <a:close/>
                    <a:moveTo>
                      <a:pt x="160" y="65"/>
                    </a:moveTo>
                    <a:cubicBezTo>
                      <a:pt x="180" y="63"/>
                      <a:pt x="180" y="63"/>
                      <a:pt x="180" y="63"/>
                    </a:cubicBezTo>
                    <a:cubicBezTo>
                      <a:pt x="181" y="63"/>
                      <a:pt x="181" y="63"/>
                      <a:pt x="181" y="63"/>
                    </a:cubicBezTo>
                    <a:lnTo>
                      <a:pt x="160" y="65"/>
                    </a:lnTo>
                    <a:close/>
                    <a:moveTo>
                      <a:pt x="183" y="106"/>
                    </a:moveTo>
                    <a:cubicBezTo>
                      <a:pt x="185" y="106"/>
                      <a:pt x="186" y="105"/>
                      <a:pt x="187" y="105"/>
                    </a:cubicBezTo>
                    <a:cubicBezTo>
                      <a:pt x="189" y="105"/>
                      <a:pt x="190" y="105"/>
                      <a:pt x="191" y="105"/>
                    </a:cubicBezTo>
                    <a:cubicBezTo>
                      <a:pt x="190" y="105"/>
                      <a:pt x="189" y="105"/>
                      <a:pt x="187" y="105"/>
                    </a:cubicBezTo>
                    <a:cubicBezTo>
                      <a:pt x="186" y="105"/>
                      <a:pt x="185" y="106"/>
                      <a:pt x="183" y="106"/>
                    </a:cubicBezTo>
                    <a:close/>
                    <a:moveTo>
                      <a:pt x="196" y="104"/>
                    </a:moveTo>
                    <a:cubicBezTo>
                      <a:pt x="196" y="104"/>
                      <a:pt x="196" y="104"/>
                      <a:pt x="196" y="104"/>
                    </a:cubicBezTo>
                    <a:cubicBezTo>
                      <a:pt x="196" y="104"/>
                      <a:pt x="198" y="102"/>
                      <a:pt x="198" y="104"/>
                    </a:cubicBezTo>
                    <a:cubicBezTo>
                      <a:pt x="197" y="104"/>
                      <a:pt x="197" y="104"/>
                      <a:pt x="196" y="10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61">
                <a:extLst>
                  <a:ext uri="{FF2B5EF4-FFF2-40B4-BE49-F238E27FC236}">
                    <a16:creationId xmlns="" xmlns:a16="http://schemas.microsoft.com/office/drawing/2014/main" id="{6BC0B2E9-4A22-4B42-9A28-B461D441ED0D}"/>
                  </a:ext>
                </a:extLst>
              </p:cNvPr>
              <p:cNvSpPr>
                <a:spLocks/>
              </p:cNvSpPr>
              <p:nvPr/>
            </p:nvSpPr>
            <p:spPr bwMode="auto">
              <a:xfrm>
                <a:off x="3187700" y="-2000250"/>
                <a:ext cx="93663" cy="19050"/>
              </a:xfrm>
              <a:custGeom>
                <a:avLst/>
                <a:gdLst>
                  <a:gd name="T0" fmla="*/ 0 w 25"/>
                  <a:gd name="T1" fmla="*/ 5 h 5"/>
                  <a:gd name="T2" fmla="*/ 25 w 25"/>
                  <a:gd name="T3" fmla="*/ 0 h 5"/>
                  <a:gd name="T4" fmla="*/ 0 w 25"/>
                  <a:gd name="T5" fmla="*/ 5 h 5"/>
                </a:gdLst>
                <a:ahLst/>
                <a:cxnLst>
                  <a:cxn ang="0">
                    <a:pos x="T0" y="T1"/>
                  </a:cxn>
                  <a:cxn ang="0">
                    <a:pos x="T2" y="T3"/>
                  </a:cxn>
                  <a:cxn ang="0">
                    <a:pos x="T4" y="T5"/>
                  </a:cxn>
                </a:cxnLst>
                <a:rect l="0" t="0" r="r" b="b"/>
                <a:pathLst>
                  <a:path w="25" h="5">
                    <a:moveTo>
                      <a:pt x="0" y="5"/>
                    </a:moveTo>
                    <a:cubicBezTo>
                      <a:pt x="8" y="5"/>
                      <a:pt x="17" y="1"/>
                      <a:pt x="25" y="0"/>
                    </a:cubicBezTo>
                    <a:cubicBezTo>
                      <a:pt x="17" y="1"/>
                      <a:pt x="7" y="3"/>
                      <a:pt x="0"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62">
                <a:extLst>
                  <a:ext uri="{FF2B5EF4-FFF2-40B4-BE49-F238E27FC236}">
                    <a16:creationId xmlns="" xmlns:a16="http://schemas.microsoft.com/office/drawing/2014/main" id="{AC7F9EF9-D49E-411A-815A-C38A8461774D}"/>
                  </a:ext>
                </a:extLst>
              </p:cNvPr>
              <p:cNvSpPr>
                <a:spLocks/>
              </p:cNvSpPr>
              <p:nvPr/>
            </p:nvSpPr>
            <p:spPr bwMode="auto">
              <a:xfrm>
                <a:off x="3360738" y="-1925638"/>
                <a:ext cx="14288" cy="7938"/>
              </a:xfrm>
              <a:custGeom>
                <a:avLst/>
                <a:gdLst>
                  <a:gd name="T0" fmla="*/ 1 w 4"/>
                  <a:gd name="T1" fmla="*/ 2 h 2"/>
                  <a:gd name="T2" fmla="*/ 4 w 4"/>
                  <a:gd name="T3" fmla="*/ 0 h 2"/>
                  <a:gd name="T4" fmla="*/ 0 w 4"/>
                  <a:gd name="T5" fmla="*/ 2 h 2"/>
                  <a:gd name="T6" fmla="*/ 1 w 4"/>
                  <a:gd name="T7" fmla="*/ 2 h 2"/>
                </a:gdLst>
                <a:ahLst/>
                <a:cxnLst>
                  <a:cxn ang="0">
                    <a:pos x="T0" y="T1"/>
                  </a:cxn>
                  <a:cxn ang="0">
                    <a:pos x="T2" y="T3"/>
                  </a:cxn>
                  <a:cxn ang="0">
                    <a:pos x="T4" y="T5"/>
                  </a:cxn>
                  <a:cxn ang="0">
                    <a:pos x="T6" y="T7"/>
                  </a:cxn>
                </a:cxnLst>
                <a:rect l="0" t="0" r="r" b="b"/>
                <a:pathLst>
                  <a:path w="4" h="2">
                    <a:moveTo>
                      <a:pt x="1" y="2"/>
                    </a:moveTo>
                    <a:cubicBezTo>
                      <a:pt x="2" y="1"/>
                      <a:pt x="4" y="1"/>
                      <a:pt x="4" y="0"/>
                    </a:cubicBezTo>
                    <a:cubicBezTo>
                      <a:pt x="3" y="0"/>
                      <a:pt x="1" y="1"/>
                      <a:pt x="0" y="2"/>
                    </a:cubicBez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63">
                <a:extLst>
                  <a:ext uri="{FF2B5EF4-FFF2-40B4-BE49-F238E27FC236}">
                    <a16:creationId xmlns="" xmlns:a16="http://schemas.microsoft.com/office/drawing/2014/main" id="{18A624DA-FB36-4225-9B99-983573008100}"/>
                  </a:ext>
                </a:extLst>
              </p:cNvPr>
              <p:cNvSpPr>
                <a:spLocks/>
              </p:cNvSpPr>
              <p:nvPr/>
            </p:nvSpPr>
            <p:spPr bwMode="auto">
              <a:xfrm>
                <a:off x="2959100" y="-1936750"/>
                <a:ext cx="3175" cy="476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1"/>
                      <a:pt x="1" y="1"/>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64">
                <a:extLst>
                  <a:ext uri="{FF2B5EF4-FFF2-40B4-BE49-F238E27FC236}">
                    <a16:creationId xmlns="" xmlns:a16="http://schemas.microsoft.com/office/drawing/2014/main" id="{E08B9510-E327-478E-B10C-999489CBFD56}"/>
                  </a:ext>
                </a:extLst>
              </p:cNvPr>
              <p:cNvSpPr>
                <a:spLocks/>
              </p:cNvSpPr>
              <p:nvPr/>
            </p:nvSpPr>
            <p:spPr bwMode="auto">
              <a:xfrm>
                <a:off x="2959100" y="-1981200"/>
                <a:ext cx="217488" cy="44450"/>
              </a:xfrm>
              <a:custGeom>
                <a:avLst/>
                <a:gdLst>
                  <a:gd name="T0" fmla="*/ 1 w 58"/>
                  <a:gd name="T1" fmla="*/ 12 h 12"/>
                  <a:gd name="T2" fmla="*/ 1 w 58"/>
                  <a:gd name="T3" fmla="*/ 12 h 12"/>
                  <a:gd name="T4" fmla="*/ 6 w 58"/>
                  <a:gd name="T5" fmla="*/ 10 h 12"/>
                  <a:gd name="T6" fmla="*/ 7 w 58"/>
                  <a:gd name="T7" fmla="*/ 11 h 12"/>
                  <a:gd name="T8" fmla="*/ 13 w 58"/>
                  <a:gd name="T9" fmla="*/ 10 h 12"/>
                  <a:gd name="T10" fmla="*/ 12 w 58"/>
                  <a:gd name="T11" fmla="*/ 10 h 12"/>
                  <a:gd name="T12" fmla="*/ 13 w 58"/>
                  <a:gd name="T13" fmla="*/ 9 h 12"/>
                  <a:gd name="T14" fmla="*/ 14 w 58"/>
                  <a:gd name="T15" fmla="*/ 10 h 12"/>
                  <a:gd name="T16" fmla="*/ 20 w 58"/>
                  <a:gd name="T17" fmla="*/ 9 h 12"/>
                  <a:gd name="T18" fmla="*/ 42 w 58"/>
                  <a:gd name="T19" fmla="*/ 5 h 12"/>
                  <a:gd name="T20" fmla="*/ 58 w 58"/>
                  <a:gd name="T21" fmla="*/ 0 h 12"/>
                  <a:gd name="T22" fmla="*/ 57 w 58"/>
                  <a:gd name="T23" fmla="*/ 0 h 12"/>
                  <a:gd name="T24" fmla="*/ 40 w 58"/>
                  <a:gd name="T25" fmla="*/ 5 h 12"/>
                  <a:gd name="T26" fmla="*/ 33 w 58"/>
                  <a:gd name="T27" fmla="*/ 6 h 12"/>
                  <a:gd name="T28" fmla="*/ 23 w 58"/>
                  <a:gd name="T29" fmla="*/ 7 h 12"/>
                  <a:gd name="T30" fmla="*/ 13 w 58"/>
                  <a:gd name="T31" fmla="*/ 9 h 12"/>
                  <a:gd name="T32" fmla="*/ 0 w 58"/>
                  <a:gd name="T33" fmla="*/ 11 h 12"/>
                  <a:gd name="T34" fmla="*/ 1 w 58"/>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2">
                    <a:moveTo>
                      <a:pt x="1" y="12"/>
                    </a:moveTo>
                    <a:cubicBezTo>
                      <a:pt x="1" y="12"/>
                      <a:pt x="1" y="12"/>
                      <a:pt x="1" y="12"/>
                    </a:cubicBezTo>
                    <a:cubicBezTo>
                      <a:pt x="3" y="12"/>
                      <a:pt x="5" y="12"/>
                      <a:pt x="6" y="10"/>
                    </a:cubicBezTo>
                    <a:cubicBezTo>
                      <a:pt x="8" y="10"/>
                      <a:pt x="6" y="12"/>
                      <a:pt x="7" y="11"/>
                    </a:cubicBezTo>
                    <a:cubicBezTo>
                      <a:pt x="13" y="10"/>
                      <a:pt x="13" y="10"/>
                      <a:pt x="13" y="10"/>
                    </a:cubicBezTo>
                    <a:cubicBezTo>
                      <a:pt x="12" y="10"/>
                      <a:pt x="12" y="10"/>
                      <a:pt x="12" y="10"/>
                    </a:cubicBezTo>
                    <a:cubicBezTo>
                      <a:pt x="13" y="9"/>
                      <a:pt x="13" y="9"/>
                      <a:pt x="13" y="9"/>
                    </a:cubicBezTo>
                    <a:cubicBezTo>
                      <a:pt x="14" y="10"/>
                      <a:pt x="14" y="10"/>
                      <a:pt x="14" y="10"/>
                    </a:cubicBezTo>
                    <a:cubicBezTo>
                      <a:pt x="20" y="9"/>
                      <a:pt x="20" y="9"/>
                      <a:pt x="20" y="9"/>
                    </a:cubicBezTo>
                    <a:cubicBezTo>
                      <a:pt x="27" y="7"/>
                      <a:pt x="34" y="6"/>
                      <a:pt x="42" y="5"/>
                    </a:cubicBezTo>
                    <a:cubicBezTo>
                      <a:pt x="47" y="1"/>
                      <a:pt x="55" y="4"/>
                      <a:pt x="58" y="0"/>
                    </a:cubicBezTo>
                    <a:cubicBezTo>
                      <a:pt x="57" y="0"/>
                      <a:pt x="57" y="0"/>
                      <a:pt x="57" y="0"/>
                    </a:cubicBezTo>
                    <a:cubicBezTo>
                      <a:pt x="51" y="3"/>
                      <a:pt x="45" y="1"/>
                      <a:pt x="40" y="5"/>
                    </a:cubicBezTo>
                    <a:cubicBezTo>
                      <a:pt x="38" y="2"/>
                      <a:pt x="35" y="5"/>
                      <a:pt x="33" y="6"/>
                    </a:cubicBezTo>
                    <a:cubicBezTo>
                      <a:pt x="29" y="4"/>
                      <a:pt x="27" y="8"/>
                      <a:pt x="23" y="7"/>
                    </a:cubicBezTo>
                    <a:cubicBezTo>
                      <a:pt x="19" y="9"/>
                      <a:pt x="17" y="7"/>
                      <a:pt x="13" y="9"/>
                    </a:cubicBezTo>
                    <a:cubicBezTo>
                      <a:pt x="8" y="10"/>
                      <a:pt x="3" y="9"/>
                      <a:pt x="0" y="11"/>
                    </a:cubicBezTo>
                    <a:cubicBezTo>
                      <a:pt x="0" y="12"/>
                      <a:pt x="1" y="12"/>
                      <a:pt x="1"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65">
                <a:extLst>
                  <a:ext uri="{FF2B5EF4-FFF2-40B4-BE49-F238E27FC236}">
                    <a16:creationId xmlns="" xmlns:a16="http://schemas.microsoft.com/office/drawing/2014/main" id="{7AC0B64A-D6EC-4A5F-B177-4955BF16B0E0}"/>
                  </a:ext>
                </a:extLst>
              </p:cNvPr>
              <p:cNvSpPr>
                <a:spLocks/>
              </p:cNvSpPr>
              <p:nvPr/>
            </p:nvSpPr>
            <p:spPr bwMode="auto">
              <a:xfrm>
                <a:off x="2898775" y="-19319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66">
                <a:extLst>
                  <a:ext uri="{FF2B5EF4-FFF2-40B4-BE49-F238E27FC236}">
                    <a16:creationId xmlns="" xmlns:a16="http://schemas.microsoft.com/office/drawing/2014/main" id="{64478817-6247-4279-9E21-A1187C7A4653}"/>
                  </a:ext>
                </a:extLst>
              </p:cNvPr>
              <p:cNvSpPr>
                <a:spLocks/>
              </p:cNvSpPr>
              <p:nvPr/>
            </p:nvSpPr>
            <p:spPr bwMode="auto">
              <a:xfrm>
                <a:off x="2895600" y="-1943100"/>
                <a:ext cx="47625" cy="22225"/>
              </a:xfrm>
              <a:custGeom>
                <a:avLst/>
                <a:gdLst>
                  <a:gd name="T0" fmla="*/ 6 w 13"/>
                  <a:gd name="T1" fmla="*/ 5 h 6"/>
                  <a:gd name="T2" fmla="*/ 3 w 13"/>
                  <a:gd name="T3" fmla="*/ 4 h 6"/>
                  <a:gd name="T4" fmla="*/ 10 w 13"/>
                  <a:gd name="T5" fmla="*/ 4 h 6"/>
                  <a:gd name="T6" fmla="*/ 9 w 13"/>
                  <a:gd name="T7" fmla="*/ 4 h 6"/>
                  <a:gd name="T8" fmla="*/ 11 w 13"/>
                  <a:gd name="T9" fmla="*/ 4 h 6"/>
                  <a:gd name="T10" fmla="*/ 10 w 13"/>
                  <a:gd name="T11" fmla="*/ 3 h 6"/>
                  <a:gd name="T12" fmla="*/ 13 w 13"/>
                  <a:gd name="T13" fmla="*/ 2 h 6"/>
                  <a:gd name="T14" fmla="*/ 1 w 13"/>
                  <a:gd name="T15" fmla="*/ 3 h 6"/>
                  <a:gd name="T16" fmla="*/ 2 w 13"/>
                  <a:gd name="T17" fmla="*/ 5 h 6"/>
                  <a:gd name="T18" fmla="*/ 0 w 13"/>
                  <a:gd name="T19" fmla="*/ 5 h 6"/>
                  <a:gd name="T20" fmla="*/ 6 w 13"/>
                  <a:gd name="T21"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6">
                    <a:moveTo>
                      <a:pt x="6" y="5"/>
                    </a:moveTo>
                    <a:cubicBezTo>
                      <a:pt x="5" y="4"/>
                      <a:pt x="4" y="6"/>
                      <a:pt x="3" y="4"/>
                    </a:cubicBezTo>
                    <a:cubicBezTo>
                      <a:pt x="5" y="3"/>
                      <a:pt x="8" y="3"/>
                      <a:pt x="10" y="4"/>
                    </a:cubicBezTo>
                    <a:cubicBezTo>
                      <a:pt x="9" y="4"/>
                      <a:pt x="9" y="4"/>
                      <a:pt x="9" y="4"/>
                    </a:cubicBezTo>
                    <a:cubicBezTo>
                      <a:pt x="10" y="4"/>
                      <a:pt x="10" y="4"/>
                      <a:pt x="11" y="4"/>
                    </a:cubicBezTo>
                    <a:cubicBezTo>
                      <a:pt x="10" y="4"/>
                      <a:pt x="10" y="4"/>
                      <a:pt x="10" y="3"/>
                    </a:cubicBezTo>
                    <a:cubicBezTo>
                      <a:pt x="13" y="2"/>
                      <a:pt x="13" y="2"/>
                      <a:pt x="13" y="2"/>
                    </a:cubicBezTo>
                    <a:cubicBezTo>
                      <a:pt x="10" y="0"/>
                      <a:pt x="5" y="2"/>
                      <a:pt x="1" y="3"/>
                    </a:cubicBezTo>
                    <a:cubicBezTo>
                      <a:pt x="1" y="3"/>
                      <a:pt x="1" y="4"/>
                      <a:pt x="2" y="5"/>
                    </a:cubicBezTo>
                    <a:cubicBezTo>
                      <a:pt x="0" y="5"/>
                      <a:pt x="0" y="5"/>
                      <a:pt x="0" y="5"/>
                    </a:cubicBezTo>
                    <a:cubicBezTo>
                      <a:pt x="3" y="6"/>
                      <a:pt x="4" y="5"/>
                      <a:pt x="6"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67">
                <a:extLst>
                  <a:ext uri="{FF2B5EF4-FFF2-40B4-BE49-F238E27FC236}">
                    <a16:creationId xmlns="" xmlns:a16="http://schemas.microsoft.com/office/drawing/2014/main" id="{97B91D02-792E-4473-923E-7E4B8532FCA5}"/>
                  </a:ext>
                </a:extLst>
              </p:cNvPr>
              <p:cNvSpPr>
                <a:spLocks/>
              </p:cNvSpPr>
              <p:nvPr/>
            </p:nvSpPr>
            <p:spPr bwMode="auto">
              <a:xfrm>
                <a:off x="2936875" y="-1931988"/>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68">
                <a:extLst>
                  <a:ext uri="{FF2B5EF4-FFF2-40B4-BE49-F238E27FC236}">
                    <a16:creationId xmlns="" xmlns:a16="http://schemas.microsoft.com/office/drawing/2014/main" id="{390B8C3B-783F-4B09-AD85-1342AF76A0A3}"/>
                  </a:ext>
                </a:extLst>
              </p:cNvPr>
              <p:cNvSpPr>
                <a:spLocks/>
              </p:cNvSpPr>
              <p:nvPr/>
            </p:nvSpPr>
            <p:spPr bwMode="auto">
              <a:xfrm>
                <a:off x="2587625" y="-1939925"/>
                <a:ext cx="11113" cy="3175"/>
              </a:xfrm>
              <a:custGeom>
                <a:avLst/>
                <a:gdLst>
                  <a:gd name="T0" fmla="*/ 3 w 3"/>
                  <a:gd name="T1" fmla="*/ 0 h 1"/>
                  <a:gd name="T2" fmla="*/ 0 w 3"/>
                  <a:gd name="T3" fmla="*/ 0 h 1"/>
                  <a:gd name="T4" fmla="*/ 3 w 3"/>
                  <a:gd name="T5" fmla="*/ 0 h 1"/>
                </a:gdLst>
                <a:ahLst/>
                <a:cxnLst>
                  <a:cxn ang="0">
                    <a:pos x="T0" y="T1"/>
                  </a:cxn>
                  <a:cxn ang="0">
                    <a:pos x="T2" y="T3"/>
                  </a:cxn>
                  <a:cxn ang="0">
                    <a:pos x="T4" y="T5"/>
                  </a:cxn>
                </a:cxnLst>
                <a:rect l="0" t="0" r="r" b="b"/>
                <a:pathLst>
                  <a:path w="3" h="1">
                    <a:moveTo>
                      <a:pt x="3" y="0"/>
                    </a:moveTo>
                    <a:cubicBezTo>
                      <a:pt x="2" y="0"/>
                      <a:pt x="1" y="0"/>
                      <a:pt x="0" y="0"/>
                    </a:cubicBezTo>
                    <a:cubicBezTo>
                      <a:pt x="1" y="1"/>
                      <a:pt x="3" y="1"/>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69">
                <a:extLst>
                  <a:ext uri="{FF2B5EF4-FFF2-40B4-BE49-F238E27FC236}">
                    <a16:creationId xmlns="" xmlns:a16="http://schemas.microsoft.com/office/drawing/2014/main" id="{1E15B861-46B4-462B-B7E8-C2DC47ADA1D7}"/>
                  </a:ext>
                </a:extLst>
              </p:cNvPr>
              <p:cNvSpPr>
                <a:spLocks/>
              </p:cNvSpPr>
              <p:nvPr/>
            </p:nvSpPr>
            <p:spPr bwMode="auto">
              <a:xfrm>
                <a:off x="2582863" y="-19399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70">
                <a:extLst>
                  <a:ext uri="{FF2B5EF4-FFF2-40B4-BE49-F238E27FC236}">
                    <a16:creationId xmlns="" xmlns:a16="http://schemas.microsoft.com/office/drawing/2014/main" id="{4F0031DF-0E27-4214-9ABA-559A6359D336}"/>
                  </a:ext>
                </a:extLst>
              </p:cNvPr>
              <p:cNvSpPr>
                <a:spLocks/>
              </p:cNvSpPr>
              <p:nvPr/>
            </p:nvSpPr>
            <p:spPr bwMode="auto">
              <a:xfrm>
                <a:off x="2568575" y="-19399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71">
                <a:extLst>
                  <a:ext uri="{FF2B5EF4-FFF2-40B4-BE49-F238E27FC236}">
                    <a16:creationId xmlns="" xmlns:a16="http://schemas.microsoft.com/office/drawing/2014/main" id="{DE72D178-ADFD-4A7C-8E93-44D1D01AF06D}"/>
                  </a:ext>
                </a:extLst>
              </p:cNvPr>
              <p:cNvSpPr>
                <a:spLocks/>
              </p:cNvSpPr>
              <p:nvPr/>
            </p:nvSpPr>
            <p:spPr bwMode="auto">
              <a:xfrm>
                <a:off x="2568575" y="-1939925"/>
                <a:ext cx="7938" cy="3175"/>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1" y="0"/>
                      <a:pt x="1" y="0"/>
                      <a:pt x="0" y="0"/>
                    </a:cubicBezTo>
                    <a:cubicBezTo>
                      <a:pt x="1" y="0"/>
                      <a:pt x="1" y="1"/>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72">
                <a:extLst>
                  <a:ext uri="{FF2B5EF4-FFF2-40B4-BE49-F238E27FC236}">
                    <a16:creationId xmlns="" xmlns:a16="http://schemas.microsoft.com/office/drawing/2014/main" id="{F0C7475F-0762-415F-8E7F-7F20194C2855}"/>
                  </a:ext>
                </a:extLst>
              </p:cNvPr>
              <p:cNvSpPr>
                <a:spLocks/>
              </p:cNvSpPr>
              <p:nvPr/>
            </p:nvSpPr>
            <p:spPr bwMode="auto">
              <a:xfrm>
                <a:off x="2549525" y="-1943100"/>
                <a:ext cx="14288" cy="6350"/>
              </a:xfrm>
              <a:custGeom>
                <a:avLst/>
                <a:gdLst>
                  <a:gd name="T0" fmla="*/ 4 w 4"/>
                  <a:gd name="T1" fmla="*/ 1 h 2"/>
                  <a:gd name="T2" fmla="*/ 1 w 4"/>
                  <a:gd name="T3" fmla="*/ 1 h 2"/>
                  <a:gd name="T4" fmla="*/ 4 w 4"/>
                  <a:gd name="T5" fmla="*/ 1 h 2"/>
                </a:gdLst>
                <a:ahLst/>
                <a:cxnLst>
                  <a:cxn ang="0">
                    <a:pos x="T0" y="T1"/>
                  </a:cxn>
                  <a:cxn ang="0">
                    <a:pos x="T2" y="T3"/>
                  </a:cxn>
                  <a:cxn ang="0">
                    <a:pos x="T4" y="T5"/>
                  </a:cxn>
                </a:cxnLst>
                <a:rect l="0" t="0" r="r" b="b"/>
                <a:pathLst>
                  <a:path w="4" h="2">
                    <a:moveTo>
                      <a:pt x="4" y="1"/>
                    </a:moveTo>
                    <a:cubicBezTo>
                      <a:pt x="3" y="1"/>
                      <a:pt x="2" y="0"/>
                      <a:pt x="1" y="1"/>
                    </a:cubicBezTo>
                    <a:cubicBezTo>
                      <a:pt x="0" y="2"/>
                      <a:pt x="3" y="2"/>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73">
                <a:extLst>
                  <a:ext uri="{FF2B5EF4-FFF2-40B4-BE49-F238E27FC236}">
                    <a16:creationId xmlns="" xmlns:a16="http://schemas.microsoft.com/office/drawing/2014/main" id="{274ADB7B-F8E7-43DB-BEF2-A78E64A62660}"/>
                  </a:ext>
                </a:extLst>
              </p:cNvPr>
              <p:cNvSpPr>
                <a:spLocks/>
              </p:cNvSpPr>
              <p:nvPr/>
            </p:nvSpPr>
            <p:spPr bwMode="auto">
              <a:xfrm>
                <a:off x="2527300" y="-1939925"/>
                <a:ext cx="19050" cy="3175"/>
              </a:xfrm>
              <a:custGeom>
                <a:avLst/>
                <a:gdLst>
                  <a:gd name="T0" fmla="*/ 12 w 12"/>
                  <a:gd name="T1" fmla="*/ 0 h 2"/>
                  <a:gd name="T2" fmla="*/ 0 w 12"/>
                  <a:gd name="T3" fmla="*/ 0 h 2"/>
                  <a:gd name="T4" fmla="*/ 2 w 12"/>
                  <a:gd name="T5" fmla="*/ 2 h 2"/>
                  <a:gd name="T6" fmla="*/ 12 w 12"/>
                  <a:gd name="T7" fmla="*/ 0 h 2"/>
                </a:gdLst>
                <a:ahLst/>
                <a:cxnLst>
                  <a:cxn ang="0">
                    <a:pos x="T0" y="T1"/>
                  </a:cxn>
                  <a:cxn ang="0">
                    <a:pos x="T2" y="T3"/>
                  </a:cxn>
                  <a:cxn ang="0">
                    <a:pos x="T4" y="T5"/>
                  </a:cxn>
                  <a:cxn ang="0">
                    <a:pos x="T6" y="T7"/>
                  </a:cxn>
                </a:cxnLst>
                <a:rect l="0" t="0" r="r" b="b"/>
                <a:pathLst>
                  <a:path w="12" h="2">
                    <a:moveTo>
                      <a:pt x="12" y="0"/>
                    </a:moveTo>
                    <a:lnTo>
                      <a:pt x="0" y="0"/>
                    </a:lnTo>
                    <a:lnTo>
                      <a:pt x="2" y="2"/>
                    </a:lnTo>
                    <a:lnTo>
                      <a:pt x="1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74">
                <a:extLst>
                  <a:ext uri="{FF2B5EF4-FFF2-40B4-BE49-F238E27FC236}">
                    <a16:creationId xmlns="" xmlns:a16="http://schemas.microsoft.com/office/drawing/2014/main" id="{D2972F45-8DBA-4690-8377-11CD8C29B54E}"/>
                  </a:ext>
                </a:extLst>
              </p:cNvPr>
              <p:cNvSpPr>
                <a:spLocks/>
              </p:cNvSpPr>
              <p:nvPr/>
            </p:nvSpPr>
            <p:spPr bwMode="auto">
              <a:xfrm>
                <a:off x="2505075" y="-1939925"/>
                <a:ext cx="14288" cy="0"/>
              </a:xfrm>
              <a:custGeom>
                <a:avLst/>
                <a:gdLst>
                  <a:gd name="T0" fmla="*/ 9 w 9"/>
                  <a:gd name="T1" fmla="*/ 0 w 9"/>
                  <a:gd name="T2" fmla="*/ 2 w 9"/>
                  <a:gd name="T3" fmla="*/ 9 w 9"/>
                </a:gdLst>
                <a:ahLst/>
                <a:cxnLst>
                  <a:cxn ang="0">
                    <a:pos x="T0" y="0"/>
                  </a:cxn>
                  <a:cxn ang="0">
                    <a:pos x="T1" y="0"/>
                  </a:cxn>
                  <a:cxn ang="0">
                    <a:pos x="T2" y="0"/>
                  </a:cxn>
                  <a:cxn ang="0">
                    <a:pos x="T3" y="0"/>
                  </a:cxn>
                </a:cxnLst>
                <a:rect l="0" t="0" r="r" b="b"/>
                <a:pathLst>
                  <a:path w="9">
                    <a:moveTo>
                      <a:pt x="9" y="0"/>
                    </a:moveTo>
                    <a:lnTo>
                      <a:pt x="0" y="0"/>
                    </a:lnTo>
                    <a:lnTo>
                      <a:pt x="2" y="0"/>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75">
                <a:extLst>
                  <a:ext uri="{FF2B5EF4-FFF2-40B4-BE49-F238E27FC236}">
                    <a16:creationId xmlns="" xmlns:a16="http://schemas.microsoft.com/office/drawing/2014/main" id="{F6EFEF3F-F90A-46EB-9CA0-1CBBE458E57E}"/>
                  </a:ext>
                </a:extLst>
              </p:cNvPr>
              <p:cNvSpPr>
                <a:spLocks/>
              </p:cNvSpPr>
              <p:nvPr/>
            </p:nvSpPr>
            <p:spPr bwMode="auto">
              <a:xfrm>
                <a:off x="2563813" y="-1925638"/>
                <a:ext cx="15875" cy="4763"/>
              </a:xfrm>
              <a:custGeom>
                <a:avLst/>
                <a:gdLst>
                  <a:gd name="T0" fmla="*/ 10 w 10"/>
                  <a:gd name="T1" fmla="*/ 0 h 3"/>
                  <a:gd name="T2" fmla="*/ 0 w 10"/>
                  <a:gd name="T3" fmla="*/ 3 h 3"/>
                  <a:gd name="T4" fmla="*/ 3 w 10"/>
                  <a:gd name="T5" fmla="*/ 3 h 3"/>
                  <a:gd name="T6" fmla="*/ 10 w 10"/>
                  <a:gd name="T7" fmla="*/ 0 h 3"/>
                </a:gdLst>
                <a:ahLst/>
                <a:cxnLst>
                  <a:cxn ang="0">
                    <a:pos x="T0" y="T1"/>
                  </a:cxn>
                  <a:cxn ang="0">
                    <a:pos x="T2" y="T3"/>
                  </a:cxn>
                  <a:cxn ang="0">
                    <a:pos x="T4" y="T5"/>
                  </a:cxn>
                  <a:cxn ang="0">
                    <a:pos x="T6" y="T7"/>
                  </a:cxn>
                </a:cxnLst>
                <a:rect l="0" t="0" r="r" b="b"/>
                <a:pathLst>
                  <a:path w="10" h="3">
                    <a:moveTo>
                      <a:pt x="10" y="0"/>
                    </a:moveTo>
                    <a:lnTo>
                      <a:pt x="0" y="3"/>
                    </a:lnTo>
                    <a:lnTo>
                      <a:pt x="3" y="3"/>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76">
                <a:extLst>
                  <a:ext uri="{FF2B5EF4-FFF2-40B4-BE49-F238E27FC236}">
                    <a16:creationId xmlns="" xmlns:a16="http://schemas.microsoft.com/office/drawing/2014/main" id="{4346C0B6-84BD-4325-8889-F488AF340570}"/>
                  </a:ext>
                </a:extLst>
              </p:cNvPr>
              <p:cNvSpPr>
                <a:spLocks/>
              </p:cNvSpPr>
              <p:nvPr/>
            </p:nvSpPr>
            <p:spPr bwMode="auto">
              <a:xfrm>
                <a:off x="2222500" y="-1981200"/>
                <a:ext cx="277813" cy="41275"/>
              </a:xfrm>
              <a:custGeom>
                <a:avLst/>
                <a:gdLst>
                  <a:gd name="T0" fmla="*/ 74 w 74"/>
                  <a:gd name="T1" fmla="*/ 11 h 11"/>
                  <a:gd name="T2" fmla="*/ 0 w 74"/>
                  <a:gd name="T3" fmla="*/ 0 h 11"/>
                  <a:gd name="T4" fmla="*/ 6 w 74"/>
                  <a:gd name="T5" fmla="*/ 4 h 11"/>
                  <a:gd name="T6" fmla="*/ 74 w 74"/>
                  <a:gd name="T7" fmla="*/ 11 h 11"/>
                </a:gdLst>
                <a:ahLst/>
                <a:cxnLst>
                  <a:cxn ang="0">
                    <a:pos x="T0" y="T1"/>
                  </a:cxn>
                  <a:cxn ang="0">
                    <a:pos x="T2" y="T3"/>
                  </a:cxn>
                  <a:cxn ang="0">
                    <a:pos x="T4" y="T5"/>
                  </a:cxn>
                  <a:cxn ang="0">
                    <a:pos x="T6" y="T7"/>
                  </a:cxn>
                </a:cxnLst>
                <a:rect l="0" t="0" r="r" b="b"/>
                <a:pathLst>
                  <a:path w="74" h="11">
                    <a:moveTo>
                      <a:pt x="74" y="11"/>
                    </a:moveTo>
                    <a:cubicBezTo>
                      <a:pt x="50" y="9"/>
                      <a:pt x="25" y="6"/>
                      <a:pt x="0" y="0"/>
                    </a:cubicBezTo>
                    <a:cubicBezTo>
                      <a:pt x="2" y="2"/>
                      <a:pt x="4" y="2"/>
                      <a:pt x="6" y="4"/>
                    </a:cubicBezTo>
                    <a:cubicBezTo>
                      <a:pt x="29" y="8"/>
                      <a:pt x="52" y="10"/>
                      <a:pt x="74"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77">
                <a:extLst>
                  <a:ext uri="{FF2B5EF4-FFF2-40B4-BE49-F238E27FC236}">
                    <a16:creationId xmlns="" xmlns:a16="http://schemas.microsoft.com/office/drawing/2014/main" id="{D017F1FC-875F-4EA3-B06F-901666C33B47}"/>
                  </a:ext>
                </a:extLst>
              </p:cNvPr>
              <p:cNvSpPr>
                <a:spLocks/>
              </p:cNvSpPr>
              <p:nvPr/>
            </p:nvSpPr>
            <p:spPr bwMode="auto">
              <a:xfrm>
                <a:off x="2481263" y="-1917700"/>
                <a:ext cx="12700" cy="0"/>
              </a:xfrm>
              <a:custGeom>
                <a:avLst/>
                <a:gdLst>
                  <a:gd name="T0" fmla="*/ 8 w 8"/>
                  <a:gd name="T1" fmla="*/ 3 w 8"/>
                  <a:gd name="T2" fmla="*/ 0 w 8"/>
                  <a:gd name="T3" fmla="*/ 8 w 8"/>
                </a:gdLst>
                <a:ahLst/>
                <a:cxnLst>
                  <a:cxn ang="0">
                    <a:pos x="T0" y="0"/>
                  </a:cxn>
                  <a:cxn ang="0">
                    <a:pos x="T1" y="0"/>
                  </a:cxn>
                  <a:cxn ang="0">
                    <a:pos x="T2" y="0"/>
                  </a:cxn>
                  <a:cxn ang="0">
                    <a:pos x="T3" y="0"/>
                  </a:cxn>
                </a:cxnLst>
                <a:rect l="0" t="0" r="r" b="b"/>
                <a:pathLst>
                  <a:path w="8">
                    <a:moveTo>
                      <a:pt x="8" y="0"/>
                    </a:moveTo>
                    <a:lnTo>
                      <a:pt x="3" y="0"/>
                    </a:lnTo>
                    <a:lnTo>
                      <a:pt x="0" y="0"/>
                    </a:ln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79">
                <a:extLst>
                  <a:ext uri="{FF2B5EF4-FFF2-40B4-BE49-F238E27FC236}">
                    <a16:creationId xmlns="" xmlns:a16="http://schemas.microsoft.com/office/drawing/2014/main" id="{FCA5035D-7235-4996-8EC7-B11F52E5B9D5}"/>
                  </a:ext>
                </a:extLst>
              </p:cNvPr>
              <p:cNvSpPr>
                <a:spLocks/>
              </p:cNvSpPr>
              <p:nvPr/>
            </p:nvSpPr>
            <p:spPr bwMode="auto">
              <a:xfrm>
                <a:off x="3262313" y="-1643063"/>
                <a:ext cx="19050" cy="3175"/>
              </a:xfrm>
              <a:custGeom>
                <a:avLst/>
                <a:gdLst>
                  <a:gd name="T0" fmla="*/ 0 w 5"/>
                  <a:gd name="T1" fmla="*/ 1 h 1"/>
                  <a:gd name="T2" fmla="*/ 5 w 5"/>
                  <a:gd name="T3" fmla="*/ 0 h 1"/>
                  <a:gd name="T4" fmla="*/ 0 w 5"/>
                  <a:gd name="T5" fmla="*/ 1 h 1"/>
                </a:gdLst>
                <a:ahLst/>
                <a:cxnLst>
                  <a:cxn ang="0">
                    <a:pos x="T0" y="T1"/>
                  </a:cxn>
                  <a:cxn ang="0">
                    <a:pos x="T2" y="T3"/>
                  </a:cxn>
                  <a:cxn ang="0">
                    <a:pos x="T4" y="T5"/>
                  </a:cxn>
                </a:cxnLst>
                <a:rect l="0" t="0" r="r" b="b"/>
                <a:pathLst>
                  <a:path w="5" h="1">
                    <a:moveTo>
                      <a:pt x="0" y="1"/>
                    </a:moveTo>
                    <a:cubicBezTo>
                      <a:pt x="2" y="1"/>
                      <a:pt x="3" y="1"/>
                      <a:pt x="5" y="0"/>
                    </a:cubicBezTo>
                    <a:cubicBezTo>
                      <a:pt x="3" y="1"/>
                      <a:pt x="2"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80">
                <a:extLst>
                  <a:ext uri="{FF2B5EF4-FFF2-40B4-BE49-F238E27FC236}">
                    <a16:creationId xmlns="" xmlns:a16="http://schemas.microsoft.com/office/drawing/2014/main" id="{C816F0CA-24B0-425C-9E0B-1C2C6714069E}"/>
                  </a:ext>
                </a:extLst>
              </p:cNvPr>
              <p:cNvSpPr>
                <a:spLocks/>
              </p:cNvSpPr>
              <p:nvPr/>
            </p:nvSpPr>
            <p:spPr bwMode="auto">
              <a:xfrm>
                <a:off x="3168650" y="-1639888"/>
                <a:ext cx="93663" cy="22225"/>
              </a:xfrm>
              <a:custGeom>
                <a:avLst/>
                <a:gdLst>
                  <a:gd name="T0" fmla="*/ 25 w 25"/>
                  <a:gd name="T1" fmla="*/ 0 h 6"/>
                  <a:gd name="T2" fmla="*/ 0 w 25"/>
                  <a:gd name="T3" fmla="*/ 6 h 6"/>
                  <a:gd name="T4" fmla="*/ 25 w 25"/>
                  <a:gd name="T5" fmla="*/ 0 h 6"/>
                </a:gdLst>
                <a:ahLst/>
                <a:cxnLst>
                  <a:cxn ang="0">
                    <a:pos x="T0" y="T1"/>
                  </a:cxn>
                  <a:cxn ang="0">
                    <a:pos x="T2" y="T3"/>
                  </a:cxn>
                  <a:cxn ang="0">
                    <a:pos x="T4" y="T5"/>
                  </a:cxn>
                </a:cxnLst>
                <a:rect l="0" t="0" r="r" b="b"/>
                <a:pathLst>
                  <a:path w="25" h="6">
                    <a:moveTo>
                      <a:pt x="25" y="0"/>
                    </a:moveTo>
                    <a:cubicBezTo>
                      <a:pt x="17" y="2"/>
                      <a:pt x="8" y="3"/>
                      <a:pt x="0" y="6"/>
                    </a:cubicBezTo>
                    <a:cubicBezTo>
                      <a:pt x="9" y="5"/>
                      <a:pt x="17" y="3"/>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81">
                <a:extLst>
                  <a:ext uri="{FF2B5EF4-FFF2-40B4-BE49-F238E27FC236}">
                    <a16:creationId xmlns="" xmlns:a16="http://schemas.microsoft.com/office/drawing/2014/main" id="{9BA2257E-72FA-4ED6-9F7D-91DEBB9A3C9E}"/>
                  </a:ext>
                </a:extLst>
              </p:cNvPr>
              <p:cNvSpPr>
                <a:spLocks/>
              </p:cNvSpPr>
              <p:nvPr/>
            </p:nvSpPr>
            <p:spPr bwMode="auto">
              <a:xfrm>
                <a:off x="3094038" y="-1647825"/>
                <a:ext cx="49213" cy="11113"/>
              </a:xfrm>
              <a:custGeom>
                <a:avLst/>
                <a:gdLst>
                  <a:gd name="T0" fmla="*/ 0 w 13"/>
                  <a:gd name="T1" fmla="*/ 3 h 3"/>
                  <a:gd name="T2" fmla="*/ 13 w 13"/>
                  <a:gd name="T3" fmla="*/ 0 h 3"/>
                  <a:gd name="T4" fmla="*/ 0 w 13"/>
                  <a:gd name="T5" fmla="*/ 3 h 3"/>
                </a:gdLst>
                <a:ahLst/>
                <a:cxnLst>
                  <a:cxn ang="0">
                    <a:pos x="T0" y="T1"/>
                  </a:cxn>
                  <a:cxn ang="0">
                    <a:pos x="T2" y="T3"/>
                  </a:cxn>
                  <a:cxn ang="0">
                    <a:pos x="T4" y="T5"/>
                  </a:cxn>
                </a:cxnLst>
                <a:rect l="0" t="0" r="r" b="b"/>
                <a:pathLst>
                  <a:path w="13" h="3">
                    <a:moveTo>
                      <a:pt x="0" y="3"/>
                    </a:moveTo>
                    <a:cubicBezTo>
                      <a:pt x="5" y="1"/>
                      <a:pt x="10" y="2"/>
                      <a:pt x="13" y="0"/>
                    </a:cubicBezTo>
                    <a:cubicBezTo>
                      <a:pt x="9" y="1"/>
                      <a:pt x="4" y="2"/>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2">
                <a:extLst>
                  <a:ext uri="{FF2B5EF4-FFF2-40B4-BE49-F238E27FC236}">
                    <a16:creationId xmlns="" xmlns:a16="http://schemas.microsoft.com/office/drawing/2014/main" id="{7C209C50-9F31-4FC6-9FCF-3FEC2DB0778C}"/>
                  </a:ext>
                </a:extLst>
              </p:cNvPr>
              <p:cNvSpPr>
                <a:spLocks/>
              </p:cNvSpPr>
              <p:nvPr/>
            </p:nvSpPr>
            <p:spPr bwMode="auto">
              <a:xfrm>
                <a:off x="3090863" y="-1636713"/>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83">
                <a:extLst>
                  <a:ext uri="{FF2B5EF4-FFF2-40B4-BE49-F238E27FC236}">
                    <a16:creationId xmlns="" xmlns:a16="http://schemas.microsoft.com/office/drawing/2014/main" id="{8F1FBB9C-3495-40C4-8335-782FEF8D23DC}"/>
                  </a:ext>
                </a:extLst>
              </p:cNvPr>
              <p:cNvSpPr>
                <a:spLocks/>
              </p:cNvSpPr>
              <p:nvPr/>
            </p:nvSpPr>
            <p:spPr bwMode="auto">
              <a:xfrm>
                <a:off x="3079750" y="-1636713"/>
                <a:ext cx="47625" cy="15875"/>
              </a:xfrm>
              <a:custGeom>
                <a:avLst/>
                <a:gdLst>
                  <a:gd name="T0" fmla="*/ 13 w 13"/>
                  <a:gd name="T1" fmla="*/ 0 h 4"/>
                  <a:gd name="T2" fmla="*/ 0 w 13"/>
                  <a:gd name="T3" fmla="*/ 3 h 4"/>
                  <a:gd name="T4" fmla="*/ 13 w 13"/>
                  <a:gd name="T5" fmla="*/ 0 h 4"/>
                </a:gdLst>
                <a:ahLst/>
                <a:cxnLst>
                  <a:cxn ang="0">
                    <a:pos x="T0" y="T1"/>
                  </a:cxn>
                  <a:cxn ang="0">
                    <a:pos x="T2" y="T3"/>
                  </a:cxn>
                  <a:cxn ang="0">
                    <a:pos x="T4" y="T5"/>
                  </a:cxn>
                </a:cxnLst>
                <a:rect l="0" t="0" r="r" b="b"/>
                <a:pathLst>
                  <a:path w="13" h="4">
                    <a:moveTo>
                      <a:pt x="13" y="0"/>
                    </a:moveTo>
                    <a:cubicBezTo>
                      <a:pt x="9" y="1"/>
                      <a:pt x="1" y="2"/>
                      <a:pt x="0" y="3"/>
                    </a:cubicBezTo>
                    <a:cubicBezTo>
                      <a:pt x="4" y="4"/>
                      <a:pt x="10" y="1"/>
                      <a:pt x="1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84">
                <a:extLst>
                  <a:ext uri="{FF2B5EF4-FFF2-40B4-BE49-F238E27FC236}">
                    <a16:creationId xmlns="" xmlns:a16="http://schemas.microsoft.com/office/drawing/2014/main" id="{329AF0C7-9F7D-4C82-9819-E4B8ABAE5119}"/>
                  </a:ext>
                </a:extLst>
              </p:cNvPr>
              <p:cNvSpPr>
                <a:spLocks/>
              </p:cNvSpPr>
              <p:nvPr/>
            </p:nvSpPr>
            <p:spPr bwMode="auto">
              <a:xfrm>
                <a:off x="3071813" y="-1636713"/>
                <a:ext cx="14288" cy="476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1" y="0"/>
                      <a:pt x="0" y="1"/>
                    </a:cubicBezTo>
                    <a:cubicBezTo>
                      <a:pt x="1" y="0"/>
                      <a:pt x="4" y="1"/>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85">
                <a:extLst>
                  <a:ext uri="{FF2B5EF4-FFF2-40B4-BE49-F238E27FC236}">
                    <a16:creationId xmlns="" xmlns:a16="http://schemas.microsoft.com/office/drawing/2014/main" id="{08381BE2-B745-4DA4-BE70-4BA15D12854D}"/>
                  </a:ext>
                </a:extLst>
              </p:cNvPr>
              <p:cNvSpPr>
                <a:spLocks/>
              </p:cNvSpPr>
              <p:nvPr/>
            </p:nvSpPr>
            <p:spPr bwMode="auto">
              <a:xfrm>
                <a:off x="3038475" y="-1628775"/>
                <a:ext cx="11113" cy="3175"/>
              </a:xfrm>
              <a:custGeom>
                <a:avLst/>
                <a:gdLst>
                  <a:gd name="T0" fmla="*/ 3 w 3"/>
                  <a:gd name="T1" fmla="*/ 0 h 1"/>
                  <a:gd name="T2" fmla="*/ 0 w 3"/>
                  <a:gd name="T3" fmla="*/ 1 h 1"/>
                  <a:gd name="T4" fmla="*/ 1 w 3"/>
                  <a:gd name="T5" fmla="*/ 1 h 1"/>
                  <a:gd name="T6" fmla="*/ 3 w 3"/>
                  <a:gd name="T7" fmla="*/ 0 h 1"/>
                </a:gdLst>
                <a:ahLst/>
                <a:cxnLst>
                  <a:cxn ang="0">
                    <a:pos x="T0" y="T1"/>
                  </a:cxn>
                  <a:cxn ang="0">
                    <a:pos x="T2" y="T3"/>
                  </a:cxn>
                  <a:cxn ang="0">
                    <a:pos x="T4" y="T5"/>
                  </a:cxn>
                  <a:cxn ang="0">
                    <a:pos x="T6" y="T7"/>
                  </a:cxn>
                </a:cxnLst>
                <a:rect l="0" t="0" r="r" b="b"/>
                <a:pathLst>
                  <a:path w="3" h="1">
                    <a:moveTo>
                      <a:pt x="3" y="0"/>
                    </a:moveTo>
                    <a:cubicBezTo>
                      <a:pt x="0" y="1"/>
                      <a:pt x="0" y="1"/>
                      <a:pt x="0" y="1"/>
                    </a:cubicBezTo>
                    <a:cubicBezTo>
                      <a:pt x="1" y="1"/>
                      <a:pt x="1" y="1"/>
                      <a:pt x="1" y="1"/>
                    </a:cubicBezTo>
                    <a:cubicBezTo>
                      <a:pt x="2" y="1"/>
                      <a:pt x="3" y="1"/>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86">
                <a:extLst>
                  <a:ext uri="{FF2B5EF4-FFF2-40B4-BE49-F238E27FC236}">
                    <a16:creationId xmlns="" xmlns:a16="http://schemas.microsoft.com/office/drawing/2014/main" id="{F8F21110-CE9B-425A-923A-F522FFFCA790}"/>
                  </a:ext>
                </a:extLst>
              </p:cNvPr>
              <p:cNvSpPr>
                <a:spLocks/>
              </p:cNvSpPr>
              <p:nvPr/>
            </p:nvSpPr>
            <p:spPr bwMode="auto">
              <a:xfrm>
                <a:off x="3030538" y="-1617663"/>
                <a:ext cx="7938"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1"/>
                      <a:pt x="0" y="1"/>
                    </a:cubicBezTo>
                    <a:cubicBezTo>
                      <a:pt x="0" y="1"/>
                      <a:pt x="1" y="1"/>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87">
                <a:extLst>
                  <a:ext uri="{FF2B5EF4-FFF2-40B4-BE49-F238E27FC236}">
                    <a16:creationId xmlns="" xmlns:a16="http://schemas.microsoft.com/office/drawing/2014/main" id="{F2C0B742-C6A8-47F7-B403-BD32C8475D2E}"/>
                  </a:ext>
                </a:extLst>
              </p:cNvPr>
              <p:cNvSpPr>
                <a:spLocks/>
              </p:cNvSpPr>
              <p:nvPr/>
            </p:nvSpPr>
            <p:spPr bwMode="auto">
              <a:xfrm>
                <a:off x="3038475" y="-1625600"/>
                <a:ext cx="33338" cy="7938"/>
              </a:xfrm>
              <a:custGeom>
                <a:avLst/>
                <a:gdLst>
                  <a:gd name="T0" fmla="*/ 6 w 9"/>
                  <a:gd name="T1" fmla="*/ 1 h 2"/>
                  <a:gd name="T2" fmla="*/ 0 w 9"/>
                  <a:gd name="T3" fmla="*/ 2 h 2"/>
                  <a:gd name="T4" fmla="*/ 9 w 9"/>
                  <a:gd name="T5" fmla="*/ 1 h 2"/>
                  <a:gd name="T6" fmla="*/ 6 w 9"/>
                  <a:gd name="T7" fmla="*/ 1 h 2"/>
                </a:gdLst>
                <a:ahLst/>
                <a:cxnLst>
                  <a:cxn ang="0">
                    <a:pos x="T0" y="T1"/>
                  </a:cxn>
                  <a:cxn ang="0">
                    <a:pos x="T2" y="T3"/>
                  </a:cxn>
                  <a:cxn ang="0">
                    <a:pos x="T4" y="T5"/>
                  </a:cxn>
                  <a:cxn ang="0">
                    <a:pos x="T6" y="T7"/>
                  </a:cxn>
                </a:cxnLst>
                <a:rect l="0" t="0" r="r" b="b"/>
                <a:pathLst>
                  <a:path w="9" h="2">
                    <a:moveTo>
                      <a:pt x="6" y="1"/>
                    </a:moveTo>
                    <a:cubicBezTo>
                      <a:pt x="4" y="0"/>
                      <a:pt x="2" y="1"/>
                      <a:pt x="0" y="2"/>
                    </a:cubicBezTo>
                    <a:cubicBezTo>
                      <a:pt x="3" y="2"/>
                      <a:pt x="7" y="2"/>
                      <a:pt x="9" y="1"/>
                    </a:cubicBezTo>
                    <a:lnTo>
                      <a:pt x="6"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Rectangle 388">
                <a:extLst>
                  <a:ext uri="{FF2B5EF4-FFF2-40B4-BE49-F238E27FC236}">
                    <a16:creationId xmlns="" xmlns:a16="http://schemas.microsoft.com/office/drawing/2014/main" id="{532F27D8-4CEE-4C32-86A5-E37DC1472746}"/>
                  </a:ext>
                </a:extLst>
              </p:cNvPr>
              <p:cNvSpPr>
                <a:spLocks noChangeArrowheads="1"/>
              </p:cNvSpPr>
              <p:nvPr/>
            </p:nvSpPr>
            <p:spPr bwMode="auto">
              <a:xfrm>
                <a:off x="3011488" y="-1612900"/>
                <a:ext cx="793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9" name="组合 68">
              <a:extLst>
                <a:ext uri="{FF2B5EF4-FFF2-40B4-BE49-F238E27FC236}">
                  <a16:creationId xmlns="" xmlns:a16="http://schemas.microsoft.com/office/drawing/2014/main" id="{147224D9-04B5-41D1-9EBC-4A7C9DFB06A1}"/>
                </a:ext>
              </a:extLst>
            </p:cNvPr>
            <p:cNvGrpSpPr/>
            <p:nvPr/>
          </p:nvGrpSpPr>
          <p:grpSpPr>
            <a:xfrm>
              <a:off x="2894920" y="2377457"/>
              <a:ext cx="1636713" cy="522288"/>
              <a:chOff x="2125663" y="-1422400"/>
              <a:chExt cx="1636713" cy="522288"/>
            </a:xfrm>
          </p:grpSpPr>
          <p:sp>
            <p:nvSpPr>
              <p:cNvPr id="70" name="Freeform 389">
                <a:extLst>
                  <a:ext uri="{FF2B5EF4-FFF2-40B4-BE49-F238E27FC236}">
                    <a16:creationId xmlns="" xmlns:a16="http://schemas.microsoft.com/office/drawing/2014/main" id="{86419973-25CB-4A8E-B0E9-EC728D8EA2AC}"/>
                  </a:ext>
                </a:extLst>
              </p:cNvPr>
              <p:cNvSpPr>
                <a:spLocks/>
              </p:cNvSpPr>
              <p:nvPr/>
            </p:nvSpPr>
            <p:spPr bwMode="auto">
              <a:xfrm>
                <a:off x="3567113" y="-1350963"/>
                <a:ext cx="7938"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0" y="0"/>
                      <a:pt x="1"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0">
                <a:extLst>
                  <a:ext uri="{FF2B5EF4-FFF2-40B4-BE49-F238E27FC236}">
                    <a16:creationId xmlns="" xmlns:a16="http://schemas.microsoft.com/office/drawing/2014/main" id="{4EC66944-858C-4A97-8040-A239C1DBC831}"/>
                  </a:ext>
                </a:extLst>
              </p:cNvPr>
              <p:cNvSpPr>
                <a:spLocks/>
              </p:cNvSpPr>
              <p:nvPr/>
            </p:nvSpPr>
            <p:spPr bwMode="auto">
              <a:xfrm>
                <a:off x="3559175" y="-1350963"/>
                <a:ext cx="7938" cy="3175"/>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0"/>
                      <a:pt x="0" y="1"/>
                    </a:cubicBez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91">
                <a:extLst>
                  <a:ext uri="{FF2B5EF4-FFF2-40B4-BE49-F238E27FC236}">
                    <a16:creationId xmlns="" xmlns:a16="http://schemas.microsoft.com/office/drawing/2014/main" id="{FC132822-9F04-46B0-A68C-79AB06DD2C58}"/>
                  </a:ext>
                </a:extLst>
              </p:cNvPr>
              <p:cNvSpPr>
                <a:spLocks noEditPoints="1"/>
              </p:cNvSpPr>
              <p:nvPr/>
            </p:nvSpPr>
            <p:spPr bwMode="auto">
              <a:xfrm>
                <a:off x="2125663" y="-1422400"/>
                <a:ext cx="1636713" cy="522288"/>
              </a:xfrm>
              <a:custGeom>
                <a:avLst/>
                <a:gdLst>
                  <a:gd name="T0" fmla="*/ 347 w 436"/>
                  <a:gd name="T1" fmla="*/ 52 h 139"/>
                  <a:gd name="T2" fmla="*/ 283 w 436"/>
                  <a:gd name="T3" fmla="*/ 60 h 139"/>
                  <a:gd name="T4" fmla="*/ 252 w 436"/>
                  <a:gd name="T5" fmla="*/ 62 h 139"/>
                  <a:gd name="T6" fmla="*/ 235 w 436"/>
                  <a:gd name="T7" fmla="*/ 61 h 139"/>
                  <a:gd name="T8" fmla="*/ 358 w 436"/>
                  <a:gd name="T9" fmla="*/ 40 h 139"/>
                  <a:gd name="T10" fmla="*/ 292 w 436"/>
                  <a:gd name="T11" fmla="*/ 47 h 139"/>
                  <a:gd name="T12" fmla="*/ 276 w 436"/>
                  <a:gd name="T13" fmla="*/ 45 h 139"/>
                  <a:gd name="T14" fmla="*/ 257 w 436"/>
                  <a:gd name="T15" fmla="*/ 44 h 139"/>
                  <a:gd name="T16" fmla="*/ 329 w 436"/>
                  <a:gd name="T17" fmla="*/ 32 h 139"/>
                  <a:gd name="T18" fmla="*/ 308 w 436"/>
                  <a:gd name="T19" fmla="*/ 31 h 139"/>
                  <a:gd name="T20" fmla="*/ 192 w 436"/>
                  <a:gd name="T21" fmla="*/ 36 h 139"/>
                  <a:gd name="T22" fmla="*/ 261 w 436"/>
                  <a:gd name="T23" fmla="*/ 31 h 139"/>
                  <a:gd name="T24" fmla="*/ 254 w 436"/>
                  <a:gd name="T25" fmla="*/ 27 h 139"/>
                  <a:gd name="T26" fmla="*/ 147 w 436"/>
                  <a:gd name="T27" fmla="*/ 30 h 139"/>
                  <a:gd name="T28" fmla="*/ 217 w 436"/>
                  <a:gd name="T29" fmla="*/ 23 h 139"/>
                  <a:gd name="T30" fmla="*/ 19 w 436"/>
                  <a:gd name="T31" fmla="*/ 10 h 139"/>
                  <a:gd name="T32" fmla="*/ 12 w 436"/>
                  <a:gd name="T33" fmla="*/ 28 h 139"/>
                  <a:gd name="T34" fmla="*/ 12 w 436"/>
                  <a:gd name="T35" fmla="*/ 38 h 139"/>
                  <a:gd name="T36" fmla="*/ 11 w 436"/>
                  <a:gd name="T37" fmla="*/ 51 h 139"/>
                  <a:gd name="T38" fmla="*/ 10 w 436"/>
                  <a:gd name="T39" fmla="*/ 59 h 139"/>
                  <a:gd name="T40" fmla="*/ 8 w 436"/>
                  <a:gd name="T41" fmla="*/ 70 h 139"/>
                  <a:gd name="T42" fmla="*/ 6 w 436"/>
                  <a:gd name="T43" fmla="*/ 84 h 139"/>
                  <a:gd name="T44" fmla="*/ 4 w 436"/>
                  <a:gd name="T45" fmla="*/ 93 h 139"/>
                  <a:gd name="T46" fmla="*/ 38 w 436"/>
                  <a:gd name="T47" fmla="*/ 119 h 139"/>
                  <a:gd name="T48" fmla="*/ 141 w 436"/>
                  <a:gd name="T49" fmla="*/ 137 h 139"/>
                  <a:gd name="T50" fmla="*/ 166 w 436"/>
                  <a:gd name="T51" fmla="*/ 138 h 139"/>
                  <a:gd name="T52" fmla="*/ 317 w 436"/>
                  <a:gd name="T53" fmla="*/ 125 h 139"/>
                  <a:gd name="T54" fmla="*/ 138 w 436"/>
                  <a:gd name="T55" fmla="*/ 130 h 139"/>
                  <a:gd name="T56" fmla="*/ 121 w 436"/>
                  <a:gd name="T57" fmla="*/ 127 h 139"/>
                  <a:gd name="T58" fmla="*/ 194 w 436"/>
                  <a:gd name="T59" fmla="*/ 130 h 139"/>
                  <a:gd name="T60" fmla="*/ 199 w 436"/>
                  <a:gd name="T61" fmla="*/ 130 h 139"/>
                  <a:gd name="T62" fmla="*/ 167 w 436"/>
                  <a:gd name="T63" fmla="*/ 126 h 139"/>
                  <a:gd name="T64" fmla="*/ 295 w 436"/>
                  <a:gd name="T65" fmla="*/ 115 h 139"/>
                  <a:gd name="T66" fmla="*/ 369 w 436"/>
                  <a:gd name="T67" fmla="*/ 98 h 139"/>
                  <a:gd name="T68" fmla="*/ 221 w 436"/>
                  <a:gd name="T69" fmla="*/ 112 h 139"/>
                  <a:gd name="T70" fmla="*/ 251 w 436"/>
                  <a:gd name="T71" fmla="*/ 106 h 139"/>
                  <a:gd name="T72" fmla="*/ 341 w 436"/>
                  <a:gd name="T73" fmla="*/ 89 h 139"/>
                  <a:gd name="T74" fmla="*/ 337 w 436"/>
                  <a:gd name="T75" fmla="*/ 89 h 139"/>
                  <a:gd name="T76" fmla="*/ 347 w 436"/>
                  <a:gd name="T77" fmla="*/ 85 h 139"/>
                  <a:gd name="T78" fmla="*/ 226 w 436"/>
                  <a:gd name="T79" fmla="*/ 98 h 139"/>
                  <a:gd name="T80" fmla="*/ 290 w 436"/>
                  <a:gd name="T81" fmla="*/ 88 h 139"/>
                  <a:gd name="T82" fmla="*/ 293 w 436"/>
                  <a:gd name="T83" fmla="*/ 84 h 139"/>
                  <a:gd name="T84" fmla="*/ 257 w 436"/>
                  <a:gd name="T85" fmla="*/ 89 h 139"/>
                  <a:gd name="T86" fmla="*/ 240 w 436"/>
                  <a:gd name="T87" fmla="*/ 89 h 139"/>
                  <a:gd name="T88" fmla="*/ 232 w 436"/>
                  <a:gd name="T89" fmla="*/ 87 h 139"/>
                  <a:gd name="T90" fmla="*/ 323 w 436"/>
                  <a:gd name="T91" fmla="*/ 72 h 139"/>
                  <a:gd name="T92" fmla="*/ 313 w 436"/>
                  <a:gd name="T93" fmla="*/ 70 h 139"/>
                  <a:gd name="T94" fmla="*/ 249 w 436"/>
                  <a:gd name="T95" fmla="*/ 74 h 139"/>
                  <a:gd name="T96" fmla="*/ 153 w 436"/>
                  <a:gd name="T97" fmla="*/ 72 h 139"/>
                  <a:gd name="T98" fmla="*/ 289 w 436"/>
                  <a:gd name="T99" fmla="*/ 47 h 139"/>
                  <a:gd name="T100" fmla="*/ 253 w 436"/>
                  <a:gd name="T101" fmla="*/ 43 h 139"/>
                  <a:gd name="T102" fmla="*/ 178 w 436"/>
                  <a:gd name="T103" fmla="*/ 130 h 139"/>
                  <a:gd name="T104" fmla="*/ 257 w 436"/>
                  <a:gd name="T105" fmla="*/ 80 h 139"/>
                  <a:gd name="T106" fmla="*/ 227 w 436"/>
                  <a:gd name="T107" fmla="*/ 116 h 139"/>
                  <a:gd name="T108" fmla="*/ 313 w 436"/>
                  <a:gd name="T109" fmla="*/ 107 h 139"/>
                  <a:gd name="T110" fmla="*/ 201 w 436"/>
                  <a:gd name="T111" fmla="*/ 117 h 139"/>
                  <a:gd name="T112" fmla="*/ 226 w 436"/>
                  <a:gd name="T113" fmla="*/ 88 h 139"/>
                  <a:gd name="T114" fmla="*/ 228 w 436"/>
                  <a:gd name="T115" fmla="*/ 90 h 139"/>
                  <a:gd name="T116" fmla="*/ 242 w 436"/>
                  <a:gd name="T117" fmla="*/ 74 h 139"/>
                  <a:gd name="T118" fmla="*/ 242 w 436"/>
                  <a:gd name="T119" fmla="*/ 76 h 139"/>
                  <a:gd name="T120" fmla="*/ 229 w 436"/>
                  <a:gd name="T121" fmla="*/ 77 h 139"/>
                  <a:gd name="T122" fmla="*/ 220 w 436"/>
                  <a:gd name="T123" fmla="*/ 91 h 139"/>
                  <a:gd name="T124" fmla="*/ 145 w 436"/>
                  <a:gd name="T125" fmla="*/ 9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139">
                    <a:moveTo>
                      <a:pt x="153" y="72"/>
                    </a:moveTo>
                    <a:cubicBezTo>
                      <a:pt x="228" y="72"/>
                      <a:pt x="302" y="63"/>
                      <a:pt x="375" y="49"/>
                    </a:cubicBezTo>
                    <a:cubicBezTo>
                      <a:pt x="395" y="43"/>
                      <a:pt x="417" y="42"/>
                      <a:pt x="436" y="33"/>
                    </a:cubicBezTo>
                    <a:cubicBezTo>
                      <a:pt x="407" y="41"/>
                      <a:pt x="376" y="45"/>
                      <a:pt x="347" y="52"/>
                    </a:cubicBezTo>
                    <a:cubicBezTo>
                      <a:pt x="342" y="54"/>
                      <a:pt x="337" y="52"/>
                      <a:pt x="333" y="54"/>
                    </a:cubicBezTo>
                    <a:cubicBezTo>
                      <a:pt x="329" y="54"/>
                      <a:pt x="324" y="57"/>
                      <a:pt x="322" y="55"/>
                    </a:cubicBezTo>
                    <a:cubicBezTo>
                      <a:pt x="322" y="58"/>
                      <a:pt x="319" y="55"/>
                      <a:pt x="317" y="55"/>
                    </a:cubicBezTo>
                    <a:cubicBezTo>
                      <a:pt x="306" y="57"/>
                      <a:pt x="295" y="60"/>
                      <a:pt x="283" y="60"/>
                    </a:cubicBezTo>
                    <a:cubicBezTo>
                      <a:pt x="280" y="62"/>
                      <a:pt x="276" y="60"/>
                      <a:pt x="272" y="62"/>
                    </a:cubicBezTo>
                    <a:cubicBezTo>
                      <a:pt x="269" y="59"/>
                      <a:pt x="266" y="64"/>
                      <a:pt x="264" y="62"/>
                    </a:cubicBezTo>
                    <a:cubicBezTo>
                      <a:pt x="264" y="62"/>
                      <a:pt x="264" y="62"/>
                      <a:pt x="264" y="62"/>
                    </a:cubicBezTo>
                    <a:cubicBezTo>
                      <a:pt x="260" y="63"/>
                      <a:pt x="256" y="63"/>
                      <a:pt x="252" y="62"/>
                    </a:cubicBezTo>
                    <a:cubicBezTo>
                      <a:pt x="253" y="62"/>
                      <a:pt x="253" y="62"/>
                      <a:pt x="253" y="62"/>
                    </a:cubicBezTo>
                    <a:cubicBezTo>
                      <a:pt x="247" y="62"/>
                      <a:pt x="240" y="63"/>
                      <a:pt x="234" y="62"/>
                    </a:cubicBezTo>
                    <a:cubicBezTo>
                      <a:pt x="234" y="61"/>
                      <a:pt x="234" y="61"/>
                      <a:pt x="234" y="61"/>
                    </a:cubicBezTo>
                    <a:cubicBezTo>
                      <a:pt x="235" y="61"/>
                      <a:pt x="235" y="61"/>
                      <a:pt x="235" y="61"/>
                    </a:cubicBezTo>
                    <a:cubicBezTo>
                      <a:pt x="236" y="60"/>
                      <a:pt x="235" y="58"/>
                      <a:pt x="237" y="58"/>
                    </a:cubicBezTo>
                    <a:cubicBezTo>
                      <a:pt x="293" y="54"/>
                      <a:pt x="348" y="43"/>
                      <a:pt x="403" y="32"/>
                    </a:cubicBezTo>
                    <a:cubicBezTo>
                      <a:pt x="403" y="31"/>
                      <a:pt x="403" y="31"/>
                      <a:pt x="403" y="31"/>
                    </a:cubicBezTo>
                    <a:cubicBezTo>
                      <a:pt x="388" y="33"/>
                      <a:pt x="373" y="37"/>
                      <a:pt x="358" y="40"/>
                    </a:cubicBezTo>
                    <a:cubicBezTo>
                      <a:pt x="356" y="39"/>
                      <a:pt x="356" y="39"/>
                      <a:pt x="356" y="39"/>
                    </a:cubicBezTo>
                    <a:cubicBezTo>
                      <a:pt x="358" y="38"/>
                      <a:pt x="361" y="38"/>
                      <a:pt x="363" y="36"/>
                    </a:cubicBezTo>
                    <a:cubicBezTo>
                      <a:pt x="358" y="36"/>
                      <a:pt x="354" y="37"/>
                      <a:pt x="350" y="38"/>
                    </a:cubicBezTo>
                    <a:cubicBezTo>
                      <a:pt x="330" y="40"/>
                      <a:pt x="311" y="45"/>
                      <a:pt x="292" y="47"/>
                    </a:cubicBezTo>
                    <a:cubicBezTo>
                      <a:pt x="289" y="46"/>
                      <a:pt x="289" y="46"/>
                      <a:pt x="289" y="46"/>
                    </a:cubicBezTo>
                    <a:cubicBezTo>
                      <a:pt x="300" y="44"/>
                      <a:pt x="313" y="43"/>
                      <a:pt x="323" y="41"/>
                    </a:cubicBezTo>
                    <a:cubicBezTo>
                      <a:pt x="280" y="46"/>
                      <a:pt x="280" y="46"/>
                      <a:pt x="280" y="46"/>
                    </a:cubicBezTo>
                    <a:cubicBezTo>
                      <a:pt x="276" y="45"/>
                      <a:pt x="276" y="45"/>
                      <a:pt x="276" y="45"/>
                    </a:cubicBezTo>
                    <a:cubicBezTo>
                      <a:pt x="279" y="45"/>
                      <a:pt x="282" y="44"/>
                      <a:pt x="285" y="44"/>
                    </a:cubicBezTo>
                    <a:cubicBezTo>
                      <a:pt x="296" y="42"/>
                      <a:pt x="308" y="41"/>
                      <a:pt x="317" y="39"/>
                    </a:cubicBezTo>
                    <a:cubicBezTo>
                      <a:pt x="294" y="42"/>
                      <a:pt x="294" y="42"/>
                      <a:pt x="294" y="42"/>
                    </a:cubicBezTo>
                    <a:cubicBezTo>
                      <a:pt x="282" y="43"/>
                      <a:pt x="269" y="45"/>
                      <a:pt x="257" y="44"/>
                    </a:cubicBezTo>
                    <a:cubicBezTo>
                      <a:pt x="258" y="42"/>
                      <a:pt x="255" y="45"/>
                      <a:pt x="255" y="43"/>
                    </a:cubicBezTo>
                    <a:cubicBezTo>
                      <a:pt x="261" y="42"/>
                      <a:pt x="261" y="42"/>
                      <a:pt x="261" y="42"/>
                    </a:cubicBezTo>
                    <a:cubicBezTo>
                      <a:pt x="260" y="42"/>
                      <a:pt x="259" y="41"/>
                      <a:pt x="259" y="41"/>
                    </a:cubicBezTo>
                    <a:cubicBezTo>
                      <a:pt x="283" y="38"/>
                      <a:pt x="306" y="35"/>
                      <a:pt x="329" y="32"/>
                    </a:cubicBezTo>
                    <a:cubicBezTo>
                      <a:pt x="305" y="35"/>
                      <a:pt x="282" y="37"/>
                      <a:pt x="258" y="40"/>
                    </a:cubicBezTo>
                    <a:cubicBezTo>
                      <a:pt x="256" y="39"/>
                      <a:pt x="256" y="39"/>
                      <a:pt x="256" y="39"/>
                    </a:cubicBezTo>
                    <a:cubicBezTo>
                      <a:pt x="279" y="36"/>
                      <a:pt x="303" y="34"/>
                      <a:pt x="326" y="30"/>
                    </a:cubicBezTo>
                    <a:cubicBezTo>
                      <a:pt x="320" y="27"/>
                      <a:pt x="314" y="32"/>
                      <a:pt x="308" y="31"/>
                    </a:cubicBezTo>
                    <a:cubicBezTo>
                      <a:pt x="305" y="30"/>
                      <a:pt x="302" y="32"/>
                      <a:pt x="299" y="31"/>
                    </a:cubicBezTo>
                    <a:cubicBezTo>
                      <a:pt x="302" y="29"/>
                      <a:pt x="302" y="29"/>
                      <a:pt x="302" y="29"/>
                    </a:cubicBezTo>
                    <a:cubicBezTo>
                      <a:pt x="278" y="33"/>
                      <a:pt x="254" y="35"/>
                      <a:pt x="230" y="35"/>
                    </a:cubicBezTo>
                    <a:cubicBezTo>
                      <a:pt x="217" y="35"/>
                      <a:pt x="204" y="38"/>
                      <a:pt x="192" y="36"/>
                    </a:cubicBezTo>
                    <a:cubicBezTo>
                      <a:pt x="209" y="34"/>
                      <a:pt x="227" y="34"/>
                      <a:pt x="242" y="32"/>
                    </a:cubicBezTo>
                    <a:cubicBezTo>
                      <a:pt x="242" y="32"/>
                      <a:pt x="242" y="32"/>
                      <a:pt x="242" y="32"/>
                    </a:cubicBezTo>
                    <a:cubicBezTo>
                      <a:pt x="243" y="30"/>
                      <a:pt x="244" y="32"/>
                      <a:pt x="244" y="32"/>
                    </a:cubicBezTo>
                    <a:cubicBezTo>
                      <a:pt x="261" y="31"/>
                      <a:pt x="261" y="31"/>
                      <a:pt x="261" y="31"/>
                    </a:cubicBezTo>
                    <a:cubicBezTo>
                      <a:pt x="267" y="28"/>
                      <a:pt x="274" y="30"/>
                      <a:pt x="282" y="28"/>
                    </a:cubicBezTo>
                    <a:cubicBezTo>
                      <a:pt x="284" y="25"/>
                      <a:pt x="288" y="26"/>
                      <a:pt x="291" y="25"/>
                    </a:cubicBezTo>
                    <a:cubicBezTo>
                      <a:pt x="278" y="26"/>
                      <a:pt x="265" y="29"/>
                      <a:pt x="252" y="28"/>
                    </a:cubicBezTo>
                    <a:cubicBezTo>
                      <a:pt x="254" y="27"/>
                      <a:pt x="254" y="27"/>
                      <a:pt x="254" y="27"/>
                    </a:cubicBezTo>
                    <a:cubicBezTo>
                      <a:pt x="250" y="26"/>
                      <a:pt x="250" y="26"/>
                      <a:pt x="250" y="26"/>
                    </a:cubicBezTo>
                    <a:cubicBezTo>
                      <a:pt x="223" y="28"/>
                      <a:pt x="197" y="31"/>
                      <a:pt x="169" y="30"/>
                    </a:cubicBezTo>
                    <a:cubicBezTo>
                      <a:pt x="167" y="29"/>
                      <a:pt x="164" y="33"/>
                      <a:pt x="162" y="30"/>
                    </a:cubicBezTo>
                    <a:cubicBezTo>
                      <a:pt x="158" y="31"/>
                      <a:pt x="152" y="30"/>
                      <a:pt x="147" y="30"/>
                    </a:cubicBezTo>
                    <a:cubicBezTo>
                      <a:pt x="137" y="27"/>
                      <a:pt x="126" y="27"/>
                      <a:pt x="115" y="25"/>
                    </a:cubicBezTo>
                    <a:cubicBezTo>
                      <a:pt x="107" y="23"/>
                      <a:pt x="107" y="23"/>
                      <a:pt x="107" y="23"/>
                    </a:cubicBezTo>
                    <a:cubicBezTo>
                      <a:pt x="146" y="27"/>
                      <a:pt x="184" y="27"/>
                      <a:pt x="222" y="24"/>
                    </a:cubicBezTo>
                    <a:cubicBezTo>
                      <a:pt x="217" y="23"/>
                      <a:pt x="217" y="23"/>
                      <a:pt x="217" y="23"/>
                    </a:cubicBezTo>
                    <a:cubicBezTo>
                      <a:pt x="164" y="26"/>
                      <a:pt x="110" y="23"/>
                      <a:pt x="56" y="9"/>
                    </a:cubicBezTo>
                    <a:cubicBezTo>
                      <a:pt x="45" y="7"/>
                      <a:pt x="36" y="1"/>
                      <a:pt x="26" y="0"/>
                    </a:cubicBezTo>
                    <a:cubicBezTo>
                      <a:pt x="27" y="1"/>
                      <a:pt x="25" y="2"/>
                      <a:pt x="24" y="3"/>
                    </a:cubicBezTo>
                    <a:cubicBezTo>
                      <a:pt x="21" y="3"/>
                      <a:pt x="21" y="7"/>
                      <a:pt x="19" y="10"/>
                    </a:cubicBezTo>
                    <a:cubicBezTo>
                      <a:pt x="14" y="11"/>
                      <a:pt x="20" y="16"/>
                      <a:pt x="16" y="18"/>
                    </a:cubicBezTo>
                    <a:cubicBezTo>
                      <a:pt x="20" y="20"/>
                      <a:pt x="20" y="20"/>
                      <a:pt x="20" y="20"/>
                    </a:cubicBezTo>
                    <a:cubicBezTo>
                      <a:pt x="17" y="21"/>
                      <a:pt x="16" y="25"/>
                      <a:pt x="13" y="25"/>
                    </a:cubicBezTo>
                    <a:cubicBezTo>
                      <a:pt x="15" y="26"/>
                      <a:pt x="13" y="28"/>
                      <a:pt x="12" y="28"/>
                    </a:cubicBezTo>
                    <a:cubicBezTo>
                      <a:pt x="16" y="31"/>
                      <a:pt x="16" y="31"/>
                      <a:pt x="16" y="31"/>
                    </a:cubicBezTo>
                    <a:cubicBezTo>
                      <a:pt x="14" y="32"/>
                      <a:pt x="14" y="32"/>
                      <a:pt x="14" y="32"/>
                    </a:cubicBezTo>
                    <a:cubicBezTo>
                      <a:pt x="15" y="34"/>
                      <a:pt x="14" y="37"/>
                      <a:pt x="17" y="38"/>
                    </a:cubicBezTo>
                    <a:cubicBezTo>
                      <a:pt x="15" y="39"/>
                      <a:pt x="13" y="36"/>
                      <a:pt x="12" y="38"/>
                    </a:cubicBezTo>
                    <a:cubicBezTo>
                      <a:pt x="10" y="40"/>
                      <a:pt x="11" y="42"/>
                      <a:pt x="12" y="44"/>
                    </a:cubicBezTo>
                    <a:cubicBezTo>
                      <a:pt x="11" y="45"/>
                      <a:pt x="11" y="45"/>
                      <a:pt x="11" y="45"/>
                    </a:cubicBezTo>
                    <a:cubicBezTo>
                      <a:pt x="12" y="47"/>
                      <a:pt x="12" y="47"/>
                      <a:pt x="12" y="47"/>
                    </a:cubicBezTo>
                    <a:cubicBezTo>
                      <a:pt x="9" y="47"/>
                      <a:pt x="12" y="50"/>
                      <a:pt x="11" y="51"/>
                    </a:cubicBezTo>
                    <a:cubicBezTo>
                      <a:pt x="11" y="52"/>
                      <a:pt x="10" y="52"/>
                      <a:pt x="9" y="52"/>
                    </a:cubicBezTo>
                    <a:cubicBezTo>
                      <a:pt x="10" y="54"/>
                      <a:pt x="10" y="54"/>
                      <a:pt x="10" y="54"/>
                    </a:cubicBezTo>
                    <a:cubicBezTo>
                      <a:pt x="9" y="55"/>
                      <a:pt x="9" y="55"/>
                      <a:pt x="9" y="55"/>
                    </a:cubicBezTo>
                    <a:cubicBezTo>
                      <a:pt x="10" y="56"/>
                      <a:pt x="12" y="58"/>
                      <a:pt x="10" y="59"/>
                    </a:cubicBezTo>
                    <a:cubicBezTo>
                      <a:pt x="9" y="59"/>
                      <a:pt x="9" y="59"/>
                      <a:pt x="9" y="58"/>
                    </a:cubicBezTo>
                    <a:cubicBezTo>
                      <a:pt x="10" y="61"/>
                      <a:pt x="10" y="61"/>
                      <a:pt x="10" y="61"/>
                    </a:cubicBezTo>
                    <a:cubicBezTo>
                      <a:pt x="7" y="62"/>
                      <a:pt x="7" y="62"/>
                      <a:pt x="7" y="62"/>
                    </a:cubicBezTo>
                    <a:cubicBezTo>
                      <a:pt x="8" y="63"/>
                      <a:pt x="8" y="68"/>
                      <a:pt x="8" y="70"/>
                    </a:cubicBezTo>
                    <a:cubicBezTo>
                      <a:pt x="6" y="71"/>
                      <a:pt x="5" y="71"/>
                      <a:pt x="3" y="73"/>
                    </a:cubicBezTo>
                    <a:cubicBezTo>
                      <a:pt x="4" y="73"/>
                      <a:pt x="4" y="73"/>
                      <a:pt x="4" y="73"/>
                    </a:cubicBezTo>
                    <a:cubicBezTo>
                      <a:pt x="6" y="74"/>
                      <a:pt x="4" y="76"/>
                      <a:pt x="4" y="78"/>
                    </a:cubicBezTo>
                    <a:cubicBezTo>
                      <a:pt x="0" y="80"/>
                      <a:pt x="5" y="81"/>
                      <a:pt x="6" y="84"/>
                    </a:cubicBezTo>
                    <a:cubicBezTo>
                      <a:pt x="4" y="85"/>
                      <a:pt x="3" y="86"/>
                      <a:pt x="1" y="85"/>
                    </a:cubicBezTo>
                    <a:cubicBezTo>
                      <a:pt x="3" y="90"/>
                      <a:pt x="3" y="90"/>
                      <a:pt x="3" y="90"/>
                    </a:cubicBezTo>
                    <a:cubicBezTo>
                      <a:pt x="1" y="90"/>
                      <a:pt x="1" y="90"/>
                      <a:pt x="1" y="90"/>
                    </a:cubicBezTo>
                    <a:cubicBezTo>
                      <a:pt x="4" y="93"/>
                      <a:pt x="4" y="93"/>
                      <a:pt x="4" y="93"/>
                    </a:cubicBezTo>
                    <a:cubicBezTo>
                      <a:pt x="3" y="95"/>
                      <a:pt x="1" y="93"/>
                      <a:pt x="1" y="94"/>
                    </a:cubicBezTo>
                    <a:cubicBezTo>
                      <a:pt x="2" y="95"/>
                      <a:pt x="2" y="97"/>
                      <a:pt x="3" y="98"/>
                    </a:cubicBezTo>
                    <a:cubicBezTo>
                      <a:pt x="2" y="99"/>
                      <a:pt x="1" y="98"/>
                      <a:pt x="0" y="98"/>
                    </a:cubicBezTo>
                    <a:cubicBezTo>
                      <a:pt x="8" y="111"/>
                      <a:pt x="24" y="115"/>
                      <a:pt x="38" y="119"/>
                    </a:cubicBezTo>
                    <a:cubicBezTo>
                      <a:pt x="32" y="115"/>
                      <a:pt x="24" y="114"/>
                      <a:pt x="18" y="110"/>
                    </a:cubicBezTo>
                    <a:cubicBezTo>
                      <a:pt x="30" y="114"/>
                      <a:pt x="43" y="118"/>
                      <a:pt x="55" y="122"/>
                    </a:cubicBezTo>
                    <a:cubicBezTo>
                      <a:pt x="56" y="124"/>
                      <a:pt x="56" y="124"/>
                      <a:pt x="56" y="124"/>
                    </a:cubicBezTo>
                    <a:cubicBezTo>
                      <a:pt x="85" y="131"/>
                      <a:pt x="114" y="136"/>
                      <a:pt x="141" y="137"/>
                    </a:cubicBezTo>
                    <a:cubicBezTo>
                      <a:pt x="142" y="136"/>
                      <a:pt x="142" y="136"/>
                      <a:pt x="142" y="136"/>
                    </a:cubicBezTo>
                    <a:cubicBezTo>
                      <a:pt x="148" y="139"/>
                      <a:pt x="154" y="137"/>
                      <a:pt x="159" y="139"/>
                    </a:cubicBezTo>
                    <a:cubicBezTo>
                      <a:pt x="162" y="137"/>
                      <a:pt x="167" y="136"/>
                      <a:pt x="170" y="138"/>
                    </a:cubicBezTo>
                    <a:cubicBezTo>
                      <a:pt x="169" y="138"/>
                      <a:pt x="167" y="138"/>
                      <a:pt x="166" y="138"/>
                    </a:cubicBezTo>
                    <a:cubicBezTo>
                      <a:pt x="167" y="138"/>
                      <a:pt x="167" y="139"/>
                      <a:pt x="167" y="139"/>
                    </a:cubicBezTo>
                    <a:cubicBezTo>
                      <a:pt x="169" y="139"/>
                      <a:pt x="171" y="139"/>
                      <a:pt x="171" y="137"/>
                    </a:cubicBezTo>
                    <a:cubicBezTo>
                      <a:pt x="245" y="138"/>
                      <a:pt x="318" y="128"/>
                      <a:pt x="390" y="113"/>
                    </a:cubicBezTo>
                    <a:cubicBezTo>
                      <a:pt x="366" y="117"/>
                      <a:pt x="341" y="122"/>
                      <a:pt x="317" y="125"/>
                    </a:cubicBezTo>
                    <a:cubicBezTo>
                      <a:pt x="239" y="134"/>
                      <a:pt x="239" y="134"/>
                      <a:pt x="239" y="134"/>
                    </a:cubicBezTo>
                    <a:cubicBezTo>
                      <a:pt x="219" y="133"/>
                      <a:pt x="200" y="136"/>
                      <a:pt x="180" y="133"/>
                    </a:cubicBezTo>
                    <a:cubicBezTo>
                      <a:pt x="170" y="135"/>
                      <a:pt x="160" y="130"/>
                      <a:pt x="150" y="132"/>
                    </a:cubicBezTo>
                    <a:cubicBezTo>
                      <a:pt x="146" y="131"/>
                      <a:pt x="141" y="130"/>
                      <a:pt x="138" y="130"/>
                    </a:cubicBezTo>
                    <a:cubicBezTo>
                      <a:pt x="140" y="132"/>
                      <a:pt x="140" y="132"/>
                      <a:pt x="140" y="132"/>
                    </a:cubicBezTo>
                    <a:cubicBezTo>
                      <a:pt x="139" y="133"/>
                      <a:pt x="136" y="132"/>
                      <a:pt x="135" y="132"/>
                    </a:cubicBezTo>
                    <a:cubicBezTo>
                      <a:pt x="136" y="131"/>
                      <a:pt x="137" y="131"/>
                      <a:pt x="137" y="130"/>
                    </a:cubicBezTo>
                    <a:cubicBezTo>
                      <a:pt x="132" y="129"/>
                      <a:pt x="126" y="130"/>
                      <a:pt x="121" y="127"/>
                    </a:cubicBezTo>
                    <a:cubicBezTo>
                      <a:pt x="144" y="128"/>
                      <a:pt x="168" y="131"/>
                      <a:pt x="192" y="130"/>
                    </a:cubicBezTo>
                    <a:cubicBezTo>
                      <a:pt x="191" y="129"/>
                      <a:pt x="191" y="129"/>
                      <a:pt x="191" y="129"/>
                    </a:cubicBezTo>
                    <a:cubicBezTo>
                      <a:pt x="192" y="129"/>
                      <a:pt x="192" y="129"/>
                      <a:pt x="192" y="129"/>
                    </a:cubicBezTo>
                    <a:cubicBezTo>
                      <a:pt x="193" y="129"/>
                      <a:pt x="194" y="129"/>
                      <a:pt x="194" y="130"/>
                    </a:cubicBezTo>
                    <a:cubicBezTo>
                      <a:pt x="193" y="130"/>
                      <a:pt x="193" y="130"/>
                      <a:pt x="193" y="130"/>
                    </a:cubicBezTo>
                    <a:cubicBezTo>
                      <a:pt x="197" y="131"/>
                      <a:pt x="197" y="131"/>
                      <a:pt x="197" y="131"/>
                    </a:cubicBezTo>
                    <a:cubicBezTo>
                      <a:pt x="196" y="132"/>
                      <a:pt x="196" y="132"/>
                      <a:pt x="196" y="132"/>
                    </a:cubicBezTo>
                    <a:cubicBezTo>
                      <a:pt x="197" y="133"/>
                      <a:pt x="197" y="130"/>
                      <a:pt x="199" y="130"/>
                    </a:cubicBezTo>
                    <a:cubicBezTo>
                      <a:pt x="197" y="129"/>
                      <a:pt x="195" y="132"/>
                      <a:pt x="194" y="130"/>
                    </a:cubicBezTo>
                    <a:cubicBezTo>
                      <a:pt x="235" y="129"/>
                      <a:pt x="276" y="126"/>
                      <a:pt x="317" y="119"/>
                    </a:cubicBezTo>
                    <a:cubicBezTo>
                      <a:pt x="277" y="124"/>
                      <a:pt x="237" y="128"/>
                      <a:pt x="197" y="128"/>
                    </a:cubicBezTo>
                    <a:cubicBezTo>
                      <a:pt x="187" y="128"/>
                      <a:pt x="177" y="128"/>
                      <a:pt x="167" y="126"/>
                    </a:cubicBezTo>
                    <a:cubicBezTo>
                      <a:pt x="203" y="127"/>
                      <a:pt x="240" y="126"/>
                      <a:pt x="276" y="121"/>
                    </a:cubicBezTo>
                    <a:cubicBezTo>
                      <a:pt x="278" y="120"/>
                      <a:pt x="278" y="120"/>
                      <a:pt x="278" y="120"/>
                    </a:cubicBezTo>
                    <a:cubicBezTo>
                      <a:pt x="274" y="120"/>
                      <a:pt x="270" y="122"/>
                      <a:pt x="267" y="120"/>
                    </a:cubicBezTo>
                    <a:cubicBezTo>
                      <a:pt x="276" y="118"/>
                      <a:pt x="286" y="118"/>
                      <a:pt x="295" y="115"/>
                    </a:cubicBezTo>
                    <a:cubicBezTo>
                      <a:pt x="258" y="119"/>
                      <a:pt x="222" y="122"/>
                      <a:pt x="185" y="122"/>
                    </a:cubicBezTo>
                    <a:cubicBezTo>
                      <a:pt x="184" y="120"/>
                      <a:pt x="184" y="120"/>
                      <a:pt x="184" y="120"/>
                    </a:cubicBezTo>
                    <a:cubicBezTo>
                      <a:pt x="242" y="118"/>
                      <a:pt x="300" y="114"/>
                      <a:pt x="357" y="101"/>
                    </a:cubicBezTo>
                    <a:cubicBezTo>
                      <a:pt x="361" y="100"/>
                      <a:pt x="366" y="101"/>
                      <a:pt x="369" y="98"/>
                    </a:cubicBezTo>
                    <a:cubicBezTo>
                      <a:pt x="316" y="108"/>
                      <a:pt x="316" y="108"/>
                      <a:pt x="316" y="108"/>
                    </a:cubicBezTo>
                    <a:cubicBezTo>
                      <a:pt x="314" y="107"/>
                      <a:pt x="314" y="107"/>
                      <a:pt x="314" y="107"/>
                    </a:cubicBezTo>
                    <a:cubicBezTo>
                      <a:pt x="334" y="102"/>
                      <a:pt x="357" y="99"/>
                      <a:pt x="376" y="94"/>
                    </a:cubicBezTo>
                    <a:cubicBezTo>
                      <a:pt x="324" y="102"/>
                      <a:pt x="273" y="110"/>
                      <a:pt x="221" y="112"/>
                    </a:cubicBezTo>
                    <a:cubicBezTo>
                      <a:pt x="217" y="111"/>
                      <a:pt x="217" y="111"/>
                      <a:pt x="217" y="111"/>
                    </a:cubicBezTo>
                    <a:cubicBezTo>
                      <a:pt x="270" y="108"/>
                      <a:pt x="323" y="101"/>
                      <a:pt x="373" y="90"/>
                    </a:cubicBezTo>
                    <a:cubicBezTo>
                      <a:pt x="366" y="90"/>
                      <a:pt x="359" y="94"/>
                      <a:pt x="353" y="92"/>
                    </a:cubicBezTo>
                    <a:cubicBezTo>
                      <a:pt x="319" y="99"/>
                      <a:pt x="285" y="102"/>
                      <a:pt x="251" y="106"/>
                    </a:cubicBezTo>
                    <a:cubicBezTo>
                      <a:pt x="249" y="106"/>
                      <a:pt x="249" y="106"/>
                      <a:pt x="249" y="106"/>
                    </a:cubicBezTo>
                    <a:cubicBezTo>
                      <a:pt x="284" y="102"/>
                      <a:pt x="319" y="96"/>
                      <a:pt x="354" y="89"/>
                    </a:cubicBezTo>
                    <a:cubicBezTo>
                      <a:pt x="352" y="90"/>
                      <a:pt x="350" y="88"/>
                      <a:pt x="348" y="90"/>
                    </a:cubicBezTo>
                    <a:cubicBezTo>
                      <a:pt x="346" y="88"/>
                      <a:pt x="343" y="90"/>
                      <a:pt x="341" y="89"/>
                    </a:cubicBezTo>
                    <a:cubicBezTo>
                      <a:pt x="342" y="89"/>
                      <a:pt x="342" y="89"/>
                      <a:pt x="342" y="89"/>
                    </a:cubicBezTo>
                    <a:cubicBezTo>
                      <a:pt x="341" y="88"/>
                      <a:pt x="340" y="89"/>
                      <a:pt x="339" y="89"/>
                    </a:cubicBezTo>
                    <a:cubicBezTo>
                      <a:pt x="341" y="90"/>
                      <a:pt x="341" y="90"/>
                      <a:pt x="341" y="90"/>
                    </a:cubicBezTo>
                    <a:cubicBezTo>
                      <a:pt x="340" y="90"/>
                      <a:pt x="338" y="91"/>
                      <a:pt x="337" y="89"/>
                    </a:cubicBezTo>
                    <a:cubicBezTo>
                      <a:pt x="338" y="89"/>
                      <a:pt x="338" y="89"/>
                      <a:pt x="338" y="89"/>
                    </a:cubicBezTo>
                    <a:cubicBezTo>
                      <a:pt x="332" y="90"/>
                      <a:pt x="325" y="91"/>
                      <a:pt x="319" y="91"/>
                    </a:cubicBezTo>
                    <a:cubicBezTo>
                      <a:pt x="323" y="89"/>
                      <a:pt x="328" y="90"/>
                      <a:pt x="332" y="88"/>
                    </a:cubicBezTo>
                    <a:cubicBezTo>
                      <a:pt x="337" y="86"/>
                      <a:pt x="342" y="87"/>
                      <a:pt x="347" y="85"/>
                    </a:cubicBezTo>
                    <a:cubicBezTo>
                      <a:pt x="346" y="85"/>
                      <a:pt x="346" y="85"/>
                      <a:pt x="346" y="85"/>
                    </a:cubicBezTo>
                    <a:cubicBezTo>
                      <a:pt x="334" y="87"/>
                      <a:pt x="321" y="89"/>
                      <a:pt x="309" y="91"/>
                    </a:cubicBezTo>
                    <a:cubicBezTo>
                      <a:pt x="282" y="92"/>
                      <a:pt x="256" y="97"/>
                      <a:pt x="230" y="99"/>
                    </a:cubicBezTo>
                    <a:cubicBezTo>
                      <a:pt x="226" y="98"/>
                      <a:pt x="226" y="98"/>
                      <a:pt x="226" y="98"/>
                    </a:cubicBezTo>
                    <a:cubicBezTo>
                      <a:pt x="252" y="96"/>
                      <a:pt x="277" y="93"/>
                      <a:pt x="302" y="89"/>
                    </a:cubicBezTo>
                    <a:cubicBezTo>
                      <a:pt x="328" y="86"/>
                      <a:pt x="355" y="80"/>
                      <a:pt x="380" y="75"/>
                    </a:cubicBezTo>
                    <a:cubicBezTo>
                      <a:pt x="358" y="79"/>
                      <a:pt x="336" y="81"/>
                      <a:pt x="315" y="86"/>
                    </a:cubicBezTo>
                    <a:cubicBezTo>
                      <a:pt x="307" y="87"/>
                      <a:pt x="298" y="89"/>
                      <a:pt x="290" y="88"/>
                    </a:cubicBezTo>
                    <a:cubicBezTo>
                      <a:pt x="261" y="91"/>
                      <a:pt x="261" y="91"/>
                      <a:pt x="261" y="91"/>
                    </a:cubicBezTo>
                    <a:cubicBezTo>
                      <a:pt x="258" y="90"/>
                      <a:pt x="258" y="90"/>
                      <a:pt x="258" y="90"/>
                    </a:cubicBezTo>
                    <a:cubicBezTo>
                      <a:pt x="267" y="88"/>
                      <a:pt x="276" y="88"/>
                      <a:pt x="284" y="86"/>
                    </a:cubicBezTo>
                    <a:cubicBezTo>
                      <a:pt x="287" y="85"/>
                      <a:pt x="291" y="87"/>
                      <a:pt x="293" y="84"/>
                    </a:cubicBezTo>
                    <a:cubicBezTo>
                      <a:pt x="288" y="84"/>
                      <a:pt x="284" y="87"/>
                      <a:pt x="278" y="87"/>
                    </a:cubicBezTo>
                    <a:cubicBezTo>
                      <a:pt x="276" y="86"/>
                      <a:pt x="273" y="87"/>
                      <a:pt x="271" y="87"/>
                    </a:cubicBezTo>
                    <a:cubicBezTo>
                      <a:pt x="268" y="87"/>
                      <a:pt x="266" y="88"/>
                      <a:pt x="264" y="87"/>
                    </a:cubicBezTo>
                    <a:cubicBezTo>
                      <a:pt x="262" y="89"/>
                      <a:pt x="259" y="87"/>
                      <a:pt x="257" y="89"/>
                    </a:cubicBezTo>
                    <a:cubicBezTo>
                      <a:pt x="256" y="87"/>
                      <a:pt x="254" y="90"/>
                      <a:pt x="254" y="87"/>
                    </a:cubicBezTo>
                    <a:cubicBezTo>
                      <a:pt x="250" y="89"/>
                      <a:pt x="250" y="89"/>
                      <a:pt x="250" y="89"/>
                    </a:cubicBezTo>
                    <a:cubicBezTo>
                      <a:pt x="250" y="88"/>
                      <a:pt x="250" y="88"/>
                      <a:pt x="250" y="88"/>
                    </a:cubicBezTo>
                    <a:cubicBezTo>
                      <a:pt x="247" y="91"/>
                      <a:pt x="242" y="88"/>
                      <a:pt x="240" y="89"/>
                    </a:cubicBezTo>
                    <a:cubicBezTo>
                      <a:pt x="238" y="89"/>
                      <a:pt x="236" y="88"/>
                      <a:pt x="234" y="89"/>
                    </a:cubicBezTo>
                    <a:cubicBezTo>
                      <a:pt x="234" y="90"/>
                      <a:pt x="234" y="90"/>
                      <a:pt x="234" y="90"/>
                    </a:cubicBezTo>
                    <a:cubicBezTo>
                      <a:pt x="233" y="89"/>
                      <a:pt x="232" y="91"/>
                      <a:pt x="231" y="89"/>
                    </a:cubicBezTo>
                    <a:cubicBezTo>
                      <a:pt x="232" y="89"/>
                      <a:pt x="233" y="88"/>
                      <a:pt x="232" y="87"/>
                    </a:cubicBezTo>
                    <a:cubicBezTo>
                      <a:pt x="254" y="85"/>
                      <a:pt x="275" y="85"/>
                      <a:pt x="296" y="79"/>
                    </a:cubicBezTo>
                    <a:cubicBezTo>
                      <a:pt x="300" y="80"/>
                      <a:pt x="305" y="78"/>
                      <a:pt x="309" y="78"/>
                    </a:cubicBezTo>
                    <a:cubicBezTo>
                      <a:pt x="308" y="78"/>
                      <a:pt x="308" y="78"/>
                      <a:pt x="308" y="77"/>
                    </a:cubicBezTo>
                    <a:cubicBezTo>
                      <a:pt x="313" y="75"/>
                      <a:pt x="319" y="76"/>
                      <a:pt x="323" y="72"/>
                    </a:cubicBezTo>
                    <a:cubicBezTo>
                      <a:pt x="302" y="75"/>
                      <a:pt x="281" y="78"/>
                      <a:pt x="259" y="80"/>
                    </a:cubicBezTo>
                    <a:cubicBezTo>
                      <a:pt x="257" y="80"/>
                      <a:pt x="257" y="80"/>
                      <a:pt x="257" y="80"/>
                    </a:cubicBezTo>
                    <a:cubicBezTo>
                      <a:pt x="301" y="74"/>
                      <a:pt x="345" y="68"/>
                      <a:pt x="387" y="57"/>
                    </a:cubicBezTo>
                    <a:cubicBezTo>
                      <a:pt x="313" y="70"/>
                      <a:pt x="313" y="70"/>
                      <a:pt x="313" y="70"/>
                    </a:cubicBezTo>
                    <a:cubicBezTo>
                      <a:pt x="274" y="75"/>
                      <a:pt x="274" y="75"/>
                      <a:pt x="274" y="75"/>
                    </a:cubicBezTo>
                    <a:cubicBezTo>
                      <a:pt x="264" y="75"/>
                      <a:pt x="253" y="77"/>
                      <a:pt x="243" y="76"/>
                    </a:cubicBezTo>
                    <a:cubicBezTo>
                      <a:pt x="270" y="74"/>
                      <a:pt x="299" y="69"/>
                      <a:pt x="325" y="65"/>
                    </a:cubicBezTo>
                    <a:cubicBezTo>
                      <a:pt x="299" y="69"/>
                      <a:pt x="274" y="72"/>
                      <a:pt x="249" y="74"/>
                    </a:cubicBezTo>
                    <a:cubicBezTo>
                      <a:pt x="246" y="73"/>
                      <a:pt x="246" y="73"/>
                      <a:pt x="246" y="73"/>
                    </a:cubicBezTo>
                    <a:cubicBezTo>
                      <a:pt x="299" y="68"/>
                      <a:pt x="352" y="60"/>
                      <a:pt x="405" y="47"/>
                    </a:cubicBezTo>
                    <a:cubicBezTo>
                      <a:pt x="323" y="64"/>
                      <a:pt x="242" y="74"/>
                      <a:pt x="158" y="73"/>
                    </a:cubicBezTo>
                    <a:lnTo>
                      <a:pt x="153" y="72"/>
                    </a:lnTo>
                    <a:close/>
                    <a:moveTo>
                      <a:pt x="289" y="47"/>
                    </a:moveTo>
                    <a:cubicBezTo>
                      <a:pt x="274" y="49"/>
                      <a:pt x="274" y="49"/>
                      <a:pt x="274" y="49"/>
                    </a:cubicBezTo>
                    <a:cubicBezTo>
                      <a:pt x="268" y="49"/>
                      <a:pt x="268" y="49"/>
                      <a:pt x="268" y="49"/>
                    </a:cubicBezTo>
                    <a:lnTo>
                      <a:pt x="289" y="47"/>
                    </a:lnTo>
                    <a:close/>
                    <a:moveTo>
                      <a:pt x="253" y="43"/>
                    </a:moveTo>
                    <a:cubicBezTo>
                      <a:pt x="254" y="43"/>
                      <a:pt x="254" y="43"/>
                      <a:pt x="254" y="43"/>
                    </a:cubicBezTo>
                    <a:cubicBezTo>
                      <a:pt x="250" y="43"/>
                      <a:pt x="250" y="43"/>
                      <a:pt x="250" y="43"/>
                    </a:cubicBezTo>
                    <a:lnTo>
                      <a:pt x="253" y="43"/>
                    </a:lnTo>
                    <a:close/>
                    <a:moveTo>
                      <a:pt x="246" y="28"/>
                    </a:moveTo>
                    <a:cubicBezTo>
                      <a:pt x="233" y="30"/>
                      <a:pt x="233" y="30"/>
                      <a:pt x="233" y="30"/>
                    </a:cubicBezTo>
                    <a:cubicBezTo>
                      <a:pt x="236" y="28"/>
                      <a:pt x="242" y="29"/>
                      <a:pt x="246" y="28"/>
                    </a:cubicBezTo>
                    <a:close/>
                    <a:moveTo>
                      <a:pt x="178" y="130"/>
                    </a:moveTo>
                    <a:cubicBezTo>
                      <a:pt x="177" y="130"/>
                      <a:pt x="176" y="130"/>
                      <a:pt x="176" y="129"/>
                    </a:cubicBezTo>
                    <a:cubicBezTo>
                      <a:pt x="176" y="129"/>
                      <a:pt x="177" y="129"/>
                      <a:pt x="178" y="130"/>
                    </a:cubicBezTo>
                    <a:close/>
                    <a:moveTo>
                      <a:pt x="256" y="80"/>
                    </a:moveTo>
                    <a:cubicBezTo>
                      <a:pt x="257" y="80"/>
                      <a:pt x="257" y="80"/>
                      <a:pt x="257" y="80"/>
                    </a:cubicBezTo>
                    <a:cubicBezTo>
                      <a:pt x="252" y="80"/>
                      <a:pt x="252" y="80"/>
                      <a:pt x="252" y="80"/>
                    </a:cubicBezTo>
                    <a:lnTo>
                      <a:pt x="256" y="80"/>
                    </a:lnTo>
                    <a:close/>
                    <a:moveTo>
                      <a:pt x="219" y="116"/>
                    </a:moveTo>
                    <a:cubicBezTo>
                      <a:pt x="221" y="118"/>
                      <a:pt x="224" y="115"/>
                      <a:pt x="227" y="116"/>
                    </a:cubicBezTo>
                    <a:cubicBezTo>
                      <a:pt x="250" y="115"/>
                      <a:pt x="273" y="112"/>
                      <a:pt x="296" y="108"/>
                    </a:cubicBezTo>
                    <a:cubicBezTo>
                      <a:pt x="301" y="108"/>
                      <a:pt x="307" y="106"/>
                      <a:pt x="312" y="107"/>
                    </a:cubicBezTo>
                    <a:cubicBezTo>
                      <a:pt x="312" y="106"/>
                      <a:pt x="312" y="106"/>
                      <a:pt x="312" y="106"/>
                    </a:cubicBezTo>
                    <a:cubicBezTo>
                      <a:pt x="313" y="107"/>
                      <a:pt x="313" y="107"/>
                      <a:pt x="313" y="107"/>
                    </a:cubicBezTo>
                    <a:cubicBezTo>
                      <a:pt x="313" y="107"/>
                      <a:pt x="312" y="107"/>
                      <a:pt x="312" y="107"/>
                    </a:cubicBezTo>
                    <a:cubicBezTo>
                      <a:pt x="311" y="108"/>
                      <a:pt x="311" y="108"/>
                      <a:pt x="311" y="108"/>
                    </a:cubicBezTo>
                    <a:cubicBezTo>
                      <a:pt x="272" y="113"/>
                      <a:pt x="232" y="119"/>
                      <a:pt x="192" y="118"/>
                    </a:cubicBezTo>
                    <a:cubicBezTo>
                      <a:pt x="195" y="117"/>
                      <a:pt x="198" y="116"/>
                      <a:pt x="201" y="117"/>
                    </a:cubicBezTo>
                    <a:cubicBezTo>
                      <a:pt x="206" y="117"/>
                      <a:pt x="213" y="116"/>
                      <a:pt x="219" y="116"/>
                    </a:cubicBezTo>
                    <a:close/>
                    <a:moveTo>
                      <a:pt x="219" y="89"/>
                    </a:moveTo>
                    <a:cubicBezTo>
                      <a:pt x="221" y="88"/>
                      <a:pt x="223" y="88"/>
                      <a:pt x="225" y="88"/>
                    </a:cubicBezTo>
                    <a:cubicBezTo>
                      <a:pt x="226" y="88"/>
                      <a:pt x="226" y="88"/>
                      <a:pt x="226" y="88"/>
                    </a:cubicBezTo>
                    <a:cubicBezTo>
                      <a:pt x="226" y="88"/>
                      <a:pt x="226" y="88"/>
                      <a:pt x="225" y="88"/>
                    </a:cubicBezTo>
                    <a:cubicBezTo>
                      <a:pt x="223" y="88"/>
                      <a:pt x="221" y="89"/>
                      <a:pt x="219" y="89"/>
                    </a:cubicBezTo>
                    <a:close/>
                    <a:moveTo>
                      <a:pt x="227" y="90"/>
                    </a:moveTo>
                    <a:cubicBezTo>
                      <a:pt x="228" y="90"/>
                      <a:pt x="228" y="90"/>
                      <a:pt x="228" y="90"/>
                    </a:cubicBezTo>
                    <a:cubicBezTo>
                      <a:pt x="229" y="90"/>
                      <a:pt x="229" y="90"/>
                      <a:pt x="229" y="90"/>
                    </a:cubicBezTo>
                    <a:lnTo>
                      <a:pt x="227" y="90"/>
                    </a:lnTo>
                    <a:close/>
                    <a:moveTo>
                      <a:pt x="246" y="74"/>
                    </a:moveTo>
                    <a:cubicBezTo>
                      <a:pt x="245" y="74"/>
                      <a:pt x="243" y="74"/>
                      <a:pt x="242" y="74"/>
                    </a:cubicBezTo>
                    <a:cubicBezTo>
                      <a:pt x="240" y="74"/>
                      <a:pt x="238" y="74"/>
                      <a:pt x="238" y="74"/>
                    </a:cubicBezTo>
                    <a:cubicBezTo>
                      <a:pt x="239" y="74"/>
                      <a:pt x="240" y="74"/>
                      <a:pt x="242" y="74"/>
                    </a:cubicBezTo>
                    <a:cubicBezTo>
                      <a:pt x="243" y="74"/>
                      <a:pt x="245" y="74"/>
                      <a:pt x="246" y="74"/>
                    </a:cubicBezTo>
                    <a:close/>
                    <a:moveTo>
                      <a:pt x="242" y="76"/>
                    </a:moveTo>
                    <a:cubicBezTo>
                      <a:pt x="243" y="77"/>
                      <a:pt x="243" y="77"/>
                      <a:pt x="243" y="77"/>
                    </a:cubicBezTo>
                    <a:cubicBezTo>
                      <a:pt x="231" y="77"/>
                      <a:pt x="231" y="77"/>
                      <a:pt x="231" y="77"/>
                    </a:cubicBezTo>
                    <a:lnTo>
                      <a:pt x="242" y="76"/>
                    </a:lnTo>
                    <a:close/>
                    <a:moveTo>
                      <a:pt x="229" y="77"/>
                    </a:moveTo>
                    <a:cubicBezTo>
                      <a:pt x="230" y="78"/>
                      <a:pt x="230" y="78"/>
                      <a:pt x="230" y="78"/>
                    </a:cubicBezTo>
                    <a:cubicBezTo>
                      <a:pt x="219" y="78"/>
                      <a:pt x="219" y="78"/>
                      <a:pt x="219" y="78"/>
                    </a:cubicBezTo>
                    <a:lnTo>
                      <a:pt x="229" y="77"/>
                    </a:lnTo>
                    <a:close/>
                    <a:moveTo>
                      <a:pt x="220" y="91"/>
                    </a:moveTo>
                    <a:cubicBezTo>
                      <a:pt x="219" y="91"/>
                      <a:pt x="218" y="91"/>
                      <a:pt x="218" y="91"/>
                    </a:cubicBezTo>
                    <a:cubicBezTo>
                      <a:pt x="218" y="90"/>
                      <a:pt x="219" y="91"/>
                      <a:pt x="220" y="91"/>
                    </a:cubicBezTo>
                    <a:close/>
                    <a:moveTo>
                      <a:pt x="216" y="91"/>
                    </a:moveTo>
                    <a:cubicBezTo>
                      <a:pt x="192" y="92"/>
                      <a:pt x="169" y="93"/>
                      <a:pt x="145" y="91"/>
                    </a:cubicBezTo>
                    <a:cubicBezTo>
                      <a:pt x="165" y="91"/>
                      <a:pt x="189" y="92"/>
                      <a:pt x="211" y="91"/>
                    </a:cubicBezTo>
                    <a:cubicBezTo>
                      <a:pt x="213" y="90"/>
                      <a:pt x="215" y="88"/>
                      <a:pt x="216" y="9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92">
                <a:extLst>
                  <a:ext uri="{FF2B5EF4-FFF2-40B4-BE49-F238E27FC236}">
                    <a16:creationId xmlns="" xmlns:a16="http://schemas.microsoft.com/office/drawing/2014/main" id="{758AFE3F-7EDB-4B76-A209-2DFF354983B6}"/>
                  </a:ext>
                </a:extLst>
              </p:cNvPr>
              <p:cNvSpPr>
                <a:spLocks/>
              </p:cNvSpPr>
              <p:nvPr/>
            </p:nvSpPr>
            <p:spPr bwMode="auto">
              <a:xfrm>
                <a:off x="3578225" y="-1211263"/>
                <a:ext cx="22225" cy="3175"/>
              </a:xfrm>
              <a:custGeom>
                <a:avLst/>
                <a:gdLst>
                  <a:gd name="T0" fmla="*/ 6 w 6"/>
                  <a:gd name="T1" fmla="*/ 0 h 1"/>
                  <a:gd name="T2" fmla="*/ 0 w 6"/>
                  <a:gd name="T3" fmla="*/ 1 h 1"/>
                  <a:gd name="T4" fmla="*/ 1 w 6"/>
                  <a:gd name="T5" fmla="*/ 1 h 1"/>
                  <a:gd name="T6" fmla="*/ 6 w 6"/>
                  <a:gd name="T7" fmla="*/ 0 h 1"/>
                </a:gdLst>
                <a:ahLst/>
                <a:cxnLst>
                  <a:cxn ang="0">
                    <a:pos x="T0" y="T1"/>
                  </a:cxn>
                  <a:cxn ang="0">
                    <a:pos x="T2" y="T3"/>
                  </a:cxn>
                  <a:cxn ang="0">
                    <a:pos x="T4" y="T5"/>
                  </a:cxn>
                  <a:cxn ang="0">
                    <a:pos x="T6" y="T7"/>
                  </a:cxn>
                </a:cxnLst>
                <a:rect l="0" t="0" r="r" b="b"/>
                <a:pathLst>
                  <a:path w="6" h="1">
                    <a:moveTo>
                      <a:pt x="6" y="0"/>
                    </a:moveTo>
                    <a:cubicBezTo>
                      <a:pt x="4" y="0"/>
                      <a:pt x="2" y="1"/>
                      <a:pt x="0" y="1"/>
                    </a:cubicBezTo>
                    <a:cubicBezTo>
                      <a:pt x="1" y="1"/>
                      <a:pt x="1" y="1"/>
                      <a:pt x="1" y="1"/>
                    </a:cubicBez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93">
                <a:extLst>
                  <a:ext uri="{FF2B5EF4-FFF2-40B4-BE49-F238E27FC236}">
                    <a16:creationId xmlns="" xmlns:a16="http://schemas.microsoft.com/office/drawing/2014/main" id="{E9C2E888-D80B-4AF0-9128-8213D9597D9D}"/>
                  </a:ext>
                </a:extLst>
              </p:cNvPr>
              <p:cNvSpPr>
                <a:spLocks/>
              </p:cNvSpPr>
              <p:nvPr/>
            </p:nvSpPr>
            <p:spPr bwMode="auto">
              <a:xfrm>
                <a:off x="2747963" y="-9048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94">
                <a:extLst>
                  <a:ext uri="{FF2B5EF4-FFF2-40B4-BE49-F238E27FC236}">
                    <a16:creationId xmlns="" xmlns:a16="http://schemas.microsoft.com/office/drawing/2014/main" id="{549EFDB3-785C-4A5A-8BA7-17945EAAA8CD}"/>
                  </a:ext>
                </a:extLst>
              </p:cNvPr>
              <p:cNvSpPr>
                <a:spLocks/>
              </p:cNvSpPr>
              <p:nvPr/>
            </p:nvSpPr>
            <p:spPr bwMode="auto">
              <a:xfrm>
                <a:off x="3552825" y="-1152525"/>
                <a:ext cx="52388" cy="11113"/>
              </a:xfrm>
              <a:custGeom>
                <a:avLst/>
                <a:gdLst>
                  <a:gd name="T0" fmla="*/ 0 w 14"/>
                  <a:gd name="T1" fmla="*/ 3 h 3"/>
                  <a:gd name="T2" fmla="*/ 14 w 14"/>
                  <a:gd name="T3" fmla="*/ 0 h 3"/>
                  <a:gd name="T4" fmla="*/ 0 w 14"/>
                  <a:gd name="T5" fmla="*/ 3 h 3"/>
                </a:gdLst>
                <a:ahLst/>
                <a:cxnLst>
                  <a:cxn ang="0">
                    <a:pos x="T0" y="T1"/>
                  </a:cxn>
                  <a:cxn ang="0">
                    <a:pos x="T2" y="T3"/>
                  </a:cxn>
                  <a:cxn ang="0">
                    <a:pos x="T4" y="T5"/>
                  </a:cxn>
                </a:cxnLst>
                <a:rect l="0" t="0" r="r" b="b"/>
                <a:pathLst>
                  <a:path w="14" h="3">
                    <a:moveTo>
                      <a:pt x="0" y="3"/>
                    </a:moveTo>
                    <a:cubicBezTo>
                      <a:pt x="5" y="2"/>
                      <a:pt x="9" y="1"/>
                      <a:pt x="14" y="0"/>
                    </a:cubicBezTo>
                    <a:cubicBezTo>
                      <a:pt x="9" y="1"/>
                      <a:pt x="5" y="2"/>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95">
                <a:extLst>
                  <a:ext uri="{FF2B5EF4-FFF2-40B4-BE49-F238E27FC236}">
                    <a16:creationId xmlns="" xmlns:a16="http://schemas.microsoft.com/office/drawing/2014/main" id="{453B8C36-C856-4158-805B-48A5EE13266A}"/>
                  </a:ext>
                </a:extLst>
              </p:cNvPr>
              <p:cNvSpPr>
                <a:spLocks/>
              </p:cNvSpPr>
              <p:nvPr/>
            </p:nvSpPr>
            <p:spPr bwMode="auto">
              <a:xfrm>
                <a:off x="3668713" y="-1312863"/>
                <a:ext cx="14288" cy="3175"/>
              </a:xfrm>
              <a:custGeom>
                <a:avLst/>
                <a:gdLst>
                  <a:gd name="T0" fmla="*/ 7 w 9"/>
                  <a:gd name="T1" fmla="*/ 0 h 2"/>
                  <a:gd name="T2" fmla="*/ 0 w 9"/>
                  <a:gd name="T3" fmla="*/ 2 h 2"/>
                  <a:gd name="T4" fmla="*/ 9 w 9"/>
                  <a:gd name="T5" fmla="*/ 0 h 2"/>
                  <a:gd name="T6" fmla="*/ 7 w 9"/>
                  <a:gd name="T7" fmla="*/ 0 h 2"/>
                </a:gdLst>
                <a:ahLst/>
                <a:cxnLst>
                  <a:cxn ang="0">
                    <a:pos x="T0" y="T1"/>
                  </a:cxn>
                  <a:cxn ang="0">
                    <a:pos x="T2" y="T3"/>
                  </a:cxn>
                  <a:cxn ang="0">
                    <a:pos x="T4" y="T5"/>
                  </a:cxn>
                  <a:cxn ang="0">
                    <a:pos x="T6" y="T7"/>
                  </a:cxn>
                </a:cxnLst>
                <a:rect l="0" t="0" r="r" b="b"/>
                <a:pathLst>
                  <a:path w="9" h="2">
                    <a:moveTo>
                      <a:pt x="7" y="0"/>
                    </a:moveTo>
                    <a:lnTo>
                      <a:pt x="0" y="2"/>
                    </a:lnTo>
                    <a:lnTo>
                      <a:pt x="9" y="0"/>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96">
                <a:extLst>
                  <a:ext uri="{FF2B5EF4-FFF2-40B4-BE49-F238E27FC236}">
                    <a16:creationId xmlns="" xmlns:a16="http://schemas.microsoft.com/office/drawing/2014/main" id="{0F10E6D5-4A5C-4C33-BBB9-78552627FE5D}"/>
                  </a:ext>
                </a:extLst>
              </p:cNvPr>
              <p:cNvSpPr>
                <a:spLocks/>
              </p:cNvSpPr>
              <p:nvPr/>
            </p:nvSpPr>
            <p:spPr bwMode="auto">
              <a:xfrm>
                <a:off x="3536950" y="-1350963"/>
                <a:ext cx="19050" cy="3175"/>
              </a:xfrm>
              <a:custGeom>
                <a:avLst/>
                <a:gdLst>
                  <a:gd name="T0" fmla="*/ 10 w 12"/>
                  <a:gd name="T1" fmla="*/ 0 h 2"/>
                  <a:gd name="T2" fmla="*/ 0 w 12"/>
                  <a:gd name="T3" fmla="*/ 2 h 2"/>
                  <a:gd name="T4" fmla="*/ 12 w 12"/>
                  <a:gd name="T5" fmla="*/ 2 h 2"/>
                  <a:gd name="T6" fmla="*/ 10 w 12"/>
                  <a:gd name="T7" fmla="*/ 0 h 2"/>
                </a:gdLst>
                <a:ahLst/>
                <a:cxnLst>
                  <a:cxn ang="0">
                    <a:pos x="T0" y="T1"/>
                  </a:cxn>
                  <a:cxn ang="0">
                    <a:pos x="T2" y="T3"/>
                  </a:cxn>
                  <a:cxn ang="0">
                    <a:pos x="T4" y="T5"/>
                  </a:cxn>
                  <a:cxn ang="0">
                    <a:pos x="T6" y="T7"/>
                  </a:cxn>
                </a:cxnLst>
                <a:rect l="0" t="0" r="r" b="b"/>
                <a:pathLst>
                  <a:path w="12" h="2">
                    <a:moveTo>
                      <a:pt x="10" y="0"/>
                    </a:moveTo>
                    <a:lnTo>
                      <a:pt x="0" y="2"/>
                    </a:lnTo>
                    <a:lnTo>
                      <a:pt x="12" y="2"/>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97">
                <a:extLst>
                  <a:ext uri="{FF2B5EF4-FFF2-40B4-BE49-F238E27FC236}">
                    <a16:creationId xmlns="" xmlns:a16="http://schemas.microsoft.com/office/drawing/2014/main" id="{3A48371E-1734-4C40-A2CD-B4E580682D0C}"/>
                  </a:ext>
                </a:extLst>
              </p:cNvPr>
              <p:cNvSpPr>
                <a:spLocks/>
              </p:cNvSpPr>
              <p:nvPr/>
            </p:nvSpPr>
            <p:spPr bwMode="auto">
              <a:xfrm>
                <a:off x="3440113" y="-1343025"/>
                <a:ext cx="71438" cy="14288"/>
              </a:xfrm>
              <a:custGeom>
                <a:avLst/>
                <a:gdLst>
                  <a:gd name="T0" fmla="*/ 19 w 19"/>
                  <a:gd name="T1" fmla="*/ 0 h 4"/>
                  <a:gd name="T2" fmla="*/ 0 w 19"/>
                  <a:gd name="T3" fmla="*/ 4 h 4"/>
                  <a:gd name="T4" fmla="*/ 19 w 19"/>
                  <a:gd name="T5" fmla="*/ 0 h 4"/>
                </a:gdLst>
                <a:ahLst/>
                <a:cxnLst>
                  <a:cxn ang="0">
                    <a:pos x="T0" y="T1"/>
                  </a:cxn>
                  <a:cxn ang="0">
                    <a:pos x="T2" y="T3"/>
                  </a:cxn>
                  <a:cxn ang="0">
                    <a:pos x="T4" y="T5"/>
                  </a:cxn>
                </a:cxnLst>
                <a:rect l="0" t="0" r="r" b="b"/>
                <a:pathLst>
                  <a:path w="19" h="4">
                    <a:moveTo>
                      <a:pt x="19" y="0"/>
                    </a:moveTo>
                    <a:cubicBezTo>
                      <a:pt x="12" y="2"/>
                      <a:pt x="6" y="1"/>
                      <a:pt x="0" y="4"/>
                    </a:cubicBezTo>
                    <a:cubicBezTo>
                      <a:pt x="6" y="3"/>
                      <a:pt x="13" y="2"/>
                      <a:pt x="1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8">
                <a:extLst>
                  <a:ext uri="{FF2B5EF4-FFF2-40B4-BE49-F238E27FC236}">
                    <a16:creationId xmlns="" xmlns:a16="http://schemas.microsoft.com/office/drawing/2014/main" id="{C6777B73-30B2-44AF-B145-7DD745DFDF43}"/>
                  </a:ext>
                </a:extLst>
              </p:cNvPr>
              <p:cNvSpPr>
                <a:spLocks/>
              </p:cNvSpPr>
              <p:nvPr/>
            </p:nvSpPr>
            <p:spPr bwMode="auto">
              <a:xfrm>
                <a:off x="3511550" y="-1343025"/>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0" y="0"/>
                      <a:pt x="1" y="0"/>
                      <a:pt x="2"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99">
                <a:extLst>
                  <a:ext uri="{FF2B5EF4-FFF2-40B4-BE49-F238E27FC236}">
                    <a16:creationId xmlns="" xmlns:a16="http://schemas.microsoft.com/office/drawing/2014/main" id="{7A37821E-25EE-4F1A-B965-294FB23653CE}"/>
                  </a:ext>
                </a:extLst>
              </p:cNvPr>
              <p:cNvSpPr>
                <a:spLocks/>
              </p:cNvSpPr>
              <p:nvPr/>
            </p:nvSpPr>
            <p:spPr bwMode="auto">
              <a:xfrm>
                <a:off x="3514725" y="-1298575"/>
                <a:ext cx="19050" cy="7938"/>
              </a:xfrm>
              <a:custGeom>
                <a:avLst/>
                <a:gdLst>
                  <a:gd name="T0" fmla="*/ 0 w 5"/>
                  <a:gd name="T1" fmla="*/ 2 h 2"/>
                  <a:gd name="T2" fmla="*/ 5 w 5"/>
                  <a:gd name="T3" fmla="*/ 1 h 2"/>
                  <a:gd name="T4" fmla="*/ 4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1"/>
                      <a:pt x="5" y="1"/>
                      <a:pt x="5" y="1"/>
                    </a:cubicBezTo>
                    <a:cubicBezTo>
                      <a:pt x="4" y="0"/>
                      <a:pt x="4" y="0"/>
                      <a:pt x="4" y="0"/>
                    </a:cubicBezTo>
                    <a:cubicBezTo>
                      <a:pt x="3" y="2"/>
                      <a:pt x="0" y="0"/>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00">
                <a:extLst>
                  <a:ext uri="{FF2B5EF4-FFF2-40B4-BE49-F238E27FC236}">
                    <a16:creationId xmlns="" xmlns:a16="http://schemas.microsoft.com/office/drawing/2014/main" id="{70B3329B-84E7-4133-806E-C30375F22BDD}"/>
                  </a:ext>
                </a:extLst>
              </p:cNvPr>
              <p:cNvSpPr>
                <a:spLocks/>
              </p:cNvSpPr>
              <p:nvPr/>
            </p:nvSpPr>
            <p:spPr bwMode="auto">
              <a:xfrm>
                <a:off x="2984500" y="-1362075"/>
                <a:ext cx="274638" cy="26988"/>
              </a:xfrm>
              <a:custGeom>
                <a:avLst/>
                <a:gdLst>
                  <a:gd name="T0" fmla="*/ 65 w 73"/>
                  <a:gd name="T1" fmla="*/ 1 h 7"/>
                  <a:gd name="T2" fmla="*/ 20 w 73"/>
                  <a:gd name="T3" fmla="*/ 5 h 7"/>
                  <a:gd name="T4" fmla="*/ 0 w 73"/>
                  <a:gd name="T5" fmla="*/ 7 h 7"/>
                  <a:gd name="T6" fmla="*/ 73 w 73"/>
                  <a:gd name="T7" fmla="*/ 0 h 7"/>
                  <a:gd name="T8" fmla="*/ 65 w 73"/>
                  <a:gd name="T9" fmla="*/ 1 h 7"/>
                </a:gdLst>
                <a:ahLst/>
                <a:cxnLst>
                  <a:cxn ang="0">
                    <a:pos x="T0" y="T1"/>
                  </a:cxn>
                  <a:cxn ang="0">
                    <a:pos x="T2" y="T3"/>
                  </a:cxn>
                  <a:cxn ang="0">
                    <a:pos x="T4" y="T5"/>
                  </a:cxn>
                  <a:cxn ang="0">
                    <a:pos x="T6" y="T7"/>
                  </a:cxn>
                  <a:cxn ang="0">
                    <a:pos x="T8" y="T9"/>
                  </a:cxn>
                </a:cxnLst>
                <a:rect l="0" t="0" r="r" b="b"/>
                <a:pathLst>
                  <a:path w="73" h="7">
                    <a:moveTo>
                      <a:pt x="65" y="1"/>
                    </a:moveTo>
                    <a:cubicBezTo>
                      <a:pt x="50" y="3"/>
                      <a:pt x="35" y="5"/>
                      <a:pt x="20" y="5"/>
                    </a:cubicBezTo>
                    <a:cubicBezTo>
                      <a:pt x="14" y="7"/>
                      <a:pt x="5" y="5"/>
                      <a:pt x="0" y="7"/>
                    </a:cubicBezTo>
                    <a:cubicBezTo>
                      <a:pt x="24" y="5"/>
                      <a:pt x="49" y="5"/>
                      <a:pt x="73" y="0"/>
                    </a:cubicBezTo>
                    <a:lnTo>
                      <a:pt x="65"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Rectangle 401">
                <a:extLst>
                  <a:ext uri="{FF2B5EF4-FFF2-40B4-BE49-F238E27FC236}">
                    <a16:creationId xmlns="" xmlns:a16="http://schemas.microsoft.com/office/drawing/2014/main" id="{5A3FA14B-8165-4C0A-AC33-414B93909AC0}"/>
                  </a:ext>
                </a:extLst>
              </p:cNvPr>
              <p:cNvSpPr>
                <a:spLocks noChangeArrowheads="1"/>
              </p:cNvSpPr>
              <p:nvPr/>
            </p:nvSpPr>
            <p:spPr bwMode="auto">
              <a:xfrm>
                <a:off x="3360738" y="-1317625"/>
                <a:ext cx="158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02">
                <a:extLst>
                  <a:ext uri="{FF2B5EF4-FFF2-40B4-BE49-F238E27FC236}">
                    <a16:creationId xmlns="" xmlns:a16="http://schemas.microsoft.com/office/drawing/2014/main" id="{356F1B5C-EFE8-4250-A707-A186E7C6497D}"/>
                  </a:ext>
                </a:extLst>
              </p:cNvPr>
              <p:cNvSpPr>
                <a:spLocks/>
              </p:cNvSpPr>
              <p:nvPr/>
            </p:nvSpPr>
            <p:spPr bwMode="auto">
              <a:xfrm>
                <a:off x="3360738" y="-1320800"/>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03">
                <a:extLst>
                  <a:ext uri="{FF2B5EF4-FFF2-40B4-BE49-F238E27FC236}">
                    <a16:creationId xmlns="" xmlns:a16="http://schemas.microsoft.com/office/drawing/2014/main" id="{C3F16452-D5B8-4372-8F50-D7E1E1671A0D}"/>
                  </a:ext>
                </a:extLst>
              </p:cNvPr>
              <p:cNvSpPr>
                <a:spLocks/>
              </p:cNvSpPr>
              <p:nvPr/>
            </p:nvSpPr>
            <p:spPr bwMode="auto">
              <a:xfrm>
                <a:off x="3352800" y="-1317625"/>
                <a:ext cx="7938" cy="4763"/>
              </a:xfrm>
              <a:custGeom>
                <a:avLst/>
                <a:gdLst>
                  <a:gd name="T0" fmla="*/ 2 w 2"/>
                  <a:gd name="T1" fmla="*/ 1 h 1"/>
                  <a:gd name="T2" fmla="*/ 2 w 2"/>
                  <a:gd name="T3" fmla="*/ 0 h 1"/>
                  <a:gd name="T4" fmla="*/ 0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0"/>
                      <a:pt x="2" y="0"/>
                    </a:cubicBezTo>
                    <a:cubicBezTo>
                      <a:pt x="0" y="1"/>
                      <a:pt x="0" y="1"/>
                      <a:pt x="0" y="1"/>
                    </a:cubicBezTo>
                    <a:lnTo>
                      <a:pt x="2"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04">
                <a:extLst>
                  <a:ext uri="{FF2B5EF4-FFF2-40B4-BE49-F238E27FC236}">
                    <a16:creationId xmlns="" xmlns:a16="http://schemas.microsoft.com/office/drawing/2014/main" id="{20F46F2C-F7AE-4D77-A38B-83175D5893B6}"/>
                  </a:ext>
                </a:extLst>
              </p:cNvPr>
              <p:cNvSpPr>
                <a:spLocks/>
              </p:cNvSpPr>
              <p:nvPr/>
            </p:nvSpPr>
            <p:spPr bwMode="auto">
              <a:xfrm>
                <a:off x="3330575" y="-1293813"/>
                <a:ext cx="98425" cy="14288"/>
              </a:xfrm>
              <a:custGeom>
                <a:avLst/>
                <a:gdLst>
                  <a:gd name="T0" fmla="*/ 26 w 26"/>
                  <a:gd name="T1" fmla="*/ 0 h 4"/>
                  <a:gd name="T2" fmla="*/ 0 w 26"/>
                  <a:gd name="T3" fmla="*/ 4 h 4"/>
                  <a:gd name="T4" fmla="*/ 26 w 26"/>
                  <a:gd name="T5" fmla="*/ 0 h 4"/>
                </a:gdLst>
                <a:ahLst/>
                <a:cxnLst>
                  <a:cxn ang="0">
                    <a:pos x="T0" y="T1"/>
                  </a:cxn>
                  <a:cxn ang="0">
                    <a:pos x="T2" y="T3"/>
                  </a:cxn>
                  <a:cxn ang="0">
                    <a:pos x="T4" y="T5"/>
                  </a:cxn>
                </a:cxnLst>
                <a:rect l="0" t="0" r="r" b="b"/>
                <a:pathLst>
                  <a:path w="26" h="4">
                    <a:moveTo>
                      <a:pt x="26" y="0"/>
                    </a:moveTo>
                    <a:cubicBezTo>
                      <a:pt x="0" y="4"/>
                      <a:pt x="0" y="4"/>
                      <a:pt x="0" y="4"/>
                    </a:cubicBezTo>
                    <a:cubicBezTo>
                      <a:pt x="9" y="4"/>
                      <a:pt x="19" y="2"/>
                      <a:pt x="2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05">
                <a:extLst>
                  <a:ext uri="{FF2B5EF4-FFF2-40B4-BE49-F238E27FC236}">
                    <a16:creationId xmlns="" xmlns:a16="http://schemas.microsoft.com/office/drawing/2014/main" id="{6964C655-80B3-411E-A2CC-73A40B1754A0}"/>
                  </a:ext>
                </a:extLst>
              </p:cNvPr>
              <p:cNvSpPr>
                <a:spLocks/>
              </p:cNvSpPr>
              <p:nvPr/>
            </p:nvSpPr>
            <p:spPr bwMode="auto">
              <a:xfrm>
                <a:off x="3086100" y="-1323975"/>
                <a:ext cx="11113" cy="3175"/>
              </a:xfrm>
              <a:custGeom>
                <a:avLst/>
                <a:gdLst>
                  <a:gd name="T0" fmla="*/ 3 w 3"/>
                  <a:gd name="T1" fmla="*/ 0 h 1"/>
                  <a:gd name="T2" fmla="*/ 0 w 3"/>
                  <a:gd name="T3" fmla="*/ 0 h 1"/>
                  <a:gd name="T4" fmla="*/ 3 w 3"/>
                  <a:gd name="T5" fmla="*/ 0 h 1"/>
                </a:gdLst>
                <a:ahLst/>
                <a:cxnLst>
                  <a:cxn ang="0">
                    <a:pos x="T0" y="T1"/>
                  </a:cxn>
                  <a:cxn ang="0">
                    <a:pos x="T2" y="T3"/>
                  </a:cxn>
                  <a:cxn ang="0">
                    <a:pos x="T4" y="T5"/>
                  </a:cxn>
                </a:cxnLst>
                <a:rect l="0" t="0" r="r" b="b"/>
                <a:pathLst>
                  <a:path w="3" h="1">
                    <a:moveTo>
                      <a:pt x="3" y="0"/>
                    </a:moveTo>
                    <a:cubicBezTo>
                      <a:pt x="2" y="0"/>
                      <a:pt x="1" y="0"/>
                      <a:pt x="0" y="0"/>
                    </a:cubicBezTo>
                    <a:cubicBezTo>
                      <a:pt x="1" y="0"/>
                      <a:pt x="2" y="1"/>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07">
                <a:extLst>
                  <a:ext uri="{FF2B5EF4-FFF2-40B4-BE49-F238E27FC236}">
                    <a16:creationId xmlns="" xmlns:a16="http://schemas.microsoft.com/office/drawing/2014/main" id="{96D14DE2-E30D-4A9E-BFCB-42877CF895F6}"/>
                  </a:ext>
                </a:extLst>
              </p:cNvPr>
              <p:cNvSpPr>
                <a:spLocks/>
              </p:cNvSpPr>
              <p:nvPr/>
            </p:nvSpPr>
            <p:spPr bwMode="auto">
              <a:xfrm>
                <a:off x="3341687" y="-1238250"/>
                <a:ext cx="11113" cy="3175"/>
              </a:xfrm>
              <a:custGeom>
                <a:avLst/>
                <a:gdLst>
                  <a:gd name="T0" fmla="*/ 7 w 7"/>
                  <a:gd name="T1" fmla="*/ 2 h 2"/>
                  <a:gd name="T2" fmla="*/ 5 w 7"/>
                  <a:gd name="T3" fmla="*/ 0 h 2"/>
                  <a:gd name="T4" fmla="*/ 0 w 7"/>
                  <a:gd name="T5" fmla="*/ 2 h 2"/>
                  <a:gd name="T6" fmla="*/ 7 w 7"/>
                  <a:gd name="T7" fmla="*/ 2 h 2"/>
                </a:gdLst>
                <a:ahLst/>
                <a:cxnLst>
                  <a:cxn ang="0">
                    <a:pos x="T0" y="T1"/>
                  </a:cxn>
                  <a:cxn ang="0">
                    <a:pos x="T2" y="T3"/>
                  </a:cxn>
                  <a:cxn ang="0">
                    <a:pos x="T4" y="T5"/>
                  </a:cxn>
                  <a:cxn ang="0">
                    <a:pos x="T6" y="T7"/>
                  </a:cxn>
                </a:cxnLst>
                <a:rect l="0" t="0" r="r" b="b"/>
                <a:pathLst>
                  <a:path w="7" h="2">
                    <a:moveTo>
                      <a:pt x="7" y="2"/>
                    </a:moveTo>
                    <a:lnTo>
                      <a:pt x="5" y="0"/>
                    </a:lnTo>
                    <a:lnTo>
                      <a:pt x="0" y="2"/>
                    </a:lnTo>
                    <a:lnTo>
                      <a:pt x="7"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08">
                <a:extLst>
                  <a:ext uri="{FF2B5EF4-FFF2-40B4-BE49-F238E27FC236}">
                    <a16:creationId xmlns="" xmlns:a16="http://schemas.microsoft.com/office/drawing/2014/main" id="{7869D70B-9FD0-4EA8-88AA-667331E1C023}"/>
                  </a:ext>
                </a:extLst>
              </p:cNvPr>
              <p:cNvSpPr>
                <a:spLocks/>
              </p:cNvSpPr>
              <p:nvPr/>
            </p:nvSpPr>
            <p:spPr bwMode="auto">
              <a:xfrm>
                <a:off x="3138487" y="-1271588"/>
                <a:ext cx="15875" cy="6350"/>
              </a:xfrm>
              <a:custGeom>
                <a:avLst/>
                <a:gdLst>
                  <a:gd name="T0" fmla="*/ 4 w 4"/>
                  <a:gd name="T1" fmla="*/ 0 h 2"/>
                  <a:gd name="T2" fmla="*/ 0 w 4"/>
                  <a:gd name="T3" fmla="*/ 1 h 2"/>
                  <a:gd name="T4" fmla="*/ 4 w 4"/>
                  <a:gd name="T5" fmla="*/ 0 h 2"/>
                </a:gdLst>
                <a:ahLst/>
                <a:cxnLst>
                  <a:cxn ang="0">
                    <a:pos x="T0" y="T1"/>
                  </a:cxn>
                  <a:cxn ang="0">
                    <a:pos x="T2" y="T3"/>
                  </a:cxn>
                  <a:cxn ang="0">
                    <a:pos x="T4" y="T5"/>
                  </a:cxn>
                </a:cxnLst>
                <a:rect l="0" t="0" r="r" b="b"/>
                <a:pathLst>
                  <a:path w="4" h="2">
                    <a:moveTo>
                      <a:pt x="4" y="0"/>
                    </a:moveTo>
                    <a:cubicBezTo>
                      <a:pt x="3" y="1"/>
                      <a:pt x="1" y="0"/>
                      <a:pt x="0" y="1"/>
                    </a:cubicBezTo>
                    <a:cubicBezTo>
                      <a:pt x="1" y="2"/>
                      <a:pt x="3" y="1"/>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09">
                <a:extLst>
                  <a:ext uri="{FF2B5EF4-FFF2-40B4-BE49-F238E27FC236}">
                    <a16:creationId xmlns="" xmlns:a16="http://schemas.microsoft.com/office/drawing/2014/main" id="{E17D79DA-C04D-4CDF-A40C-8BEDB9F44DAF}"/>
                  </a:ext>
                </a:extLst>
              </p:cNvPr>
              <p:cNvSpPr>
                <a:spLocks/>
              </p:cNvSpPr>
              <p:nvPr/>
            </p:nvSpPr>
            <p:spPr bwMode="auto">
              <a:xfrm>
                <a:off x="3506787" y="-1155700"/>
                <a:ext cx="22225" cy="7938"/>
              </a:xfrm>
              <a:custGeom>
                <a:avLst/>
                <a:gdLst>
                  <a:gd name="T0" fmla="*/ 14 w 14"/>
                  <a:gd name="T1" fmla="*/ 0 h 5"/>
                  <a:gd name="T2" fmla="*/ 0 w 14"/>
                  <a:gd name="T3" fmla="*/ 5 h 5"/>
                  <a:gd name="T4" fmla="*/ 3 w 14"/>
                  <a:gd name="T5" fmla="*/ 5 h 5"/>
                  <a:gd name="T6" fmla="*/ 14 w 14"/>
                  <a:gd name="T7" fmla="*/ 0 h 5"/>
                </a:gdLst>
                <a:ahLst/>
                <a:cxnLst>
                  <a:cxn ang="0">
                    <a:pos x="T0" y="T1"/>
                  </a:cxn>
                  <a:cxn ang="0">
                    <a:pos x="T2" y="T3"/>
                  </a:cxn>
                  <a:cxn ang="0">
                    <a:pos x="T4" y="T5"/>
                  </a:cxn>
                  <a:cxn ang="0">
                    <a:pos x="T6" y="T7"/>
                  </a:cxn>
                </a:cxnLst>
                <a:rect l="0" t="0" r="r" b="b"/>
                <a:pathLst>
                  <a:path w="14" h="5">
                    <a:moveTo>
                      <a:pt x="14" y="0"/>
                    </a:moveTo>
                    <a:lnTo>
                      <a:pt x="0" y="5"/>
                    </a:lnTo>
                    <a:lnTo>
                      <a:pt x="3" y="5"/>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0">
                <a:extLst>
                  <a:ext uri="{FF2B5EF4-FFF2-40B4-BE49-F238E27FC236}">
                    <a16:creationId xmlns="" xmlns:a16="http://schemas.microsoft.com/office/drawing/2014/main" id="{DEA901C2-A00E-4E1B-9982-BBD0654D4E6F}"/>
                  </a:ext>
                </a:extLst>
              </p:cNvPr>
              <p:cNvSpPr>
                <a:spLocks/>
              </p:cNvSpPr>
              <p:nvPr/>
            </p:nvSpPr>
            <p:spPr bwMode="auto">
              <a:xfrm>
                <a:off x="3244850" y="-1147763"/>
                <a:ext cx="254000" cy="41275"/>
              </a:xfrm>
              <a:custGeom>
                <a:avLst/>
                <a:gdLst>
                  <a:gd name="T0" fmla="*/ 68 w 68"/>
                  <a:gd name="T1" fmla="*/ 0 h 11"/>
                  <a:gd name="T2" fmla="*/ 0 w 68"/>
                  <a:gd name="T3" fmla="*/ 11 h 11"/>
                  <a:gd name="T4" fmla="*/ 68 w 68"/>
                  <a:gd name="T5" fmla="*/ 0 h 11"/>
                </a:gdLst>
                <a:ahLst/>
                <a:cxnLst>
                  <a:cxn ang="0">
                    <a:pos x="T0" y="T1"/>
                  </a:cxn>
                  <a:cxn ang="0">
                    <a:pos x="T2" y="T3"/>
                  </a:cxn>
                  <a:cxn ang="0">
                    <a:pos x="T4" y="T5"/>
                  </a:cxn>
                </a:cxnLst>
                <a:rect l="0" t="0" r="r" b="b"/>
                <a:pathLst>
                  <a:path w="68" h="11">
                    <a:moveTo>
                      <a:pt x="68" y="0"/>
                    </a:moveTo>
                    <a:cubicBezTo>
                      <a:pt x="46" y="5"/>
                      <a:pt x="21" y="7"/>
                      <a:pt x="0" y="11"/>
                    </a:cubicBezTo>
                    <a:cubicBezTo>
                      <a:pt x="23" y="9"/>
                      <a:pt x="47" y="5"/>
                      <a:pt x="6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1">
                <a:extLst>
                  <a:ext uri="{FF2B5EF4-FFF2-40B4-BE49-F238E27FC236}">
                    <a16:creationId xmlns="" xmlns:a16="http://schemas.microsoft.com/office/drawing/2014/main" id="{A4E513BA-A441-4309-BDB0-B374DB40BE69}"/>
                  </a:ext>
                </a:extLst>
              </p:cNvPr>
              <p:cNvSpPr>
                <a:spLocks/>
              </p:cNvSpPr>
              <p:nvPr/>
            </p:nvSpPr>
            <p:spPr bwMode="auto">
              <a:xfrm>
                <a:off x="3432175" y="-1111250"/>
                <a:ext cx="25400" cy="7938"/>
              </a:xfrm>
              <a:custGeom>
                <a:avLst/>
                <a:gdLst>
                  <a:gd name="T0" fmla="*/ 16 w 16"/>
                  <a:gd name="T1" fmla="*/ 3 h 5"/>
                  <a:gd name="T2" fmla="*/ 16 w 16"/>
                  <a:gd name="T3" fmla="*/ 0 h 5"/>
                  <a:gd name="T4" fmla="*/ 0 w 16"/>
                  <a:gd name="T5" fmla="*/ 5 h 5"/>
                  <a:gd name="T6" fmla="*/ 16 w 16"/>
                  <a:gd name="T7" fmla="*/ 3 h 5"/>
                </a:gdLst>
                <a:ahLst/>
                <a:cxnLst>
                  <a:cxn ang="0">
                    <a:pos x="T0" y="T1"/>
                  </a:cxn>
                  <a:cxn ang="0">
                    <a:pos x="T2" y="T3"/>
                  </a:cxn>
                  <a:cxn ang="0">
                    <a:pos x="T4" y="T5"/>
                  </a:cxn>
                  <a:cxn ang="0">
                    <a:pos x="T6" y="T7"/>
                  </a:cxn>
                </a:cxnLst>
                <a:rect l="0" t="0" r="r" b="b"/>
                <a:pathLst>
                  <a:path w="16" h="5">
                    <a:moveTo>
                      <a:pt x="16" y="3"/>
                    </a:moveTo>
                    <a:lnTo>
                      <a:pt x="16" y="0"/>
                    </a:lnTo>
                    <a:lnTo>
                      <a:pt x="0" y="5"/>
                    </a:lnTo>
                    <a:lnTo>
                      <a:pt x="16"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12">
                <a:extLst>
                  <a:ext uri="{FF2B5EF4-FFF2-40B4-BE49-F238E27FC236}">
                    <a16:creationId xmlns="" xmlns:a16="http://schemas.microsoft.com/office/drawing/2014/main" id="{01374649-B04B-4494-95B8-1FA9F7333B48}"/>
                  </a:ext>
                </a:extLst>
              </p:cNvPr>
              <p:cNvSpPr>
                <a:spLocks/>
              </p:cNvSpPr>
              <p:nvPr/>
            </p:nvSpPr>
            <p:spPr bwMode="auto">
              <a:xfrm>
                <a:off x="3319462" y="-1004888"/>
                <a:ext cx="14288" cy="6350"/>
              </a:xfrm>
              <a:custGeom>
                <a:avLst/>
                <a:gdLst>
                  <a:gd name="T0" fmla="*/ 9 w 9"/>
                  <a:gd name="T1" fmla="*/ 0 h 4"/>
                  <a:gd name="T2" fmla="*/ 9 w 9"/>
                  <a:gd name="T3" fmla="*/ 0 h 4"/>
                  <a:gd name="T4" fmla="*/ 0 w 9"/>
                  <a:gd name="T5" fmla="*/ 4 h 4"/>
                  <a:gd name="T6" fmla="*/ 9 w 9"/>
                  <a:gd name="T7" fmla="*/ 0 h 4"/>
                </a:gdLst>
                <a:ahLst/>
                <a:cxnLst>
                  <a:cxn ang="0">
                    <a:pos x="T0" y="T1"/>
                  </a:cxn>
                  <a:cxn ang="0">
                    <a:pos x="T2" y="T3"/>
                  </a:cxn>
                  <a:cxn ang="0">
                    <a:pos x="T4" y="T5"/>
                  </a:cxn>
                  <a:cxn ang="0">
                    <a:pos x="T6" y="T7"/>
                  </a:cxn>
                </a:cxnLst>
                <a:rect l="0" t="0" r="r" b="b"/>
                <a:pathLst>
                  <a:path w="9" h="4">
                    <a:moveTo>
                      <a:pt x="9" y="0"/>
                    </a:moveTo>
                    <a:lnTo>
                      <a:pt x="9" y="0"/>
                    </a:lnTo>
                    <a:lnTo>
                      <a:pt x="0" y="4"/>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13">
                <a:extLst>
                  <a:ext uri="{FF2B5EF4-FFF2-40B4-BE49-F238E27FC236}">
                    <a16:creationId xmlns="" xmlns:a16="http://schemas.microsoft.com/office/drawing/2014/main" id="{81C67E48-5970-4E01-B426-A0CE7FA9234D}"/>
                  </a:ext>
                </a:extLst>
              </p:cNvPr>
              <p:cNvSpPr>
                <a:spLocks/>
              </p:cNvSpPr>
              <p:nvPr/>
            </p:nvSpPr>
            <p:spPr bwMode="auto">
              <a:xfrm>
                <a:off x="2943225" y="-938213"/>
                <a:ext cx="7938" cy="3175"/>
              </a:xfrm>
              <a:custGeom>
                <a:avLst/>
                <a:gdLst>
                  <a:gd name="T0" fmla="*/ 5 w 5"/>
                  <a:gd name="T1" fmla="*/ 2 h 2"/>
                  <a:gd name="T2" fmla="*/ 0 w 5"/>
                  <a:gd name="T3" fmla="*/ 0 h 2"/>
                  <a:gd name="T4" fmla="*/ 0 w 5"/>
                  <a:gd name="T5" fmla="*/ 2 h 2"/>
                  <a:gd name="T6" fmla="*/ 5 w 5"/>
                  <a:gd name="T7" fmla="*/ 2 h 2"/>
                </a:gdLst>
                <a:ahLst/>
                <a:cxnLst>
                  <a:cxn ang="0">
                    <a:pos x="T0" y="T1"/>
                  </a:cxn>
                  <a:cxn ang="0">
                    <a:pos x="T2" y="T3"/>
                  </a:cxn>
                  <a:cxn ang="0">
                    <a:pos x="T4" y="T5"/>
                  </a:cxn>
                  <a:cxn ang="0">
                    <a:pos x="T6" y="T7"/>
                  </a:cxn>
                </a:cxnLst>
                <a:rect l="0" t="0" r="r" b="b"/>
                <a:pathLst>
                  <a:path w="5" h="2">
                    <a:moveTo>
                      <a:pt x="5" y="2"/>
                    </a:moveTo>
                    <a:lnTo>
                      <a:pt x="0" y="0"/>
                    </a:lnTo>
                    <a:lnTo>
                      <a:pt x="0" y="2"/>
                    </a:lnTo>
                    <a:lnTo>
                      <a:pt x="5"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4" name="组合 93">
              <a:extLst>
                <a:ext uri="{FF2B5EF4-FFF2-40B4-BE49-F238E27FC236}">
                  <a16:creationId xmlns="" xmlns:a16="http://schemas.microsoft.com/office/drawing/2014/main" id="{8387CD3B-731C-47CC-AA9A-59D66549C56E}"/>
                </a:ext>
              </a:extLst>
            </p:cNvPr>
            <p:cNvGrpSpPr/>
            <p:nvPr/>
          </p:nvGrpSpPr>
          <p:grpSpPr>
            <a:xfrm>
              <a:off x="2890157" y="3144592"/>
              <a:ext cx="1674813" cy="520700"/>
              <a:chOff x="2120900" y="-889000"/>
              <a:chExt cx="1674813" cy="520700"/>
            </a:xfrm>
          </p:grpSpPr>
          <p:sp>
            <p:nvSpPr>
              <p:cNvPr id="95" name="Freeform 414">
                <a:extLst>
                  <a:ext uri="{FF2B5EF4-FFF2-40B4-BE49-F238E27FC236}">
                    <a16:creationId xmlns="" xmlns:a16="http://schemas.microsoft.com/office/drawing/2014/main" id="{E89A8D92-CF20-4579-AD89-EA53F2A94508}"/>
                  </a:ext>
                </a:extLst>
              </p:cNvPr>
              <p:cNvSpPr>
                <a:spLocks/>
              </p:cNvSpPr>
              <p:nvPr/>
            </p:nvSpPr>
            <p:spPr bwMode="auto">
              <a:xfrm>
                <a:off x="3559175" y="-836613"/>
                <a:ext cx="142875" cy="33338"/>
              </a:xfrm>
              <a:custGeom>
                <a:avLst/>
                <a:gdLst>
                  <a:gd name="T0" fmla="*/ 0 w 90"/>
                  <a:gd name="T1" fmla="*/ 21 h 21"/>
                  <a:gd name="T2" fmla="*/ 10 w 90"/>
                  <a:gd name="T3" fmla="*/ 19 h 21"/>
                  <a:gd name="T4" fmla="*/ 90 w 90"/>
                  <a:gd name="T5" fmla="*/ 0 h 21"/>
                  <a:gd name="T6" fmla="*/ 0 w 90"/>
                  <a:gd name="T7" fmla="*/ 21 h 21"/>
                </a:gdLst>
                <a:ahLst/>
                <a:cxnLst>
                  <a:cxn ang="0">
                    <a:pos x="T0" y="T1"/>
                  </a:cxn>
                  <a:cxn ang="0">
                    <a:pos x="T2" y="T3"/>
                  </a:cxn>
                  <a:cxn ang="0">
                    <a:pos x="T4" y="T5"/>
                  </a:cxn>
                  <a:cxn ang="0">
                    <a:pos x="T6" y="T7"/>
                  </a:cxn>
                </a:cxnLst>
                <a:rect l="0" t="0" r="r" b="b"/>
                <a:pathLst>
                  <a:path w="90" h="21">
                    <a:moveTo>
                      <a:pt x="0" y="21"/>
                    </a:moveTo>
                    <a:lnTo>
                      <a:pt x="10" y="19"/>
                    </a:lnTo>
                    <a:lnTo>
                      <a:pt x="90" y="0"/>
                    </a:ln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15">
                <a:extLst>
                  <a:ext uri="{FF2B5EF4-FFF2-40B4-BE49-F238E27FC236}">
                    <a16:creationId xmlns="" xmlns:a16="http://schemas.microsoft.com/office/drawing/2014/main" id="{BBD8E27A-F8CB-4EBE-804C-5094CD327B2D}"/>
                  </a:ext>
                </a:extLst>
              </p:cNvPr>
              <p:cNvSpPr>
                <a:spLocks noEditPoints="1"/>
              </p:cNvSpPr>
              <p:nvPr/>
            </p:nvSpPr>
            <p:spPr bwMode="auto">
              <a:xfrm>
                <a:off x="2120900" y="-889000"/>
                <a:ext cx="1652588" cy="495300"/>
              </a:xfrm>
              <a:custGeom>
                <a:avLst/>
                <a:gdLst>
                  <a:gd name="T0" fmla="*/ 257 w 440"/>
                  <a:gd name="T1" fmla="*/ 118 h 132"/>
                  <a:gd name="T2" fmla="*/ 302 w 440"/>
                  <a:gd name="T3" fmla="*/ 111 h 132"/>
                  <a:gd name="T4" fmla="*/ 426 w 440"/>
                  <a:gd name="T5" fmla="*/ 87 h 132"/>
                  <a:gd name="T6" fmla="*/ 419 w 440"/>
                  <a:gd name="T7" fmla="*/ 86 h 132"/>
                  <a:gd name="T8" fmla="*/ 365 w 440"/>
                  <a:gd name="T9" fmla="*/ 92 h 132"/>
                  <a:gd name="T10" fmla="*/ 344 w 440"/>
                  <a:gd name="T11" fmla="*/ 91 h 132"/>
                  <a:gd name="T12" fmla="*/ 377 w 440"/>
                  <a:gd name="T13" fmla="*/ 85 h 132"/>
                  <a:gd name="T14" fmla="*/ 272 w 440"/>
                  <a:gd name="T15" fmla="*/ 92 h 132"/>
                  <a:gd name="T16" fmla="*/ 303 w 440"/>
                  <a:gd name="T17" fmla="*/ 87 h 132"/>
                  <a:gd name="T18" fmla="*/ 314 w 440"/>
                  <a:gd name="T19" fmla="*/ 86 h 132"/>
                  <a:gd name="T20" fmla="*/ 351 w 440"/>
                  <a:gd name="T21" fmla="*/ 84 h 132"/>
                  <a:gd name="T22" fmla="*/ 294 w 440"/>
                  <a:gd name="T23" fmla="*/ 84 h 132"/>
                  <a:gd name="T24" fmla="*/ 325 w 440"/>
                  <a:gd name="T25" fmla="*/ 78 h 132"/>
                  <a:gd name="T26" fmla="*/ 335 w 440"/>
                  <a:gd name="T27" fmla="*/ 71 h 132"/>
                  <a:gd name="T28" fmla="*/ 343 w 440"/>
                  <a:gd name="T29" fmla="*/ 70 h 132"/>
                  <a:gd name="T30" fmla="*/ 290 w 440"/>
                  <a:gd name="T31" fmla="*/ 70 h 132"/>
                  <a:gd name="T32" fmla="*/ 310 w 440"/>
                  <a:gd name="T33" fmla="*/ 64 h 132"/>
                  <a:gd name="T34" fmla="*/ 286 w 440"/>
                  <a:gd name="T35" fmla="*/ 62 h 132"/>
                  <a:gd name="T36" fmla="*/ 356 w 440"/>
                  <a:gd name="T37" fmla="*/ 55 h 132"/>
                  <a:gd name="T38" fmla="*/ 295 w 440"/>
                  <a:gd name="T39" fmla="*/ 54 h 132"/>
                  <a:gd name="T40" fmla="*/ 355 w 440"/>
                  <a:gd name="T41" fmla="*/ 43 h 132"/>
                  <a:gd name="T42" fmla="*/ 357 w 440"/>
                  <a:gd name="T43" fmla="*/ 47 h 132"/>
                  <a:gd name="T44" fmla="*/ 385 w 440"/>
                  <a:gd name="T45" fmla="*/ 40 h 132"/>
                  <a:gd name="T46" fmla="*/ 322 w 440"/>
                  <a:gd name="T47" fmla="*/ 45 h 132"/>
                  <a:gd name="T48" fmla="*/ 313 w 440"/>
                  <a:gd name="T49" fmla="*/ 44 h 132"/>
                  <a:gd name="T50" fmla="*/ 434 w 440"/>
                  <a:gd name="T51" fmla="*/ 20 h 132"/>
                  <a:gd name="T52" fmla="*/ 239 w 440"/>
                  <a:gd name="T53" fmla="*/ 37 h 132"/>
                  <a:gd name="T54" fmla="*/ 294 w 440"/>
                  <a:gd name="T55" fmla="*/ 35 h 132"/>
                  <a:gd name="T56" fmla="*/ 260 w 440"/>
                  <a:gd name="T57" fmla="*/ 34 h 132"/>
                  <a:gd name="T58" fmla="*/ 235 w 440"/>
                  <a:gd name="T59" fmla="*/ 36 h 132"/>
                  <a:gd name="T60" fmla="*/ 10 w 440"/>
                  <a:gd name="T61" fmla="*/ 15 h 132"/>
                  <a:gd name="T62" fmla="*/ 14 w 440"/>
                  <a:gd name="T63" fmla="*/ 24 h 132"/>
                  <a:gd name="T64" fmla="*/ 8 w 440"/>
                  <a:gd name="T65" fmla="*/ 32 h 132"/>
                  <a:gd name="T66" fmla="*/ 6 w 440"/>
                  <a:gd name="T67" fmla="*/ 41 h 132"/>
                  <a:gd name="T68" fmla="*/ 6 w 440"/>
                  <a:gd name="T69" fmla="*/ 51 h 132"/>
                  <a:gd name="T70" fmla="*/ 8 w 440"/>
                  <a:gd name="T71" fmla="*/ 57 h 132"/>
                  <a:gd name="T72" fmla="*/ 5 w 440"/>
                  <a:gd name="T73" fmla="*/ 61 h 132"/>
                  <a:gd name="T74" fmla="*/ 3 w 440"/>
                  <a:gd name="T75" fmla="*/ 75 h 132"/>
                  <a:gd name="T76" fmla="*/ 5 w 440"/>
                  <a:gd name="T77" fmla="*/ 88 h 132"/>
                  <a:gd name="T78" fmla="*/ 5 w 440"/>
                  <a:gd name="T79" fmla="*/ 97 h 132"/>
                  <a:gd name="T80" fmla="*/ 52 w 440"/>
                  <a:gd name="T81" fmla="*/ 111 h 132"/>
                  <a:gd name="T82" fmla="*/ 53 w 440"/>
                  <a:gd name="T83" fmla="*/ 112 h 132"/>
                  <a:gd name="T84" fmla="*/ 122 w 440"/>
                  <a:gd name="T85" fmla="*/ 130 h 132"/>
                  <a:gd name="T86" fmla="*/ 167 w 440"/>
                  <a:gd name="T87" fmla="*/ 132 h 132"/>
                  <a:gd name="T88" fmla="*/ 186 w 440"/>
                  <a:gd name="T89" fmla="*/ 128 h 132"/>
                  <a:gd name="T90" fmla="*/ 212 w 440"/>
                  <a:gd name="T91" fmla="*/ 128 h 132"/>
                  <a:gd name="T92" fmla="*/ 295 w 440"/>
                  <a:gd name="T93" fmla="*/ 123 h 132"/>
                  <a:gd name="T94" fmla="*/ 338 w 440"/>
                  <a:gd name="T95" fmla="*/ 119 h 132"/>
                  <a:gd name="T96" fmla="*/ 298 w 440"/>
                  <a:gd name="T97" fmla="*/ 65 h 132"/>
                  <a:gd name="T98" fmla="*/ 380 w 440"/>
                  <a:gd name="T99" fmla="*/ 41 h 132"/>
                  <a:gd name="T100" fmla="*/ 340 w 440"/>
                  <a:gd name="T101" fmla="*/ 45 h 132"/>
                  <a:gd name="T102" fmla="*/ 283 w 440"/>
                  <a:gd name="T103" fmla="*/ 84 h 132"/>
                  <a:gd name="T104" fmla="*/ 276 w 440"/>
                  <a:gd name="T105" fmla="*/ 59 h 132"/>
                  <a:gd name="T106" fmla="*/ 269 w 440"/>
                  <a:gd name="T107" fmla="*/ 84 h 132"/>
                  <a:gd name="T108" fmla="*/ 13 w 440"/>
                  <a:gd name="T109" fmla="*/ 3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0" h="132">
                    <a:moveTo>
                      <a:pt x="322" y="121"/>
                    </a:moveTo>
                    <a:cubicBezTo>
                      <a:pt x="319" y="119"/>
                      <a:pt x="315" y="122"/>
                      <a:pt x="313" y="120"/>
                    </a:cubicBezTo>
                    <a:cubicBezTo>
                      <a:pt x="315" y="120"/>
                      <a:pt x="316" y="118"/>
                      <a:pt x="317" y="117"/>
                    </a:cubicBezTo>
                    <a:cubicBezTo>
                      <a:pt x="297" y="117"/>
                      <a:pt x="277" y="119"/>
                      <a:pt x="257" y="118"/>
                    </a:cubicBezTo>
                    <a:cubicBezTo>
                      <a:pt x="246" y="115"/>
                      <a:pt x="234" y="118"/>
                      <a:pt x="222" y="116"/>
                    </a:cubicBezTo>
                    <a:cubicBezTo>
                      <a:pt x="240" y="115"/>
                      <a:pt x="258" y="115"/>
                      <a:pt x="276" y="115"/>
                    </a:cubicBezTo>
                    <a:cubicBezTo>
                      <a:pt x="276" y="113"/>
                      <a:pt x="276" y="113"/>
                      <a:pt x="276" y="113"/>
                    </a:cubicBezTo>
                    <a:cubicBezTo>
                      <a:pt x="284" y="111"/>
                      <a:pt x="293" y="111"/>
                      <a:pt x="302" y="111"/>
                    </a:cubicBezTo>
                    <a:cubicBezTo>
                      <a:pt x="322" y="108"/>
                      <a:pt x="343" y="107"/>
                      <a:pt x="364" y="103"/>
                    </a:cubicBezTo>
                    <a:cubicBezTo>
                      <a:pt x="365" y="104"/>
                      <a:pt x="365" y="104"/>
                      <a:pt x="365" y="104"/>
                    </a:cubicBezTo>
                    <a:cubicBezTo>
                      <a:pt x="371" y="99"/>
                      <a:pt x="381" y="101"/>
                      <a:pt x="387" y="97"/>
                    </a:cubicBezTo>
                    <a:cubicBezTo>
                      <a:pt x="400" y="95"/>
                      <a:pt x="414" y="91"/>
                      <a:pt x="426" y="87"/>
                    </a:cubicBezTo>
                    <a:cubicBezTo>
                      <a:pt x="397" y="94"/>
                      <a:pt x="368" y="100"/>
                      <a:pt x="339" y="102"/>
                    </a:cubicBezTo>
                    <a:cubicBezTo>
                      <a:pt x="338" y="102"/>
                      <a:pt x="335" y="102"/>
                      <a:pt x="335" y="101"/>
                    </a:cubicBezTo>
                    <a:cubicBezTo>
                      <a:pt x="336" y="100"/>
                      <a:pt x="336" y="100"/>
                      <a:pt x="336" y="100"/>
                    </a:cubicBezTo>
                    <a:cubicBezTo>
                      <a:pt x="364" y="99"/>
                      <a:pt x="392" y="92"/>
                      <a:pt x="419" y="86"/>
                    </a:cubicBezTo>
                    <a:cubicBezTo>
                      <a:pt x="405" y="88"/>
                      <a:pt x="391" y="93"/>
                      <a:pt x="377" y="93"/>
                    </a:cubicBezTo>
                    <a:cubicBezTo>
                      <a:pt x="374" y="94"/>
                      <a:pt x="371" y="94"/>
                      <a:pt x="368" y="94"/>
                    </a:cubicBezTo>
                    <a:cubicBezTo>
                      <a:pt x="372" y="92"/>
                      <a:pt x="377" y="91"/>
                      <a:pt x="380" y="90"/>
                    </a:cubicBezTo>
                    <a:cubicBezTo>
                      <a:pt x="375" y="91"/>
                      <a:pt x="370" y="92"/>
                      <a:pt x="365" y="92"/>
                    </a:cubicBezTo>
                    <a:cubicBezTo>
                      <a:pt x="365" y="91"/>
                      <a:pt x="365" y="91"/>
                      <a:pt x="365" y="91"/>
                    </a:cubicBezTo>
                    <a:cubicBezTo>
                      <a:pt x="367" y="90"/>
                      <a:pt x="367" y="90"/>
                      <a:pt x="367" y="90"/>
                    </a:cubicBezTo>
                    <a:cubicBezTo>
                      <a:pt x="361" y="91"/>
                      <a:pt x="355" y="92"/>
                      <a:pt x="349" y="91"/>
                    </a:cubicBezTo>
                    <a:cubicBezTo>
                      <a:pt x="347" y="92"/>
                      <a:pt x="345" y="92"/>
                      <a:pt x="344" y="91"/>
                    </a:cubicBezTo>
                    <a:cubicBezTo>
                      <a:pt x="345" y="91"/>
                      <a:pt x="345" y="91"/>
                      <a:pt x="345" y="91"/>
                    </a:cubicBezTo>
                    <a:cubicBezTo>
                      <a:pt x="356" y="89"/>
                      <a:pt x="369" y="89"/>
                      <a:pt x="380" y="85"/>
                    </a:cubicBezTo>
                    <a:cubicBezTo>
                      <a:pt x="385" y="85"/>
                      <a:pt x="392" y="84"/>
                      <a:pt x="396" y="82"/>
                    </a:cubicBezTo>
                    <a:cubicBezTo>
                      <a:pt x="390" y="83"/>
                      <a:pt x="382" y="82"/>
                      <a:pt x="377" y="85"/>
                    </a:cubicBezTo>
                    <a:cubicBezTo>
                      <a:pt x="375" y="83"/>
                      <a:pt x="372" y="85"/>
                      <a:pt x="370" y="85"/>
                    </a:cubicBezTo>
                    <a:cubicBezTo>
                      <a:pt x="350" y="91"/>
                      <a:pt x="329" y="89"/>
                      <a:pt x="309" y="92"/>
                    </a:cubicBezTo>
                    <a:cubicBezTo>
                      <a:pt x="297" y="92"/>
                      <a:pt x="284" y="93"/>
                      <a:pt x="272" y="92"/>
                    </a:cubicBezTo>
                    <a:cubicBezTo>
                      <a:pt x="272" y="92"/>
                      <a:pt x="272" y="92"/>
                      <a:pt x="272" y="92"/>
                    </a:cubicBezTo>
                    <a:cubicBezTo>
                      <a:pt x="273" y="91"/>
                      <a:pt x="276" y="91"/>
                      <a:pt x="276" y="90"/>
                    </a:cubicBezTo>
                    <a:cubicBezTo>
                      <a:pt x="275" y="90"/>
                      <a:pt x="275" y="90"/>
                      <a:pt x="275" y="90"/>
                    </a:cubicBezTo>
                    <a:cubicBezTo>
                      <a:pt x="285" y="89"/>
                      <a:pt x="294" y="89"/>
                      <a:pt x="303" y="88"/>
                    </a:cubicBezTo>
                    <a:cubicBezTo>
                      <a:pt x="303" y="87"/>
                      <a:pt x="303" y="87"/>
                      <a:pt x="303" y="87"/>
                    </a:cubicBezTo>
                    <a:cubicBezTo>
                      <a:pt x="304" y="86"/>
                      <a:pt x="306" y="86"/>
                      <a:pt x="307" y="86"/>
                    </a:cubicBezTo>
                    <a:cubicBezTo>
                      <a:pt x="308" y="89"/>
                      <a:pt x="311" y="85"/>
                      <a:pt x="313" y="86"/>
                    </a:cubicBezTo>
                    <a:cubicBezTo>
                      <a:pt x="313" y="86"/>
                      <a:pt x="313" y="87"/>
                      <a:pt x="313" y="87"/>
                    </a:cubicBezTo>
                    <a:cubicBezTo>
                      <a:pt x="314" y="86"/>
                      <a:pt x="314" y="86"/>
                      <a:pt x="314" y="86"/>
                    </a:cubicBezTo>
                    <a:cubicBezTo>
                      <a:pt x="331" y="85"/>
                      <a:pt x="331" y="85"/>
                      <a:pt x="331" y="85"/>
                    </a:cubicBezTo>
                    <a:cubicBezTo>
                      <a:pt x="332" y="87"/>
                      <a:pt x="332" y="87"/>
                      <a:pt x="332" y="87"/>
                    </a:cubicBezTo>
                    <a:cubicBezTo>
                      <a:pt x="336" y="86"/>
                      <a:pt x="340" y="85"/>
                      <a:pt x="344" y="85"/>
                    </a:cubicBezTo>
                    <a:cubicBezTo>
                      <a:pt x="346" y="83"/>
                      <a:pt x="350" y="85"/>
                      <a:pt x="351" y="84"/>
                    </a:cubicBezTo>
                    <a:cubicBezTo>
                      <a:pt x="348" y="83"/>
                      <a:pt x="346" y="85"/>
                      <a:pt x="344" y="84"/>
                    </a:cubicBezTo>
                    <a:cubicBezTo>
                      <a:pt x="357" y="81"/>
                      <a:pt x="370" y="80"/>
                      <a:pt x="382" y="78"/>
                    </a:cubicBezTo>
                    <a:cubicBezTo>
                      <a:pt x="400" y="74"/>
                      <a:pt x="419" y="72"/>
                      <a:pt x="434" y="63"/>
                    </a:cubicBezTo>
                    <a:cubicBezTo>
                      <a:pt x="388" y="76"/>
                      <a:pt x="341" y="82"/>
                      <a:pt x="294" y="84"/>
                    </a:cubicBezTo>
                    <a:cubicBezTo>
                      <a:pt x="291" y="83"/>
                      <a:pt x="291" y="83"/>
                      <a:pt x="291" y="83"/>
                    </a:cubicBezTo>
                    <a:cubicBezTo>
                      <a:pt x="300" y="82"/>
                      <a:pt x="308" y="82"/>
                      <a:pt x="316" y="81"/>
                    </a:cubicBezTo>
                    <a:cubicBezTo>
                      <a:pt x="320" y="81"/>
                      <a:pt x="324" y="80"/>
                      <a:pt x="327" y="79"/>
                    </a:cubicBezTo>
                    <a:cubicBezTo>
                      <a:pt x="325" y="78"/>
                      <a:pt x="325" y="78"/>
                      <a:pt x="325" y="78"/>
                    </a:cubicBezTo>
                    <a:cubicBezTo>
                      <a:pt x="325" y="78"/>
                      <a:pt x="327" y="78"/>
                      <a:pt x="326" y="77"/>
                    </a:cubicBezTo>
                    <a:cubicBezTo>
                      <a:pt x="319" y="78"/>
                      <a:pt x="312" y="78"/>
                      <a:pt x="305" y="78"/>
                    </a:cubicBezTo>
                    <a:cubicBezTo>
                      <a:pt x="305" y="77"/>
                      <a:pt x="303" y="76"/>
                      <a:pt x="304" y="75"/>
                    </a:cubicBezTo>
                    <a:cubicBezTo>
                      <a:pt x="314" y="73"/>
                      <a:pt x="325" y="73"/>
                      <a:pt x="335" y="71"/>
                    </a:cubicBezTo>
                    <a:cubicBezTo>
                      <a:pt x="342" y="73"/>
                      <a:pt x="348" y="69"/>
                      <a:pt x="355" y="69"/>
                    </a:cubicBezTo>
                    <a:cubicBezTo>
                      <a:pt x="356" y="70"/>
                      <a:pt x="356" y="70"/>
                      <a:pt x="356" y="70"/>
                    </a:cubicBezTo>
                    <a:cubicBezTo>
                      <a:pt x="364" y="70"/>
                      <a:pt x="373" y="69"/>
                      <a:pt x="381" y="65"/>
                    </a:cubicBezTo>
                    <a:cubicBezTo>
                      <a:pt x="343" y="70"/>
                      <a:pt x="343" y="70"/>
                      <a:pt x="343" y="70"/>
                    </a:cubicBezTo>
                    <a:cubicBezTo>
                      <a:pt x="340" y="70"/>
                      <a:pt x="336" y="71"/>
                      <a:pt x="334" y="69"/>
                    </a:cubicBezTo>
                    <a:cubicBezTo>
                      <a:pt x="293" y="71"/>
                      <a:pt x="293" y="71"/>
                      <a:pt x="293" y="71"/>
                    </a:cubicBezTo>
                    <a:cubicBezTo>
                      <a:pt x="289" y="70"/>
                      <a:pt x="289" y="70"/>
                      <a:pt x="289" y="70"/>
                    </a:cubicBezTo>
                    <a:cubicBezTo>
                      <a:pt x="290" y="70"/>
                      <a:pt x="290" y="70"/>
                      <a:pt x="290" y="70"/>
                    </a:cubicBezTo>
                    <a:cubicBezTo>
                      <a:pt x="308" y="68"/>
                      <a:pt x="326" y="68"/>
                      <a:pt x="344" y="66"/>
                    </a:cubicBezTo>
                    <a:cubicBezTo>
                      <a:pt x="335" y="65"/>
                      <a:pt x="326" y="68"/>
                      <a:pt x="317" y="66"/>
                    </a:cubicBezTo>
                    <a:cubicBezTo>
                      <a:pt x="320" y="65"/>
                      <a:pt x="323" y="65"/>
                      <a:pt x="326" y="65"/>
                    </a:cubicBezTo>
                    <a:cubicBezTo>
                      <a:pt x="320" y="64"/>
                      <a:pt x="315" y="66"/>
                      <a:pt x="310" y="64"/>
                    </a:cubicBezTo>
                    <a:cubicBezTo>
                      <a:pt x="313" y="62"/>
                      <a:pt x="317" y="64"/>
                      <a:pt x="320" y="63"/>
                    </a:cubicBezTo>
                    <a:cubicBezTo>
                      <a:pt x="328" y="62"/>
                      <a:pt x="337" y="62"/>
                      <a:pt x="345" y="60"/>
                    </a:cubicBezTo>
                    <a:cubicBezTo>
                      <a:pt x="327" y="61"/>
                      <a:pt x="309" y="62"/>
                      <a:pt x="291" y="63"/>
                    </a:cubicBezTo>
                    <a:cubicBezTo>
                      <a:pt x="286" y="62"/>
                      <a:pt x="286" y="62"/>
                      <a:pt x="286" y="62"/>
                    </a:cubicBezTo>
                    <a:cubicBezTo>
                      <a:pt x="287" y="61"/>
                      <a:pt x="287" y="61"/>
                      <a:pt x="287" y="61"/>
                    </a:cubicBezTo>
                    <a:cubicBezTo>
                      <a:pt x="312" y="60"/>
                      <a:pt x="338" y="58"/>
                      <a:pt x="364" y="56"/>
                    </a:cubicBezTo>
                    <a:cubicBezTo>
                      <a:pt x="375" y="53"/>
                      <a:pt x="387" y="53"/>
                      <a:pt x="397" y="49"/>
                    </a:cubicBezTo>
                    <a:cubicBezTo>
                      <a:pt x="384" y="50"/>
                      <a:pt x="370" y="55"/>
                      <a:pt x="356" y="55"/>
                    </a:cubicBezTo>
                    <a:cubicBezTo>
                      <a:pt x="347" y="55"/>
                      <a:pt x="336" y="56"/>
                      <a:pt x="328" y="56"/>
                    </a:cubicBezTo>
                    <a:cubicBezTo>
                      <a:pt x="329" y="55"/>
                      <a:pt x="329" y="55"/>
                      <a:pt x="329" y="55"/>
                    </a:cubicBezTo>
                    <a:cubicBezTo>
                      <a:pt x="317" y="55"/>
                      <a:pt x="306" y="58"/>
                      <a:pt x="295" y="54"/>
                    </a:cubicBezTo>
                    <a:cubicBezTo>
                      <a:pt x="295" y="54"/>
                      <a:pt x="295" y="54"/>
                      <a:pt x="295" y="54"/>
                    </a:cubicBezTo>
                    <a:cubicBezTo>
                      <a:pt x="312" y="51"/>
                      <a:pt x="330" y="52"/>
                      <a:pt x="347" y="48"/>
                    </a:cubicBezTo>
                    <a:cubicBezTo>
                      <a:pt x="344" y="47"/>
                      <a:pt x="344" y="47"/>
                      <a:pt x="344" y="47"/>
                    </a:cubicBezTo>
                    <a:cubicBezTo>
                      <a:pt x="361" y="44"/>
                      <a:pt x="361" y="44"/>
                      <a:pt x="361" y="44"/>
                    </a:cubicBezTo>
                    <a:cubicBezTo>
                      <a:pt x="359" y="44"/>
                      <a:pt x="357" y="45"/>
                      <a:pt x="355" y="43"/>
                    </a:cubicBezTo>
                    <a:cubicBezTo>
                      <a:pt x="361" y="43"/>
                      <a:pt x="367" y="41"/>
                      <a:pt x="372" y="42"/>
                    </a:cubicBezTo>
                    <a:cubicBezTo>
                      <a:pt x="365" y="44"/>
                      <a:pt x="365" y="44"/>
                      <a:pt x="365" y="44"/>
                    </a:cubicBezTo>
                    <a:cubicBezTo>
                      <a:pt x="366" y="44"/>
                      <a:pt x="366" y="45"/>
                      <a:pt x="366" y="45"/>
                    </a:cubicBezTo>
                    <a:cubicBezTo>
                      <a:pt x="357" y="47"/>
                      <a:pt x="357" y="47"/>
                      <a:pt x="357" y="47"/>
                    </a:cubicBezTo>
                    <a:cubicBezTo>
                      <a:pt x="370" y="45"/>
                      <a:pt x="370" y="45"/>
                      <a:pt x="370" y="45"/>
                    </a:cubicBezTo>
                    <a:cubicBezTo>
                      <a:pt x="367" y="44"/>
                      <a:pt x="367" y="44"/>
                      <a:pt x="367" y="44"/>
                    </a:cubicBezTo>
                    <a:cubicBezTo>
                      <a:pt x="378" y="42"/>
                      <a:pt x="390" y="42"/>
                      <a:pt x="400" y="38"/>
                    </a:cubicBezTo>
                    <a:cubicBezTo>
                      <a:pt x="385" y="40"/>
                      <a:pt x="385" y="40"/>
                      <a:pt x="385" y="40"/>
                    </a:cubicBezTo>
                    <a:cubicBezTo>
                      <a:pt x="385" y="41"/>
                      <a:pt x="385" y="41"/>
                      <a:pt x="385" y="41"/>
                    </a:cubicBezTo>
                    <a:cubicBezTo>
                      <a:pt x="383" y="40"/>
                      <a:pt x="381" y="43"/>
                      <a:pt x="381" y="40"/>
                    </a:cubicBezTo>
                    <a:cubicBezTo>
                      <a:pt x="386" y="38"/>
                      <a:pt x="392" y="38"/>
                      <a:pt x="398" y="36"/>
                    </a:cubicBezTo>
                    <a:cubicBezTo>
                      <a:pt x="373" y="41"/>
                      <a:pt x="347" y="43"/>
                      <a:pt x="322" y="45"/>
                    </a:cubicBezTo>
                    <a:cubicBezTo>
                      <a:pt x="315" y="45"/>
                      <a:pt x="307" y="44"/>
                      <a:pt x="301" y="47"/>
                    </a:cubicBezTo>
                    <a:cubicBezTo>
                      <a:pt x="295" y="45"/>
                      <a:pt x="288" y="47"/>
                      <a:pt x="282" y="45"/>
                    </a:cubicBezTo>
                    <a:cubicBezTo>
                      <a:pt x="282" y="45"/>
                      <a:pt x="282" y="45"/>
                      <a:pt x="282" y="45"/>
                    </a:cubicBezTo>
                    <a:cubicBezTo>
                      <a:pt x="293" y="45"/>
                      <a:pt x="302" y="44"/>
                      <a:pt x="313" y="44"/>
                    </a:cubicBezTo>
                    <a:cubicBezTo>
                      <a:pt x="321" y="43"/>
                      <a:pt x="330" y="43"/>
                      <a:pt x="338" y="41"/>
                    </a:cubicBezTo>
                    <a:cubicBezTo>
                      <a:pt x="360" y="38"/>
                      <a:pt x="382" y="36"/>
                      <a:pt x="403" y="30"/>
                    </a:cubicBezTo>
                    <a:cubicBezTo>
                      <a:pt x="415" y="25"/>
                      <a:pt x="429" y="24"/>
                      <a:pt x="440" y="20"/>
                    </a:cubicBezTo>
                    <a:cubicBezTo>
                      <a:pt x="438" y="20"/>
                      <a:pt x="436" y="21"/>
                      <a:pt x="434" y="20"/>
                    </a:cubicBezTo>
                    <a:cubicBezTo>
                      <a:pt x="388" y="34"/>
                      <a:pt x="340" y="39"/>
                      <a:pt x="291" y="39"/>
                    </a:cubicBezTo>
                    <a:cubicBezTo>
                      <a:pt x="285" y="41"/>
                      <a:pt x="277" y="37"/>
                      <a:pt x="271" y="40"/>
                    </a:cubicBezTo>
                    <a:cubicBezTo>
                      <a:pt x="240" y="38"/>
                      <a:pt x="240" y="38"/>
                      <a:pt x="240" y="38"/>
                    </a:cubicBezTo>
                    <a:cubicBezTo>
                      <a:pt x="239" y="37"/>
                      <a:pt x="239" y="37"/>
                      <a:pt x="239" y="37"/>
                    </a:cubicBezTo>
                    <a:cubicBezTo>
                      <a:pt x="241" y="34"/>
                      <a:pt x="243" y="37"/>
                      <a:pt x="246" y="35"/>
                    </a:cubicBezTo>
                    <a:cubicBezTo>
                      <a:pt x="247" y="36"/>
                      <a:pt x="249" y="36"/>
                      <a:pt x="251" y="36"/>
                    </a:cubicBezTo>
                    <a:cubicBezTo>
                      <a:pt x="266" y="39"/>
                      <a:pt x="281" y="38"/>
                      <a:pt x="296" y="36"/>
                    </a:cubicBezTo>
                    <a:cubicBezTo>
                      <a:pt x="295" y="35"/>
                      <a:pt x="293" y="37"/>
                      <a:pt x="294" y="35"/>
                    </a:cubicBezTo>
                    <a:cubicBezTo>
                      <a:pt x="306" y="34"/>
                      <a:pt x="317" y="33"/>
                      <a:pt x="329" y="32"/>
                    </a:cubicBezTo>
                    <a:cubicBezTo>
                      <a:pt x="329" y="32"/>
                      <a:pt x="332" y="33"/>
                      <a:pt x="332" y="32"/>
                    </a:cubicBezTo>
                    <a:cubicBezTo>
                      <a:pt x="324" y="33"/>
                      <a:pt x="316" y="32"/>
                      <a:pt x="308" y="33"/>
                    </a:cubicBezTo>
                    <a:cubicBezTo>
                      <a:pt x="292" y="33"/>
                      <a:pt x="276" y="33"/>
                      <a:pt x="260" y="34"/>
                    </a:cubicBezTo>
                    <a:cubicBezTo>
                      <a:pt x="255" y="35"/>
                      <a:pt x="255" y="35"/>
                      <a:pt x="255" y="35"/>
                    </a:cubicBezTo>
                    <a:cubicBezTo>
                      <a:pt x="249" y="34"/>
                      <a:pt x="243" y="35"/>
                      <a:pt x="237" y="34"/>
                    </a:cubicBezTo>
                    <a:cubicBezTo>
                      <a:pt x="235" y="35"/>
                      <a:pt x="238" y="35"/>
                      <a:pt x="238" y="36"/>
                    </a:cubicBezTo>
                    <a:cubicBezTo>
                      <a:pt x="235" y="36"/>
                      <a:pt x="235" y="36"/>
                      <a:pt x="235" y="36"/>
                    </a:cubicBezTo>
                    <a:cubicBezTo>
                      <a:pt x="219" y="32"/>
                      <a:pt x="205" y="33"/>
                      <a:pt x="189" y="31"/>
                    </a:cubicBezTo>
                    <a:cubicBezTo>
                      <a:pt x="140" y="28"/>
                      <a:pt x="89" y="19"/>
                      <a:pt x="38" y="8"/>
                    </a:cubicBezTo>
                    <a:cubicBezTo>
                      <a:pt x="31" y="9"/>
                      <a:pt x="25" y="0"/>
                      <a:pt x="18" y="7"/>
                    </a:cubicBezTo>
                    <a:cubicBezTo>
                      <a:pt x="13" y="9"/>
                      <a:pt x="12" y="11"/>
                      <a:pt x="10" y="15"/>
                    </a:cubicBezTo>
                    <a:cubicBezTo>
                      <a:pt x="9" y="18"/>
                      <a:pt x="12" y="16"/>
                      <a:pt x="13" y="18"/>
                    </a:cubicBezTo>
                    <a:cubicBezTo>
                      <a:pt x="11" y="19"/>
                      <a:pt x="9" y="19"/>
                      <a:pt x="8" y="22"/>
                    </a:cubicBezTo>
                    <a:cubicBezTo>
                      <a:pt x="10" y="23"/>
                      <a:pt x="13" y="22"/>
                      <a:pt x="14" y="23"/>
                    </a:cubicBezTo>
                    <a:cubicBezTo>
                      <a:pt x="14" y="24"/>
                      <a:pt x="14" y="24"/>
                      <a:pt x="14" y="24"/>
                    </a:cubicBezTo>
                    <a:cubicBezTo>
                      <a:pt x="14" y="26"/>
                      <a:pt x="11" y="25"/>
                      <a:pt x="10" y="25"/>
                    </a:cubicBezTo>
                    <a:cubicBezTo>
                      <a:pt x="9" y="26"/>
                      <a:pt x="7" y="28"/>
                      <a:pt x="6" y="29"/>
                    </a:cubicBezTo>
                    <a:cubicBezTo>
                      <a:pt x="7" y="29"/>
                      <a:pt x="7" y="29"/>
                      <a:pt x="7" y="29"/>
                    </a:cubicBezTo>
                    <a:cubicBezTo>
                      <a:pt x="9" y="29"/>
                      <a:pt x="8" y="31"/>
                      <a:pt x="8" y="32"/>
                    </a:cubicBezTo>
                    <a:cubicBezTo>
                      <a:pt x="8" y="32"/>
                      <a:pt x="8" y="32"/>
                      <a:pt x="8" y="32"/>
                    </a:cubicBezTo>
                    <a:cubicBezTo>
                      <a:pt x="10" y="32"/>
                      <a:pt x="12" y="32"/>
                      <a:pt x="12" y="34"/>
                    </a:cubicBezTo>
                    <a:cubicBezTo>
                      <a:pt x="11" y="35"/>
                      <a:pt x="11" y="35"/>
                      <a:pt x="11" y="35"/>
                    </a:cubicBezTo>
                    <a:cubicBezTo>
                      <a:pt x="13" y="39"/>
                      <a:pt x="5" y="38"/>
                      <a:pt x="6" y="41"/>
                    </a:cubicBezTo>
                    <a:cubicBezTo>
                      <a:pt x="7" y="43"/>
                      <a:pt x="9" y="44"/>
                      <a:pt x="10" y="45"/>
                    </a:cubicBezTo>
                    <a:cubicBezTo>
                      <a:pt x="10" y="46"/>
                      <a:pt x="8" y="45"/>
                      <a:pt x="7" y="46"/>
                    </a:cubicBezTo>
                    <a:cubicBezTo>
                      <a:pt x="6" y="48"/>
                      <a:pt x="8" y="50"/>
                      <a:pt x="10" y="51"/>
                    </a:cubicBezTo>
                    <a:cubicBezTo>
                      <a:pt x="6" y="51"/>
                      <a:pt x="6" y="51"/>
                      <a:pt x="6" y="51"/>
                    </a:cubicBezTo>
                    <a:cubicBezTo>
                      <a:pt x="8" y="54"/>
                      <a:pt x="8" y="54"/>
                      <a:pt x="8" y="54"/>
                    </a:cubicBezTo>
                    <a:cubicBezTo>
                      <a:pt x="7" y="54"/>
                      <a:pt x="7" y="54"/>
                      <a:pt x="6" y="54"/>
                    </a:cubicBezTo>
                    <a:cubicBezTo>
                      <a:pt x="8" y="55"/>
                      <a:pt x="5" y="57"/>
                      <a:pt x="6" y="58"/>
                    </a:cubicBezTo>
                    <a:cubicBezTo>
                      <a:pt x="8" y="57"/>
                      <a:pt x="8" y="57"/>
                      <a:pt x="8" y="57"/>
                    </a:cubicBezTo>
                    <a:cubicBezTo>
                      <a:pt x="10" y="57"/>
                      <a:pt x="11" y="58"/>
                      <a:pt x="13" y="59"/>
                    </a:cubicBezTo>
                    <a:cubicBezTo>
                      <a:pt x="12" y="61"/>
                      <a:pt x="11" y="59"/>
                      <a:pt x="10" y="59"/>
                    </a:cubicBezTo>
                    <a:cubicBezTo>
                      <a:pt x="7" y="61"/>
                      <a:pt x="12" y="61"/>
                      <a:pt x="12" y="63"/>
                    </a:cubicBezTo>
                    <a:cubicBezTo>
                      <a:pt x="10" y="63"/>
                      <a:pt x="7" y="61"/>
                      <a:pt x="5" y="61"/>
                    </a:cubicBezTo>
                    <a:cubicBezTo>
                      <a:pt x="8" y="62"/>
                      <a:pt x="6" y="64"/>
                      <a:pt x="9" y="65"/>
                    </a:cubicBezTo>
                    <a:cubicBezTo>
                      <a:pt x="8" y="66"/>
                      <a:pt x="6" y="65"/>
                      <a:pt x="5" y="66"/>
                    </a:cubicBezTo>
                    <a:cubicBezTo>
                      <a:pt x="6" y="67"/>
                      <a:pt x="6" y="67"/>
                      <a:pt x="6" y="67"/>
                    </a:cubicBezTo>
                    <a:cubicBezTo>
                      <a:pt x="0" y="69"/>
                      <a:pt x="8" y="73"/>
                      <a:pt x="3" y="75"/>
                    </a:cubicBezTo>
                    <a:cubicBezTo>
                      <a:pt x="5" y="78"/>
                      <a:pt x="5" y="78"/>
                      <a:pt x="5" y="78"/>
                    </a:cubicBezTo>
                    <a:cubicBezTo>
                      <a:pt x="5" y="79"/>
                      <a:pt x="5" y="80"/>
                      <a:pt x="3" y="80"/>
                    </a:cubicBezTo>
                    <a:cubicBezTo>
                      <a:pt x="4" y="81"/>
                      <a:pt x="4" y="81"/>
                      <a:pt x="4" y="81"/>
                    </a:cubicBezTo>
                    <a:cubicBezTo>
                      <a:pt x="3" y="83"/>
                      <a:pt x="1" y="86"/>
                      <a:pt x="5" y="88"/>
                    </a:cubicBezTo>
                    <a:cubicBezTo>
                      <a:pt x="2" y="88"/>
                      <a:pt x="2" y="88"/>
                      <a:pt x="2" y="88"/>
                    </a:cubicBezTo>
                    <a:cubicBezTo>
                      <a:pt x="5" y="93"/>
                      <a:pt x="5" y="93"/>
                      <a:pt x="5" y="93"/>
                    </a:cubicBezTo>
                    <a:cubicBezTo>
                      <a:pt x="3" y="93"/>
                      <a:pt x="3" y="93"/>
                      <a:pt x="3" y="93"/>
                    </a:cubicBezTo>
                    <a:cubicBezTo>
                      <a:pt x="2" y="95"/>
                      <a:pt x="4" y="96"/>
                      <a:pt x="5" y="97"/>
                    </a:cubicBezTo>
                    <a:cubicBezTo>
                      <a:pt x="6" y="96"/>
                      <a:pt x="3" y="94"/>
                      <a:pt x="6" y="93"/>
                    </a:cubicBezTo>
                    <a:cubicBezTo>
                      <a:pt x="10" y="96"/>
                      <a:pt x="15" y="97"/>
                      <a:pt x="21" y="98"/>
                    </a:cubicBezTo>
                    <a:cubicBezTo>
                      <a:pt x="28" y="102"/>
                      <a:pt x="33" y="107"/>
                      <a:pt x="41" y="110"/>
                    </a:cubicBezTo>
                    <a:cubicBezTo>
                      <a:pt x="45" y="110"/>
                      <a:pt x="48" y="113"/>
                      <a:pt x="52" y="111"/>
                    </a:cubicBezTo>
                    <a:cubicBezTo>
                      <a:pt x="44" y="108"/>
                      <a:pt x="44" y="108"/>
                      <a:pt x="44" y="108"/>
                    </a:cubicBezTo>
                    <a:cubicBezTo>
                      <a:pt x="42" y="107"/>
                      <a:pt x="39" y="105"/>
                      <a:pt x="40" y="103"/>
                    </a:cubicBezTo>
                    <a:cubicBezTo>
                      <a:pt x="43" y="103"/>
                      <a:pt x="45" y="105"/>
                      <a:pt x="46" y="107"/>
                    </a:cubicBezTo>
                    <a:cubicBezTo>
                      <a:pt x="48" y="109"/>
                      <a:pt x="54" y="109"/>
                      <a:pt x="53" y="112"/>
                    </a:cubicBezTo>
                    <a:cubicBezTo>
                      <a:pt x="66" y="120"/>
                      <a:pt x="84" y="124"/>
                      <a:pt x="100" y="128"/>
                    </a:cubicBezTo>
                    <a:cubicBezTo>
                      <a:pt x="101" y="129"/>
                      <a:pt x="104" y="127"/>
                      <a:pt x="103" y="129"/>
                    </a:cubicBezTo>
                    <a:cubicBezTo>
                      <a:pt x="111" y="131"/>
                      <a:pt x="118" y="131"/>
                      <a:pt x="125" y="131"/>
                    </a:cubicBezTo>
                    <a:cubicBezTo>
                      <a:pt x="122" y="130"/>
                      <a:pt x="122" y="130"/>
                      <a:pt x="122" y="130"/>
                    </a:cubicBezTo>
                    <a:cubicBezTo>
                      <a:pt x="135" y="130"/>
                      <a:pt x="148" y="131"/>
                      <a:pt x="161" y="132"/>
                    </a:cubicBezTo>
                    <a:cubicBezTo>
                      <a:pt x="163" y="131"/>
                      <a:pt x="163" y="131"/>
                      <a:pt x="163" y="131"/>
                    </a:cubicBezTo>
                    <a:cubicBezTo>
                      <a:pt x="163" y="132"/>
                      <a:pt x="163" y="132"/>
                      <a:pt x="163" y="132"/>
                    </a:cubicBezTo>
                    <a:cubicBezTo>
                      <a:pt x="164" y="131"/>
                      <a:pt x="167" y="130"/>
                      <a:pt x="167" y="132"/>
                    </a:cubicBezTo>
                    <a:cubicBezTo>
                      <a:pt x="169" y="131"/>
                      <a:pt x="169" y="131"/>
                      <a:pt x="169" y="131"/>
                    </a:cubicBezTo>
                    <a:cubicBezTo>
                      <a:pt x="180" y="131"/>
                      <a:pt x="192" y="131"/>
                      <a:pt x="203" y="130"/>
                    </a:cubicBezTo>
                    <a:cubicBezTo>
                      <a:pt x="210" y="131"/>
                      <a:pt x="218" y="132"/>
                      <a:pt x="224" y="130"/>
                    </a:cubicBezTo>
                    <a:cubicBezTo>
                      <a:pt x="211" y="130"/>
                      <a:pt x="198" y="130"/>
                      <a:pt x="186" y="128"/>
                    </a:cubicBezTo>
                    <a:cubicBezTo>
                      <a:pt x="193" y="127"/>
                      <a:pt x="200" y="127"/>
                      <a:pt x="207" y="128"/>
                    </a:cubicBezTo>
                    <a:cubicBezTo>
                      <a:pt x="209" y="128"/>
                      <a:pt x="212" y="126"/>
                      <a:pt x="214" y="127"/>
                    </a:cubicBezTo>
                    <a:cubicBezTo>
                      <a:pt x="213" y="127"/>
                      <a:pt x="213" y="128"/>
                      <a:pt x="212" y="127"/>
                    </a:cubicBezTo>
                    <a:cubicBezTo>
                      <a:pt x="212" y="128"/>
                      <a:pt x="212" y="128"/>
                      <a:pt x="212" y="128"/>
                    </a:cubicBezTo>
                    <a:cubicBezTo>
                      <a:pt x="219" y="128"/>
                      <a:pt x="226" y="129"/>
                      <a:pt x="232" y="128"/>
                    </a:cubicBezTo>
                    <a:cubicBezTo>
                      <a:pt x="228" y="127"/>
                      <a:pt x="224" y="128"/>
                      <a:pt x="221" y="126"/>
                    </a:cubicBezTo>
                    <a:cubicBezTo>
                      <a:pt x="222" y="125"/>
                      <a:pt x="225" y="126"/>
                      <a:pt x="226" y="125"/>
                    </a:cubicBezTo>
                    <a:cubicBezTo>
                      <a:pt x="249" y="125"/>
                      <a:pt x="272" y="124"/>
                      <a:pt x="295" y="123"/>
                    </a:cubicBezTo>
                    <a:cubicBezTo>
                      <a:pt x="300" y="125"/>
                      <a:pt x="306" y="121"/>
                      <a:pt x="311" y="123"/>
                    </a:cubicBezTo>
                    <a:cubicBezTo>
                      <a:pt x="311" y="123"/>
                      <a:pt x="310" y="123"/>
                      <a:pt x="310" y="124"/>
                    </a:cubicBezTo>
                    <a:cubicBezTo>
                      <a:pt x="318" y="122"/>
                      <a:pt x="326" y="122"/>
                      <a:pt x="334" y="121"/>
                    </a:cubicBezTo>
                    <a:cubicBezTo>
                      <a:pt x="338" y="119"/>
                      <a:pt x="338" y="119"/>
                      <a:pt x="338" y="119"/>
                    </a:cubicBezTo>
                    <a:cubicBezTo>
                      <a:pt x="337" y="118"/>
                      <a:pt x="337" y="118"/>
                      <a:pt x="337" y="118"/>
                    </a:cubicBezTo>
                    <a:cubicBezTo>
                      <a:pt x="332" y="120"/>
                      <a:pt x="327" y="119"/>
                      <a:pt x="322" y="121"/>
                    </a:cubicBezTo>
                    <a:close/>
                    <a:moveTo>
                      <a:pt x="308" y="65"/>
                    </a:moveTo>
                    <a:cubicBezTo>
                      <a:pt x="304" y="64"/>
                      <a:pt x="300" y="67"/>
                      <a:pt x="298" y="65"/>
                    </a:cubicBezTo>
                    <a:cubicBezTo>
                      <a:pt x="300" y="65"/>
                      <a:pt x="304" y="64"/>
                      <a:pt x="308" y="65"/>
                    </a:cubicBezTo>
                    <a:close/>
                    <a:moveTo>
                      <a:pt x="380" y="41"/>
                    </a:moveTo>
                    <a:cubicBezTo>
                      <a:pt x="379" y="42"/>
                      <a:pt x="377" y="41"/>
                      <a:pt x="376" y="41"/>
                    </a:cubicBezTo>
                    <a:cubicBezTo>
                      <a:pt x="377" y="41"/>
                      <a:pt x="379" y="41"/>
                      <a:pt x="380" y="41"/>
                    </a:cubicBezTo>
                    <a:close/>
                    <a:moveTo>
                      <a:pt x="355" y="44"/>
                    </a:moveTo>
                    <a:cubicBezTo>
                      <a:pt x="350" y="45"/>
                      <a:pt x="345" y="45"/>
                      <a:pt x="340" y="45"/>
                    </a:cubicBezTo>
                    <a:cubicBezTo>
                      <a:pt x="338" y="45"/>
                      <a:pt x="336" y="45"/>
                      <a:pt x="334" y="45"/>
                    </a:cubicBezTo>
                    <a:cubicBezTo>
                      <a:pt x="336" y="45"/>
                      <a:pt x="338" y="45"/>
                      <a:pt x="340" y="45"/>
                    </a:cubicBezTo>
                    <a:cubicBezTo>
                      <a:pt x="345" y="45"/>
                      <a:pt x="350" y="44"/>
                      <a:pt x="355" y="44"/>
                    </a:cubicBezTo>
                    <a:close/>
                    <a:moveTo>
                      <a:pt x="289" y="83"/>
                    </a:moveTo>
                    <a:cubicBezTo>
                      <a:pt x="290" y="84"/>
                      <a:pt x="290" y="84"/>
                      <a:pt x="290" y="84"/>
                    </a:cubicBezTo>
                    <a:cubicBezTo>
                      <a:pt x="283" y="84"/>
                      <a:pt x="283" y="84"/>
                      <a:pt x="283" y="84"/>
                    </a:cubicBezTo>
                    <a:lnTo>
                      <a:pt x="289" y="83"/>
                    </a:lnTo>
                    <a:close/>
                    <a:moveTo>
                      <a:pt x="287" y="59"/>
                    </a:moveTo>
                    <a:cubicBezTo>
                      <a:pt x="288" y="59"/>
                      <a:pt x="288" y="59"/>
                      <a:pt x="288" y="59"/>
                    </a:cubicBezTo>
                    <a:cubicBezTo>
                      <a:pt x="276" y="59"/>
                      <a:pt x="276" y="59"/>
                      <a:pt x="276" y="59"/>
                    </a:cubicBezTo>
                    <a:lnTo>
                      <a:pt x="287" y="59"/>
                    </a:lnTo>
                    <a:close/>
                    <a:moveTo>
                      <a:pt x="271" y="84"/>
                    </a:moveTo>
                    <a:cubicBezTo>
                      <a:pt x="272" y="84"/>
                      <a:pt x="272" y="84"/>
                      <a:pt x="272" y="84"/>
                    </a:cubicBezTo>
                    <a:cubicBezTo>
                      <a:pt x="269" y="84"/>
                      <a:pt x="269" y="84"/>
                      <a:pt x="269" y="84"/>
                    </a:cubicBezTo>
                    <a:lnTo>
                      <a:pt x="271" y="84"/>
                    </a:lnTo>
                    <a:close/>
                    <a:moveTo>
                      <a:pt x="13" y="38"/>
                    </a:moveTo>
                    <a:cubicBezTo>
                      <a:pt x="13" y="37"/>
                      <a:pt x="14" y="36"/>
                      <a:pt x="15" y="37"/>
                    </a:cubicBezTo>
                    <a:cubicBezTo>
                      <a:pt x="14" y="37"/>
                      <a:pt x="14" y="38"/>
                      <a:pt x="13" y="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16">
                <a:extLst>
                  <a:ext uri="{FF2B5EF4-FFF2-40B4-BE49-F238E27FC236}">
                    <a16:creationId xmlns="" xmlns:a16="http://schemas.microsoft.com/office/drawing/2014/main" id="{2939D4C6-6D8F-4354-8745-84879ED635A9}"/>
                  </a:ext>
                </a:extLst>
              </p:cNvPr>
              <p:cNvSpPr>
                <a:spLocks/>
              </p:cNvSpPr>
              <p:nvPr/>
            </p:nvSpPr>
            <p:spPr bwMode="auto">
              <a:xfrm>
                <a:off x="3552825" y="-825500"/>
                <a:ext cx="55563" cy="11113"/>
              </a:xfrm>
              <a:custGeom>
                <a:avLst/>
                <a:gdLst>
                  <a:gd name="T0" fmla="*/ 0 w 15"/>
                  <a:gd name="T1" fmla="*/ 3 h 3"/>
                  <a:gd name="T2" fmla="*/ 15 w 15"/>
                  <a:gd name="T3" fmla="*/ 0 h 3"/>
                  <a:gd name="T4" fmla="*/ 0 w 15"/>
                  <a:gd name="T5" fmla="*/ 3 h 3"/>
                </a:gdLst>
                <a:ahLst/>
                <a:cxnLst>
                  <a:cxn ang="0">
                    <a:pos x="T0" y="T1"/>
                  </a:cxn>
                  <a:cxn ang="0">
                    <a:pos x="T2" y="T3"/>
                  </a:cxn>
                  <a:cxn ang="0">
                    <a:pos x="T4" y="T5"/>
                  </a:cxn>
                </a:cxnLst>
                <a:rect l="0" t="0" r="r" b="b"/>
                <a:pathLst>
                  <a:path w="15" h="3">
                    <a:moveTo>
                      <a:pt x="0" y="3"/>
                    </a:moveTo>
                    <a:cubicBezTo>
                      <a:pt x="5" y="2"/>
                      <a:pt x="10" y="1"/>
                      <a:pt x="15" y="0"/>
                    </a:cubicBezTo>
                    <a:cubicBezTo>
                      <a:pt x="10" y="0"/>
                      <a:pt x="4" y="1"/>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17">
                <a:extLst>
                  <a:ext uri="{FF2B5EF4-FFF2-40B4-BE49-F238E27FC236}">
                    <a16:creationId xmlns="" xmlns:a16="http://schemas.microsoft.com/office/drawing/2014/main" id="{5A06CC06-6639-4353-B727-C26B3A513E8E}"/>
                  </a:ext>
                </a:extLst>
              </p:cNvPr>
              <p:cNvSpPr>
                <a:spLocks/>
              </p:cNvSpPr>
              <p:nvPr/>
            </p:nvSpPr>
            <p:spPr bwMode="auto">
              <a:xfrm>
                <a:off x="3567112" y="-803275"/>
                <a:ext cx="49213" cy="11113"/>
              </a:xfrm>
              <a:custGeom>
                <a:avLst/>
                <a:gdLst>
                  <a:gd name="T0" fmla="*/ 0 w 13"/>
                  <a:gd name="T1" fmla="*/ 3 h 3"/>
                  <a:gd name="T2" fmla="*/ 13 w 13"/>
                  <a:gd name="T3" fmla="*/ 0 h 3"/>
                  <a:gd name="T4" fmla="*/ 1 w 13"/>
                  <a:gd name="T5" fmla="*/ 2 h 3"/>
                  <a:gd name="T6" fmla="*/ 0 w 13"/>
                  <a:gd name="T7" fmla="*/ 3 h 3"/>
                </a:gdLst>
                <a:ahLst/>
                <a:cxnLst>
                  <a:cxn ang="0">
                    <a:pos x="T0" y="T1"/>
                  </a:cxn>
                  <a:cxn ang="0">
                    <a:pos x="T2" y="T3"/>
                  </a:cxn>
                  <a:cxn ang="0">
                    <a:pos x="T4" y="T5"/>
                  </a:cxn>
                  <a:cxn ang="0">
                    <a:pos x="T6" y="T7"/>
                  </a:cxn>
                </a:cxnLst>
                <a:rect l="0" t="0" r="r" b="b"/>
                <a:pathLst>
                  <a:path w="13" h="3">
                    <a:moveTo>
                      <a:pt x="0" y="3"/>
                    </a:moveTo>
                    <a:cubicBezTo>
                      <a:pt x="5" y="3"/>
                      <a:pt x="8" y="1"/>
                      <a:pt x="13" y="0"/>
                    </a:cubicBezTo>
                    <a:cubicBezTo>
                      <a:pt x="1" y="2"/>
                      <a:pt x="1" y="2"/>
                      <a:pt x="1" y="2"/>
                    </a:cubicBezTo>
                    <a:lnTo>
                      <a:pt x="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18">
                <a:extLst>
                  <a:ext uri="{FF2B5EF4-FFF2-40B4-BE49-F238E27FC236}">
                    <a16:creationId xmlns="" xmlns:a16="http://schemas.microsoft.com/office/drawing/2014/main" id="{2C34ACBD-1F3B-427C-9EF4-DD2BF74EE00C}"/>
                  </a:ext>
                </a:extLst>
              </p:cNvPr>
              <p:cNvSpPr>
                <a:spLocks/>
              </p:cNvSpPr>
              <p:nvPr/>
            </p:nvSpPr>
            <p:spPr bwMode="auto">
              <a:xfrm>
                <a:off x="3556000" y="-795338"/>
                <a:ext cx="63500" cy="11113"/>
              </a:xfrm>
              <a:custGeom>
                <a:avLst/>
                <a:gdLst>
                  <a:gd name="T0" fmla="*/ 2 w 40"/>
                  <a:gd name="T1" fmla="*/ 7 h 7"/>
                  <a:gd name="T2" fmla="*/ 40 w 40"/>
                  <a:gd name="T3" fmla="*/ 0 h 7"/>
                  <a:gd name="T4" fmla="*/ 0 w 40"/>
                  <a:gd name="T5" fmla="*/ 7 h 7"/>
                  <a:gd name="T6" fmla="*/ 2 w 40"/>
                  <a:gd name="T7" fmla="*/ 7 h 7"/>
                </a:gdLst>
                <a:ahLst/>
                <a:cxnLst>
                  <a:cxn ang="0">
                    <a:pos x="T0" y="T1"/>
                  </a:cxn>
                  <a:cxn ang="0">
                    <a:pos x="T2" y="T3"/>
                  </a:cxn>
                  <a:cxn ang="0">
                    <a:pos x="T4" y="T5"/>
                  </a:cxn>
                  <a:cxn ang="0">
                    <a:pos x="T6" y="T7"/>
                  </a:cxn>
                </a:cxnLst>
                <a:rect l="0" t="0" r="r" b="b"/>
                <a:pathLst>
                  <a:path w="40" h="7">
                    <a:moveTo>
                      <a:pt x="2" y="7"/>
                    </a:moveTo>
                    <a:lnTo>
                      <a:pt x="40" y="0"/>
                    </a:lnTo>
                    <a:lnTo>
                      <a:pt x="0" y="7"/>
                    </a:lnTo>
                    <a:lnTo>
                      <a:pt x="2"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19">
                <a:extLst>
                  <a:ext uri="{FF2B5EF4-FFF2-40B4-BE49-F238E27FC236}">
                    <a16:creationId xmlns="" xmlns:a16="http://schemas.microsoft.com/office/drawing/2014/main" id="{A29B0A5F-BBE3-4970-B22D-4C121BED16E4}"/>
                  </a:ext>
                </a:extLst>
              </p:cNvPr>
              <p:cNvSpPr>
                <a:spLocks/>
              </p:cNvSpPr>
              <p:nvPr/>
            </p:nvSpPr>
            <p:spPr bwMode="auto">
              <a:xfrm>
                <a:off x="3435350" y="-792163"/>
                <a:ext cx="128588" cy="19050"/>
              </a:xfrm>
              <a:custGeom>
                <a:avLst/>
                <a:gdLst>
                  <a:gd name="T0" fmla="*/ 25 w 34"/>
                  <a:gd name="T1" fmla="*/ 1 h 5"/>
                  <a:gd name="T2" fmla="*/ 10 w 34"/>
                  <a:gd name="T3" fmla="*/ 3 h 5"/>
                  <a:gd name="T4" fmla="*/ 0 w 34"/>
                  <a:gd name="T5" fmla="*/ 4 h 5"/>
                  <a:gd name="T6" fmla="*/ 34 w 34"/>
                  <a:gd name="T7" fmla="*/ 0 h 5"/>
                  <a:gd name="T8" fmla="*/ 25 w 34"/>
                  <a:gd name="T9" fmla="*/ 1 h 5"/>
                </a:gdLst>
                <a:ahLst/>
                <a:cxnLst>
                  <a:cxn ang="0">
                    <a:pos x="T0" y="T1"/>
                  </a:cxn>
                  <a:cxn ang="0">
                    <a:pos x="T2" y="T3"/>
                  </a:cxn>
                  <a:cxn ang="0">
                    <a:pos x="T4" y="T5"/>
                  </a:cxn>
                  <a:cxn ang="0">
                    <a:pos x="T6" y="T7"/>
                  </a:cxn>
                  <a:cxn ang="0">
                    <a:pos x="T8" y="T9"/>
                  </a:cxn>
                </a:cxnLst>
                <a:rect l="0" t="0" r="r" b="b"/>
                <a:pathLst>
                  <a:path w="34" h="5">
                    <a:moveTo>
                      <a:pt x="25" y="1"/>
                    </a:moveTo>
                    <a:cubicBezTo>
                      <a:pt x="19" y="1"/>
                      <a:pt x="15" y="3"/>
                      <a:pt x="10" y="3"/>
                    </a:cubicBezTo>
                    <a:cubicBezTo>
                      <a:pt x="7" y="5"/>
                      <a:pt x="3" y="3"/>
                      <a:pt x="0" y="4"/>
                    </a:cubicBezTo>
                    <a:cubicBezTo>
                      <a:pt x="12" y="4"/>
                      <a:pt x="23" y="2"/>
                      <a:pt x="34" y="0"/>
                    </a:cubicBezTo>
                    <a:cubicBezTo>
                      <a:pt x="31" y="0"/>
                      <a:pt x="28" y="0"/>
                      <a:pt x="2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20">
                <a:extLst>
                  <a:ext uri="{FF2B5EF4-FFF2-40B4-BE49-F238E27FC236}">
                    <a16:creationId xmlns="" xmlns:a16="http://schemas.microsoft.com/office/drawing/2014/main" id="{8609A399-035B-4A52-A284-938B1D13E0E6}"/>
                  </a:ext>
                </a:extLst>
              </p:cNvPr>
              <p:cNvSpPr>
                <a:spLocks/>
              </p:cNvSpPr>
              <p:nvPr/>
            </p:nvSpPr>
            <p:spPr bwMode="auto">
              <a:xfrm>
                <a:off x="3416300" y="-798513"/>
                <a:ext cx="7938" cy="3175"/>
              </a:xfrm>
              <a:custGeom>
                <a:avLst/>
                <a:gdLst>
                  <a:gd name="T0" fmla="*/ 3 w 5"/>
                  <a:gd name="T1" fmla="*/ 0 h 2"/>
                  <a:gd name="T2" fmla="*/ 0 w 5"/>
                  <a:gd name="T3" fmla="*/ 2 h 2"/>
                  <a:gd name="T4" fmla="*/ 5 w 5"/>
                  <a:gd name="T5" fmla="*/ 2 h 2"/>
                  <a:gd name="T6" fmla="*/ 3 w 5"/>
                  <a:gd name="T7" fmla="*/ 0 h 2"/>
                </a:gdLst>
                <a:ahLst/>
                <a:cxnLst>
                  <a:cxn ang="0">
                    <a:pos x="T0" y="T1"/>
                  </a:cxn>
                  <a:cxn ang="0">
                    <a:pos x="T2" y="T3"/>
                  </a:cxn>
                  <a:cxn ang="0">
                    <a:pos x="T4" y="T5"/>
                  </a:cxn>
                  <a:cxn ang="0">
                    <a:pos x="T6" y="T7"/>
                  </a:cxn>
                </a:cxnLst>
                <a:rect l="0" t="0" r="r" b="b"/>
                <a:pathLst>
                  <a:path w="5" h="2">
                    <a:moveTo>
                      <a:pt x="3" y="0"/>
                    </a:moveTo>
                    <a:lnTo>
                      <a:pt x="0" y="2"/>
                    </a:lnTo>
                    <a:lnTo>
                      <a:pt x="5" y="2"/>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21">
                <a:extLst>
                  <a:ext uri="{FF2B5EF4-FFF2-40B4-BE49-F238E27FC236}">
                    <a16:creationId xmlns="" xmlns:a16="http://schemas.microsoft.com/office/drawing/2014/main" id="{C7F1CC14-88C2-40C1-B62D-6F9E21867995}"/>
                  </a:ext>
                </a:extLst>
              </p:cNvPr>
              <p:cNvSpPr>
                <a:spLocks/>
              </p:cNvSpPr>
              <p:nvPr/>
            </p:nvSpPr>
            <p:spPr bwMode="auto">
              <a:xfrm>
                <a:off x="3671887" y="-7350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22">
                <a:extLst>
                  <a:ext uri="{FF2B5EF4-FFF2-40B4-BE49-F238E27FC236}">
                    <a16:creationId xmlns="" xmlns:a16="http://schemas.microsoft.com/office/drawing/2014/main" id="{8B0AC735-D937-4B95-8480-396F56DEF256}"/>
                  </a:ext>
                </a:extLst>
              </p:cNvPr>
              <p:cNvSpPr>
                <a:spLocks/>
              </p:cNvSpPr>
              <p:nvPr/>
            </p:nvSpPr>
            <p:spPr bwMode="auto">
              <a:xfrm>
                <a:off x="3470275" y="-735013"/>
                <a:ext cx="201613" cy="41275"/>
              </a:xfrm>
              <a:custGeom>
                <a:avLst/>
                <a:gdLst>
                  <a:gd name="T0" fmla="*/ 47 w 54"/>
                  <a:gd name="T1" fmla="*/ 3 h 11"/>
                  <a:gd name="T2" fmla="*/ 54 w 54"/>
                  <a:gd name="T3" fmla="*/ 0 h 11"/>
                  <a:gd name="T4" fmla="*/ 32 w 54"/>
                  <a:gd name="T5" fmla="*/ 5 h 11"/>
                  <a:gd name="T6" fmla="*/ 32 w 54"/>
                  <a:gd name="T7" fmla="*/ 5 h 11"/>
                  <a:gd name="T8" fmla="*/ 0 w 54"/>
                  <a:gd name="T9" fmla="*/ 11 h 11"/>
                  <a:gd name="T10" fmla="*/ 47 w 54"/>
                  <a:gd name="T11" fmla="*/ 3 h 11"/>
                </a:gdLst>
                <a:ahLst/>
                <a:cxnLst>
                  <a:cxn ang="0">
                    <a:pos x="T0" y="T1"/>
                  </a:cxn>
                  <a:cxn ang="0">
                    <a:pos x="T2" y="T3"/>
                  </a:cxn>
                  <a:cxn ang="0">
                    <a:pos x="T4" y="T5"/>
                  </a:cxn>
                  <a:cxn ang="0">
                    <a:pos x="T6" y="T7"/>
                  </a:cxn>
                  <a:cxn ang="0">
                    <a:pos x="T8" y="T9"/>
                  </a:cxn>
                  <a:cxn ang="0">
                    <a:pos x="T10" y="T11"/>
                  </a:cxn>
                </a:cxnLst>
                <a:rect l="0" t="0" r="r" b="b"/>
                <a:pathLst>
                  <a:path w="54" h="11">
                    <a:moveTo>
                      <a:pt x="47" y="3"/>
                    </a:moveTo>
                    <a:cubicBezTo>
                      <a:pt x="51" y="4"/>
                      <a:pt x="52" y="1"/>
                      <a:pt x="54" y="0"/>
                    </a:cubicBezTo>
                    <a:cubicBezTo>
                      <a:pt x="47" y="2"/>
                      <a:pt x="38" y="5"/>
                      <a:pt x="32" y="5"/>
                    </a:cubicBezTo>
                    <a:cubicBezTo>
                      <a:pt x="32" y="5"/>
                      <a:pt x="32" y="5"/>
                      <a:pt x="32" y="5"/>
                    </a:cubicBezTo>
                    <a:cubicBezTo>
                      <a:pt x="22" y="8"/>
                      <a:pt x="11" y="9"/>
                      <a:pt x="0" y="11"/>
                    </a:cubicBezTo>
                    <a:cubicBezTo>
                      <a:pt x="15" y="9"/>
                      <a:pt x="32" y="7"/>
                      <a:pt x="47"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23">
                <a:extLst>
                  <a:ext uri="{FF2B5EF4-FFF2-40B4-BE49-F238E27FC236}">
                    <a16:creationId xmlns="" xmlns:a16="http://schemas.microsoft.com/office/drawing/2014/main" id="{E3F02437-DDCD-495E-AAA9-F655C4EDB956}"/>
                  </a:ext>
                </a:extLst>
              </p:cNvPr>
              <p:cNvSpPr>
                <a:spLocks/>
              </p:cNvSpPr>
              <p:nvPr/>
            </p:nvSpPr>
            <p:spPr bwMode="auto">
              <a:xfrm>
                <a:off x="3168650" y="-798513"/>
                <a:ext cx="233363" cy="17463"/>
              </a:xfrm>
              <a:custGeom>
                <a:avLst/>
                <a:gdLst>
                  <a:gd name="T0" fmla="*/ 9 w 62"/>
                  <a:gd name="T1" fmla="*/ 5 h 5"/>
                  <a:gd name="T2" fmla="*/ 62 w 62"/>
                  <a:gd name="T3" fmla="*/ 1 h 5"/>
                  <a:gd name="T4" fmla="*/ 58 w 62"/>
                  <a:gd name="T5" fmla="*/ 0 h 5"/>
                  <a:gd name="T6" fmla="*/ 23 w 62"/>
                  <a:gd name="T7" fmla="*/ 3 h 5"/>
                  <a:gd name="T8" fmla="*/ 0 w 62"/>
                  <a:gd name="T9" fmla="*/ 4 h 5"/>
                  <a:gd name="T10" fmla="*/ 9 w 62"/>
                  <a:gd name="T11" fmla="*/ 5 h 5"/>
                </a:gdLst>
                <a:ahLst/>
                <a:cxnLst>
                  <a:cxn ang="0">
                    <a:pos x="T0" y="T1"/>
                  </a:cxn>
                  <a:cxn ang="0">
                    <a:pos x="T2" y="T3"/>
                  </a:cxn>
                  <a:cxn ang="0">
                    <a:pos x="T4" y="T5"/>
                  </a:cxn>
                  <a:cxn ang="0">
                    <a:pos x="T6" y="T7"/>
                  </a:cxn>
                  <a:cxn ang="0">
                    <a:pos x="T8" y="T9"/>
                  </a:cxn>
                  <a:cxn ang="0">
                    <a:pos x="T10" y="T11"/>
                  </a:cxn>
                </a:cxnLst>
                <a:rect l="0" t="0" r="r" b="b"/>
                <a:pathLst>
                  <a:path w="62" h="5">
                    <a:moveTo>
                      <a:pt x="9" y="5"/>
                    </a:moveTo>
                    <a:cubicBezTo>
                      <a:pt x="27" y="4"/>
                      <a:pt x="46" y="3"/>
                      <a:pt x="62" y="1"/>
                    </a:cubicBezTo>
                    <a:cubicBezTo>
                      <a:pt x="61" y="1"/>
                      <a:pt x="59" y="1"/>
                      <a:pt x="58" y="0"/>
                    </a:cubicBezTo>
                    <a:cubicBezTo>
                      <a:pt x="23" y="3"/>
                      <a:pt x="23" y="3"/>
                      <a:pt x="23" y="3"/>
                    </a:cubicBezTo>
                    <a:cubicBezTo>
                      <a:pt x="16" y="3"/>
                      <a:pt x="7" y="3"/>
                      <a:pt x="0" y="4"/>
                    </a:cubicBezTo>
                    <a:cubicBezTo>
                      <a:pt x="3" y="4"/>
                      <a:pt x="6" y="4"/>
                      <a:pt x="9"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24">
                <a:extLst>
                  <a:ext uri="{FF2B5EF4-FFF2-40B4-BE49-F238E27FC236}">
                    <a16:creationId xmlns="" xmlns:a16="http://schemas.microsoft.com/office/drawing/2014/main" id="{4423385F-36F4-43E5-A608-3ED82F57161A}"/>
                  </a:ext>
                </a:extLst>
              </p:cNvPr>
              <p:cNvSpPr>
                <a:spLocks/>
              </p:cNvSpPr>
              <p:nvPr/>
            </p:nvSpPr>
            <p:spPr bwMode="auto">
              <a:xfrm>
                <a:off x="3709987" y="-701675"/>
                <a:ext cx="22225" cy="7938"/>
              </a:xfrm>
              <a:custGeom>
                <a:avLst/>
                <a:gdLst>
                  <a:gd name="T0" fmla="*/ 0 w 6"/>
                  <a:gd name="T1" fmla="*/ 2 h 2"/>
                  <a:gd name="T2" fmla="*/ 6 w 6"/>
                  <a:gd name="T3" fmla="*/ 0 h 2"/>
                  <a:gd name="T4" fmla="*/ 0 w 6"/>
                  <a:gd name="T5" fmla="*/ 2 h 2"/>
                </a:gdLst>
                <a:ahLst/>
                <a:cxnLst>
                  <a:cxn ang="0">
                    <a:pos x="T0" y="T1"/>
                  </a:cxn>
                  <a:cxn ang="0">
                    <a:pos x="T2" y="T3"/>
                  </a:cxn>
                  <a:cxn ang="0">
                    <a:pos x="T4" y="T5"/>
                  </a:cxn>
                </a:cxnLst>
                <a:rect l="0" t="0" r="r" b="b"/>
                <a:pathLst>
                  <a:path w="6" h="2">
                    <a:moveTo>
                      <a:pt x="0" y="2"/>
                    </a:moveTo>
                    <a:cubicBezTo>
                      <a:pt x="2" y="1"/>
                      <a:pt x="4" y="0"/>
                      <a:pt x="6" y="0"/>
                    </a:cubicBezTo>
                    <a:cubicBezTo>
                      <a:pt x="4" y="0"/>
                      <a:pt x="2" y="1"/>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25">
                <a:extLst>
                  <a:ext uri="{FF2B5EF4-FFF2-40B4-BE49-F238E27FC236}">
                    <a16:creationId xmlns="" xmlns:a16="http://schemas.microsoft.com/office/drawing/2014/main" id="{B978A0AF-F46D-421D-A90F-594099918EAE}"/>
                  </a:ext>
                </a:extLst>
              </p:cNvPr>
              <p:cNvSpPr>
                <a:spLocks/>
              </p:cNvSpPr>
              <p:nvPr/>
            </p:nvSpPr>
            <p:spPr bwMode="auto">
              <a:xfrm>
                <a:off x="3421062" y="-693738"/>
                <a:ext cx="288925" cy="52388"/>
              </a:xfrm>
              <a:custGeom>
                <a:avLst/>
                <a:gdLst>
                  <a:gd name="T0" fmla="*/ 77 w 77"/>
                  <a:gd name="T1" fmla="*/ 0 h 14"/>
                  <a:gd name="T2" fmla="*/ 0 w 77"/>
                  <a:gd name="T3" fmla="*/ 14 h 14"/>
                  <a:gd name="T4" fmla="*/ 77 w 77"/>
                  <a:gd name="T5" fmla="*/ 0 h 14"/>
                </a:gdLst>
                <a:ahLst/>
                <a:cxnLst>
                  <a:cxn ang="0">
                    <a:pos x="T0" y="T1"/>
                  </a:cxn>
                  <a:cxn ang="0">
                    <a:pos x="T2" y="T3"/>
                  </a:cxn>
                  <a:cxn ang="0">
                    <a:pos x="T4" y="T5"/>
                  </a:cxn>
                </a:cxnLst>
                <a:rect l="0" t="0" r="r" b="b"/>
                <a:pathLst>
                  <a:path w="77" h="14">
                    <a:moveTo>
                      <a:pt x="77" y="0"/>
                    </a:moveTo>
                    <a:cubicBezTo>
                      <a:pt x="51" y="7"/>
                      <a:pt x="26" y="11"/>
                      <a:pt x="0" y="14"/>
                    </a:cubicBezTo>
                    <a:cubicBezTo>
                      <a:pt x="26" y="12"/>
                      <a:pt x="52" y="7"/>
                      <a:pt x="7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26">
                <a:extLst>
                  <a:ext uri="{FF2B5EF4-FFF2-40B4-BE49-F238E27FC236}">
                    <a16:creationId xmlns="" xmlns:a16="http://schemas.microsoft.com/office/drawing/2014/main" id="{FE4DD83E-6829-4275-9F35-7DA32163D8CC}"/>
                  </a:ext>
                </a:extLst>
              </p:cNvPr>
              <p:cNvSpPr>
                <a:spLocks/>
              </p:cNvSpPr>
              <p:nvPr/>
            </p:nvSpPr>
            <p:spPr bwMode="auto">
              <a:xfrm>
                <a:off x="3402012" y="-776288"/>
                <a:ext cx="30163" cy="7938"/>
              </a:xfrm>
              <a:custGeom>
                <a:avLst/>
                <a:gdLst>
                  <a:gd name="T0" fmla="*/ 8 w 8"/>
                  <a:gd name="T1" fmla="*/ 1 h 2"/>
                  <a:gd name="T2" fmla="*/ 0 w 8"/>
                  <a:gd name="T3" fmla="*/ 0 h 2"/>
                  <a:gd name="T4" fmla="*/ 0 w 8"/>
                  <a:gd name="T5" fmla="*/ 1 h 2"/>
                  <a:gd name="T6" fmla="*/ 8 w 8"/>
                  <a:gd name="T7" fmla="*/ 1 h 2"/>
                </a:gdLst>
                <a:ahLst/>
                <a:cxnLst>
                  <a:cxn ang="0">
                    <a:pos x="T0" y="T1"/>
                  </a:cxn>
                  <a:cxn ang="0">
                    <a:pos x="T2" y="T3"/>
                  </a:cxn>
                  <a:cxn ang="0">
                    <a:pos x="T4" y="T5"/>
                  </a:cxn>
                  <a:cxn ang="0">
                    <a:pos x="T6" y="T7"/>
                  </a:cxn>
                </a:cxnLst>
                <a:rect l="0" t="0" r="r" b="b"/>
                <a:pathLst>
                  <a:path w="8" h="2">
                    <a:moveTo>
                      <a:pt x="8" y="1"/>
                    </a:moveTo>
                    <a:cubicBezTo>
                      <a:pt x="5" y="0"/>
                      <a:pt x="3" y="1"/>
                      <a:pt x="0" y="0"/>
                    </a:cubicBezTo>
                    <a:cubicBezTo>
                      <a:pt x="0" y="1"/>
                      <a:pt x="0" y="1"/>
                      <a:pt x="0" y="1"/>
                    </a:cubicBezTo>
                    <a:cubicBezTo>
                      <a:pt x="3" y="2"/>
                      <a:pt x="5" y="1"/>
                      <a:pt x="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27">
                <a:extLst>
                  <a:ext uri="{FF2B5EF4-FFF2-40B4-BE49-F238E27FC236}">
                    <a16:creationId xmlns="" xmlns:a16="http://schemas.microsoft.com/office/drawing/2014/main" id="{6FF65F34-8098-4515-B67A-7FD5FBCFBDFD}"/>
                  </a:ext>
                </a:extLst>
              </p:cNvPr>
              <p:cNvSpPr>
                <a:spLocks/>
              </p:cNvSpPr>
              <p:nvPr/>
            </p:nvSpPr>
            <p:spPr bwMode="auto">
              <a:xfrm>
                <a:off x="3517900" y="-731838"/>
                <a:ext cx="65088" cy="11113"/>
              </a:xfrm>
              <a:custGeom>
                <a:avLst/>
                <a:gdLst>
                  <a:gd name="T0" fmla="*/ 0 w 41"/>
                  <a:gd name="T1" fmla="*/ 7 h 7"/>
                  <a:gd name="T2" fmla="*/ 41 w 41"/>
                  <a:gd name="T3" fmla="*/ 0 h 7"/>
                  <a:gd name="T4" fmla="*/ 38 w 41"/>
                  <a:gd name="T5" fmla="*/ 0 h 7"/>
                  <a:gd name="T6" fmla="*/ 0 w 41"/>
                  <a:gd name="T7" fmla="*/ 7 h 7"/>
                </a:gdLst>
                <a:ahLst/>
                <a:cxnLst>
                  <a:cxn ang="0">
                    <a:pos x="T0" y="T1"/>
                  </a:cxn>
                  <a:cxn ang="0">
                    <a:pos x="T2" y="T3"/>
                  </a:cxn>
                  <a:cxn ang="0">
                    <a:pos x="T4" y="T5"/>
                  </a:cxn>
                  <a:cxn ang="0">
                    <a:pos x="T6" y="T7"/>
                  </a:cxn>
                </a:cxnLst>
                <a:rect l="0" t="0" r="r" b="b"/>
                <a:pathLst>
                  <a:path w="41" h="7">
                    <a:moveTo>
                      <a:pt x="0" y="7"/>
                    </a:moveTo>
                    <a:lnTo>
                      <a:pt x="41" y="0"/>
                    </a:lnTo>
                    <a:lnTo>
                      <a:pt x="38"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28">
                <a:extLst>
                  <a:ext uri="{FF2B5EF4-FFF2-40B4-BE49-F238E27FC236}">
                    <a16:creationId xmlns="" xmlns:a16="http://schemas.microsoft.com/office/drawing/2014/main" id="{48E98124-D0F0-4591-8B37-ECFFF7A73427}"/>
                  </a:ext>
                </a:extLst>
              </p:cNvPr>
              <p:cNvSpPr>
                <a:spLocks/>
              </p:cNvSpPr>
              <p:nvPr/>
            </p:nvSpPr>
            <p:spPr bwMode="auto">
              <a:xfrm>
                <a:off x="3379787" y="-679450"/>
                <a:ext cx="379413" cy="76200"/>
              </a:xfrm>
              <a:custGeom>
                <a:avLst/>
                <a:gdLst>
                  <a:gd name="T0" fmla="*/ 88 w 101"/>
                  <a:gd name="T1" fmla="*/ 5 h 20"/>
                  <a:gd name="T2" fmla="*/ 101 w 101"/>
                  <a:gd name="T3" fmla="*/ 0 h 20"/>
                  <a:gd name="T4" fmla="*/ 0 w 101"/>
                  <a:gd name="T5" fmla="*/ 18 h 20"/>
                  <a:gd name="T6" fmla="*/ 10 w 101"/>
                  <a:gd name="T7" fmla="*/ 18 h 20"/>
                  <a:gd name="T8" fmla="*/ 53 w 101"/>
                  <a:gd name="T9" fmla="*/ 13 h 20"/>
                  <a:gd name="T10" fmla="*/ 53 w 101"/>
                  <a:gd name="T11" fmla="*/ 12 h 20"/>
                  <a:gd name="T12" fmla="*/ 84 w 101"/>
                  <a:gd name="T13" fmla="*/ 5 h 20"/>
                  <a:gd name="T14" fmla="*/ 86 w 101"/>
                  <a:gd name="T15" fmla="*/ 5 h 20"/>
                  <a:gd name="T16" fmla="*/ 86 w 101"/>
                  <a:gd name="T17" fmla="*/ 6 h 20"/>
                  <a:gd name="T18" fmla="*/ 88 w 101"/>
                  <a:gd name="T19"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20">
                    <a:moveTo>
                      <a:pt x="88" y="5"/>
                    </a:moveTo>
                    <a:cubicBezTo>
                      <a:pt x="91" y="1"/>
                      <a:pt x="97" y="3"/>
                      <a:pt x="101" y="0"/>
                    </a:cubicBezTo>
                    <a:cubicBezTo>
                      <a:pt x="68" y="10"/>
                      <a:pt x="34" y="15"/>
                      <a:pt x="0" y="18"/>
                    </a:cubicBezTo>
                    <a:cubicBezTo>
                      <a:pt x="3" y="20"/>
                      <a:pt x="7" y="17"/>
                      <a:pt x="10" y="18"/>
                    </a:cubicBezTo>
                    <a:cubicBezTo>
                      <a:pt x="25" y="18"/>
                      <a:pt x="39" y="15"/>
                      <a:pt x="53" y="13"/>
                    </a:cubicBezTo>
                    <a:cubicBezTo>
                      <a:pt x="53" y="12"/>
                      <a:pt x="53" y="12"/>
                      <a:pt x="53" y="12"/>
                    </a:cubicBezTo>
                    <a:cubicBezTo>
                      <a:pt x="63" y="10"/>
                      <a:pt x="73" y="7"/>
                      <a:pt x="84" y="5"/>
                    </a:cubicBezTo>
                    <a:cubicBezTo>
                      <a:pt x="86" y="5"/>
                      <a:pt x="86" y="5"/>
                      <a:pt x="86" y="5"/>
                    </a:cubicBezTo>
                    <a:cubicBezTo>
                      <a:pt x="86" y="6"/>
                      <a:pt x="86" y="6"/>
                      <a:pt x="86" y="6"/>
                    </a:cubicBezTo>
                    <a:lnTo>
                      <a:pt x="88"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29">
                <a:extLst>
                  <a:ext uri="{FF2B5EF4-FFF2-40B4-BE49-F238E27FC236}">
                    <a16:creationId xmlns="" xmlns:a16="http://schemas.microsoft.com/office/drawing/2014/main" id="{D2599F9F-0833-4F4E-9D66-FCBCCC6E9433}"/>
                  </a:ext>
                </a:extLst>
              </p:cNvPr>
              <p:cNvSpPr>
                <a:spLocks/>
              </p:cNvSpPr>
              <p:nvPr/>
            </p:nvSpPr>
            <p:spPr bwMode="auto">
              <a:xfrm>
                <a:off x="3375025" y="-773113"/>
                <a:ext cx="7938" cy="476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1"/>
                      <a:pt x="0" y="0"/>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30">
                <a:extLst>
                  <a:ext uri="{FF2B5EF4-FFF2-40B4-BE49-F238E27FC236}">
                    <a16:creationId xmlns="" xmlns:a16="http://schemas.microsoft.com/office/drawing/2014/main" id="{3AFC1E8A-594F-4BA5-9EE9-F690BCE4D473}"/>
                  </a:ext>
                </a:extLst>
              </p:cNvPr>
              <p:cNvSpPr>
                <a:spLocks/>
              </p:cNvSpPr>
              <p:nvPr/>
            </p:nvSpPr>
            <p:spPr bwMode="auto">
              <a:xfrm>
                <a:off x="3630612" y="-701675"/>
                <a:ext cx="26988" cy="7938"/>
              </a:xfrm>
              <a:custGeom>
                <a:avLst/>
                <a:gdLst>
                  <a:gd name="T0" fmla="*/ 17 w 17"/>
                  <a:gd name="T1" fmla="*/ 0 h 5"/>
                  <a:gd name="T2" fmla="*/ 0 w 17"/>
                  <a:gd name="T3" fmla="*/ 5 h 5"/>
                  <a:gd name="T4" fmla="*/ 3 w 17"/>
                  <a:gd name="T5" fmla="*/ 5 h 5"/>
                  <a:gd name="T6" fmla="*/ 17 w 17"/>
                  <a:gd name="T7" fmla="*/ 0 h 5"/>
                </a:gdLst>
                <a:ahLst/>
                <a:cxnLst>
                  <a:cxn ang="0">
                    <a:pos x="T0" y="T1"/>
                  </a:cxn>
                  <a:cxn ang="0">
                    <a:pos x="T2" y="T3"/>
                  </a:cxn>
                  <a:cxn ang="0">
                    <a:pos x="T4" y="T5"/>
                  </a:cxn>
                  <a:cxn ang="0">
                    <a:pos x="T6" y="T7"/>
                  </a:cxn>
                </a:cxnLst>
                <a:rect l="0" t="0" r="r" b="b"/>
                <a:pathLst>
                  <a:path w="17" h="5">
                    <a:moveTo>
                      <a:pt x="17" y="0"/>
                    </a:moveTo>
                    <a:lnTo>
                      <a:pt x="0" y="5"/>
                    </a:lnTo>
                    <a:lnTo>
                      <a:pt x="3" y="5"/>
                    </a:lnTo>
                    <a:lnTo>
                      <a:pt x="1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31">
                <a:extLst>
                  <a:ext uri="{FF2B5EF4-FFF2-40B4-BE49-F238E27FC236}">
                    <a16:creationId xmlns="" xmlns:a16="http://schemas.microsoft.com/office/drawing/2014/main" id="{0FFFBEC6-5FDE-434F-9525-1502DC356FB5}"/>
                  </a:ext>
                </a:extLst>
              </p:cNvPr>
              <p:cNvSpPr>
                <a:spLocks/>
              </p:cNvSpPr>
              <p:nvPr/>
            </p:nvSpPr>
            <p:spPr bwMode="auto">
              <a:xfrm>
                <a:off x="3709987" y="-6191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32">
                <a:extLst>
                  <a:ext uri="{FF2B5EF4-FFF2-40B4-BE49-F238E27FC236}">
                    <a16:creationId xmlns="" xmlns:a16="http://schemas.microsoft.com/office/drawing/2014/main" id="{4DCFB27E-FFF0-4B37-933C-D756788A7EB4}"/>
                  </a:ext>
                </a:extLst>
              </p:cNvPr>
              <p:cNvSpPr>
                <a:spLocks/>
              </p:cNvSpPr>
              <p:nvPr/>
            </p:nvSpPr>
            <p:spPr bwMode="auto">
              <a:xfrm>
                <a:off x="3709987" y="-622300"/>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0" y="1"/>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33">
                <a:extLst>
                  <a:ext uri="{FF2B5EF4-FFF2-40B4-BE49-F238E27FC236}">
                    <a16:creationId xmlns="" xmlns:a16="http://schemas.microsoft.com/office/drawing/2014/main" id="{9C9FD393-1BF8-4F6A-BF9D-EFDE8D99D300}"/>
                  </a:ext>
                </a:extLst>
              </p:cNvPr>
              <p:cNvSpPr>
                <a:spLocks/>
              </p:cNvSpPr>
              <p:nvPr/>
            </p:nvSpPr>
            <p:spPr bwMode="auto">
              <a:xfrm>
                <a:off x="3709987" y="-649288"/>
                <a:ext cx="85725" cy="26988"/>
              </a:xfrm>
              <a:custGeom>
                <a:avLst/>
                <a:gdLst>
                  <a:gd name="T0" fmla="*/ 0 w 23"/>
                  <a:gd name="T1" fmla="*/ 7 h 7"/>
                  <a:gd name="T2" fmla="*/ 1 w 23"/>
                  <a:gd name="T3" fmla="*/ 7 h 7"/>
                  <a:gd name="T4" fmla="*/ 1 w 23"/>
                  <a:gd name="T5" fmla="*/ 7 h 7"/>
                  <a:gd name="T6" fmla="*/ 2 w 23"/>
                  <a:gd name="T7" fmla="*/ 7 h 7"/>
                  <a:gd name="T8" fmla="*/ 1 w 23"/>
                  <a:gd name="T9" fmla="*/ 7 h 7"/>
                  <a:gd name="T10" fmla="*/ 23 w 23"/>
                  <a:gd name="T11" fmla="*/ 0 h 7"/>
                  <a:gd name="T12" fmla="*/ 0 w 23"/>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0" y="7"/>
                    </a:moveTo>
                    <a:cubicBezTo>
                      <a:pt x="1" y="7"/>
                      <a:pt x="1" y="7"/>
                      <a:pt x="1" y="7"/>
                    </a:cubicBezTo>
                    <a:cubicBezTo>
                      <a:pt x="1" y="7"/>
                      <a:pt x="1" y="7"/>
                      <a:pt x="1" y="7"/>
                    </a:cubicBezTo>
                    <a:cubicBezTo>
                      <a:pt x="1" y="7"/>
                      <a:pt x="2" y="7"/>
                      <a:pt x="2" y="7"/>
                    </a:cubicBezTo>
                    <a:cubicBezTo>
                      <a:pt x="1" y="7"/>
                      <a:pt x="1" y="7"/>
                      <a:pt x="1" y="7"/>
                    </a:cubicBezTo>
                    <a:cubicBezTo>
                      <a:pt x="9" y="6"/>
                      <a:pt x="16" y="3"/>
                      <a:pt x="23" y="0"/>
                    </a:cubicBezTo>
                    <a:cubicBezTo>
                      <a:pt x="15" y="2"/>
                      <a:pt x="5" y="4"/>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34">
                <a:extLst>
                  <a:ext uri="{FF2B5EF4-FFF2-40B4-BE49-F238E27FC236}">
                    <a16:creationId xmlns="" xmlns:a16="http://schemas.microsoft.com/office/drawing/2014/main" id="{09C660DB-6E21-4CA3-8334-13A5A10F6C11}"/>
                  </a:ext>
                </a:extLst>
              </p:cNvPr>
              <p:cNvSpPr>
                <a:spLocks/>
              </p:cNvSpPr>
              <p:nvPr/>
            </p:nvSpPr>
            <p:spPr bwMode="auto">
              <a:xfrm>
                <a:off x="3019425" y="-781050"/>
                <a:ext cx="2222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35">
                <a:extLst>
                  <a:ext uri="{FF2B5EF4-FFF2-40B4-BE49-F238E27FC236}">
                    <a16:creationId xmlns="" xmlns:a16="http://schemas.microsoft.com/office/drawing/2014/main" id="{518FB7A2-774C-4B1D-8168-1D835CDB0B03}"/>
                  </a:ext>
                </a:extLst>
              </p:cNvPr>
              <p:cNvSpPr>
                <a:spLocks/>
              </p:cNvSpPr>
              <p:nvPr/>
            </p:nvSpPr>
            <p:spPr bwMode="auto">
              <a:xfrm>
                <a:off x="3041650" y="-784225"/>
                <a:ext cx="123825" cy="3175"/>
              </a:xfrm>
              <a:custGeom>
                <a:avLst/>
                <a:gdLst>
                  <a:gd name="T0" fmla="*/ 0 w 33"/>
                  <a:gd name="T1" fmla="*/ 1 h 1"/>
                  <a:gd name="T2" fmla="*/ 33 w 33"/>
                  <a:gd name="T3" fmla="*/ 0 h 1"/>
                  <a:gd name="T4" fmla="*/ 0 w 33"/>
                  <a:gd name="T5" fmla="*/ 1 h 1"/>
                </a:gdLst>
                <a:ahLst/>
                <a:cxnLst>
                  <a:cxn ang="0">
                    <a:pos x="T0" y="T1"/>
                  </a:cxn>
                  <a:cxn ang="0">
                    <a:pos x="T2" y="T3"/>
                  </a:cxn>
                  <a:cxn ang="0">
                    <a:pos x="T4" y="T5"/>
                  </a:cxn>
                </a:cxnLst>
                <a:rect l="0" t="0" r="r" b="b"/>
                <a:pathLst>
                  <a:path w="33" h="1">
                    <a:moveTo>
                      <a:pt x="0" y="1"/>
                    </a:moveTo>
                    <a:cubicBezTo>
                      <a:pt x="11" y="1"/>
                      <a:pt x="23" y="1"/>
                      <a:pt x="33" y="0"/>
                    </a:cubicBezTo>
                    <a:cubicBezTo>
                      <a:pt x="22" y="0"/>
                      <a:pt x="10" y="0"/>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36">
                <a:extLst>
                  <a:ext uri="{FF2B5EF4-FFF2-40B4-BE49-F238E27FC236}">
                    <a16:creationId xmlns="" xmlns:a16="http://schemas.microsoft.com/office/drawing/2014/main" id="{81B6DFF5-C31E-4F5B-88F3-3114D13ED0FE}"/>
                  </a:ext>
                </a:extLst>
              </p:cNvPr>
              <p:cNvSpPr>
                <a:spLocks/>
              </p:cNvSpPr>
              <p:nvPr/>
            </p:nvSpPr>
            <p:spPr bwMode="auto">
              <a:xfrm>
                <a:off x="3432175" y="-712788"/>
                <a:ext cx="7938" cy="3175"/>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1" y="0"/>
                      <a:pt x="1" y="1"/>
                      <a:pt x="0" y="0"/>
                    </a:cubicBezTo>
                    <a:cubicBezTo>
                      <a:pt x="1" y="1"/>
                      <a:pt x="1" y="1"/>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37">
                <a:extLst>
                  <a:ext uri="{FF2B5EF4-FFF2-40B4-BE49-F238E27FC236}">
                    <a16:creationId xmlns="" xmlns:a16="http://schemas.microsoft.com/office/drawing/2014/main" id="{A00A242A-9AF6-4FD5-9E3E-5B8D19BF2C39}"/>
                  </a:ext>
                </a:extLst>
              </p:cNvPr>
              <p:cNvSpPr>
                <a:spLocks/>
              </p:cNvSpPr>
              <p:nvPr/>
            </p:nvSpPr>
            <p:spPr bwMode="auto">
              <a:xfrm>
                <a:off x="3432175" y="-71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38">
                <a:extLst>
                  <a:ext uri="{FF2B5EF4-FFF2-40B4-BE49-F238E27FC236}">
                    <a16:creationId xmlns="" xmlns:a16="http://schemas.microsoft.com/office/drawing/2014/main" id="{9238C86F-D275-46F1-AF86-99883DC081F7}"/>
                  </a:ext>
                </a:extLst>
              </p:cNvPr>
              <p:cNvSpPr>
                <a:spLocks/>
              </p:cNvSpPr>
              <p:nvPr/>
            </p:nvSpPr>
            <p:spPr bwMode="auto">
              <a:xfrm>
                <a:off x="3575050" y="-641350"/>
                <a:ext cx="82550" cy="19050"/>
              </a:xfrm>
              <a:custGeom>
                <a:avLst/>
                <a:gdLst>
                  <a:gd name="T0" fmla="*/ 22 w 22"/>
                  <a:gd name="T1" fmla="*/ 0 h 5"/>
                  <a:gd name="T2" fmla="*/ 0 w 22"/>
                  <a:gd name="T3" fmla="*/ 5 h 5"/>
                  <a:gd name="T4" fmla="*/ 22 w 22"/>
                  <a:gd name="T5" fmla="*/ 0 h 5"/>
                </a:gdLst>
                <a:ahLst/>
                <a:cxnLst>
                  <a:cxn ang="0">
                    <a:pos x="T0" y="T1"/>
                  </a:cxn>
                  <a:cxn ang="0">
                    <a:pos x="T2" y="T3"/>
                  </a:cxn>
                  <a:cxn ang="0">
                    <a:pos x="T4" y="T5"/>
                  </a:cxn>
                </a:cxnLst>
                <a:rect l="0" t="0" r="r" b="b"/>
                <a:pathLst>
                  <a:path w="22" h="5">
                    <a:moveTo>
                      <a:pt x="22" y="0"/>
                    </a:moveTo>
                    <a:cubicBezTo>
                      <a:pt x="0" y="5"/>
                      <a:pt x="0" y="5"/>
                      <a:pt x="0" y="5"/>
                    </a:cubicBezTo>
                    <a:cubicBezTo>
                      <a:pt x="7" y="5"/>
                      <a:pt x="16" y="2"/>
                      <a:pt x="2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39">
                <a:extLst>
                  <a:ext uri="{FF2B5EF4-FFF2-40B4-BE49-F238E27FC236}">
                    <a16:creationId xmlns="" xmlns:a16="http://schemas.microsoft.com/office/drawing/2014/main" id="{14941195-A6A1-4437-88D9-C8A8681EDCB3}"/>
                  </a:ext>
                </a:extLst>
              </p:cNvPr>
              <p:cNvSpPr>
                <a:spLocks/>
              </p:cNvSpPr>
              <p:nvPr/>
            </p:nvSpPr>
            <p:spPr bwMode="auto">
              <a:xfrm>
                <a:off x="2947987" y="-784225"/>
                <a:ext cx="44450" cy="3175"/>
              </a:xfrm>
              <a:custGeom>
                <a:avLst/>
                <a:gdLst>
                  <a:gd name="T0" fmla="*/ 23 w 28"/>
                  <a:gd name="T1" fmla="*/ 0 h 2"/>
                  <a:gd name="T2" fmla="*/ 0 w 28"/>
                  <a:gd name="T3" fmla="*/ 0 h 2"/>
                  <a:gd name="T4" fmla="*/ 28 w 28"/>
                  <a:gd name="T5" fmla="*/ 2 h 2"/>
                  <a:gd name="T6" fmla="*/ 23 w 28"/>
                  <a:gd name="T7" fmla="*/ 0 h 2"/>
                </a:gdLst>
                <a:ahLst/>
                <a:cxnLst>
                  <a:cxn ang="0">
                    <a:pos x="T0" y="T1"/>
                  </a:cxn>
                  <a:cxn ang="0">
                    <a:pos x="T2" y="T3"/>
                  </a:cxn>
                  <a:cxn ang="0">
                    <a:pos x="T4" y="T5"/>
                  </a:cxn>
                  <a:cxn ang="0">
                    <a:pos x="T6" y="T7"/>
                  </a:cxn>
                </a:cxnLst>
                <a:rect l="0" t="0" r="r" b="b"/>
                <a:pathLst>
                  <a:path w="28" h="2">
                    <a:moveTo>
                      <a:pt x="23" y="0"/>
                    </a:moveTo>
                    <a:lnTo>
                      <a:pt x="0" y="0"/>
                    </a:lnTo>
                    <a:lnTo>
                      <a:pt x="28" y="2"/>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40">
                <a:extLst>
                  <a:ext uri="{FF2B5EF4-FFF2-40B4-BE49-F238E27FC236}">
                    <a16:creationId xmlns="" xmlns:a16="http://schemas.microsoft.com/office/drawing/2014/main" id="{CDC9E1C3-0BF5-49A9-9142-6B7CEE70F921}"/>
                  </a:ext>
                </a:extLst>
              </p:cNvPr>
              <p:cNvSpPr>
                <a:spLocks/>
              </p:cNvSpPr>
              <p:nvPr/>
            </p:nvSpPr>
            <p:spPr bwMode="auto">
              <a:xfrm>
                <a:off x="2943225" y="-773113"/>
                <a:ext cx="12700" cy="0"/>
              </a:xfrm>
              <a:custGeom>
                <a:avLst/>
                <a:gdLst>
                  <a:gd name="T0" fmla="*/ 3 w 8"/>
                  <a:gd name="T1" fmla="*/ 0 w 8"/>
                  <a:gd name="T2" fmla="*/ 8 w 8"/>
                  <a:gd name="T3" fmla="*/ 3 w 8"/>
                </a:gdLst>
                <a:ahLst/>
                <a:cxnLst>
                  <a:cxn ang="0">
                    <a:pos x="T0" y="0"/>
                  </a:cxn>
                  <a:cxn ang="0">
                    <a:pos x="T1" y="0"/>
                  </a:cxn>
                  <a:cxn ang="0">
                    <a:pos x="T2" y="0"/>
                  </a:cxn>
                  <a:cxn ang="0">
                    <a:pos x="T3" y="0"/>
                  </a:cxn>
                </a:cxnLst>
                <a:rect l="0" t="0" r="r" b="b"/>
                <a:pathLst>
                  <a:path w="8">
                    <a:moveTo>
                      <a:pt x="3" y="0"/>
                    </a:moveTo>
                    <a:lnTo>
                      <a:pt x="0" y="0"/>
                    </a:lnTo>
                    <a:lnTo>
                      <a:pt x="8" y="0"/>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41">
                <a:extLst>
                  <a:ext uri="{FF2B5EF4-FFF2-40B4-BE49-F238E27FC236}">
                    <a16:creationId xmlns="" xmlns:a16="http://schemas.microsoft.com/office/drawing/2014/main" id="{AF14D2ED-A26D-4F0A-9C52-685E52F1979D}"/>
                  </a:ext>
                </a:extLst>
              </p:cNvPr>
              <p:cNvSpPr>
                <a:spLocks/>
              </p:cNvSpPr>
              <p:nvPr/>
            </p:nvSpPr>
            <p:spPr bwMode="auto">
              <a:xfrm>
                <a:off x="2884487" y="-784225"/>
                <a:ext cx="22225" cy="3175"/>
              </a:xfrm>
              <a:custGeom>
                <a:avLst/>
                <a:gdLst>
                  <a:gd name="T0" fmla="*/ 6 w 6"/>
                  <a:gd name="T1" fmla="*/ 0 h 1"/>
                  <a:gd name="T2" fmla="*/ 0 w 6"/>
                  <a:gd name="T3" fmla="*/ 0 h 1"/>
                  <a:gd name="T4" fmla="*/ 6 w 6"/>
                  <a:gd name="T5" fmla="*/ 0 h 1"/>
                </a:gdLst>
                <a:ahLst/>
                <a:cxnLst>
                  <a:cxn ang="0">
                    <a:pos x="T0" y="T1"/>
                  </a:cxn>
                  <a:cxn ang="0">
                    <a:pos x="T2" y="T3"/>
                  </a:cxn>
                  <a:cxn ang="0">
                    <a:pos x="T4" y="T5"/>
                  </a:cxn>
                </a:cxnLst>
                <a:rect l="0" t="0" r="r" b="b"/>
                <a:pathLst>
                  <a:path w="6" h="1">
                    <a:moveTo>
                      <a:pt x="6" y="0"/>
                    </a:moveTo>
                    <a:cubicBezTo>
                      <a:pt x="4" y="0"/>
                      <a:pt x="2" y="0"/>
                      <a:pt x="0" y="0"/>
                    </a:cubicBezTo>
                    <a:cubicBezTo>
                      <a:pt x="2" y="1"/>
                      <a:pt x="4" y="1"/>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42">
                <a:extLst>
                  <a:ext uri="{FF2B5EF4-FFF2-40B4-BE49-F238E27FC236}">
                    <a16:creationId xmlns="" xmlns:a16="http://schemas.microsoft.com/office/drawing/2014/main" id="{C8B0B0DD-B255-4E0F-935D-4A5E7321ADFC}"/>
                  </a:ext>
                </a:extLst>
              </p:cNvPr>
              <p:cNvSpPr>
                <a:spLocks/>
              </p:cNvSpPr>
              <p:nvPr/>
            </p:nvSpPr>
            <p:spPr bwMode="auto">
              <a:xfrm>
                <a:off x="2868612" y="-781050"/>
                <a:ext cx="26988" cy="7938"/>
              </a:xfrm>
              <a:custGeom>
                <a:avLst/>
                <a:gdLst>
                  <a:gd name="T0" fmla="*/ 7 w 7"/>
                  <a:gd name="T1" fmla="*/ 1 h 2"/>
                  <a:gd name="T2" fmla="*/ 0 w 7"/>
                  <a:gd name="T3" fmla="*/ 1 h 2"/>
                  <a:gd name="T4" fmla="*/ 7 w 7"/>
                  <a:gd name="T5" fmla="*/ 1 h 2"/>
                </a:gdLst>
                <a:ahLst/>
                <a:cxnLst>
                  <a:cxn ang="0">
                    <a:pos x="T0" y="T1"/>
                  </a:cxn>
                  <a:cxn ang="0">
                    <a:pos x="T2" y="T3"/>
                  </a:cxn>
                  <a:cxn ang="0">
                    <a:pos x="T4" y="T5"/>
                  </a:cxn>
                </a:cxnLst>
                <a:rect l="0" t="0" r="r" b="b"/>
                <a:pathLst>
                  <a:path w="7" h="2">
                    <a:moveTo>
                      <a:pt x="7" y="1"/>
                    </a:moveTo>
                    <a:cubicBezTo>
                      <a:pt x="4" y="0"/>
                      <a:pt x="3" y="2"/>
                      <a:pt x="0" y="1"/>
                    </a:cubicBezTo>
                    <a:cubicBezTo>
                      <a:pt x="3" y="2"/>
                      <a:pt x="5" y="2"/>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43">
                <a:extLst>
                  <a:ext uri="{FF2B5EF4-FFF2-40B4-BE49-F238E27FC236}">
                    <a16:creationId xmlns="" xmlns:a16="http://schemas.microsoft.com/office/drawing/2014/main" id="{38F41C54-737D-4D42-BFA4-0313277401B7}"/>
                  </a:ext>
                </a:extLst>
              </p:cNvPr>
              <p:cNvSpPr>
                <a:spLocks/>
              </p:cNvSpPr>
              <p:nvPr/>
            </p:nvSpPr>
            <p:spPr bwMode="auto">
              <a:xfrm>
                <a:off x="2830512" y="-781050"/>
                <a:ext cx="12700" cy="4763"/>
              </a:xfrm>
              <a:custGeom>
                <a:avLst/>
                <a:gdLst>
                  <a:gd name="T0" fmla="*/ 3 w 8"/>
                  <a:gd name="T1" fmla="*/ 0 h 3"/>
                  <a:gd name="T2" fmla="*/ 0 w 8"/>
                  <a:gd name="T3" fmla="*/ 3 h 3"/>
                  <a:gd name="T4" fmla="*/ 8 w 8"/>
                  <a:gd name="T5" fmla="*/ 3 h 3"/>
                  <a:gd name="T6" fmla="*/ 3 w 8"/>
                  <a:gd name="T7" fmla="*/ 0 h 3"/>
                </a:gdLst>
                <a:ahLst/>
                <a:cxnLst>
                  <a:cxn ang="0">
                    <a:pos x="T0" y="T1"/>
                  </a:cxn>
                  <a:cxn ang="0">
                    <a:pos x="T2" y="T3"/>
                  </a:cxn>
                  <a:cxn ang="0">
                    <a:pos x="T4" y="T5"/>
                  </a:cxn>
                  <a:cxn ang="0">
                    <a:pos x="T6" y="T7"/>
                  </a:cxn>
                </a:cxnLst>
                <a:rect l="0" t="0" r="r" b="b"/>
                <a:pathLst>
                  <a:path w="8" h="3">
                    <a:moveTo>
                      <a:pt x="3" y="0"/>
                    </a:moveTo>
                    <a:lnTo>
                      <a:pt x="0" y="3"/>
                    </a:lnTo>
                    <a:lnTo>
                      <a:pt x="8" y="3"/>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44">
                <a:extLst>
                  <a:ext uri="{FF2B5EF4-FFF2-40B4-BE49-F238E27FC236}">
                    <a16:creationId xmlns="" xmlns:a16="http://schemas.microsoft.com/office/drawing/2014/main" id="{2899432E-003E-478B-9E1B-9B1309B728B7}"/>
                  </a:ext>
                </a:extLst>
              </p:cNvPr>
              <p:cNvSpPr>
                <a:spLocks/>
              </p:cNvSpPr>
              <p:nvPr/>
            </p:nvSpPr>
            <p:spPr bwMode="auto">
              <a:xfrm>
                <a:off x="3511550" y="-536575"/>
                <a:ext cx="284163" cy="74613"/>
              </a:xfrm>
              <a:custGeom>
                <a:avLst/>
                <a:gdLst>
                  <a:gd name="T0" fmla="*/ 76 w 76"/>
                  <a:gd name="T1" fmla="*/ 0 h 20"/>
                  <a:gd name="T2" fmla="*/ 0 w 76"/>
                  <a:gd name="T3" fmla="*/ 18 h 20"/>
                  <a:gd name="T4" fmla="*/ 9 w 76"/>
                  <a:gd name="T5" fmla="*/ 19 h 20"/>
                  <a:gd name="T6" fmla="*/ 9 w 76"/>
                  <a:gd name="T7" fmla="*/ 19 h 20"/>
                  <a:gd name="T8" fmla="*/ 16 w 76"/>
                  <a:gd name="T9" fmla="*/ 18 h 20"/>
                  <a:gd name="T10" fmla="*/ 20 w 76"/>
                  <a:gd name="T11" fmla="*/ 16 h 20"/>
                  <a:gd name="T12" fmla="*/ 38 w 76"/>
                  <a:gd name="T13" fmla="*/ 14 h 20"/>
                  <a:gd name="T14" fmla="*/ 62 w 76"/>
                  <a:gd name="T15" fmla="*/ 7 h 20"/>
                  <a:gd name="T16" fmla="*/ 62 w 76"/>
                  <a:gd name="T17" fmla="*/ 5 h 20"/>
                  <a:gd name="T18" fmla="*/ 76 w 76"/>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20">
                    <a:moveTo>
                      <a:pt x="76" y="0"/>
                    </a:moveTo>
                    <a:cubicBezTo>
                      <a:pt x="51" y="9"/>
                      <a:pt x="25" y="13"/>
                      <a:pt x="0" y="18"/>
                    </a:cubicBezTo>
                    <a:cubicBezTo>
                      <a:pt x="2" y="20"/>
                      <a:pt x="6" y="17"/>
                      <a:pt x="9" y="19"/>
                    </a:cubicBezTo>
                    <a:cubicBezTo>
                      <a:pt x="9" y="19"/>
                      <a:pt x="9" y="19"/>
                      <a:pt x="9" y="19"/>
                    </a:cubicBezTo>
                    <a:cubicBezTo>
                      <a:pt x="11" y="18"/>
                      <a:pt x="14" y="19"/>
                      <a:pt x="16" y="18"/>
                    </a:cubicBezTo>
                    <a:cubicBezTo>
                      <a:pt x="16" y="16"/>
                      <a:pt x="19" y="17"/>
                      <a:pt x="20" y="16"/>
                    </a:cubicBezTo>
                    <a:cubicBezTo>
                      <a:pt x="26" y="17"/>
                      <a:pt x="32" y="14"/>
                      <a:pt x="38" y="14"/>
                    </a:cubicBezTo>
                    <a:cubicBezTo>
                      <a:pt x="46" y="11"/>
                      <a:pt x="55" y="9"/>
                      <a:pt x="62" y="7"/>
                    </a:cubicBezTo>
                    <a:cubicBezTo>
                      <a:pt x="62" y="6"/>
                      <a:pt x="63" y="6"/>
                      <a:pt x="62" y="5"/>
                    </a:cubicBezTo>
                    <a:lnTo>
                      <a:pt x="7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45">
                <a:extLst>
                  <a:ext uri="{FF2B5EF4-FFF2-40B4-BE49-F238E27FC236}">
                    <a16:creationId xmlns="" xmlns:a16="http://schemas.microsoft.com/office/drawing/2014/main" id="{C1AAD152-1506-4622-89D2-C624F796C001}"/>
                  </a:ext>
                </a:extLst>
              </p:cNvPr>
              <p:cNvSpPr>
                <a:spLocks/>
              </p:cNvSpPr>
              <p:nvPr/>
            </p:nvSpPr>
            <p:spPr bwMode="auto">
              <a:xfrm>
                <a:off x="3319462" y="-608013"/>
                <a:ext cx="22225" cy="0"/>
              </a:xfrm>
              <a:custGeom>
                <a:avLst/>
                <a:gdLst>
                  <a:gd name="T0" fmla="*/ 14 w 14"/>
                  <a:gd name="T1" fmla="*/ 12 w 14"/>
                  <a:gd name="T2" fmla="*/ 0 w 14"/>
                  <a:gd name="T3" fmla="*/ 14 w 14"/>
                </a:gdLst>
                <a:ahLst/>
                <a:cxnLst>
                  <a:cxn ang="0">
                    <a:pos x="T0" y="0"/>
                  </a:cxn>
                  <a:cxn ang="0">
                    <a:pos x="T1" y="0"/>
                  </a:cxn>
                  <a:cxn ang="0">
                    <a:pos x="T2" y="0"/>
                  </a:cxn>
                  <a:cxn ang="0">
                    <a:pos x="T3" y="0"/>
                  </a:cxn>
                </a:cxnLst>
                <a:rect l="0" t="0" r="r" b="b"/>
                <a:pathLst>
                  <a:path w="14">
                    <a:moveTo>
                      <a:pt x="14" y="0"/>
                    </a:moveTo>
                    <a:lnTo>
                      <a:pt x="12" y="0"/>
                    </a:lnTo>
                    <a:lnTo>
                      <a:pt x="0" y="0"/>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46">
                <a:extLst>
                  <a:ext uri="{FF2B5EF4-FFF2-40B4-BE49-F238E27FC236}">
                    <a16:creationId xmlns="" xmlns:a16="http://schemas.microsoft.com/office/drawing/2014/main" id="{10E1CAE2-9C0C-4979-8D6E-C1FF58B44EC9}"/>
                  </a:ext>
                </a:extLst>
              </p:cNvPr>
              <p:cNvSpPr>
                <a:spLocks/>
              </p:cNvSpPr>
              <p:nvPr/>
            </p:nvSpPr>
            <p:spPr bwMode="auto">
              <a:xfrm>
                <a:off x="3635375" y="-514350"/>
                <a:ext cx="52388" cy="15875"/>
              </a:xfrm>
              <a:custGeom>
                <a:avLst/>
                <a:gdLst>
                  <a:gd name="T0" fmla="*/ 0 w 14"/>
                  <a:gd name="T1" fmla="*/ 4 h 4"/>
                  <a:gd name="T2" fmla="*/ 14 w 14"/>
                  <a:gd name="T3" fmla="*/ 0 h 4"/>
                  <a:gd name="T4" fmla="*/ 0 w 14"/>
                  <a:gd name="T5" fmla="*/ 4 h 4"/>
                </a:gdLst>
                <a:ahLst/>
                <a:cxnLst>
                  <a:cxn ang="0">
                    <a:pos x="T0" y="T1"/>
                  </a:cxn>
                  <a:cxn ang="0">
                    <a:pos x="T2" y="T3"/>
                  </a:cxn>
                  <a:cxn ang="0">
                    <a:pos x="T4" y="T5"/>
                  </a:cxn>
                </a:cxnLst>
                <a:rect l="0" t="0" r="r" b="b"/>
                <a:pathLst>
                  <a:path w="14" h="4">
                    <a:moveTo>
                      <a:pt x="0" y="4"/>
                    </a:moveTo>
                    <a:cubicBezTo>
                      <a:pt x="4" y="2"/>
                      <a:pt x="11" y="2"/>
                      <a:pt x="14" y="0"/>
                    </a:cubicBezTo>
                    <a:cubicBezTo>
                      <a:pt x="10" y="2"/>
                      <a:pt x="4" y="2"/>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47">
                <a:extLst>
                  <a:ext uri="{FF2B5EF4-FFF2-40B4-BE49-F238E27FC236}">
                    <a16:creationId xmlns="" xmlns:a16="http://schemas.microsoft.com/office/drawing/2014/main" id="{1DCB09AE-FEBE-49B6-A522-B7731A122E3F}"/>
                  </a:ext>
                </a:extLst>
              </p:cNvPr>
              <p:cNvSpPr>
                <a:spLocks/>
              </p:cNvSpPr>
              <p:nvPr/>
            </p:nvSpPr>
            <p:spPr bwMode="auto">
              <a:xfrm>
                <a:off x="3278187" y="-608013"/>
                <a:ext cx="11113" cy="4763"/>
              </a:xfrm>
              <a:custGeom>
                <a:avLst/>
                <a:gdLst>
                  <a:gd name="T0" fmla="*/ 3 w 3"/>
                  <a:gd name="T1" fmla="*/ 1 h 1"/>
                  <a:gd name="T2" fmla="*/ 0 w 3"/>
                  <a:gd name="T3" fmla="*/ 1 h 1"/>
                  <a:gd name="T4" fmla="*/ 3 w 3"/>
                  <a:gd name="T5" fmla="*/ 1 h 1"/>
                </a:gdLst>
                <a:ahLst/>
                <a:cxnLst>
                  <a:cxn ang="0">
                    <a:pos x="T0" y="T1"/>
                  </a:cxn>
                  <a:cxn ang="0">
                    <a:pos x="T2" y="T3"/>
                  </a:cxn>
                  <a:cxn ang="0">
                    <a:pos x="T4" y="T5"/>
                  </a:cxn>
                </a:cxnLst>
                <a:rect l="0" t="0" r="r" b="b"/>
                <a:pathLst>
                  <a:path w="3" h="1">
                    <a:moveTo>
                      <a:pt x="3" y="1"/>
                    </a:moveTo>
                    <a:cubicBezTo>
                      <a:pt x="2" y="0"/>
                      <a:pt x="1" y="1"/>
                      <a:pt x="0" y="1"/>
                    </a:cubicBezTo>
                    <a:cubicBezTo>
                      <a:pt x="1" y="1"/>
                      <a:pt x="2"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48">
                <a:extLst>
                  <a:ext uri="{FF2B5EF4-FFF2-40B4-BE49-F238E27FC236}">
                    <a16:creationId xmlns="" xmlns:a16="http://schemas.microsoft.com/office/drawing/2014/main" id="{4C65A2C8-E350-4BA6-9992-3E472F633B4E}"/>
                  </a:ext>
                </a:extLst>
              </p:cNvPr>
              <p:cNvSpPr>
                <a:spLocks/>
              </p:cNvSpPr>
              <p:nvPr/>
            </p:nvSpPr>
            <p:spPr bwMode="auto">
              <a:xfrm>
                <a:off x="3552825" y="-514350"/>
                <a:ext cx="22225" cy="4763"/>
              </a:xfrm>
              <a:custGeom>
                <a:avLst/>
                <a:gdLst>
                  <a:gd name="T0" fmla="*/ 2 w 14"/>
                  <a:gd name="T1" fmla="*/ 3 h 3"/>
                  <a:gd name="T2" fmla="*/ 14 w 14"/>
                  <a:gd name="T3" fmla="*/ 0 h 3"/>
                  <a:gd name="T4" fmla="*/ 0 w 14"/>
                  <a:gd name="T5" fmla="*/ 3 h 3"/>
                  <a:gd name="T6" fmla="*/ 2 w 14"/>
                  <a:gd name="T7" fmla="*/ 3 h 3"/>
                </a:gdLst>
                <a:ahLst/>
                <a:cxnLst>
                  <a:cxn ang="0">
                    <a:pos x="T0" y="T1"/>
                  </a:cxn>
                  <a:cxn ang="0">
                    <a:pos x="T2" y="T3"/>
                  </a:cxn>
                  <a:cxn ang="0">
                    <a:pos x="T4" y="T5"/>
                  </a:cxn>
                  <a:cxn ang="0">
                    <a:pos x="T6" y="T7"/>
                  </a:cxn>
                </a:cxnLst>
                <a:rect l="0" t="0" r="r" b="b"/>
                <a:pathLst>
                  <a:path w="14" h="3">
                    <a:moveTo>
                      <a:pt x="2" y="3"/>
                    </a:moveTo>
                    <a:lnTo>
                      <a:pt x="14" y="0"/>
                    </a:lnTo>
                    <a:lnTo>
                      <a:pt x="0" y="3"/>
                    </a:lnTo>
                    <a:lnTo>
                      <a:pt x="2"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49">
                <a:extLst>
                  <a:ext uri="{FF2B5EF4-FFF2-40B4-BE49-F238E27FC236}">
                    <a16:creationId xmlns="" xmlns:a16="http://schemas.microsoft.com/office/drawing/2014/main" id="{C9E1E375-B0E6-45A3-AAF0-492D8107D0A0}"/>
                  </a:ext>
                </a:extLst>
              </p:cNvPr>
              <p:cNvSpPr>
                <a:spLocks/>
              </p:cNvSpPr>
              <p:nvPr/>
            </p:nvSpPr>
            <p:spPr bwMode="auto">
              <a:xfrm>
                <a:off x="3506787" y="-506413"/>
                <a:ext cx="11113"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0"/>
                      <a:pt x="0" y="1"/>
                    </a:cubicBezTo>
                    <a:cubicBezTo>
                      <a:pt x="1" y="1"/>
                      <a:pt x="2" y="1"/>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0">
                <a:extLst>
                  <a:ext uri="{FF2B5EF4-FFF2-40B4-BE49-F238E27FC236}">
                    <a16:creationId xmlns="" xmlns:a16="http://schemas.microsoft.com/office/drawing/2014/main" id="{8A276E59-E5BB-498E-95EA-6D6A73FC14BE}"/>
                  </a:ext>
                </a:extLst>
              </p:cNvPr>
              <p:cNvSpPr>
                <a:spLocks/>
              </p:cNvSpPr>
              <p:nvPr/>
            </p:nvSpPr>
            <p:spPr bwMode="auto">
              <a:xfrm>
                <a:off x="3476625" y="-465138"/>
                <a:ext cx="15875" cy="7938"/>
              </a:xfrm>
              <a:custGeom>
                <a:avLst/>
                <a:gdLst>
                  <a:gd name="T0" fmla="*/ 0 w 4"/>
                  <a:gd name="T1" fmla="*/ 1 h 2"/>
                  <a:gd name="T2" fmla="*/ 0 w 4"/>
                  <a:gd name="T3" fmla="*/ 1 h 2"/>
                  <a:gd name="T4" fmla="*/ 4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0" y="1"/>
                      <a:pt x="0" y="1"/>
                      <a:pt x="0" y="1"/>
                    </a:cubicBezTo>
                    <a:cubicBezTo>
                      <a:pt x="1" y="1"/>
                      <a:pt x="3" y="2"/>
                      <a:pt x="4" y="0"/>
                    </a:cubicBezTo>
                    <a:cubicBezTo>
                      <a:pt x="3" y="0"/>
                      <a:pt x="1" y="0"/>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51">
                <a:extLst>
                  <a:ext uri="{FF2B5EF4-FFF2-40B4-BE49-F238E27FC236}">
                    <a16:creationId xmlns="" xmlns:a16="http://schemas.microsoft.com/office/drawing/2014/main" id="{B93CBFBA-27CE-45E2-BA99-B03C6AE9F18A}"/>
                  </a:ext>
                </a:extLst>
              </p:cNvPr>
              <p:cNvSpPr>
                <a:spLocks/>
              </p:cNvSpPr>
              <p:nvPr/>
            </p:nvSpPr>
            <p:spPr bwMode="auto">
              <a:xfrm>
                <a:off x="3529012" y="-454025"/>
                <a:ext cx="12700" cy="3175"/>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0"/>
                      <a:pt x="3" y="0"/>
                    </a:cubicBezTo>
                    <a:cubicBezTo>
                      <a:pt x="2" y="0"/>
                      <a:pt x="1"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52">
                <a:extLst>
                  <a:ext uri="{FF2B5EF4-FFF2-40B4-BE49-F238E27FC236}">
                    <a16:creationId xmlns="" xmlns:a16="http://schemas.microsoft.com/office/drawing/2014/main" id="{ACB6CA65-B25B-4722-8735-8E9A58F7C418}"/>
                  </a:ext>
                </a:extLst>
              </p:cNvPr>
              <p:cNvSpPr>
                <a:spLocks/>
              </p:cNvSpPr>
              <p:nvPr/>
            </p:nvSpPr>
            <p:spPr bwMode="auto">
              <a:xfrm>
                <a:off x="3454400" y="-465138"/>
                <a:ext cx="15875" cy="7938"/>
              </a:xfrm>
              <a:custGeom>
                <a:avLst/>
                <a:gdLst>
                  <a:gd name="T0" fmla="*/ 4 w 4"/>
                  <a:gd name="T1" fmla="*/ 0 h 2"/>
                  <a:gd name="T2" fmla="*/ 0 w 4"/>
                  <a:gd name="T3" fmla="*/ 1 h 2"/>
                  <a:gd name="T4" fmla="*/ 4 w 4"/>
                  <a:gd name="T5" fmla="*/ 0 h 2"/>
                </a:gdLst>
                <a:ahLst/>
                <a:cxnLst>
                  <a:cxn ang="0">
                    <a:pos x="T0" y="T1"/>
                  </a:cxn>
                  <a:cxn ang="0">
                    <a:pos x="T2" y="T3"/>
                  </a:cxn>
                  <a:cxn ang="0">
                    <a:pos x="T4" y="T5"/>
                  </a:cxn>
                </a:cxnLst>
                <a:rect l="0" t="0" r="r" b="b"/>
                <a:pathLst>
                  <a:path w="4" h="2">
                    <a:moveTo>
                      <a:pt x="4" y="0"/>
                    </a:moveTo>
                    <a:cubicBezTo>
                      <a:pt x="3" y="0"/>
                      <a:pt x="1" y="0"/>
                      <a:pt x="0" y="1"/>
                    </a:cubicBezTo>
                    <a:cubicBezTo>
                      <a:pt x="2" y="2"/>
                      <a:pt x="3"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53">
                <a:extLst>
                  <a:ext uri="{FF2B5EF4-FFF2-40B4-BE49-F238E27FC236}">
                    <a16:creationId xmlns="" xmlns:a16="http://schemas.microsoft.com/office/drawing/2014/main" id="{33950C7B-9A96-4BCB-B0F9-ED0082811826}"/>
                  </a:ext>
                </a:extLst>
              </p:cNvPr>
              <p:cNvSpPr>
                <a:spLocks/>
              </p:cNvSpPr>
              <p:nvPr/>
            </p:nvSpPr>
            <p:spPr bwMode="auto">
              <a:xfrm>
                <a:off x="3462337" y="-450850"/>
                <a:ext cx="44450" cy="7938"/>
              </a:xfrm>
              <a:custGeom>
                <a:avLst/>
                <a:gdLst>
                  <a:gd name="T0" fmla="*/ 0 w 12"/>
                  <a:gd name="T1" fmla="*/ 2 h 2"/>
                  <a:gd name="T2" fmla="*/ 12 w 12"/>
                  <a:gd name="T3" fmla="*/ 0 h 2"/>
                  <a:gd name="T4" fmla="*/ 0 w 12"/>
                  <a:gd name="T5" fmla="*/ 2 h 2"/>
                </a:gdLst>
                <a:ahLst/>
                <a:cxnLst>
                  <a:cxn ang="0">
                    <a:pos x="T0" y="T1"/>
                  </a:cxn>
                  <a:cxn ang="0">
                    <a:pos x="T2" y="T3"/>
                  </a:cxn>
                  <a:cxn ang="0">
                    <a:pos x="T4" y="T5"/>
                  </a:cxn>
                </a:cxnLst>
                <a:rect l="0" t="0" r="r" b="b"/>
                <a:pathLst>
                  <a:path w="12" h="2">
                    <a:moveTo>
                      <a:pt x="0" y="2"/>
                    </a:moveTo>
                    <a:cubicBezTo>
                      <a:pt x="4" y="2"/>
                      <a:pt x="9" y="2"/>
                      <a:pt x="12" y="0"/>
                    </a:cubicBezTo>
                    <a:cubicBezTo>
                      <a:pt x="8" y="0"/>
                      <a:pt x="4" y="1"/>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54">
                <a:extLst>
                  <a:ext uri="{FF2B5EF4-FFF2-40B4-BE49-F238E27FC236}">
                    <a16:creationId xmlns="" xmlns:a16="http://schemas.microsoft.com/office/drawing/2014/main" id="{2D4B6D12-B215-495F-8706-F4E87E8261D4}"/>
                  </a:ext>
                </a:extLst>
              </p:cNvPr>
              <p:cNvSpPr>
                <a:spLocks/>
              </p:cNvSpPr>
              <p:nvPr/>
            </p:nvSpPr>
            <p:spPr bwMode="auto">
              <a:xfrm>
                <a:off x="3451225" y="-442913"/>
                <a:ext cx="11113"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55">
                <a:extLst>
                  <a:ext uri="{FF2B5EF4-FFF2-40B4-BE49-F238E27FC236}">
                    <a16:creationId xmlns="" xmlns:a16="http://schemas.microsoft.com/office/drawing/2014/main" id="{BDFD2ED7-F58F-4BF2-80BE-B361B16E6FC5}"/>
                  </a:ext>
                </a:extLst>
              </p:cNvPr>
              <p:cNvSpPr>
                <a:spLocks/>
              </p:cNvSpPr>
              <p:nvPr/>
            </p:nvSpPr>
            <p:spPr bwMode="auto">
              <a:xfrm>
                <a:off x="3278187" y="-473075"/>
                <a:ext cx="63500" cy="11113"/>
              </a:xfrm>
              <a:custGeom>
                <a:avLst/>
                <a:gdLst>
                  <a:gd name="T0" fmla="*/ 17 w 17"/>
                  <a:gd name="T1" fmla="*/ 1 h 3"/>
                  <a:gd name="T2" fmla="*/ 0 w 17"/>
                  <a:gd name="T3" fmla="*/ 3 h 3"/>
                  <a:gd name="T4" fmla="*/ 17 w 17"/>
                  <a:gd name="T5" fmla="*/ 1 h 3"/>
                </a:gdLst>
                <a:ahLst/>
                <a:cxnLst>
                  <a:cxn ang="0">
                    <a:pos x="T0" y="T1"/>
                  </a:cxn>
                  <a:cxn ang="0">
                    <a:pos x="T2" y="T3"/>
                  </a:cxn>
                  <a:cxn ang="0">
                    <a:pos x="T4" y="T5"/>
                  </a:cxn>
                </a:cxnLst>
                <a:rect l="0" t="0" r="r" b="b"/>
                <a:pathLst>
                  <a:path w="17" h="3">
                    <a:moveTo>
                      <a:pt x="17" y="1"/>
                    </a:moveTo>
                    <a:cubicBezTo>
                      <a:pt x="12" y="0"/>
                      <a:pt x="4" y="2"/>
                      <a:pt x="0" y="3"/>
                    </a:cubicBezTo>
                    <a:cubicBezTo>
                      <a:pt x="6" y="3"/>
                      <a:pt x="12" y="2"/>
                      <a:pt x="1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56">
                <a:extLst>
                  <a:ext uri="{FF2B5EF4-FFF2-40B4-BE49-F238E27FC236}">
                    <a16:creationId xmlns="" xmlns:a16="http://schemas.microsoft.com/office/drawing/2014/main" id="{6E477BF5-DD96-466D-9BC4-D4B249001E70}"/>
                  </a:ext>
                </a:extLst>
              </p:cNvPr>
              <p:cNvSpPr>
                <a:spLocks/>
              </p:cNvSpPr>
              <p:nvPr/>
            </p:nvSpPr>
            <p:spPr bwMode="auto">
              <a:xfrm>
                <a:off x="3165475" y="-390525"/>
                <a:ext cx="79375" cy="11113"/>
              </a:xfrm>
              <a:custGeom>
                <a:avLst/>
                <a:gdLst>
                  <a:gd name="T0" fmla="*/ 20 w 21"/>
                  <a:gd name="T1" fmla="*/ 2 h 3"/>
                  <a:gd name="T2" fmla="*/ 21 w 21"/>
                  <a:gd name="T3" fmla="*/ 1 h 3"/>
                  <a:gd name="T4" fmla="*/ 0 w 21"/>
                  <a:gd name="T5" fmla="*/ 3 h 3"/>
                  <a:gd name="T6" fmla="*/ 20 w 21"/>
                  <a:gd name="T7" fmla="*/ 2 h 3"/>
                </a:gdLst>
                <a:ahLst/>
                <a:cxnLst>
                  <a:cxn ang="0">
                    <a:pos x="T0" y="T1"/>
                  </a:cxn>
                  <a:cxn ang="0">
                    <a:pos x="T2" y="T3"/>
                  </a:cxn>
                  <a:cxn ang="0">
                    <a:pos x="T4" y="T5"/>
                  </a:cxn>
                  <a:cxn ang="0">
                    <a:pos x="T6" y="T7"/>
                  </a:cxn>
                </a:cxnLst>
                <a:rect l="0" t="0" r="r" b="b"/>
                <a:pathLst>
                  <a:path w="21" h="3">
                    <a:moveTo>
                      <a:pt x="20" y="2"/>
                    </a:moveTo>
                    <a:cubicBezTo>
                      <a:pt x="21" y="1"/>
                      <a:pt x="21" y="1"/>
                      <a:pt x="21" y="1"/>
                    </a:cubicBezTo>
                    <a:cubicBezTo>
                      <a:pt x="14" y="2"/>
                      <a:pt x="7" y="0"/>
                      <a:pt x="0" y="3"/>
                    </a:cubicBezTo>
                    <a:cubicBezTo>
                      <a:pt x="7" y="3"/>
                      <a:pt x="14" y="3"/>
                      <a:pt x="2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57">
                <a:extLst>
                  <a:ext uri="{FF2B5EF4-FFF2-40B4-BE49-F238E27FC236}">
                    <a16:creationId xmlns="" xmlns:a16="http://schemas.microsoft.com/office/drawing/2014/main" id="{86562C1B-D164-46E6-AC1C-247899BFEE08}"/>
                  </a:ext>
                </a:extLst>
              </p:cNvPr>
              <p:cNvSpPr>
                <a:spLocks/>
              </p:cNvSpPr>
              <p:nvPr/>
            </p:nvSpPr>
            <p:spPr bwMode="auto">
              <a:xfrm>
                <a:off x="3267075" y="-374650"/>
                <a:ext cx="14288" cy="6350"/>
              </a:xfrm>
              <a:custGeom>
                <a:avLst/>
                <a:gdLst>
                  <a:gd name="T0" fmla="*/ 2 w 9"/>
                  <a:gd name="T1" fmla="*/ 4 h 4"/>
                  <a:gd name="T2" fmla="*/ 9 w 9"/>
                  <a:gd name="T3" fmla="*/ 0 h 4"/>
                  <a:gd name="T4" fmla="*/ 0 w 9"/>
                  <a:gd name="T5" fmla="*/ 4 h 4"/>
                  <a:gd name="T6" fmla="*/ 2 w 9"/>
                  <a:gd name="T7" fmla="*/ 4 h 4"/>
                </a:gdLst>
                <a:ahLst/>
                <a:cxnLst>
                  <a:cxn ang="0">
                    <a:pos x="T0" y="T1"/>
                  </a:cxn>
                  <a:cxn ang="0">
                    <a:pos x="T2" y="T3"/>
                  </a:cxn>
                  <a:cxn ang="0">
                    <a:pos x="T4" y="T5"/>
                  </a:cxn>
                  <a:cxn ang="0">
                    <a:pos x="T6" y="T7"/>
                  </a:cxn>
                </a:cxnLst>
                <a:rect l="0" t="0" r="r" b="b"/>
                <a:pathLst>
                  <a:path w="9" h="4">
                    <a:moveTo>
                      <a:pt x="2" y="4"/>
                    </a:moveTo>
                    <a:lnTo>
                      <a:pt x="9" y="0"/>
                    </a:lnTo>
                    <a:lnTo>
                      <a:pt x="0" y="4"/>
                    </a:lnTo>
                    <a:lnTo>
                      <a:pt x="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58">
                <a:extLst>
                  <a:ext uri="{FF2B5EF4-FFF2-40B4-BE49-F238E27FC236}">
                    <a16:creationId xmlns="" xmlns:a16="http://schemas.microsoft.com/office/drawing/2014/main" id="{ACD0CED7-889C-45E8-9A9A-B8BF2817970A}"/>
                  </a:ext>
                </a:extLst>
              </p:cNvPr>
              <p:cNvSpPr>
                <a:spLocks/>
              </p:cNvSpPr>
              <p:nvPr/>
            </p:nvSpPr>
            <p:spPr bwMode="auto">
              <a:xfrm>
                <a:off x="3041650" y="-396875"/>
                <a:ext cx="19050" cy="3175"/>
              </a:xfrm>
              <a:custGeom>
                <a:avLst/>
                <a:gdLst>
                  <a:gd name="T0" fmla="*/ 0 w 5"/>
                  <a:gd name="T1" fmla="*/ 1 h 1"/>
                  <a:gd name="T2" fmla="*/ 5 w 5"/>
                  <a:gd name="T3" fmla="*/ 0 h 1"/>
                  <a:gd name="T4" fmla="*/ 0 w 5"/>
                  <a:gd name="T5" fmla="*/ 1 h 1"/>
                </a:gdLst>
                <a:ahLst/>
                <a:cxnLst>
                  <a:cxn ang="0">
                    <a:pos x="T0" y="T1"/>
                  </a:cxn>
                  <a:cxn ang="0">
                    <a:pos x="T2" y="T3"/>
                  </a:cxn>
                  <a:cxn ang="0">
                    <a:pos x="T4" y="T5"/>
                  </a:cxn>
                </a:cxnLst>
                <a:rect l="0" t="0" r="r" b="b"/>
                <a:pathLst>
                  <a:path w="5" h="1">
                    <a:moveTo>
                      <a:pt x="0" y="1"/>
                    </a:moveTo>
                    <a:cubicBezTo>
                      <a:pt x="1" y="1"/>
                      <a:pt x="3" y="1"/>
                      <a:pt x="5" y="0"/>
                    </a:cubicBezTo>
                    <a:cubicBezTo>
                      <a:pt x="3" y="0"/>
                      <a:pt x="1" y="0"/>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59">
                <a:extLst>
                  <a:ext uri="{FF2B5EF4-FFF2-40B4-BE49-F238E27FC236}">
                    <a16:creationId xmlns="" xmlns:a16="http://schemas.microsoft.com/office/drawing/2014/main" id="{C2D66BCC-7204-4E17-B237-785DF2B62F1D}"/>
                  </a:ext>
                </a:extLst>
              </p:cNvPr>
              <p:cNvSpPr>
                <a:spLocks/>
              </p:cNvSpPr>
              <p:nvPr/>
            </p:nvSpPr>
            <p:spPr bwMode="auto">
              <a:xfrm>
                <a:off x="3022600" y="-385763"/>
                <a:ext cx="49213" cy="6350"/>
              </a:xfrm>
              <a:custGeom>
                <a:avLst/>
                <a:gdLst>
                  <a:gd name="T0" fmla="*/ 0 w 13"/>
                  <a:gd name="T1" fmla="*/ 1 h 2"/>
                  <a:gd name="T2" fmla="*/ 13 w 13"/>
                  <a:gd name="T3" fmla="*/ 1 h 2"/>
                  <a:gd name="T4" fmla="*/ 0 w 13"/>
                  <a:gd name="T5" fmla="*/ 1 h 2"/>
                </a:gdLst>
                <a:ahLst/>
                <a:cxnLst>
                  <a:cxn ang="0">
                    <a:pos x="T0" y="T1"/>
                  </a:cxn>
                  <a:cxn ang="0">
                    <a:pos x="T2" y="T3"/>
                  </a:cxn>
                  <a:cxn ang="0">
                    <a:pos x="T4" y="T5"/>
                  </a:cxn>
                </a:cxnLst>
                <a:rect l="0" t="0" r="r" b="b"/>
                <a:pathLst>
                  <a:path w="13" h="2">
                    <a:moveTo>
                      <a:pt x="0" y="1"/>
                    </a:moveTo>
                    <a:cubicBezTo>
                      <a:pt x="5" y="2"/>
                      <a:pt x="9" y="2"/>
                      <a:pt x="13" y="1"/>
                    </a:cubicBezTo>
                    <a:cubicBezTo>
                      <a:pt x="9" y="0"/>
                      <a:pt x="4"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60">
                <a:extLst>
                  <a:ext uri="{FF2B5EF4-FFF2-40B4-BE49-F238E27FC236}">
                    <a16:creationId xmlns="" xmlns:a16="http://schemas.microsoft.com/office/drawing/2014/main" id="{7756C557-48A7-4E63-AE35-8B9B2B0B4607}"/>
                  </a:ext>
                </a:extLst>
              </p:cNvPr>
              <p:cNvSpPr>
                <a:spLocks/>
              </p:cNvSpPr>
              <p:nvPr/>
            </p:nvSpPr>
            <p:spPr bwMode="auto">
              <a:xfrm>
                <a:off x="2789237" y="-393700"/>
                <a:ext cx="200025" cy="11113"/>
              </a:xfrm>
              <a:custGeom>
                <a:avLst/>
                <a:gdLst>
                  <a:gd name="T0" fmla="*/ 37 w 53"/>
                  <a:gd name="T1" fmla="*/ 0 h 3"/>
                  <a:gd name="T2" fmla="*/ 0 w 53"/>
                  <a:gd name="T3" fmla="*/ 1 h 3"/>
                  <a:gd name="T4" fmla="*/ 0 w 53"/>
                  <a:gd name="T5" fmla="*/ 1 h 3"/>
                  <a:gd name="T6" fmla="*/ 50 w 53"/>
                  <a:gd name="T7" fmla="*/ 3 h 3"/>
                  <a:gd name="T8" fmla="*/ 53 w 53"/>
                  <a:gd name="T9" fmla="*/ 2 h 3"/>
                  <a:gd name="T10" fmla="*/ 37 w 53"/>
                  <a:gd name="T11" fmla="*/ 0 h 3"/>
                </a:gdLst>
                <a:ahLst/>
                <a:cxnLst>
                  <a:cxn ang="0">
                    <a:pos x="T0" y="T1"/>
                  </a:cxn>
                  <a:cxn ang="0">
                    <a:pos x="T2" y="T3"/>
                  </a:cxn>
                  <a:cxn ang="0">
                    <a:pos x="T4" y="T5"/>
                  </a:cxn>
                  <a:cxn ang="0">
                    <a:pos x="T6" y="T7"/>
                  </a:cxn>
                  <a:cxn ang="0">
                    <a:pos x="T8" y="T9"/>
                  </a:cxn>
                  <a:cxn ang="0">
                    <a:pos x="T10" y="T11"/>
                  </a:cxn>
                </a:cxnLst>
                <a:rect l="0" t="0" r="r" b="b"/>
                <a:pathLst>
                  <a:path w="53" h="3">
                    <a:moveTo>
                      <a:pt x="37" y="0"/>
                    </a:moveTo>
                    <a:cubicBezTo>
                      <a:pt x="24" y="1"/>
                      <a:pt x="12" y="1"/>
                      <a:pt x="0" y="1"/>
                    </a:cubicBezTo>
                    <a:cubicBezTo>
                      <a:pt x="0" y="1"/>
                      <a:pt x="0" y="1"/>
                      <a:pt x="0" y="1"/>
                    </a:cubicBezTo>
                    <a:cubicBezTo>
                      <a:pt x="17" y="3"/>
                      <a:pt x="34" y="3"/>
                      <a:pt x="50" y="3"/>
                    </a:cubicBezTo>
                    <a:cubicBezTo>
                      <a:pt x="53" y="2"/>
                      <a:pt x="53" y="2"/>
                      <a:pt x="53" y="2"/>
                    </a:cubicBezTo>
                    <a:cubicBezTo>
                      <a:pt x="47" y="3"/>
                      <a:pt x="42" y="1"/>
                      <a:pt x="3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1">
                <a:extLst>
                  <a:ext uri="{FF2B5EF4-FFF2-40B4-BE49-F238E27FC236}">
                    <a16:creationId xmlns="" xmlns:a16="http://schemas.microsoft.com/office/drawing/2014/main" id="{46D44F8A-2D51-40F3-9B70-5F0D62E8085D}"/>
                  </a:ext>
                </a:extLst>
              </p:cNvPr>
              <p:cNvSpPr>
                <a:spLocks/>
              </p:cNvSpPr>
              <p:nvPr/>
            </p:nvSpPr>
            <p:spPr bwMode="auto">
              <a:xfrm>
                <a:off x="2906712" y="-374650"/>
                <a:ext cx="14288" cy="0"/>
              </a:xfrm>
              <a:custGeom>
                <a:avLst/>
                <a:gdLst>
                  <a:gd name="T0" fmla="*/ 4 w 9"/>
                  <a:gd name="T1" fmla="*/ 9 w 9"/>
                  <a:gd name="T2" fmla="*/ 0 w 9"/>
                  <a:gd name="T3" fmla="*/ 4 w 9"/>
                </a:gdLst>
                <a:ahLst/>
                <a:cxnLst>
                  <a:cxn ang="0">
                    <a:pos x="T0" y="0"/>
                  </a:cxn>
                  <a:cxn ang="0">
                    <a:pos x="T1" y="0"/>
                  </a:cxn>
                  <a:cxn ang="0">
                    <a:pos x="T2" y="0"/>
                  </a:cxn>
                  <a:cxn ang="0">
                    <a:pos x="T3" y="0"/>
                  </a:cxn>
                </a:cxnLst>
                <a:rect l="0" t="0" r="r" b="b"/>
                <a:pathLst>
                  <a:path w="9">
                    <a:moveTo>
                      <a:pt x="4" y="0"/>
                    </a:moveTo>
                    <a:lnTo>
                      <a:pt x="9" y="0"/>
                    </a:lnTo>
                    <a:lnTo>
                      <a:pt x="0" y="0"/>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62">
                <a:extLst>
                  <a:ext uri="{FF2B5EF4-FFF2-40B4-BE49-F238E27FC236}">
                    <a16:creationId xmlns="" xmlns:a16="http://schemas.microsoft.com/office/drawing/2014/main" id="{C95CC50F-7B92-4649-B617-96D76FDF7CD9}"/>
                  </a:ext>
                </a:extLst>
              </p:cNvPr>
              <p:cNvSpPr>
                <a:spLocks/>
              </p:cNvSpPr>
              <p:nvPr/>
            </p:nvSpPr>
            <p:spPr bwMode="auto">
              <a:xfrm>
                <a:off x="2711450" y="-390525"/>
                <a:ext cx="101600" cy="15875"/>
              </a:xfrm>
              <a:custGeom>
                <a:avLst/>
                <a:gdLst>
                  <a:gd name="T0" fmla="*/ 0 w 27"/>
                  <a:gd name="T1" fmla="*/ 2 h 4"/>
                  <a:gd name="T2" fmla="*/ 27 w 27"/>
                  <a:gd name="T3" fmla="*/ 3 h 4"/>
                  <a:gd name="T4" fmla="*/ 0 w 27"/>
                  <a:gd name="T5" fmla="*/ 2 h 4"/>
                </a:gdLst>
                <a:ahLst/>
                <a:cxnLst>
                  <a:cxn ang="0">
                    <a:pos x="T0" y="T1"/>
                  </a:cxn>
                  <a:cxn ang="0">
                    <a:pos x="T2" y="T3"/>
                  </a:cxn>
                  <a:cxn ang="0">
                    <a:pos x="T4" y="T5"/>
                  </a:cxn>
                </a:cxnLst>
                <a:rect l="0" t="0" r="r" b="b"/>
                <a:pathLst>
                  <a:path w="27" h="4">
                    <a:moveTo>
                      <a:pt x="0" y="2"/>
                    </a:moveTo>
                    <a:cubicBezTo>
                      <a:pt x="9" y="4"/>
                      <a:pt x="18" y="2"/>
                      <a:pt x="27" y="3"/>
                    </a:cubicBezTo>
                    <a:cubicBezTo>
                      <a:pt x="18" y="2"/>
                      <a:pt x="8" y="0"/>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63">
                <a:extLst>
                  <a:ext uri="{FF2B5EF4-FFF2-40B4-BE49-F238E27FC236}">
                    <a16:creationId xmlns="" xmlns:a16="http://schemas.microsoft.com/office/drawing/2014/main" id="{8BCA2516-ED22-4619-946D-4753400C90B9}"/>
                  </a:ext>
                </a:extLst>
              </p:cNvPr>
              <p:cNvSpPr>
                <a:spLocks/>
              </p:cNvSpPr>
              <p:nvPr/>
            </p:nvSpPr>
            <p:spPr bwMode="auto">
              <a:xfrm>
                <a:off x="2598737" y="-396875"/>
                <a:ext cx="14288" cy="3175"/>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1"/>
                      <a:pt x="3" y="1"/>
                      <a:pt x="4" y="1"/>
                    </a:cubicBezTo>
                    <a:cubicBezTo>
                      <a:pt x="2"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64">
                <a:extLst>
                  <a:ext uri="{FF2B5EF4-FFF2-40B4-BE49-F238E27FC236}">
                    <a16:creationId xmlns="" xmlns:a16="http://schemas.microsoft.com/office/drawing/2014/main" id="{C1461A26-49AB-467D-B077-0DCA4B8BD7FE}"/>
                  </a:ext>
                </a:extLst>
              </p:cNvPr>
              <p:cNvSpPr>
                <a:spLocks/>
              </p:cNvSpPr>
              <p:nvPr/>
            </p:nvSpPr>
            <p:spPr bwMode="auto">
              <a:xfrm>
                <a:off x="2332037" y="-454025"/>
                <a:ext cx="19050" cy="11113"/>
              </a:xfrm>
              <a:custGeom>
                <a:avLst/>
                <a:gdLst>
                  <a:gd name="T0" fmla="*/ 5 w 5"/>
                  <a:gd name="T1" fmla="*/ 2 h 3"/>
                  <a:gd name="T2" fmla="*/ 0 w 5"/>
                  <a:gd name="T3" fmla="*/ 0 h 3"/>
                  <a:gd name="T4" fmla="*/ 5 w 5"/>
                  <a:gd name="T5" fmla="*/ 2 h 3"/>
                </a:gdLst>
                <a:ahLst/>
                <a:cxnLst>
                  <a:cxn ang="0">
                    <a:pos x="T0" y="T1"/>
                  </a:cxn>
                  <a:cxn ang="0">
                    <a:pos x="T2" y="T3"/>
                  </a:cxn>
                  <a:cxn ang="0">
                    <a:pos x="T4" y="T5"/>
                  </a:cxn>
                </a:cxnLst>
                <a:rect l="0" t="0" r="r" b="b"/>
                <a:pathLst>
                  <a:path w="5" h="3">
                    <a:moveTo>
                      <a:pt x="5" y="2"/>
                    </a:moveTo>
                    <a:cubicBezTo>
                      <a:pt x="0" y="0"/>
                      <a:pt x="0" y="0"/>
                      <a:pt x="0" y="0"/>
                    </a:cubicBezTo>
                    <a:cubicBezTo>
                      <a:pt x="1" y="1"/>
                      <a:pt x="4" y="3"/>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6" name="组合 145">
              <a:extLst>
                <a:ext uri="{FF2B5EF4-FFF2-40B4-BE49-F238E27FC236}">
                  <a16:creationId xmlns="" xmlns:a16="http://schemas.microsoft.com/office/drawing/2014/main" id="{8C7BA529-413A-41F3-8B82-CFEACE7D7FA7}"/>
                </a:ext>
              </a:extLst>
            </p:cNvPr>
            <p:cNvGrpSpPr/>
            <p:nvPr/>
          </p:nvGrpSpPr>
          <p:grpSpPr>
            <a:xfrm>
              <a:off x="874032" y="908276"/>
              <a:ext cx="2463801" cy="698500"/>
              <a:chOff x="3175" y="-2616200"/>
              <a:chExt cx="2463801" cy="698500"/>
            </a:xfrm>
          </p:grpSpPr>
          <p:sp>
            <p:nvSpPr>
              <p:cNvPr id="147" name="Freeform 359">
                <a:extLst>
                  <a:ext uri="{FF2B5EF4-FFF2-40B4-BE49-F238E27FC236}">
                    <a16:creationId xmlns="" xmlns:a16="http://schemas.microsoft.com/office/drawing/2014/main" id="{36C8F179-74FE-4B43-BFAC-F9A2C16C8326}"/>
                  </a:ext>
                </a:extLst>
              </p:cNvPr>
              <p:cNvSpPr>
                <a:spLocks/>
              </p:cNvSpPr>
              <p:nvPr/>
            </p:nvSpPr>
            <p:spPr bwMode="auto">
              <a:xfrm>
                <a:off x="2444750" y="-1920875"/>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78">
                <a:extLst>
                  <a:ext uri="{FF2B5EF4-FFF2-40B4-BE49-F238E27FC236}">
                    <a16:creationId xmlns="" xmlns:a16="http://schemas.microsoft.com/office/drawing/2014/main" id="{6568948B-EE08-4A89-B38A-931D8A64B187}"/>
                  </a:ext>
                </a:extLst>
              </p:cNvPr>
              <p:cNvSpPr>
                <a:spLocks/>
              </p:cNvSpPr>
              <p:nvPr/>
            </p:nvSpPr>
            <p:spPr bwMode="auto">
              <a:xfrm>
                <a:off x="2455863" y="-1920875"/>
                <a:ext cx="11113" cy="3175"/>
              </a:xfrm>
              <a:custGeom>
                <a:avLst/>
                <a:gdLst>
                  <a:gd name="T0" fmla="*/ 7 w 7"/>
                  <a:gd name="T1" fmla="*/ 2 h 2"/>
                  <a:gd name="T2" fmla="*/ 2 w 7"/>
                  <a:gd name="T3" fmla="*/ 0 h 2"/>
                  <a:gd name="T4" fmla="*/ 0 w 7"/>
                  <a:gd name="T5" fmla="*/ 0 h 2"/>
                  <a:gd name="T6" fmla="*/ 7 w 7"/>
                  <a:gd name="T7" fmla="*/ 2 h 2"/>
                </a:gdLst>
                <a:ahLst/>
                <a:cxnLst>
                  <a:cxn ang="0">
                    <a:pos x="T0" y="T1"/>
                  </a:cxn>
                  <a:cxn ang="0">
                    <a:pos x="T2" y="T3"/>
                  </a:cxn>
                  <a:cxn ang="0">
                    <a:pos x="T4" y="T5"/>
                  </a:cxn>
                  <a:cxn ang="0">
                    <a:pos x="T6" y="T7"/>
                  </a:cxn>
                </a:cxnLst>
                <a:rect l="0" t="0" r="r" b="b"/>
                <a:pathLst>
                  <a:path w="7" h="2">
                    <a:moveTo>
                      <a:pt x="7" y="2"/>
                    </a:moveTo>
                    <a:lnTo>
                      <a:pt x="2" y="0"/>
                    </a:lnTo>
                    <a:lnTo>
                      <a:pt x="0" y="0"/>
                    </a:lnTo>
                    <a:lnTo>
                      <a:pt x="7"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691">
                <a:extLst>
                  <a:ext uri="{FF2B5EF4-FFF2-40B4-BE49-F238E27FC236}">
                    <a16:creationId xmlns="" xmlns:a16="http://schemas.microsoft.com/office/drawing/2014/main" id="{ADA245EC-C148-41C5-B5F0-2E5CC83F869E}"/>
                  </a:ext>
                </a:extLst>
              </p:cNvPr>
              <p:cNvSpPr>
                <a:spLocks/>
              </p:cNvSpPr>
              <p:nvPr/>
            </p:nvSpPr>
            <p:spPr bwMode="auto">
              <a:xfrm>
                <a:off x="484188" y="-2616200"/>
                <a:ext cx="60325" cy="15875"/>
              </a:xfrm>
              <a:custGeom>
                <a:avLst/>
                <a:gdLst>
                  <a:gd name="T0" fmla="*/ 16 w 16"/>
                  <a:gd name="T1" fmla="*/ 3 h 4"/>
                  <a:gd name="T2" fmla="*/ 0 w 16"/>
                  <a:gd name="T3" fmla="*/ 4 h 4"/>
                  <a:gd name="T4" fmla="*/ 2 w 16"/>
                  <a:gd name="T5" fmla="*/ 4 h 4"/>
                  <a:gd name="T6" fmla="*/ 16 w 16"/>
                  <a:gd name="T7" fmla="*/ 3 h 4"/>
                </a:gdLst>
                <a:ahLst/>
                <a:cxnLst>
                  <a:cxn ang="0">
                    <a:pos x="T0" y="T1"/>
                  </a:cxn>
                  <a:cxn ang="0">
                    <a:pos x="T2" y="T3"/>
                  </a:cxn>
                  <a:cxn ang="0">
                    <a:pos x="T4" y="T5"/>
                  </a:cxn>
                  <a:cxn ang="0">
                    <a:pos x="T6" y="T7"/>
                  </a:cxn>
                </a:cxnLst>
                <a:rect l="0" t="0" r="r" b="b"/>
                <a:pathLst>
                  <a:path w="16" h="4">
                    <a:moveTo>
                      <a:pt x="16" y="3"/>
                    </a:moveTo>
                    <a:cubicBezTo>
                      <a:pt x="12" y="2"/>
                      <a:pt x="4" y="0"/>
                      <a:pt x="0" y="4"/>
                    </a:cubicBezTo>
                    <a:cubicBezTo>
                      <a:pt x="2" y="4"/>
                      <a:pt x="2" y="4"/>
                      <a:pt x="2" y="4"/>
                    </a:cubicBezTo>
                    <a:cubicBezTo>
                      <a:pt x="6" y="2"/>
                      <a:pt x="11" y="3"/>
                      <a:pt x="16"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694">
                <a:extLst>
                  <a:ext uri="{FF2B5EF4-FFF2-40B4-BE49-F238E27FC236}">
                    <a16:creationId xmlns="" xmlns:a16="http://schemas.microsoft.com/office/drawing/2014/main" id="{184069A7-02A0-473C-BBF2-EDFAC467B8F2}"/>
                  </a:ext>
                </a:extLst>
              </p:cNvPr>
              <p:cNvSpPr>
                <a:spLocks/>
              </p:cNvSpPr>
              <p:nvPr/>
            </p:nvSpPr>
            <p:spPr bwMode="auto">
              <a:xfrm>
                <a:off x="1636713" y="-2424113"/>
                <a:ext cx="15875" cy="3175"/>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1"/>
                      <a:pt x="1" y="0"/>
                      <a:pt x="0" y="0"/>
                    </a:cubicBezTo>
                    <a:cubicBezTo>
                      <a:pt x="1" y="1"/>
                      <a:pt x="3" y="1"/>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695">
                <a:extLst>
                  <a:ext uri="{FF2B5EF4-FFF2-40B4-BE49-F238E27FC236}">
                    <a16:creationId xmlns="" xmlns:a16="http://schemas.microsoft.com/office/drawing/2014/main" id="{FCE4EF3B-D2E9-4A07-A86A-91EB320C0C4D}"/>
                  </a:ext>
                </a:extLst>
              </p:cNvPr>
              <p:cNvSpPr>
                <a:spLocks/>
              </p:cNvSpPr>
              <p:nvPr/>
            </p:nvSpPr>
            <p:spPr bwMode="auto">
              <a:xfrm>
                <a:off x="11113" y="-2600325"/>
                <a:ext cx="1858963" cy="434975"/>
              </a:xfrm>
              <a:custGeom>
                <a:avLst/>
                <a:gdLst>
                  <a:gd name="T0" fmla="*/ 448 w 495"/>
                  <a:gd name="T1" fmla="*/ 101 h 116"/>
                  <a:gd name="T2" fmla="*/ 439 w 495"/>
                  <a:gd name="T3" fmla="*/ 98 h 116"/>
                  <a:gd name="T4" fmla="*/ 408 w 495"/>
                  <a:gd name="T5" fmla="*/ 92 h 116"/>
                  <a:gd name="T6" fmla="*/ 413 w 495"/>
                  <a:gd name="T7" fmla="*/ 93 h 116"/>
                  <a:gd name="T8" fmla="*/ 431 w 495"/>
                  <a:gd name="T9" fmla="*/ 92 h 116"/>
                  <a:gd name="T10" fmla="*/ 432 w 495"/>
                  <a:gd name="T11" fmla="*/ 89 h 116"/>
                  <a:gd name="T12" fmla="*/ 463 w 495"/>
                  <a:gd name="T13" fmla="*/ 89 h 116"/>
                  <a:gd name="T14" fmla="*/ 481 w 495"/>
                  <a:gd name="T15" fmla="*/ 83 h 116"/>
                  <a:gd name="T16" fmla="*/ 393 w 495"/>
                  <a:gd name="T17" fmla="*/ 71 h 116"/>
                  <a:gd name="T18" fmla="*/ 384 w 495"/>
                  <a:gd name="T19" fmla="*/ 67 h 116"/>
                  <a:gd name="T20" fmla="*/ 489 w 495"/>
                  <a:gd name="T21" fmla="*/ 70 h 116"/>
                  <a:gd name="T22" fmla="*/ 463 w 495"/>
                  <a:gd name="T23" fmla="*/ 63 h 116"/>
                  <a:gd name="T24" fmla="*/ 430 w 495"/>
                  <a:gd name="T25" fmla="*/ 57 h 116"/>
                  <a:gd name="T26" fmla="*/ 433 w 495"/>
                  <a:gd name="T27" fmla="*/ 50 h 116"/>
                  <a:gd name="T28" fmla="*/ 417 w 495"/>
                  <a:gd name="T29" fmla="*/ 47 h 116"/>
                  <a:gd name="T30" fmla="*/ 426 w 495"/>
                  <a:gd name="T31" fmla="*/ 45 h 116"/>
                  <a:gd name="T32" fmla="*/ 353 w 495"/>
                  <a:gd name="T33" fmla="*/ 37 h 116"/>
                  <a:gd name="T34" fmla="*/ 335 w 495"/>
                  <a:gd name="T35" fmla="*/ 33 h 116"/>
                  <a:gd name="T36" fmla="*/ 300 w 495"/>
                  <a:gd name="T37" fmla="*/ 28 h 116"/>
                  <a:gd name="T38" fmla="*/ 366 w 495"/>
                  <a:gd name="T39" fmla="*/ 29 h 116"/>
                  <a:gd name="T40" fmla="*/ 399 w 495"/>
                  <a:gd name="T41" fmla="*/ 29 h 116"/>
                  <a:gd name="T42" fmla="*/ 396 w 495"/>
                  <a:gd name="T43" fmla="*/ 27 h 116"/>
                  <a:gd name="T44" fmla="*/ 326 w 495"/>
                  <a:gd name="T45" fmla="*/ 19 h 116"/>
                  <a:gd name="T46" fmla="*/ 401 w 495"/>
                  <a:gd name="T47" fmla="*/ 22 h 116"/>
                  <a:gd name="T48" fmla="*/ 284 w 495"/>
                  <a:gd name="T49" fmla="*/ 11 h 116"/>
                  <a:gd name="T50" fmla="*/ 196 w 495"/>
                  <a:gd name="T51" fmla="*/ 7 h 116"/>
                  <a:gd name="T52" fmla="*/ 40 w 495"/>
                  <a:gd name="T53" fmla="*/ 3 h 116"/>
                  <a:gd name="T54" fmla="*/ 21 w 495"/>
                  <a:gd name="T55" fmla="*/ 10 h 116"/>
                  <a:gd name="T56" fmla="*/ 32 w 495"/>
                  <a:gd name="T57" fmla="*/ 13 h 116"/>
                  <a:gd name="T58" fmla="*/ 39 w 495"/>
                  <a:gd name="T59" fmla="*/ 14 h 116"/>
                  <a:gd name="T60" fmla="*/ 30 w 495"/>
                  <a:gd name="T61" fmla="*/ 17 h 116"/>
                  <a:gd name="T62" fmla="*/ 33 w 495"/>
                  <a:gd name="T63" fmla="*/ 19 h 116"/>
                  <a:gd name="T64" fmla="*/ 24 w 495"/>
                  <a:gd name="T65" fmla="*/ 21 h 116"/>
                  <a:gd name="T66" fmla="*/ 22 w 495"/>
                  <a:gd name="T67" fmla="*/ 28 h 116"/>
                  <a:gd name="T68" fmla="*/ 4 w 495"/>
                  <a:gd name="T69" fmla="*/ 34 h 116"/>
                  <a:gd name="T70" fmla="*/ 15 w 495"/>
                  <a:gd name="T71" fmla="*/ 37 h 116"/>
                  <a:gd name="T72" fmla="*/ 15 w 495"/>
                  <a:gd name="T73" fmla="*/ 38 h 116"/>
                  <a:gd name="T74" fmla="*/ 19 w 495"/>
                  <a:gd name="T75" fmla="*/ 47 h 116"/>
                  <a:gd name="T76" fmla="*/ 5 w 495"/>
                  <a:gd name="T77" fmla="*/ 51 h 116"/>
                  <a:gd name="T78" fmla="*/ 11 w 495"/>
                  <a:gd name="T79" fmla="*/ 60 h 116"/>
                  <a:gd name="T80" fmla="*/ 0 w 495"/>
                  <a:gd name="T81" fmla="*/ 66 h 116"/>
                  <a:gd name="T82" fmla="*/ 9 w 495"/>
                  <a:gd name="T83" fmla="*/ 70 h 116"/>
                  <a:gd name="T84" fmla="*/ 13 w 495"/>
                  <a:gd name="T85" fmla="*/ 72 h 116"/>
                  <a:gd name="T86" fmla="*/ 12 w 495"/>
                  <a:gd name="T87" fmla="*/ 83 h 116"/>
                  <a:gd name="T88" fmla="*/ 4 w 495"/>
                  <a:gd name="T89" fmla="*/ 81 h 116"/>
                  <a:gd name="T90" fmla="*/ 3 w 495"/>
                  <a:gd name="T91" fmla="*/ 82 h 116"/>
                  <a:gd name="T92" fmla="*/ 5 w 495"/>
                  <a:gd name="T93" fmla="*/ 92 h 116"/>
                  <a:gd name="T94" fmla="*/ 28 w 495"/>
                  <a:gd name="T95" fmla="*/ 103 h 116"/>
                  <a:gd name="T96" fmla="*/ 141 w 495"/>
                  <a:gd name="T97" fmla="*/ 110 h 116"/>
                  <a:gd name="T98" fmla="*/ 280 w 495"/>
                  <a:gd name="T99" fmla="*/ 116 h 116"/>
                  <a:gd name="T100" fmla="*/ 286 w 495"/>
                  <a:gd name="T101" fmla="*/ 116 h 116"/>
                  <a:gd name="T102" fmla="*/ 288 w 495"/>
                  <a:gd name="T103" fmla="*/ 115 h 116"/>
                  <a:gd name="T104" fmla="*/ 290 w 495"/>
                  <a:gd name="T105" fmla="*/ 113 h 116"/>
                  <a:gd name="T106" fmla="*/ 339 w 495"/>
                  <a:gd name="T107" fmla="*/ 113 h 116"/>
                  <a:gd name="T108" fmla="*/ 422 w 495"/>
                  <a:gd name="T109" fmla="*/ 113 h 116"/>
                  <a:gd name="T110" fmla="*/ 420 w 495"/>
                  <a:gd name="T111" fmla="*/ 109 h 116"/>
                  <a:gd name="T112" fmla="*/ 452 w 495"/>
                  <a:gd name="T113" fmla="*/ 107 h 116"/>
                  <a:gd name="T114" fmla="*/ 467 w 495"/>
                  <a:gd name="T115" fmla="*/ 10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5" h="116">
                    <a:moveTo>
                      <a:pt x="449" y="103"/>
                    </a:moveTo>
                    <a:cubicBezTo>
                      <a:pt x="449" y="102"/>
                      <a:pt x="448" y="102"/>
                      <a:pt x="448" y="101"/>
                    </a:cubicBezTo>
                    <a:cubicBezTo>
                      <a:pt x="442" y="101"/>
                      <a:pt x="438" y="100"/>
                      <a:pt x="433" y="99"/>
                    </a:cubicBezTo>
                    <a:cubicBezTo>
                      <a:pt x="435" y="98"/>
                      <a:pt x="437" y="100"/>
                      <a:pt x="439" y="98"/>
                    </a:cubicBezTo>
                    <a:cubicBezTo>
                      <a:pt x="430" y="97"/>
                      <a:pt x="422" y="96"/>
                      <a:pt x="413" y="95"/>
                    </a:cubicBezTo>
                    <a:cubicBezTo>
                      <a:pt x="412" y="94"/>
                      <a:pt x="409" y="93"/>
                      <a:pt x="408" y="92"/>
                    </a:cubicBezTo>
                    <a:cubicBezTo>
                      <a:pt x="409" y="92"/>
                      <a:pt x="410" y="92"/>
                      <a:pt x="411" y="92"/>
                    </a:cubicBezTo>
                    <a:cubicBezTo>
                      <a:pt x="412" y="92"/>
                      <a:pt x="413" y="92"/>
                      <a:pt x="413" y="93"/>
                    </a:cubicBezTo>
                    <a:cubicBezTo>
                      <a:pt x="434" y="94"/>
                      <a:pt x="454" y="96"/>
                      <a:pt x="475" y="96"/>
                    </a:cubicBezTo>
                    <a:cubicBezTo>
                      <a:pt x="461" y="94"/>
                      <a:pt x="446" y="92"/>
                      <a:pt x="431" y="92"/>
                    </a:cubicBezTo>
                    <a:cubicBezTo>
                      <a:pt x="429" y="91"/>
                      <a:pt x="429" y="91"/>
                      <a:pt x="429" y="91"/>
                    </a:cubicBezTo>
                    <a:cubicBezTo>
                      <a:pt x="429" y="89"/>
                      <a:pt x="431" y="90"/>
                      <a:pt x="432" y="89"/>
                    </a:cubicBezTo>
                    <a:cubicBezTo>
                      <a:pt x="443" y="90"/>
                      <a:pt x="452" y="92"/>
                      <a:pt x="461" y="92"/>
                    </a:cubicBezTo>
                    <a:cubicBezTo>
                      <a:pt x="463" y="89"/>
                      <a:pt x="463" y="89"/>
                      <a:pt x="463" y="89"/>
                    </a:cubicBezTo>
                    <a:cubicBezTo>
                      <a:pt x="473" y="86"/>
                      <a:pt x="485" y="88"/>
                      <a:pt x="495" y="89"/>
                    </a:cubicBezTo>
                    <a:cubicBezTo>
                      <a:pt x="491" y="87"/>
                      <a:pt x="485" y="87"/>
                      <a:pt x="481" y="83"/>
                    </a:cubicBezTo>
                    <a:cubicBezTo>
                      <a:pt x="454" y="78"/>
                      <a:pt x="426" y="74"/>
                      <a:pt x="398" y="73"/>
                    </a:cubicBezTo>
                    <a:cubicBezTo>
                      <a:pt x="393" y="71"/>
                      <a:pt x="393" y="71"/>
                      <a:pt x="393" y="71"/>
                    </a:cubicBezTo>
                    <a:cubicBezTo>
                      <a:pt x="395" y="69"/>
                      <a:pt x="398" y="70"/>
                      <a:pt x="401" y="69"/>
                    </a:cubicBezTo>
                    <a:cubicBezTo>
                      <a:pt x="395" y="68"/>
                      <a:pt x="389" y="69"/>
                      <a:pt x="384" y="67"/>
                    </a:cubicBezTo>
                    <a:cubicBezTo>
                      <a:pt x="401" y="65"/>
                      <a:pt x="420" y="68"/>
                      <a:pt x="438" y="67"/>
                    </a:cubicBezTo>
                    <a:cubicBezTo>
                      <a:pt x="454" y="64"/>
                      <a:pt x="472" y="69"/>
                      <a:pt x="489" y="70"/>
                    </a:cubicBezTo>
                    <a:cubicBezTo>
                      <a:pt x="473" y="66"/>
                      <a:pt x="473" y="66"/>
                      <a:pt x="473" y="66"/>
                    </a:cubicBezTo>
                    <a:cubicBezTo>
                      <a:pt x="470" y="65"/>
                      <a:pt x="466" y="65"/>
                      <a:pt x="463" y="63"/>
                    </a:cubicBezTo>
                    <a:cubicBezTo>
                      <a:pt x="463" y="62"/>
                      <a:pt x="463" y="61"/>
                      <a:pt x="462" y="60"/>
                    </a:cubicBezTo>
                    <a:cubicBezTo>
                      <a:pt x="451" y="61"/>
                      <a:pt x="441" y="57"/>
                      <a:pt x="430" y="57"/>
                    </a:cubicBezTo>
                    <a:cubicBezTo>
                      <a:pt x="426" y="54"/>
                      <a:pt x="420" y="55"/>
                      <a:pt x="416" y="53"/>
                    </a:cubicBezTo>
                    <a:cubicBezTo>
                      <a:pt x="423" y="54"/>
                      <a:pt x="427" y="48"/>
                      <a:pt x="433" y="50"/>
                    </a:cubicBezTo>
                    <a:cubicBezTo>
                      <a:pt x="433" y="49"/>
                      <a:pt x="432" y="50"/>
                      <a:pt x="431" y="50"/>
                    </a:cubicBezTo>
                    <a:cubicBezTo>
                      <a:pt x="427" y="49"/>
                      <a:pt x="421" y="48"/>
                      <a:pt x="417" y="47"/>
                    </a:cubicBezTo>
                    <a:cubicBezTo>
                      <a:pt x="423" y="46"/>
                      <a:pt x="427" y="47"/>
                      <a:pt x="433" y="47"/>
                    </a:cubicBezTo>
                    <a:cubicBezTo>
                      <a:pt x="430" y="47"/>
                      <a:pt x="428" y="46"/>
                      <a:pt x="426" y="45"/>
                    </a:cubicBezTo>
                    <a:cubicBezTo>
                      <a:pt x="405" y="44"/>
                      <a:pt x="385" y="43"/>
                      <a:pt x="365" y="40"/>
                    </a:cubicBezTo>
                    <a:cubicBezTo>
                      <a:pt x="362" y="36"/>
                      <a:pt x="357" y="38"/>
                      <a:pt x="353" y="37"/>
                    </a:cubicBezTo>
                    <a:cubicBezTo>
                      <a:pt x="366" y="35"/>
                      <a:pt x="383" y="37"/>
                      <a:pt x="396" y="37"/>
                    </a:cubicBezTo>
                    <a:cubicBezTo>
                      <a:pt x="376" y="33"/>
                      <a:pt x="355" y="36"/>
                      <a:pt x="335" y="33"/>
                    </a:cubicBezTo>
                    <a:cubicBezTo>
                      <a:pt x="342" y="32"/>
                      <a:pt x="347" y="33"/>
                      <a:pt x="354" y="32"/>
                    </a:cubicBezTo>
                    <a:cubicBezTo>
                      <a:pt x="300" y="28"/>
                      <a:pt x="300" y="28"/>
                      <a:pt x="300" y="28"/>
                    </a:cubicBezTo>
                    <a:cubicBezTo>
                      <a:pt x="303" y="28"/>
                      <a:pt x="307" y="29"/>
                      <a:pt x="309" y="26"/>
                    </a:cubicBezTo>
                    <a:cubicBezTo>
                      <a:pt x="329" y="27"/>
                      <a:pt x="348" y="29"/>
                      <a:pt x="366" y="29"/>
                    </a:cubicBezTo>
                    <a:cubicBezTo>
                      <a:pt x="357" y="27"/>
                      <a:pt x="357" y="27"/>
                      <a:pt x="357" y="27"/>
                    </a:cubicBezTo>
                    <a:cubicBezTo>
                      <a:pt x="369" y="26"/>
                      <a:pt x="385" y="28"/>
                      <a:pt x="399" y="29"/>
                    </a:cubicBezTo>
                    <a:cubicBezTo>
                      <a:pt x="397" y="29"/>
                      <a:pt x="397" y="29"/>
                      <a:pt x="397" y="29"/>
                    </a:cubicBezTo>
                    <a:cubicBezTo>
                      <a:pt x="396" y="28"/>
                      <a:pt x="396" y="28"/>
                      <a:pt x="396" y="27"/>
                    </a:cubicBezTo>
                    <a:cubicBezTo>
                      <a:pt x="373" y="24"/>
                      <a:pt x="350" y="22"/>
                      <a:pt x="327" y="20"/>
                    </a:cubicBezTo>
                    <a:cubicBezTo>
                      <a:pt x="326" y="19"/>
                      <a:pt x="326" y="19"/>
                      <a:pt x="326" y="19"/>
                    </a:cubicBezTo>
                    <a:cubicBezTo>
                      <a:pt x="348" y="18"/>
                      <a:pt x="375" y="23"/>
                      <a:pt x="399" y="24"/>
                    </a:cubicBezTo>
                    <a:cubicBezTo>
                      <a:pt x="401" y="22"/>
                      <a:pt x="401" y="22"/>
                      <a:pt x="401" y="22"/>
                    </a:cubicBezTo>
                    <a:cubicBezTo>
                      <a:pt x="393" y="20"/>
                      <a:pt x="382" y="19"/>
                      <a:pt x="373" y="18"/>
                    </a:cubicBezTo>
                    <a:cubicBezTo>
                      <a:pt x="284" y="11"/>
                      <a:pt x="284" y="11"/>
                      <a:pt x="284" y="11"/>
                    </a:cubicBezTo>
                    <a:cubicBezTo>
                      <a:pt x="281" y="12"/>
                      <a:pt x="281" y="12"/>
                      <a:pt x="281" y="12"/>
                    </a:cubicBezTo>
                    <a:cubicBezTo>
                      <a:pt x="254" y="7"/>
                      <a:pt x="223" y="10"/>
                      <a:pt x="196" y="7"/>
                    </a:cubicBezTo>
                    <a:cubicBezTo>
                      <a:pt x="151" y="1"/>
                      <a:pt x="103" y="2"/>
                      <a:pt x="58" y="4"/>
                    </a:cubicBezTo>
                    <a:cubicBezTo>
                      <a:pt x="52" y="3"/>
                      <a:pt x="46" y="2"/>
                      <a:pt x="40" y="3"/>
                    </a:cubicBezTo>
                    <a:cubicBezTo>
                      <a:pt x="34" y="0"/>
                      <a:pt x="29" y="5"/>
                      <a:pt x="23" y="7"/>
                    </a:cubicBezTo>
                    <a:cubicBezTo>
                      <a:pt x="25" y="10"/>
                      <a:pt x="21" y="9"/>
                      <a:pt x="21" y="10"/>
                    </a:cubicBezTo>
                    <a:cubicBezTo>
                      <a:pt x="23" y="10"/>
                      <a:pt x="23" y="10"/>
                      <a:pt x="23" y="10"/>
                    </a:cubicBezTo>
                    <a:cubicBezTo>
                      <a:pt x="25" y="14"/>
                      <a:pt x="29" y="11"/>
                      <a:pt x="32" y="13"/>
                    </a:cubicBezTo>
                    <a:cubicBezTo>
                      <a:pt x="31" y="13"/>
                      <a:pt x="31" y="13"/>
                      <a:pt x="31" y="13"/>
                    </a:cubicBezTo>
                    <a:cubicBezTo>
                      <a:pt x="39" y="14"/>
                      <a:pt x="39" y="14"/>
                      <a:pt x="39" y="14"/>
                    </a:cubicBezTo>
                    <a:cubicBezTo>
                      <a:pt x="29" y="18"/>
                      <a:pt x="18" y="11"/>
                      <a:pt x="8" y="16"/>
                    </a:cubicBezTo>
                    <a:cubicBezTo>
                      <a:pt x="30" y="17"/>
                      <a:pt x="30" y="17"/>
                      <a:pt x="30" y="17"/>
                    </a:cubicBezTo>
                    <a:cubicBezTo>
                      <a:pt x="29" y="18"/>
                      <a:pt x="29" y="18"/>
                      <a:pt x="29" y="18"/>
                    </a:cubicBezTo>
                    <a:cubicBezTo>
                      <a:pt x="30" y="18"/>
                      <a:pt x="32" y="17"/>
                      <a:pt x="33" y="19"/>
                    </a:cubicBezTo>
                    <a:cubicBezTo>
                      <a:pt x="32" y="21"/>
                      <a:pt x="29" y="19"/>
                      <a:pt x="28" y="20"/>
                    </a:cubicBezTo>
                    <a:cubicBezTo>
                      <a:pt x="27" y="21"/>
                      <a:pt x="25" y="21"/>
                      <a:pt x="24" y="21"/>
                    </a:cubicBezTo>
                    <a:cubicBezTo>
                      <a:pt x="25" y="22"/>
                      <a:pt x="25" y="22"/>
                      <a:pt x="25" y="22"/>
                    </a:cubicBezTo>
                    <a:cubicBezTo>
                      <a:pt x="28" y="25"/>
                      <a:pt x="22" y="26"/>
                      <a:pt x="22" y="28"/>
                    </a:cubicBezTo>
                    <a:cubicBezTo>
                      <a:pt x="24" y="30"/>
                      <a:pt x="24" y="30"/>
                      <a:pt x="24" y="30"/>
                    </a:cubicBezTo>
                    <a:cubicBezTo>
                      <a:pt x="17" y="31"/>
                      <a:pt x="11" y="34"/>
                      <a:pt x="4" y="34"/>
                    </a:cubicBezTo>
                    <a:cubicBezTo>
                      <a:pt x="7" y="37"/>
                      <a:pt x="10" y="33"/>
                      <a:pt x="14" y="34"/>
                    </a:cubicBezTo>
                    <a:cubicBezTo>
                      <a:pt x="15" y="34"/>
                      <a:pt x="16" y="36"/>
                      <a:pt x="15" y="37"/>
                    </a:cubicBezTo>
                    <a:cubicBezTo>
                      <a:pt x="10" y="37"/>
                      <a:pt x="10" y="37"/>
                      <a:pt x="10" y="37"/>
                    </a:cubicBezTo>
                    <a:cubicBezTo>
                      <a:pt x="15" y="38"/>
                      <a:pt x="15" y="38"/>
                      <a:pt x="15" y="38"/>
                    </a:cubicBezTo>
                    <a:cubicBezTo>
                      <a:pt x="13" y="39"/>
                      <a:pt x="13" y="39"/>
                      <a:pt x="13" y="39"/>
                    </a:cubicBezTo>
                    <a:cubicBezTo>
                      <a:pt x="13" y="42"/>
                      <a:pt x="16" y="45"/>
                      <a:pt x="19" y="47"/>
                    </a:cubicBezTo>
                    <a:cubicBezTo>
                      <a:pt x="15" y="48"/>
                      <a:pt x="11" y="45"/>
                      <a:pt x="7" y="46"/>
                    </a:cubicBezTo>
                    <a:cubicBezTo>
                      <a:pt x="6" y="48"/>
                      <a:pt x="6" y="49"/>
                      <a:pt x="5" y="51"/>
                    </a:cubicBezTo>
                    <a:cubicBezTo>
                      <a:pt x="7" y="54"/>
                      <a:pt x="10" y="56"/>
                      <a:pt x="13" y="56"/>
                    </a:cubicBezTo>
                    <a:cubicBezTo>
                      <a:pt x="13" y="58"/>
                      <a:pt x="9" y="57"/>
                      <a:pt x="11" y="60"/>
                    </a:cubicBezTo>
                    <a:cubicBezTo>
                      <a:pt x="8" y="62"/>
                      <a:pt x="6" y="60"/>
                      <a:pt x="3" y="60"/>
                    </a:cubicBezTo>
                    <a:cubicBezTo>
                      <a:pt x="3" y="61"/>
                      <a:pt x="0" y="64"/>
                      <a:pt x="0" y="66"/>
                    </a:cubicBezTo>
                    <a:cubicBezTo>
                      <a:pt x="10" y="69"/>
                      <a:pt x="10" y="69"/>
                      <a:pt x="10" y="69"/>
                    </a:cubicBezTo>
                    <a:cubicBezTo>
                      <a:pt x="9" y="70"/>
                      <a:pt x="9" y="70"/>
                      <a:pt x="9" y="70"/>
                    </a:cubicBezTo>
                    <a:cubicBezTo>
                      <a:pt x="6" y="70"/>
                      <a:pt x="4" y="68"/>
                      <a:pt x="2" y="69"/>
                    </a:cubicBezTo>
                    <a:cubicBezTo>
                      <a:pt x="5" y="73"/>
                      <a:pt x="9" y="70"/>
                      <a:pt x="13" y="72"/>
                    </a:cubicBezTo>
                    <a:cubicBezTo>
                      <a:pt x="19" y="75"/>
                      <a:pt x="10" y="79"/>
                      <a:pt x="16" y="83"/>
                    </a:cubicBezTo>
                    <a:cubicBezTo>
                      <a:pt x="15" y="83"/>
                      <a:pt x="13" y="83"/>
                      <a:pt x="12" y="83"/>
                    </a:cubicBezTo>
                    <a:cubicBezTo>
                      <a:pt x="10" y="82"/>
                      <a:pt x="7" y="81"/>
                      <a:pt x="5" y="80"/>
                    </a:cubicBezTo>
                    <a:cubicBezTo>
                      <a:pt x="4" y="81"/>
                      <a:pt x="4" y="81"/>
                      <a:pt x="4" y="81"/>
                    </a:cubicBezTo>
                    <a:cubicBezTo>
                      <a:pt x="3" y="81"/>
                      <a:pt x="3" y="81"/>
                      <a:pt x="3" y="81"/>
                    </a:cubicBezTo>
                    <a:cubicBezTo>
                      <a:pt x="3" y="81"/>
                      <a:pt x="3" y="82"/>
                      <a:pt x="3" y="82"/>
                    </a:cubicBezTo>
                    <a:cubicBezTo>
                      <a:pt x="2" y="82"/>
                      <a:pt x="2" y="83"/>
                      <a:pt x="1" y="83"/>
                    </a:cubicBezTo>
                    <a:cubicBezTo>
                      <a:pt x="2" y="86"/>
                      <a:pt x="3" y="89"/>
                      <a:pt x="5" y="92"/>
                    </a:cubicBezTo>
                    <a:cubicBezTo>
                      <a:pt x="7" y="98"/>
                      <a:pt x="10" y="97"/>
                      <a:pt x="16" y="98"/>
                    </a:cubicBezTo>
                    <a:cubicBezTo>
                      <a:pt x="19" y="102"/>
                      <a:pt x="26" y="99"/>
                      <a:pt x="28" y="103"/>
                    </a:cubicBezTo>
                    <a:cubicBezTo>
                      <a:pt x="35" y="102"/>
                      <a:pt x="43" y="105"/>
                      <a:pt x="50" y="105"/>
                    </a:cubicBezTo>
                    <a:cubicBezTo>
                      <a:pt x="141" y="110"/>
                      <a:pt x="141" y="110"/>
                      <a:pt x="141" y="110"/>
                    </a:cubicBezTo>
                    <a:cubicBezTo>
                      <a:pt x="162" y="112"/>
                      <a:pt x="181" y="113"/>
                      <a:pt x="201" y="114"/>
                    </a:cubicBezTo>
                    <a:cubicBezTo>
                      <a:pt x="280" y="116"/>
                      <a:pt x="280" y="116"/>
                      <a:pt x="280" y="116"/>
                    </a:cubicBezTo>
                    <a:cubicBezTo>
                      <a:pt x="283" y="115"/>
                      <a:pt x="283" y="116"/>
                      <a:pt x="285" y="115"/>
                    </a:cubicBezTo>
                    <a:cubicBezTo>
                      <a:pt x="285" y="115"/>
                      <a:pt x="286" y="116"/>
                      <a:pt x="286" y="116"/>
                    </a:cubicBezTo>
                    <a:cubicBezTo>
                      <a:pt x="293" y="116"/>
                      <a:pt x="293" y="116"/>
                      <a:pt x="293" y="116"/>
                    </a:cubicBezTo>
                    <a:cubicBezTo>
                      <a:pt x="291" y="116"/>
                      <a:pt x="289" y="116"/>
                      <a:pt x="288" y="115"/>
                    </a:cubicBezTo>
                    <a:cubicBezTo>
                      <a:pt x="292" y="115"/>
                      <a:pt x="296" y="115"/>
                      <a:pt x="301" y="115"/>
                    </a:cubicBezTo>
                    <a:cubicBezTo>
                      <a:pt x="298" y="112"/>
                      <a:pt x="293" y="115"/>
                      <a:pt x="290" y="113"/>
                    </a:cubicBezTo>
                    <a:cubicBezTo>
                      <a:pt x="266" y="111"/>
                      <a:pt x="242" y="113"/>
                      <a:pt x="216" y="110"/>
                    </a:cubicBezTo>
                    <a:cubicBezTo>
                      <a:pt x="256" y="109"/>
                      <a:pt x="298" y="113"/>
                      <a:pt x="339" y="113"/>
                    </a:cubicBezTo>
                    <a:cubicBezTo>
                      <a:pt x="340" y="110"/>
                      <a:pt x="340" y="110"/>
                      <a:pt x="340" y="110"/>
                    </a:cubicBezTo>
                    <a:cubicBezTo>
                      <a:pt x="422" y="113"/>
                      <a:pt x="422" y="113"/>
                      <a:pt x="422" y="113"/>
                    </a:cubicBezTo>
                    <a:cubicBezTo>
                      <a:pt x="427" y="112"/>
                      <a:pt x="432" y="112"/>
                      <a:pt x="437" y="111"/>
                    </a:cubicBezTo>
                    <a:cubicBezTo>
                      <a:pt x="420" y="109"/>
                      <a:pt x="420" y="109"/>
                      <a:pt x="420" y="109"/>
                    </a:cubicBezTo>
                    <a:cubicBezTo>
                      <a:pt x="420" y="109"/>
                      <a:pt x="419" y="108"/>
                      <a:pt x="419" y="108"/>
                    </a:cubicBezTo>
                    <a:cubicBezTo>
                      <a:pt x="430" y="107"/>
                      <a:pt x="442" y="108"/>
                      <a:pt x="452" y="107"/>
                    </a:cubicBezTo>
                    <a:cubicBezTo>
                      <a:pt x="463" y="105"/>
                      <a:pt x="474" y="108"/>
                      <a:pt x="484" y="109"/>
                    </a:cubicBezTo>
                    <a:cubicBezTo>
                      <a:pt x="478" y="109"/>
                      <a:pt x="473" y="106"/>
                      <a:pt x="467" y="106"/>
                    </a:cubicBezTo>
                    <a:cubicBezTo>
                      <a:pt x="462" y="103"/>
                      <a:pt x="455" y="104"/>
                      <a:pt x="449" y="10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696">
                <a:extLst>
                  <a:ext uri="{FF2B5EF4-FFF2-40B4-BE49-F238E27FC236}">
                    <a16:creationId xmlns="" xmlns:a16="http://schemas.microsoft.com/office/drawing/2014/main" id="{9B6C61CD-C504-481E-BDE6-6657DF7D3D38}"/>
                  </a:ext>
                </a:extLst>
              </p:cNvPr>
              <p:cNvSpPr>
                <a:spLocks/>
              </p:cNvSpPr>
              <p:nvPr/>
            </p:nvSpPr>
            <p:spPr bwMode="auto">
              <a:xfrm>
                <a:off x="3175" y="-2492375"/>
                <a:ext cx="11113" cy="7938"/>
              </a:xfrm>
              <a:custGeom>
                <a:avLst/>
                <a:gdLst>
                  <a:gd name="T0" fmla="*/ 1 w 3"/>
                  <a:gd name="T1" fmla="*/ 2 h 2"/>
                  <a:gd name="T2" fmla="*/ 3 w 3"/>
                  <a:gd name="T3" fmla="*/ 0 h 2"/>
                  <a:gd name="T4" fmla="*/ 1 w 3"/>
                  <a:gd name="T5" fmla="*/ 2 h 2"/>
                </a:gdLst>
                <a:ahLst/>
                <a:cxnLst>
                  <a:cxn ang="0">
                    <a:pos x="T0" y="T1"/>
                  </a:cxn>
                  <a:cxn ang="0">
                    <a:pos x="T2" y="T3"/>
                  </a:cxn>
                  <a:cxn ang="0">
                    <a:pos x="T4" y="T5"/>
                  </a:cxn>
                </a:cxnLst>
                <a:rect l="0" t="0" r="r" b="b"/>
                <a:pathLst>
                  <a:path w="3" h="2">
                    <a:moveTo>
                      <a:pt x="1" y="2"/>
                    </a:moveTo>
                    <a:cubicBezTo>
                      <a:pt x="2" y="2"/>
                      <a:pt x="2" y="1"/>
                      <a:pt x="3" y="0"/>
                    </a:cubicBezTo>
                    <a:cubicBezTo>
                      <a:pt x="2" y="0"/>
                      <a:pt x="0" y="1"/>
                      <a:pt x="1"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697">
                <a:extLst>
                  <a:ext uri="{FF2B5EF4-FFF2-40B4-BE49-F238E27FC236}">
                    <a16:creationId xmlns="" xmlns:a16="http://schemas.microsoft.com/office/drawing/2014/main" id="{8E4C7807-086E-4281-BA00-1D15F368500F}"/>
                  </a:ext>
                </a:extLst>
              </p:cNvPr>
              <p:cNvSpPr>
                <a:spLocks/>
              </p:cNvSpPr>
              <p:nvPr/>
            </p:nvSpPr>
            <p:spPr bwMode="auto">
              <a:xfrm>
                <a:off x="14288" y="-2386013"/>
                <a:ext cx="4763" cy="6350"/>
              </a:xfrm>
              <a:custGeom>
                <a:avLst/>
                <a:gdLst>
                  <a:gd name="T0" fmla="*/ 3 w 3"/>
                  <a:gd name="T1" fmla="*/ 0 h 4"/>
                  <a:gd name="T2" fmla="*/ 3 w 3"/>
                  <a:gd name="T3" fmla="*/ 0 h 4"/>
                  <a:gd name="T4" fmla="*/ 0 w 3"/>
                  <a:gd name="T5" fmla="*/ 4 h 4"/>
                  <a:gd name="T6" fmla="*/ 3 w 3"/>
                  <a:gd name="T7" fmla="*/ 4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lnTo>
                      <a:pt x="3" y="0"/>
                    </a:lnTo>
                    <a:lnTo>
                      <a:pt x="0" y="4"/>
                    </a:lnTo>
                    <a:lnTo>
                      <a:pt x="3" y="4"/>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698">
                <a:extLst>
                  <a:ext uri="{FF2B5EF4-FFF2-40B4-BE49-F238E27FC236}">
                    <a16:creationId xmlns="" xmlns:a16="http://schemas.microsoft.com/office/drawing/2014/main" id="{B2D179B2-446B-4882-A378-017CC8F9925C}"/>
                  </a:ext>
                </a:extLst>
              </p:cNvPr>
              <p:cNvSpPr>
                <a:spLocks/>
              </p:cNvSpPr>
              <p:nvPr/>
            </p:nvSpPr>
            <p:spPr bwMode="auto">
              <a:xfrm>
                <a:off x="1801813" y="-2239963"/>
                <a:ext cx="23813" cy="6350"/>
              </a:xfrm>
              <a:custGeom>
                <a:avLst/>
                <a:gdLst>
                  <a:gd name="T0" fmla="*/ 6 w 6"/>
                  <a:gd name="T1" fmla="*/ 1 h 2"/>
                  <a:gd name="T2" fmla="*/ 0 w 6"/>
                  <a:gd name="T3" fmla="*/ 0 h 2"/>
                  <a:gd name="T4" fmla="*/ 6 w 6"/>
                  <a:gd name="T5" fmla="*/ 1 h 2"/>
                </a:gdLst>
                <a:ahLst/>
                <a:cxnLst>
                  <a:cxn ang="0">
                    <a:pos x="T0" y="T1"/>
                  </a:cxn>
                  <a:cxn ang="0">
                    <a:pos x="T2" y="T3"/>
                  </a:cxn>
                  <a:cxn ang="0">
                    <a:pos x="T4" y="T5"/>
                  </a:cxn>
                </a:cxnLst>
                <a:rect l="0" t="0" r="r" b="b"/>
                <a:pathLst>
                  <a:path w="6" h="2">
                    <a:moveTo>
                      <a:pt x="6" y="1"/>
                    </a:moveTo>
                    <a:cubicBezTo>
                      <a:pt x="0" y="0"/>
                      <a:pt x="0" y="0"/>
                      <a:pt x="0" y="0"/>
                    </a:cubicBezTo>
                    <a:cubicBezTo>
                      <a:pt x="2" y="2"/>
                      <a:pt x="5" y="2"/>
                      <a:pt x="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5" name="组合 154">
              <a:extLst>
                <a:ext uri="{FF2B5EF4-FFF2-40B4-BE49-F238E27FC236}">
                  <a16:creationId xmlns="" xmlns:a16="http://schemas.microsoft.com/office/drawing/2014/main" id="{D9B78425-6399-40C3-872A-0E8C84FA728E}"/>
                </a:ext>
              </a:extLst>
            </p:cNvPr>
            <p:cNvGrpSpPr/>
            <p:nvPr/>
          </p:nvGrpSpPr>
          <p:grpSpPr>
            <a:xfrm>
              <a:off x="777195" y="1840964"/>
              <a:ext cx="1933575" cy="571501"/>
              <a:chOff x="7938" y="-2173288"/>
              <a:chExt cx="1933575" cy="571501"/>
            </a:xfrm>
          </p:grpSpPr>
          <p:sp>
            <p:nvSpPr>
              <p:cNvPr id="156" name="Freeform 692">
                <a:extLst>
                  <a:ext uri="{FF2B5EF4-FFF2-40B4-BE49-F238E27FC236}">
                    <a16:creationId xmlns="" xmlns:a16="http://schemas.microsoft.com/office/drawing/2014/main" id="{50ACFC9F-A860-4E16-960F-D0848F6D5E45}"/>
                  </a:ext>
                </a:extLst>
              </p:cNvPr>
              <p:cNvSpPr>
                <a:spLocks/>
              </p:cNvSpPr>
              <p:nvPr/>
            </p:nvSpPr>
            <p:spPr bwMode="auto">
              <a:xfrm>
                <a:off x="1141413" y="-21685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693">
                <a:extLst>
                  <a:ext uri="{FF2B5EF4-FFF2-40B4-BE49-F238E27FC236}">
                    <a16:creationId xmlns="" xmlns:a16="http://schemas.microsoft.com/office/drawing/2014/main" id="{EC317FA9-8E17-4508-9148-B3E4F11C8AF1}"/>
                  </a:ext>
                </a:extLst>
              </p:cNvPr>
              <p:cNvSpPr>
                <a:spLocks/>
              </p:cNvSpPr>
              <p:nvPr/>
            </p:nvSpPr>
            <p:spPr bwMode="auto">
              <a:xfrm>
                <a:off x="1141413" y="-2173288"/>
                <a:ext cx="60325" cy="7938"/>
              </a:xfrm>
              <a:custGeom>
                <a:avLst/>
                <a:gdLst>
                  <a:gd name="T0" fmla="*/ 16 w 16"/>
                  <a:gd name="T1" fmla="*/ 2 h 2"/>
                  <a:gd name="T2" fmla="*/ 16 w 16"/>
                  <a:gd name="T3" fmla="*/ 1 h 2"/>
                  <a:gd name="T4" fmla="*/ 5 w 16"/>
                  <a:gd name="T5" fmla="*/ 1 h 2"/>
                  <a:gd name="T6" fmla="*/ 0 w 16"/>
                  <a:gd name="T7" fmla="*/ 1 h 2"/>
                  <a:gd name="T8" fmla="*/ 16 w 16"/>
                  <a:gd name="T9" fmla="*/ 2 h 2"/>
                </a:gdLst>
                <a:ahLst/>
                <a:cxnLst>
                  <a:cxn ang="0">
                    <a:pos x="T0" y="T1"/>
                  </a:cxn>
                  <a:cxn ang="0">
                    <a:pos x="T2" y="T3"/>
                  </a:cxn>
                  <a:cxn ang="0">
                    <a:pos x="T4" y="T5"/>
                  </a:cxn>
                  <a:cxn ang="0">
                    <a:pos x="T6" y="T7"/>
                  </a:cxn>
                  <a:cxn ang="0">
                    <a:pos x="T8" y="T9"/>
                  </a:cxn>
                </a:cxnLst>
                <a:rect l="0" t="0" r="r" b="b"/>
                <a:pathLst>
                  <a:path w="16" h="2">
                    <a:moveTo>
                      <a:pt x="16" y="2"/>
                    </a:moveTo>
                    <a:cubicBezTo>
                      <a:pt x="16" y="1"/>
                      <a:pt x="16" y="1"/>
                      <a:pt x="16" y="1"/>
                    </a:cubicBezTo>
                    <a:cubicBezTo>
                      <a:pt x="13" y="0"/>
                      <a:pt x="8" y="0"/>
                      <a:pt x="5" y="1"/>
                    </a:cubicBezTo>
                    <a:cubicBezTo>
                      <a:pt x="3" y="0"/>
                      <a:pt x="2" y="0"/>
                      <a:pt x="0" y="1"/>
                    </a:cubicBezTo>
                    <a:cubicBezTo>
                      <a:pt x="5" y="2"/>
                      <a:pt x="11" y="2"/>
                      <a:pt x="16"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699">
                <a:extLst>
                  <a:ext uri="{FF2B5EF4-FFF2-40B4-BE49-F238E27FC236}">
                    <a16:creationId xmlns="" xmlns:a16="http://schemas.microsoft.com/office/drawing/2014/main" id="{F7FA086A-2E80-419A-BE16-9E330CD86913}"/>
                  </a:ext>
                </a:extLst>
              </p:cNvPr>
              <p:cNvSpPr>
                <a:spLocks/>
              </p:cNvSpPr>
              <p:nvPr/>
            </p:nvSpPr>
            <p:spPr bwMode="auto">
              <a:xfrm>
                <a:off x="1201738" y="-2173288"/>
                <a:ext cx="7938" cy="7938"/>
              </a:xfrm>
              <a:custGeom>
                <a:avLst/>
                <a:gdLst>
                  <a:gd name="T0" fmla="*/ 1 w 2"/>
                  <a:gd name="T1" fmla="*/ 2 h 2"/>
                  <a:gd name="T2" fmla="*/ 2 w 2"/>
                  <a:gd name="T3" fmla="*/ 2 h 2"/>
                  <a:gd name="T4" fmla="*/ 2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2" y="2"/>
                      <a:pt x="2" y="2"/>
                    </a:cubicBezTo>
                    <a:cubicBezTo>
                      <a:pt x="2" y="0"/>
                      <a:pt x="2" y="0"/>
                      <a:pt x="2" y="0"/>
                    </a:cubicBezTo>
                    <a:cubicBezTo>
                      <a:pt x="0" y="0"/>
                      <a:pt x="2" y="1"/>
                      <a:pt x="1"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700">
                <a:extLst>
                  <a:ext uri="{FF2B5EF4-FFF2-40B4-BE49-F238E27FC236}">
                    <a16:creationId xmlns="" xmlns:a16="http://schemas.microsoft.com/office/drawing/2014/main" id="{FD18BEBA-45D0-4217-915F-25CC76CE3760}"/>
                  </a:ext>
                </a:extLst>
              </p:cNvPr>
              <p:cNvSpPr>
                <a:spLocks/>
              </p:cNvSpPr>
              <p:nvPr/>
            </p:nvSpPr>
            <p:spPr bwMode="auto">
              <a:xfrm>
                <a:off x="322263" y="-2101850"/>
                <a:ext cx="52388" cy="19050"/>
              </a:xfrm>
              <a:custGeom>
                <a:avLst/>
                <a:gdLst>
                  <a:gd name="T0" fmla="*/ 14 w 14"/>
                  <a:gd name="T1" fmla="*/ 5 h 5"/>
                  <a:gd name="T2" fmla="*/ 14 w 14"/>
                  <a:gd name="T3" fmla="*/ 4 h 5"/>
                  <a:gd name="T4" fmla="*/ 5 w 14"/>
                  <a:gd name="T5" fmla="*/ 2 h 5"/>
                  <a:gd name="T6" fmla="*/ 6 w 14"/>
                  <a:gd name="T7" fmla="*/ 1 h 5"/>
                  <a:gd name="T8" fmla="*/ 0 w 14"/>
                  <a:gd name="T9" fmla="*/ 0 h 5"/>
                  <a:gd name="T10" fmla="*/ 1 w 14"/>
                  <a:gd name="T11" fmla="*/ 2 h 5"/>
                  <a:gd name="T12" fmla="*/ 14 w 1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4" h="5">
                    <a:moveTo>
                      <a:pt x="14" y="5"/>
                    </a:moveTo>
                    <a:cubicBezTo>
                      <a:pt x="14" y="4"/>
                      <a:pt x="14" y="4"/>
                      <a:pt x="14" y="4"/>
                    </a:cubicBezTo>
                    <a:cubicBezTo>
                      <a:pt x="11" y="3"/>
                      <a:pt x="7" y="5"/>
                      <a:pt x="5" y="2"/>
                    </a:cubicBezTo>
                    <a:cubicBezTo>
                      <a:pt x="6" y="1"/>
                      <a:pt x="6" y="1"/>
                      <a:pt x="6" y="1"/>
                    </a:cubicBezTo>
                    <a:cubicBezTo>
                      <a:pt x="4" y="1"/>
                      <a:pt x="2" y="0"/>
                      <a:pt x="0" y="0"/>
                    </a:cubicBezTo>
                    <a:cubicBezTo>
                      <a:pt x="1" y="2"/>
                      <a:pt x="1" y="2"/>
                      <a:pt x="1" y="2"/>
                    </a:cubicBezTo>
                    <a:cubicBezTo>
                      <a:pt x="5" y="3"/>
                      <a:pt x="9" y="5"/>
                      <a:pt x="14"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701">
                <a:extLst>
                  <a:ext uri="{FF2B5EF4-FFF2-40B4-BE49-F238E27FC236}">
                    <a16:creationId xmlns="" xmlns:a16="http://schemas.microsoft.com/office/drawing/2014/main" id="{B3816AA9-7D2D-4FAA-A5FB-8226918D502A}"/>
                  </a:ext>
                </a:extLst>
              </p:cNvPr>
              <p:cNvSpPr>
                <a:spLocks noEditPoints="1"/>
              </p:cNvSpPr>
              <p:nvPr/>
            </p:nvSpPr>
            <p:spPr bwMode="auto">
              <a:xfrm>
                <a:off x="7938" y="-2071688"/>
                <a:ext cx="1933575" cy="465138"/>
              </a:xfrm>
              <a:custGeom>
                <a:avLst/>
                <a:gdLst>
                  <a:gd name="T0" fmla="*/ 515 w 515"/>
                  <a:gd name="T1" fmla="*/ 105 h 124"/>
                  <a:gd name="T2" fmla="*/ 494 w 515"/>
                  <a:gd name="T3" fmla="*/ 98 h 124"/>
                  <a:gd name="T4" fmla="*/ 449 w 515"/>
                  <a:gd name="T5" fmla="*/ 93 h 124"/>
                  <a:gd name="T6" fmla="*/ 497 w 515"/>
                  <a:gd name="T7" fmla="*/ 88 h 124"/>
                  <a:gd name="T8" fmla="*/ 502 w 515"/>
                  <a:gd name="T9" fmla="*/ 82 h 124"/>
                  <a:gd name="T10" fmla="*/ 509 w 515"/>
                  <a:gd name="T11" fmla="*/ 75 h 124"/>
                  <a:gd name="T12" fmla="*/ 505 w 515"/>
                  <a:gd name="T13" fmla="*/ 70 h 124"/>
                  <a:gd name="T14" fmla="*/ 432 w 515"/>
                  <a:gd name="T15" fmla="*/ 59 h 124"/>
                  <a:gd name="T16" fmla="*/ 365 w 515"/>
                  <a:gd name="T17" fmla="*/ 46 h 124"/>
                  <a:gd name="T18" fmla="*/ 433 w 515"/>
                  <a:gd name="T19" fmla="*/ 50 h 124"/>
                  <a:gd name="T20" fmla="*/ 411 w 515"/>
                  <a:gd name="T21" fmla="*/ 44 h 124"/>
                  <a:gd name="T22" fmla="*/ 361 w 515"/>
                  <a:gd name="T23" fmla="*/ 33 h 124"/>
                  <a:gd name="T24" fmla="*/ 379 w 515"/>
                  <a:gd name="T25" fmla="*/ 33 h 124"/>
                  <a:gd name="T26" fmla="*/ 470 w 515"/>
                  <a:gd name="T27" fmla="*/ 35 h 124"/>
                  <a:gd name="T28" fmla="*/ 441 w 515"/>
                  <a:gd name="T29" fmla="*/ 30 h 124"/>
                  <a:gd name="T30" fmla="*/ 440 w 515"/>
                  <a:gd name="T31" fmla="*/ 31 h 124"/>
                  <a:gd name="T32" fmla="*/ 240 w 515"/>
                  <a:gd name="T33" fmla="*/ 10 h 124"/>
                  <a:gd name="T34" fmla="*/ 265 w 515"/>
                  <a:gd name="T35" fmla="*/ 6 h 124"/>
                  <a:gd name="T36" fmla="*/ 98 w 515"/>
                  <a:gd name="T37" fmla="*/ 2 h 124"/>
                  <a:gd name="T38" fmla="*/ 59 w 515"/>
                  <a:gd name="T39" fmla="*/ 6 h 124"/>
                  <a:gd name="T40" fmla="*/ 17 w 515"/>
                  <a:gd name="T41" fmla="*/ 16 h 124"/>
                  <a:gd name="T42" fmla="*/ 30 w 515"/>
                  <a:gd name="T43" fmla="*/ 26 h 124"/>
                  <a:gd name="T44" fmla="*/ 35 w 515"/>
                  <a:gd name="T45" fmla="*/ 35 h 124"/>
                  <a:gd name="T46" fmla="*/ 21 w 515"/>
                  <a:gd name="T47" fmla="*/ 42 h 124"/>
                  <a:gd name="T48" fmla="*/ 16 w 515"/>
                  <a:gd name="T49" fmla="*/ 48 h 124"/>
                  <a:gd name="T50" fmla="*/ 25 w 515"/>
                  <a:gd name="T51" fmla="*/ 52 h 124"/>
                  <a:gd name="T52" fmla="*/ 9 w 515"/>
                  <a:gd name="T53" fmla="*/ 57 h 124"/>
                  <a:gd name="T54" fmla="*/ 4 w 515"/>
                  <a:gd name="T55" fmla="*/ 65 h 124"/>
                  <a:gd name="T56" fmla="*/ 1 w 515"/>
                  <a:gd name="T57" fmla="*/ 69 h 124"/>
                  <a:gd name="T58" fmla="*/ 9 w 515"/>
                  <a:gd name="T59" fmla="*/ 74 h 124"/>
                  <a:gd name="T60" fmla="*/ 21 w 515"/>
                  <a:gd name="T61" fmla="*/ 86 h 124"/>
                  <a:gd name="T62" fmla="*/ 25 w 515"/>
                  <a:gd name="T63" fmla="*/ 94 h 124"/>
                  <a:gd name="T64" fmla="*/ 23 w 515"/>
                  <a:gd name="T65" fmla="*/ 105 h 124"/>
                  <a:gd name="T66" fmla="*/ 205 w 515"/>
                  <a:gd name="T67" fmla="*/ 120 h 124"/>
                  <a:gd name="T68" fmla="*/ 190 w 515"/>
                  <a:gd name="T69" fmla="*/ 117 h 124"/>
                  <a:gd name="T70" fmla="*/ 49 w 515"/>
                  <a:gd name="T71" fmla="*/ 108 h 124"/>
                  <a:gd name="T72" fmla="*/ 303 w 515"/>
                  <a:gd name="T73" fmla="*/ 117 h 124"/>
                  <a:gd name="T74" fmla="*/ 436 w 515"/>
                  <a:gd name="T75" fmla="*/ 123 h 124"/>
                  <a:gd name="T76" fmla="*/ 440 w 515"/>
                  <a:gd name="T77" fmla="*/ 119 h 124"/>
                  <a:gd name="T78" fmla="*/ 464 w 515"/>
                  <a:gd name="T79" fmla="*/ 112 h 124"/>
                  <a:gd name="T80" fmla="*/ 451 w 515"/>
                  <a:gd name="T81" fmla="*/ 107 h 124"/>
                  <a:gd name="T82" fmla="*/ 477 w 515"/>
                  <a:gd name="T83" fmla="*/ 107 h 124"/>
                  <a:gd name="T84" fmla="*/ 434 w 515"/>
                  <a:gd name="T85" fmla="*/ 28 h 124"/>
                  <a:gd name="T86" fmla="*/ 429 w 515"/>
                  <a:gd name="T87" fmla="*/ 29 h 124"/>
                  <a:gd name="T88" fmla="*/ 424 w 515"/>
                  <a:gd name="T89" fmla="*/ 26 h 124"/>
                  <a:gd name="T90" fmla="*/ 384 w 515"/>
                  <a:gd name="T91" fmla="*/ 108 h 124"/>
                  <a:gd name="T92" fmla="*/ 456 w 515"/>
                  <a:gd name="T93" fmla="*/ 113 h 124"/>
                  <a:gd name="T94" fmla="*/ 456 w 515"/>
                  <a:gd name="T95" fmla="*/ 113 h 124"/>
                  <a:gd name="T96" fmla="*/ 426 w 515"/>
                  <a:gd name="T97" fmla="*/ 10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5" h="124">
                    <a:moveTo>
                      <a:pt x="477" y="107"/>
                    </a:moveTo>
                    <a:cubicBezTo>
                      <a:pt x="477" y="106"/>
                      <a:pt x="477" y="106"/>
                      <a:pt x="477" y="106"/>
                    </a:cubicBezTo>
                    <a:cubicBezTo>
                      <a:pt x="489" y="106"/>
                      <a:pt x="502" y="106"/>
                      <a:pt x="514" y="106"/>
                    </a:cubicBezTo>
                    <a:cubicBezTo>
                      <a:pt x="515" y="105"/>
                      <a:pt x="515" y="105"/>
                      <a:pt x="515" y="105"/>
                    </a:cubicBezTo>
                    <a:cubicBezTo>
                      <a:pt x="492" y="105"/>
                      <a:pt x="472" y="104"/>
                      <a:pt x="450" y="101"/>
                    </a:cubicBezTo>
                    <a:cubicBezTo>
                      <a:pt x="445" y="100"/>
                      <a:pt x="445" y="100"/>
                      <a:pt x="445" y="100"/>
                    </a:cubicBezTo>
                    <a:cubicBezTo>
                      <a:pt x="446" y="99"/>
                      <a:pt x="446" y="99"/>
                      <a:pt x="446" y="99"/>
                    </a:cubicBezTo>
                    <a:cubicBezTo>
                      <a:pt x="463" y="99"/>
                      <a:pt x="478" y="97"/>
                      <a:pt x="494" y="98"/>
                    </a:cubicBezTo>
                    <a:cubicBezTo>
                      <a:pt x="491" y="97"/>
                      <a:pt x="491" y="97"/>
                      <a:pt x="491" y="97"/>
                    </a:cubicBezTo>
                    <a:cubicBezTo>
                      <a:pt x="493" y="95"/>
                      <a:pt x="493" y="95"/>
                      <a:pt x="493" y="95"/>
                    </a:cubicBezTo>
                    <a:cubicBezTo>
                      <a:pt x="478" y="95"/>
                      <a:pt x="463" y="96"/>
                      <a:pt x="449" y="94"/>
                    </a:cubicBezTo>
                    <a:cubicBezTo>
                      <a:pt x="449" y="93"/>
                      <a:pt x="449" y="93"/>
                      <a:pt x="449" y="93"/>
                    </a:cubicBezTo>
                    <a:cubicBezTo>
                      <a:pt x="467" y="93"/>
                      <a:pt x="485" y="94"/>
                      <a:pt x="503" y="93"/>
                    </a:cubicBezTo>
                    <a:cubicBezTo>
                      <a:pt x="505" y="92"/>
                      <a:pt x="506" y="90"/>
                      <a:pt x="508" y="91"/>
                    </a:cubicBezTo>
                    <a:cubicBezTo>
                      <a:pt x="509" y="91"/>
                      <a:pt x="509" y="90"/>
                      <a:pt x="510" y="89"/>
                    </a:cubicBezTo>
                    <a:cubicBezTo>
                      <a:pt x="497" y="88"/>
                      <a:pt x="497" y="88"/>
                      <a:pt x="497" y="88"/>
                    </a:cubicBezTo>
                    <a:cubicBezTo>
                      <a:pt x="492" y="86"/>
                      <a:pt x="486" y="89"/>
                      <a:pt x="482" y="85"/>
                    </a:cubicBezTo>
                    <a:cubicBezTo>
                      <a:pt x="465" y="85"/>
                      <a:pt x="448" y="83"/>
                      <a:pt x="432" y="82"/>
                    </a:cubicBezTo>
                    <a:cubicBezTo>
                      <a:pt x="432" y="81"/>
                      <a:pt x="432" y="81"/>
                      <a:pt x="432" y="81"/>
                    </a:cubicBezTo>
                    <a:cubicBezTo>
                      <a:pt x="455" y="82"/>
                      <a:pt x="479" y="81"/>
                      <a:pt x="502" y="82"/>
                    </a:cubicBezTo>
                    <a:cubicBezTo>
                      <a:pt x="475" y="79"/>
                      <a:pt x="475" y="79"/>
                      <a:pt x="475" y="79"/>
                    </a:cubicBezTo>
                    <a:cubicBezTo>
                      <a:pt x="482" y="78"/>
                      <a:pt x="489" y="76"/>
                      <a:pt x="497" y="78"/>
                    </a:cubicBezTo>
                    <a:cubicBezTo>
                      <a:pt x="500" y="77"/>
                      <a:pt x="503" y="77"/>
                      <a:pt x="506" y="77"/>
                    </a:cubicBezTo>
                    <a:cubicBezTo>
                      <a:pt x="507" y="77"/>
                      <a:pt x="507" y="75"/>
                      <a:pt x="509" y="75"/>
                    </a:cubicBezTo>
                    <a:cubicBezTo>
                      <a:pt x="509" y="74"/>
                      <a:pt x="509" y="74"/>
                      <a:pt x="509" y="74"/>
                    </a:cubicBezTo>
                    <a:cubicBezTo>
                      <a:pt x="492" y="73"/>
                      <a:pt x="492" y="73"/>
                      <a:pt x="492" y="73"/>
                    </a:cubicBezTo>
                    <a:cubicBezTo>
                      <a:pt x="491" y="72"/>
                      <a:pt x="491" y="72"/>
                      <a:pt x="491" y="72"/>
                    </a:cubicBezTo>
                    <a:cubicBezTo>
                      <a:pt x="495" y="71"/>
                      <a:pt x="501" y="72"/>
                      <a:pt x="505" y="70"/>
                    </a:cubicBezTo>
                    <a:cubicBezTo>
                      <a:pt x="500" y="70"/>
                      <a:pt x="494" y="69"/>
                      <a:pt x="490" y="70"/>
                    </a:cubicBezTo>
                    <a:cubicBezTo>
                      <a:pt x="486" y="68"/>
                      <a:pt x="478" y="70"/>
                      <a:pt x="476" y="66"/>
                    </a:cubicBezTo>
                    <a:cubicBezTo>
                      <a:pt x="462" y="64"/>
                      <a:pt x="446" y="64"/>
                      <a:pt x="431" y="62"/>
                    </a:cubicBezTo>
                    <a:cubicBezTo>
                      <a:pt x="432" y="61"/>
                      <a:pt x="429" y="59"/>
                      <a:pt x="432" y="59"/>
                    </a:cubicBezTo>
                    <a:cubicBezTo>
                      <a:pt x="450" y="61"/>
                      <a:pt x="450" y="61"/>
                      <a:pt x="450" y="61"/>
                    </a:cubicBezTo>
                    <a:cubicBezTo>
                      <a:pt x="465" y="61"/>
                      <a:pt x="482" y="63"/>
                      <a:pt x="495" y="60"/>
                    </a:cubicBezTo>
                    <a:cubicBezTo>
                      <a:pt x="462" y="60"/>
                      <a:pt x="432" y="51"/>
                      <a:pt x="400" y="50"/>
                    </a:cubicBezTo>
                    <a:cubicBezTo>
                      <a:pt x="389" y="47"/>
                      <a:pt x="376" y="48"/>
                      <a:pt x="365" y="46"/>
                    </a:cubicBezTo>
                    <a:cubicBezTo>
                      <a:pt x="390" y="46"/>
                      <a:pt x="415" y="50"/>
                      <a:pt x="440" y="51"/>
                    </a:cubicBezTo>
                    <a:cubicBezTo>
                      <a:pt x="438" y="51"/>
                      <a:pt x="438" y="51"/>
                      <a:pt x="438" y="51"/>
                    </a:cubicBezTo>
                    <a:cubicBezTo>
                      <a:pt x="437" y="48"/>
                      <a:pt x="442" y="51"/>
                      <a:pt x="444" y="49"/>
                    </a:cubicBezTo>
                    <a:cubicBezTo>
                      <a:pt x="440" y="47"/>
                      <a:pt x="437" y="51"/>
                      <a:pt x="433" y="50"/>
                    </a:cubicBezTo>
                    <a:cubicBezTo>
                      <a:pt x="432" y="49"/>
                      <a:pt x="429" y="50"/>
                      <a:pt x="430" y="48"/>
                    </a:cubicBezTo>
                    <a:cubicBezTo>
                      <a:pt x="429" y="48"/>
                      <a:pt x="428" y="48"/>
                      <a:pt x="428" y="47"/>
                    </a:cubicBezTo>
                    <a:cubicBezTo>
                      <a:pt x="431" y="45"/>
                      <a:pt x="435" y="50"/>
                      <a:pt x="435" y="47"/>
                    </a:cubicBezTo>
                    <a:cubicBezTo>
                      <a:pt x="428" y="46"/>
                      <a:pt x="418" y="44"/>
                      <a:pt x="411" y="44"/>
                    </a:cubicBezTo>
                    <a:cubicBezTo>
                      <a:pt x="411" y="42"/>
                      <a:pt x="413" y="43"/>
                      <a:pt x="414" y="42"/>
                    </a:cubicBezTo>
                    <a:cubicBezTo>
                      <a:pt x="406" y="41"/>
                      <a:pt x="397" y="41"/>
                      <a:pt x="388" y="39"/>
                    </a:cubicBezTo>
                    <a:cubicBezTo>
                      <a:pt x="396" y="37"/>
                      <a:pt x="407" y="41"/>
                      <a:pt x="415" y="40"/>
                    </a:cubicBezTo>
                    <a:cubicBezTo>
                      <a:pt x="397" y="37"/>
                      <a:pt x="378" y="37"/>
                      <a:pt x="361" y="33"/>
                    </a:cubicBezTo>
                    <a:cubicBezTo>
                      <a:pt x="360" y="32"/>
                      <a:pt x="360" y="32"/>
                      <a:pt x="360" y="32"/>
                    </a:cubicBezTo>
                    <a:cubicBezTo>
                      <a:pt x="366" y="33"/>
                      <a:pt x="373" y="31"/>
                      <a:pt x="379" y="33"/>
                    </a:cubicBezTo>
                    <a:cubicBezTo>
                      <a:pt x="378" y="34"/>
                      <a:pt x="378" y="34"/>
                      <a:pt x="378" y="34"/>
                    </a:cubicBezTo>
                    <a:cubicBezTo>
                      <a:pt x="379" y="33"/>
                      <a:pt x="379" y="33"/>
                      <a:pt x="379" y="33"/>
                    </a:cubicBezTo>
                    <a:cubicBezTo>
                      <a:pt x="398" y="33"/>
                      <a:pt x="423" y="36"/>
                      <a:pt x="444" y="37"/>
                    </a:cubicBezTo>
                    <a:cubicBezTo>
                      <a:pt x="434" y="33"/>
                      <a:pt x="422" y="34"/>
                      <a:pt x="411" y="31"/>
                    </a:cubicBezTo>
                    <a:cubicBezTo>
                      <a:pt x="414" y="29"/>
                      <a:pt x="419" y="30"/>
                      <a:pt x="423" y="31"/>
                    </a:cubicBezTo>
                    <a:cubicBezTo>
                      <a:pt x="437" y="32"/>
                      <a:pt x="455" y="35"/>
                      <a:pt x="470" y="35"/>
                    </a:cubicBezTo>
                    <a:cubicBezTo>
                      <a:pt x="467" y="34"/>
                      <a:pt x="459" y="32"/>
                      <a:pt x="454" y="31"/>
                    </a:cubicBezTo>
                    <a:cubicBezTo>
                      <a:pt x="451" y="32"/>
                      <a:pt x="449" y="29"/>
                      <a:pt x="446" y="31"/>
                    </a:cubicBezTo>
                    <a:cubicBezTo>
                      <a:pt x="446" y="31"/>
                      <a:pt x="446" y="31"/>
                      <a:pt x="446" y="30"/>
                    </a:cubicBezTo>
                    <a:cubicBezTo>
                      <a:pt x="445" y="32"/>
                      <a:pt x="443" y="31"/>
                      <a:pt x="441" y="30"/>
                    </a:cubicBezTo>
                    <a:cubicBezTo>
                      <a:pt x="441" y="30"/>
                      <a:pt x="441" y="30"/>
                      <a:pt x="442" y="29"/>
                    </a:cubicBezTo>
                    <a:cubicBezTo>
                      <a:pt x="441" y="30"/>
                      <a:pt x="440" y="29"/>
                      <a:pt x="439" y="29"/>
                    </a:cubicBezTo>
                    <a:cubicBezTo>
                      <a:pt x="441" y="30"/>
                      <a:pt x="441" y="30"/>
                      <a:pt x="441" y="30"/>
                    </a:cubicBezTo>
                    <a:cubicBezTo>
                      <a:pt x="440" y="31"/>
                      <a:pt x="440" y="31"/>
                      <a:pt x="440" y="31"/>
                    </a:cubicBezTo>
                    <a:cubicBezTo>
                      <a:pt x="438" y="30"/>
                      <a:pt x="436" y="31"/>
                      <a:pt x="435" y="29"/>
                    </a:cubicBezTo>
                    <a:cubicBezTo>
                      <a:pt x="437" y="26"/>
                      <a:pt x="444" y="30"/>
                      <a:pt x="447" y="29"/>
                    </a:cubicBezTo>
                    <a:cubicBezTo>
                      <a:pt x="418" y="23"/>
                      <a:pt x="387" y="20"/>
                      <a:pt x="357" y="17"/>
                    </a:cubicBezTo>
                    <a:cubicBezTo>
                      <a:pt x="240" y="10"/>
                      <a:pt x="240" y="10"/>
                      <a:pt x="240" y="10"/>
                    </a:cubicBezTo>
                    <a:cubicBezTo>
                      <a:pt x="206" y="7"/>
                      <a:pt x="206" y="7"/>
                      <a:pt x="206" y="7"/>
                    </a:cubicBezTo>
                    <a:cubicBezTo>
                      <a:pt x="209" y="7"/>
                      <a:pt x="209" y="7"/>
                      <a:pt x="209" y="7"/>
                    </a:cubicBezTo>
                    <a:cubicBezTo>
                      <a:pt x="250" y="8"/>
                      <a:pt x="292" y="10"/>
                      <a:pt x="331" y="12"/>
                    </a:cubicBezTo>
                    <a:cubicBezTo>
                      <a:pt x="308" y="9"/>
                      <a:pt x="287" y="8"/>
                      <a:pt x="265" y="6"/>
                    </a:cubicBezTo>
                    <a:cubicBezTo>
                      <a:pt x="222" y="4"/>
                      <a:pt x="178" y="2"/>
                      <a:pt x="136" y="3"/>
                    </a:cubicBezTo>
                    <a:cubicBezTo>
                      <a:pt x="133" y="2"/>
                      <a:pt x="129" y="0"/>
                      <a:pt x="126" y="2"/>
                    </a:cubicBezTo>
                    <a:cubicBezTo>
                      <a:pt x="120" y="1"/>
                      <a:pt x="113" y="2"/>
                      <a:pt x="108" y="1"/>
                    </a:cubicBezTo>
                    <a:cubicBezTo>
                      <a:pt x="106" y="4"/>
                      <a:pt x="101" y="2"/>
                      <a:pt x="98" y="2"/>
                    </a:cubicBezTo>
                    <a:cubicBezTo>
                      <a:pt x="84" y="2"/>
                      <a:pt x="69" y="1"/>
                      <a:pt x="55" y="3"/>
                    </a:cubicBezTo>
                    <a:cubicBezTo>
                      <a:pt x="53" y="4"/>
                      <a:pt x="48" y="2"/>
                      <a:pt x="47" y="3"/>
                    </a:cubicBezTo>
                    <a:cubicBezTo>
                      <a:pt x="50" y="5"/>
                      <a:pt x="55" y="4"/>
                      <a:pt x="59" y="5"/>
                    </a:cubicBezTo>
                    <a:cubicBezTo>
                      <a:pt x="59" y="6"/>
                      <a:pt x="59" y="6"/>
                      <a:pt x="59" y="6"/>
                    </a:cubicBezTo>
                    <a:cubicBezTo>
                      <a:pt x="55" y="5"/>
                      <a:pt x="51" y="7"/>
                      <a:pt x="48" y="5"/>
                    </a:cubicBezTo>
                    <a:cubicBezTo>
                      <a:pt x="43" y="6"/>
                      <a:pt x="37" y="3"/>
                      <a:pt x="34" y="7"/>
                    </a:cubicBezTo>
                    <a:cubicBezTo>
                      <a:pt x="28" y="9"/>
                      <a:pt x="21" y="9"/>
                      <a:pt x="16" y="15"/>
                    </a:cubicBezTo>
                    <a:cubicBezTo>
                      <a:pt x="17" y="16"/>
                      <a:pt x="17" y="16"/>
                      <a:pt x="17" y="16"/>
                    </a:cubicBezTo>
                    <a:cubicBezTo>
                      <a:pt x="23" y="21"/>
                      <a:pt x="28" y="16"/>
                      <a:pt x="34" y="20"/>
                    </a:cubicBezTo>
                    <a:cubicBezTo>
                      <a:pt x="29" y="21"/>
                      <a:pt x="23" y="20"/>
                      <a:pt x="18" y="20"/>
                    </a:cubicBezTo>
                    <a:cubicBezTo>
                      <a:pt x="15" y="21"/>
                      <a:pt x="11" y="20"/>
                      <a:pt x="10" y="22"/>
                    </a:cubicBezTo>
                    <a:cubicBezTo>
                      <a:pt x="17" y="22"/>
                      <a:pt x="24" y="24"/>
                      <a:pt x="30" y="26"/>
                    </a:cubicBezTo>
                    <a:cubicBezTo>
                      <a:pt x="29" y="27"/>
                      <a:pt x="29" y="28"/>
                      <a:pt x="30" y="30"/>
                    </a:cubicBezTo>
                    <a:cubicBezTo>
                      <a:pt x="27" y="30"/>
                      <a:pt x="22" y="27"/>
                      <a:pt x="19" y="32"/>
                    </a:cubicBezTo>
                    <a:cubicBezTo>
                      <a:pt x="35" y="33"/>
                      <a:pt x="35" y="33"/>
                      <a:pt x="35" y="33"/>
                    </a:cubicBezTo>
                    <a:cubicBezTo>
                      <a:pt x="35" y="34"/>
                      <a:pt x="36" y="35"/>
                      <a:pt x="35" y="35"/>
                    </a:cubicBezTo>
                    <a:cubicBezTo>
                      <a:pt x="29" y="33"/>
                      <a:pt x="25" y="39"/>
                      <a:pt x="22" y="38"/>
                    </a:cubicBezTo>
                    <a:cubicBezTo>
                      <a:pt x="22" y="39"/>
                      <a:pt x="22" y="39"/>
                      <a:pt x="22" y="39"/>
                    </a:cubicBezTo>
                    <a:cubicBezTo>
                      <a:pt x="21" y="42"/>
                      <a:pt x="17" y="40"/>
                      <a:pt x="15" y="41"/>
                    </a:cubicBezTo>
                    <a:cubicBezTo>
                      <a:pt x="21" y="42"/>
                      <a:pt x="21" y="42"/>
                      <a:pt x="21" y="42"/>
                    </a:cubicBezTo>
                    <a:cubicBezTo>
                      <a:pt x="18" y="43"/>
                      <a:pt x="16" y="45"/>
                      <a:pt x="13" y="44"/>
                    </a:cubicBezTo>
                    <a:cubicBezTo>
                      <a:pt x="14" y="45"/>
                      <a:pt x="15" y="44"/>
                      <a:pt x="15" y="45"/>
                    </a:cubicBezTo>
                    <a:cubicBezTo>
                      <a:pt x="14" y="46"/>
                      <a:pt x="14" y="46"/>
                      <a:pt x="14" y="46"/>
                    </a:cubicBezTo>
                    <a:cubicBezTo>
                      <a:pt x="15" y="46"/>
                      <a:pt x="17" y="47"/>
                      <a:pt x="16" y="48"/>
                    </a:cubicBezTo>
                    <a:cubicBezTo>
                      <a:pt x="19" y="49"/>
                      <a:pt x="21" y="49"/>
                      <a:pt x="23" y="50"/>
                    </a:cubicBezTo>
                    <a:cubicBezTo>
                      <a:pt x="27" y="50"/>
                      <a:pt x="31" y="51"/>
                      <a:pt x="33" y="54"/>
                    </a:cubicBezTo>
                    <a:cubicBezTo>
                      <a:pt x="28" y="55"/>
                      <a:pt x="24" y="53"/>
                      <a:pt x="19" y="53"/>
                    </a:cubicBezTo>
                    <a:cubicBezTo>
                      <a:pt x="21" y="51"/>
                      <a:pt x="23" y="53"/>
                      <a:pt x="25" y="52"/>
                    </a:cubicBezTo>
                    <a:cubicBezTo>
                      <a:pt x="25" y="52"/>
                      <a:pt x="25" y="52"/>
                      <a:pt x="25" y="52"/>
                    </a:cubicBezTo>
                    <a:cubicBezTo>
                      <a:pt x="22" y="52"/>
                      <a:pt x="17" y="50"/>
                      <a:pt x="16" y="53"/>
                    </a:cubicBezTo>
                    <a:cubicBezTo>
                      <a:pt x="13" y="53"/>
                      <a:pt x="7" y="52"/>
                      <a:pt x="5" y="56"/>
                    </a:cubicBezTo>
                    <a:cubicBezTo>
                      <a:pt x="6" y="58"/>
                      <a:pt x="7" y="57"/>
                      <a:pt x="9" y="57"/>
                    </a:cubicBezTo>
                    <a:cubicBezTo>
                      <a:pt x="11" y="61"/>
                      <a:pt x="17" y="58"/>
                      <a:pt x="20" y="61"/>
                    </a:cubicBezTo>
                    <a:cubicBezTo>
                      <a:pt x="17" y="63"/>
                      <a:pt x="17" y="63"/>
                      <a:pt x="17" y="63"/>
                    </a:cubicBezTo>
                    <a:cubicBezTo>
                      <a:pt x="16" y="64"/>
                      <a:pt x="18" y="66"/>
                      <a:pt x="17" y="67"/>
                    </a:cubicBezTo>
                    <a:cubicBezTo>
                      <a:pt x="4" y="65"/>
                      <a:pt x="4" y="65"/>
                      <a:pt x="4" y="65"/>
                    </a:cubicBezTo>
                    <a:cubicBezTo>
                      <a:pt x="4" y="65"/>
                      <a:pt x="4" y="65"/>
                      <a:pt x="4" y="65"/>
                    </a:cubicBezTo>
                    <a:cubicBezTo>
                      <a:pt x="0" y="65"/>
                      <a:pt x="0" y="65"/>
                      <a:pt x="0" y="65"/>
                    </a:cubicBezTo>
                    <a:cubicBezTo>
                      <a:pt x="0" y="66"/>
                      <a:pt x="3" y="68"/>
                      <a:pt x="1" y="69"/>
                    </a:cubicBezTo>
                    <a:cubicBezTo>
                      <a:pt x="1" y="69"/>
                      <a:pt x="1" y="69"/>
                      <a:pt x="1" y="69"/>
                    </a:cubicBezTo>
                    <a:cubicBezTo>
                      <a:pt x="2" y="69"/>
                      <a:pt x="2" y="69"/>
                      <a:pt x="2" y="69"/>
                    </a:cubicBezTo>
                    <a:cubicBezTo>
                      <a:pt x="3" y="69"/>
                      <a:pt x="3" y="70"/>
                      <a:pt x="4" y="70"/>
                    </a:cubicBezTo>
                    <a:cubicBezTo>
                      <a:pt x="4" y="71"/>
                      <a:pt x="4" y="71"/>
                      <a:pt x="3" y="71"/>
                    </a:cubicBezTo>
                    <a:cubicBezTo>
                      <a:pt x="4" y="74"/>
                      <a:pt x="9" y="71"/>
                      <a:pt x="9" y="74"/>
                    </a:cubicBezTo>
                    <a:cubicBezTo>
                      <a:pt x="14" y="75"/>
                      <a:pt x="19" y="75"/>
                      <a:pt x="22" y="77"/>
                    </a:cubicBezTo>
                    <a:cubicBezTo>
                      <a:pt x="21" y="78"/>
                      <a:pt x="19" y="77"/>
                      <a:pt x="17" y="78"/>
                    </a:cubicBezTo>
                    <a:cubicBezTo>
                      <a:pt x="18" y="82"/>
                      <a:pt x="27" y="80"/>
                      <a:pt x="27" y="86"/>
                    </a:cubicBezTo>
                    <a:cubicBezTo>
                      <a:pt x="21" y="86"/>
                      <a:pt x="21" y="86"/>
                      <a:pt x="21" y="86"/>
                    </a:cubicBezTo>
                    <a:cubicBezTo>
                      <a:pt x="21" y="86"/>
                      <a:pt x="19" y="88"/>
                      <a:pt x="21" y="89"/>
                    </a:cubicBezTo>
                    <a:cubicBezTo>
                      <a:pt x="21" y="89"/>
                      <a:pt x="21" y="89"/>
                      <a:pt x="20" y="90"/>
                    </a:cubicBezTo>
                    <a:cubicBezTo>
                      <a:pt x="24" y="91"/>
                      <a:pt x="27" y="92"/>
                      <a:pt x="31" y="93"/>
                    </a:cubicBezTo>
                    <a:cubicBezTo>
                      <a:pt x="29" y="95"/>
                      <a:pt x="26" y="92"/>
                      <a:pt x="25" y="94"/>
                    </a:cubicBezTo>
                    <a:cubicBezTo>
                      <a:pt x="19" y="92"/>
                      <a:pt x="11" y="92"/>
                      <a:pt x="6" y="90"/>
                    </a:cubicBezTo>
                    <a:cubicBezTo>
                      <a:pt x="6" y="97"/>
                      <a:pt x="6" y="97"/>
                      <a:pt x="6" y="97"/>
                    </a:cubicBezTo>
                    <a:cubicBezTo>
                      <a:pt x="10" y="98"/>
                      <a:pt x="13" y="101"/>
                      <a:pt x="17" y="101"/>
                    </a:cubicBezTo>
                    <a:cubicBezTo>
                      <a:pt x="22" y="100"/>
                      <a:pt x="20" y="105"/>
                      <a:pt x="23" y="105"/>
                    </a:cubicBezTo>
                    <a:cubicBezTo>
                      <a:pt x="21" y="106"/>
                      <a:pt x="21" y="106"/>
                      <a:pt x="21" y="106"/>
                    </a:cubicBezTo>
                    <a:cubicBezTo>
                      <a:pt x="42" y="115"/>
                      <a:pt x="69" y="116"/>
                      <a:pt x="93" y="118"/>
                    </a:cubicBezTo>
                    <a:cubicBezTo>
                      <a:pt x="102" y="118"/>
                      <a:pt x="111" y="118"/>
                      <a:pt x="120" y="118"/>
                    </a:cubicBezTo>
                    <a:cubicBezTo>
                      <a:pt x="205" y="120"/>
                      <a:pt x="205" y="120"/>
                      <a:pt x="205" y="120"/>
                    </a:cubicBezTo>
                    <a:cubicBezTo>
                      <a:pt x="277" y="124"/>
                      <a:pt x="277" y="124"/>
                      <a:pt x="277" y="124"/>
                    </a:cubicBezTo>
                    <a:cubicBezTo>
                      <a:pt x="236" y="120"/>
                      <a:pt x="188" y="118"/>
                      <a:pt x="142" y="118"/>
                    </a:cubicBezTo>
                    <a:cubicBezTo>
                      <a:pt x="141" y="117"/>
                      <a:pt x="141" y="117"/>
                      <a:pt x="141" y="117"/>
                    </a:cubicBezTo>
                    <a:cubicBezTo>
                      <a:pt x="157" y="116"/>
                      <a:pt x="173" y="117"/>
                      <a:pt x="190" y="117"/>
                    </a:cubicBezTo>
                    <a:cubicBezTo>
                      <a:pt x="297" y="123"/>
                      <a:pt x="297" y="123"/>
                      <a:pt x="297" y="123"/>
                    </a:cubicBezTo>
                    <a:cubicBezTo>
                      <a:pt x="279" y="120"/>
                      <a:pt x="259" y="120"/>
                      <a:pt x="241" y="119"/>
                    </a:cubicBezTo>
                    <a:cubicBezTo>
                      <a:pt x="175" y="113"/>
                      <a:pt x="113" y="119"/>
                      <a:pt x="48" y="109"/>
                    </a:cubicBezTo>
                    <a:cubicBezTo>
                      <a:pt x="49" y="108"/>
                      <a:pt x="49" y="108"/>
                      <a:pt x="49" y="108"/>
                    </a:cubicBezTo>
                    <a:cubicBezTo>
                      <a:pt x="84" y="111"/>
                      <a:pt x="84" y="111"/>
                      <a:pt x="84" y="111"/>
                    </a:cubicBezTo>
                    <a:cubicBezTo>
                      <a:pt x="147" y="110"/>
                      <a:pt x="213" y="111"/>
                      <a:pt x="276" y="116"/>
                    </a:cubicBezTo>
                    <a:cubicBezTo>
                      <a:pt x="279" y="114"/>
                      <a:pt x="285" y="114"/>
                      <a:pt x="288" y="116"/>
                    </a:cubicBezTo>
                    <a:cubicBezTo>
                      <a:pt x="291" y="114"/>
                      <a:pt x="300" y="115"/>
                      <a:pt x="303" y="117"/>
                    </a:cubicBezTo>
                    <a:cubicBezTo>
                      <a:pt x="303" y="116"/>
                      <a:pt x="303" y="116"/>
                      <a:pt x="303" y="116"/>
                    </a:cubicBezTo>
                    <a:cubicBezTo>
                      <a:pt x="336" y="118"/>
                      <a:pt x="336" y="118"/>
                      <a:pt x="336" y="118"/>
                    </a:cubicBezTo>
                    <a:cubicBezTo>
                      <a:pt x="428" y="124"/>
                      <a:pt x="428" y="124"/>
                      <a:pt x="428" y="124"/>
                    </a:cubicBezTo>
                    <a:cubicBezTo>
                      <a:pt x="436" y="123"/>
                      <a:pt x="436" y="123"/>
                      <a:pt x="436" y="123"/>
                    </a:cubicBezTo>
                    <a:cubicBezTo>
                      <a:pt x="440" y="123"/>
                      <a:pt x="444" y="123"/>
                      <a:pt x="447" y="122"/>
                    </a:cubicBezTo>
                    <a:cubicBezTo>
                      <a:pt x="439" y="120"/>
                      <a:pt x="429" y="120"/>
                      <a:pt x="420" y="120"/>
                    </a:cubicBezTo>
                    <a:cubicBezTo>
                      <a:pt x="419" y="119"/>
                      <a:pt x="419" y="119"/>
                      <a:pt x="419" y="119"/>
                    </a:cubicBezTo>
                    <a:cubicBezTo>
                      <a:pt x="426" y="117"/>
                      <a:pt x="434" y="120"/>
                      <a:pt x="440" y="119"/>
                    </a:cubicBezTo>
                    <a:cubicBezTo>
                      <a:pt x="455" y="119"/>
                      <a:pt x="472" y="121"/>
                      <a:pt x="483" y="115"/>
                    </a:cubicBezTo>
                    <a:cubicBezTo>
                      <a:pt x="470" y="116"/>
                      <a:pt x="470" y="116"/>
                      <a:pt x="470" y="116"/>
                    </a:cubicBezTo>
                    <a:cubicBezTo>
                      <a:pt x="467" y="116"/>
                      <a:pt x="463" y="116"/>
                      <a:pt x="461" y="115"/>
                    </a:cubicBezTo>
                    <a:cubicBezTo>
                      <a:pt x="459" y="112"/>
                      <a:pt x="463" y="113"/>
                      <a:pt x="464" y="112"/>
                    </a:cubicBezTo>
                    <a:cubicBezTo>
                      <a:pt x="452" y="111"/>
                      <a:pt x="452" y="111"/>
                      <a:pt x="452" y="111"/>
                    </a:cubicBezTo>
                    <a:cubicBezTo>
                      <a:pt x="446" y="111"/>
                      <a:pt x="436" y="112"/>
                      <a:pt x="432" y="107"/>
                    </a:cubicBezTo>
                    <a:cubicBezTo>
                      <a:pt x="433" y="107"/>
                      <a:pt x="436" y="108"/>
                      <a:pt x="437" y="108"/>
                    </a:cubicBezTo>
                    <a:cubicBezTo>
                      <a:pt x="442" y="105"/>
                      <a:pt x="447" y="108"/>
                      <a:pt x="451" y="107"/>
                    </a:cubicBezTo>
                    <a:cubicBezTo>
                      <a:pt x="441" y="106"/>
                      <a:pt x="432" y="104"/>
                      <a:pt x="422" y="102"/>
                    </a:cubicBezTo>
                    <a:cubicBezTo>
                      <a:pt x="438" y="103"/>
                      <a:pt x="456" y="104"/>
                      <a:pt x="472" y="106"/>
                    </a:cubicBezTo>
                    <a:cubicBezTo>
                      <a:pt x="471" y="107"/>
                      <a:pt x="471" y="107"/>
                      <a:pt x="471" y="107"/>
                    </a:cubicBezTo>
                    <a:lnTo>
                      <a:pt x="477" y="107"/>
                    </a:lnTo>
                    <a:close/>
                    <a:moveTo>
                      <a:pt x="432" y="27"/>
                    </a:moveTo>
                    <a:cubicBezTo>
                      <a:pt x="433" y="27"/>
                      <a:pt x="433" y="28"/>
                      <a:pt x="434" y="28"/>
                    </a:cubicBezTo>
                    <a:cubicBezTo>
                      <a:pt x="434" y="28"/>
                      <a:pt x="434" y="27"/>
                      <a:pt x="434" y="27"/>
                    </a:cubicBezTo>
                    <a:cubicBezTo>
                      <a:pt x="434" y="27"/>
                      <a:pt x="434" y="28"/>
                      <a:pt x="434" y="28"/>
                    </a:cubicBezTo>
                    <a:cubicBezTo>
                      <a:pt x="434" y="28"/>
                      <a:pt x="433" y="27"/>
                      <a:pt x="432" y="27"/>
                    </a:cubicBezTo>
                    <a:cubicBezTo>
                      <a:pt x="431" y="27"/>
                      <a:pt x="431" y="27"/>
                      <a:pt x="430" y="28"/>
                    </a:cubicBezTo>
                    <a:cubicBezTo>
                      <a:pt x="431" y="29"/>
                      <a:pt x="431" y="29"/>
                      <a:pt x="431" y="29"/>
                    </a:cubicBezTo>
                    <a:cubicBezTo>
                      <a:pt x="429" y="29"/>
                      <a:pt x="429" y="29"/>
                      <a:pt x="429" y="29"/>
                    </a:cubicBezTo>
                    <a:cubicBezTo>
                      <a:pt x="429" y="27"/>
                      <a:pt x="431" y="27"/>
                      <a:pt x="432" y="27"/>
                    </a:cubicBezTo>
                    <a:close/>
                    <a:moveTo>
                      <a:pt x="424" y="26"/>
                    </a:moveTo>
                    <a:cubicBezTo>
                      <a:pt x="425" y="29"/>
                      <a:pt x="421" y="27"/>
                      <a:pt x="420" y="26"/>
                    </a:cubicBezTo>
                    <a:lnTo>
                      <a:pt x="424" y="26"/>
                    </a:lnTo>
                    <a:close/>
                    <a:moveTo>
                      <a:pt x="6" y="71"/>
                    </a:moveTo>
                    <a:cubicBezTo>
                      <a:pt x="8" y="71"/>
                      <a:pt x="8" y="71"/>
                      <a:pt x="8" y="71"/>
                    </a:cubicBezTo>
                    <a:cubicBezTo>
                      <a:pt x="8" y="71"/>
                      <a:pt x="6" y="73"/>
                      <a:pt x="6" y="71"/>
                    </a:cubicBezTo>
                    <a:close/>
                    <a:moveTo>
                      <a:pt x="384" y="108"/>
                    </a:moveTo>
                    <a:cubicBezTo>
                      <a:pt x="385" y="108"/>
                      <a:pt x="385" y="108"/>
                      <a:pt x="385" y="108"/>
                    </a:cubicBezTo>
                    <a:cubicBezTo>
                      <a:pt x="418" y="111"/>
                      <a:pt x="418" y="111"/>
                      <a:pt x="418" y="111"/>
                    </a:cubicBezTo>
                    <a:lnTo>
                      <a:pt x="384" y="108"/>
                    </a:lnTo>
                    <a:close/>
                    <a:moveTo>
                      <a:pt x="456" y="113"/>
                    </a:moveTo>
                    <a:cubicBezTo>
                      <a:pt x="456" y="112"/>
                      <a:pt x="457" y="112"/>
                      <a:pt x="458" y="112"/>
                    </a:cubicBezTo>
                    <a:cubicBezTo>
                      <a:pt x="458" y="113"/>
                      <a:pt x="457" y="113"/>
                      <a:pt x="456" y="113"/>
                    </a:cubicBezTo>
                    <a:cubicBezTo>
                      <a:pt x="456" y="113"/>
                      <a:pt x="455" y="113"/>
                      <a:pt x="455" y="113"/>
                    </a:cubicBezTo>
                    <a:cubicBezTo>
                      <a:pt x="455" y="113"/>
                      <a:pt x="456" y="113"/>
                      <a:pt x="456" y="113"/>
                    </a:cubicBezTo>
                    <a:close/>
                    <a:moveTo>
                      <a:pt x="426" y="108"/>
                    </a:moveTo>
                    <a:cubicBezTo>
                      <a:pt x="430" y="109"/>
                      <a:pt x="430" y="109"/>
                      <a:pt x="430" y="109"/>
                    </a:cubicBezTo>
                    <a:cubicBezTo>
                      <a:pt x="425" y="109"/>
                      <a:pt x="425" y="109"/>
                      <a:pt x="425" y="109"/>
                    </a:cubicBezTo>
                    <a:lnTo>
                      <a:pt x="426" y="1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702">
                <a:extLst>
                  <a:ext uri="{FF2B5EF4-FFF2-40B4-BE49-F238E27FC236}">
                    <a16:creationId xmlns="" xmlns:a16="http://schemas.microsoft.com/office/drawing/2014/main" id="{11090560-B6A6-4C5E-BF52-423EF4BD04A0}"/>
                  </a:ext>
                </a:extLst>
              </p:cNvPr>
              <p:cNvSpPr>
                <a:spLocks/>
              </p:cNvSpPr>
              <p:nvPr/>
            </p:nvSpPr>
            <p:spPr bwMode="auto">
              <a:xfrm>
                <a:off x="1479550" y="-2003425"/>
                <a:ext cx="71438" cy="6350"/>
              </a:xfrm>
              <a:custGeom>
                <a:avLst/>
                <a:gdLst>
                  <a:gd name="T0" fmla="*/ 2 w 45"/>
                  <a:gd name="T1" fmla="*/ 0 h 4"/>
                  <a:gd name="T2" fmla="*/ 0 w 45"/>
                  <a:gd name="T3" fmla="*/ 0 h 4"/>
                  <a:gd name="T4" fmla="*/ 45 w 45"/>
                  <a:gd name="T5" fmla="*/ 4 h 4"/>
                  <a:gd name="T6" fmla="*/ 2 w 45"/>
                  <a:gd name="T7" fmla="*/ 0 h 4"/>
                </a:gdLst>
                <a:ahLst/>
                <a:cxnLst>
                  <a:cxn ang="0">
                    <a:pos x="T0" y="T1"/>
                  </a:cxn>
                  <a:cxn ang="0">
                    <a:pos x="T2" y="T3"/>
                  </a:cxn>
                  <a:cxn ang="0">
                    <a:pos x="T4" y="T5"/>
                  </a:cxn>
                  <a:cxn ang="0">
                    <a:pos x="T6" y="T7"/>
                  </a:cxn>
                </a:cxnLst>
                <a:rect l="0" t="0" r="r" b="b"/>
                <a:pathLst>
                  <a:path w="45" h="4">
                    <a:moveTo>
                      <a:pt x="2" y="0"/>
                    </a:moveTo>
                    <a:lnTo>
                      <a:pt x="0" y="0"/>
                    </a:lnTo>
                    <a:lnTo>
                      <a:pt x="45" y="4"/>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703">
                <a:extLst>
                  <a:ext uri="{FF2B5EF4-FFF2-40B4-BE49-F238E27FC236}">
                    <a16:creationId xmlns="" xmlns:a16="http://schemas.microsoft.com/office/drawing/2014/main" id="{1DAE7FE8-D697-4D38-97CD-325F7DB87474}"/>
                  </a:ext>
                </a:extLst>
              </p:cNvPr>
              <p:cNvSpPr>
                <a:spLocks/>
              </p:cNvSpPr>
              <p:nvPr/>
            </p:nvSpPr>
            <p:spPr bwMode="auto">
              <a:xfrm>
                <a:off x="150813" y="-2101850"/>
                <a:ext cx="22225" cy="4763"/>
              </a:xfrm>
              <a:custGeom>
                <a:avLst/>
                <a:gdLst>
                  <a:gd name="T0" fmla="*/ 4 w 14"/>
                  <a:gd name="T1" fmla="*/ 0 h 3"/>
                  <a:gd name="T2" fmla="*/ 0 w 14"/>
                  <a:gd name="T3" fmla="*/ 3 h 3"/>
                  <a:gd name="T4" fmla="*/ 14 w 14"/>
                  <a:gd name="T5" fmla="*/ 3 h 3"/>
                  <a:gd name="T6" fmla="*/ 4 w 14"/>
                  <a:gd name="T7" fmla="*/ 0 h 3"/>
                </a:gdLst>
                <a:ahLst/>
                <a:cxnLst>
                  <a:cxn ang="0">
                    <a:pos x="T0" y="T1"/>
                  </a:cxn>
                  <a:cxn ang="0">
                    <a:pos x="T2" y="T3"/>
                  </a:cxn>
                  <a:cxn ang="0">
                    <a:pos x="T4" y="T5"/>
                  </a:cxn>
                  <a:cxn ang="0">
                    <a:pos x="T6" y="T7"/>
                  </a:cxn>
                </a:cxnLst>
                <a:rect l="0" t="0" r="r" b="b"/>
                <a:pathLst>
                  <a:path w="14" h="3">
                    <a:moveTo>
                      <a:pt x="4" y="0"/>
                    </a:moveTo>
                    <a:lnTo>
                      <a:pt x="0" y="3"/>
                    </a:lnTo>
                    <a:lnTo>
                      <a:pt x="14" y="3"/>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704">
                <a:extLst>
                  <a:ext uri="{FF2B5EF4-FFF2-40B4-BE49-F238E27FC236}">
                    <a16:creationId xmlns="" xmlns:a16="http://schemas.microsoft.com/office/drawing/2014/main" id="{BC4A425F-683F-4F28-A310-C418D4295C05}"/>
                  </a:ext>
                </a:extLst>
              </p:cNvPr>
              <p:cNvSpPr>
                <a:spLocks/>
              </p:cNvSpPr>
              <p:nvPr/>
            </p:nvSpPr>
            <p:spPr bwMode="auto">
              <a:xfrm>
                <a:off x="179388" y="-2105025"/>
                <a:ext cx="57150" cy="19050"/>
              </a:xfrm>
              <a:custGeom>
                <a:avLst/>
                <a:gdLst>
                  <a:gd name="T0" fmla="*/ 15 w 15"/>
                  <a:gd name="T1" fmla="*/ 5 h 5"/>
                  <a:gd name="T2" fmla="*/ 9 w 15"/>
                  <a:gd name="T3" fmla="*/ 4 h 5"/>
                  <a:gd name="T4" fmla="*/ 0 w 15"/>
                  <a:gd name="T5" fmla="*/ 3 h 5"/>
                  <a:gd name="T6" fmla="*/ 15 w 15"/>
                  <a:gd name="T7" fmla="*/ 5 h 5"/>
                </a:gdLst>
                <a:ahLst/>
                <a:cxnLst>
                  <a:cxn ang="0">
                    <a:pos x="T0" y="T1"/>
                  </a:cxn>
                  <a:cxn ang="0">
                    <a:pos x="T2" y="T3"/>
                  </a:cxn>
                  <a:cxn ang="0">
                    <a:pos x="T4" y="T5"/>
                  </a:cxn>
                  <a:cxn ang="0">
                    <a:pos x="T6" y="T7"/>
                  </a:cxn>
                </a:cxnLst>
                <a:rect l="0" t="0" r="r" b="b"/>
                <a:pathLst>
                  <a:path w="15" h="5">
                    <a:moveTo>
                      <a:pt x="15" y="5"/>
                    </a:moveTo>
                    <a:cubicBezTo>
                      <a:pt x="9" y="4"/>
                      <a:pt x="9" y="4"/>
                      <a:pt x="9" y="4"/>
                    </a:cubicBezTo>
                    <a:cubicBezTo>
                      <a:pt x="6" y="3"/>
                      <a:pt x="1" y="0"/>
                      <a:pt x="0" y="3"/>
                    </a:cubicBezTo>
                    <a:cubicBezTo>
                      <a:pt x="5" y="3"/>
                      <a:pt x="10" y="5"/>
                      <a:pt x="15"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705">
                <a:extLst>
                  <a:ext uri="{FF2B5EF4-FFF2-40B4-BE49-F238E27FC236}">
                    <a16:creationId xmlns="" xmlns:a16="http://schemas.microsoft.com/office/drawing/2014/main" id="{50DBEF11-D5BC-4DB7-A0D0-C853362CDE3D}"/>
                  </a:ext>
                </a:extLst>
              </p:cNvPr>
              <p:cNvSpPr>
                <a:spLocks/>
              </p:cNvSpPr>
              <p:nvPr/>
            </p:nvSpPr>
            <p:spPr bwMode="auto">
              <a:xfrm>
                <a:off x="247650" y="-2090738"/>
                <a:ext cx="19050" cy="0"/>
              </a:xfrm>
              <a:custGeom>
                <a:avLst/>
                <a:gdLst>
                  <a:gd name="T0" fmla="*/ 5 w 12"/>
                  <a:gd name="T1" fmla="*/ 0 w 12"/>
                  <a:gd name="T2" fmla="*/ 12 w 12"/>
                  <a:gd name="T3" fmla="*/ 5 w 12"/>
                </a:gdLst>
                <a:ahLst/>
                <a:cxnLst>
                  <a:cxn ang="0">
                    <a:pos x="T0" y="0"/>
                  </a:cxn>
                  <a:cxn ang="0">
                    <a:pos x="T1" y="0"/>
                  </a:cxn>
                  <a:cxn ang="0">
                    <a:pos x="T2" y="0"/>
                  </a:cxn>
                  <a:cxn ang="0">
                    <a:pos x="T3" y="0"/>
                  </a:cxn>
                </a:cxnLst>
                <a:rect l="0" t="0" r="r" b="b"/>
                <a:pathLst>
                  <a:path w="12">
                    <a:moveTo>
                      <a:pt x="5" y="0"/>
                    </a:moveTo>
                    <a:lnTo>
                      <a:pt x="0" y="0"/>
                    </a:lnTo>
                    <a:lnTo>
                      <a:pt x="12" y="0"/>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706">
                <a:extLst>
                  <a:ext uri="{FF2B5EF4-FFF2-40B4-BE49-F238E27FC236}">
                    <a16:creationId xmlns="" xmlns:a16="http://schemas.microsoft.com/office/drawing/2014/main" id="{761808EA-B43C-4D52-A687-84DA45AD5268}"/>
                  </a:ext>
                </a:extLst>
              </p:cNvPr>
              <p:cNvSpPr>
                <a:spLocks/>
              </p:cNvSpPr>
              <p:nvPr/>
            </p:nvSpPr>
            <p:spPr bwMode="auto">
              <a:xfrm>
                <a:off x="138113" y="-2063750"/>
                <a:ext cx="15875" cy="3175"/>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1"/>
                      <a:pt x="4" y="0"/>
                    </a:cubicBezTo>
                    <a:cubicBezTo>
                      <a:pt x="3" y="0"/>
                      <a:pt x="1" y="0"/>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707">
                <a:extLst>
                  <a:ext uri="{FF2B5EF4-FFF2-40B4-BE49-F238E27FC236}">
                    <a16:creationId xmlns="" xmlns:a16="http://schemas.microsoft.com/office/drawing/2014/main" id="{AFF8849D-F4BC-4BB2-B754-C9E9A9CE4D24}"/>
                  </a:ext>
                </a:extLst>
              </p:cNvPr>
              <p:cNvSpPr>
                <a:spLocks/>
              </p:cNvSpPr>
              <p:nvPr/>
            </p:nvSpPr>
            <p:spPr bwMode="auto">
              <a:xfrm>
                <a:off x="7938" y="-1951038"/>
                <a:ext cx="3175" cy="3175"/>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1"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708">
                <a:extLst>
                  <a:ext uri="{FF2B5EF4-FFF2-40B4-BE49-F238E27FC236}">
                    <a16:creationId xmlns="" xmlns:a16="http://schemas.microsoft.com/office/drawing/2014/main" id="{D8056B1F-9578-4130-BFE9-984AF8FE213E}"/>
                  </a:ext>
                </a:extLst>
              </p:cNvPr>
              <p:cNvSpPr>
                <a:spLocks/>
              </p:cNvSpPr>
              <p:nvPr/>
            </p:nvSpPr>
            <p:spPr bwMode="auto">
              <a:xfrm>
                <a:off x="41275" y="-1890713"/>
                <a:ext cx="7938" cy="3175"/>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1"/>
                      <a:pt x="0" y="1"/>
                    </a:cubicBezTo>
                    <a:cubicBezTo>
                      <a:pt x="1" y="1"/>
                      <a:pt x="2"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709">
                <a:extLst>
                  <a:ext uri="{FF2B5EF4-FFF2-40B4-BE49-F238E27FC236}">
                    <a16:creationId xmlns="" xmlns:a16="http://schemas.microsoft.com/office/drawing/2014/main" id="{863DDE74-64A8-49F0-A51E-650E2649FCD3}"/>
                  </a:ext>
                </a:extLst>
              </p:cNvPr>
              <p:cNvSpPr>
                <a:spLocks/>
              </p:cNvSpPr>
              <p:nvPr/>
            </p:nvSpPr>
            <p:spPr bwMode="auto">
              <a:xfrm>
                <a:off x="1092200" y="-1628775"/>
                <a:ext cx="57150" cy="3175"/>
              </a:xfrm>
              <a:custGeom>
                <a:avLst/>
                <a:gdLst>
                  <a:gd name="T0" fmla="*/ 0 w 36"/>
                  <a:gd name="T1" fmla="*/ 0 h 2"/>
                  <a:gd name="T2" fmla="*/ 36 w 36"/>
                  <a:gd name="T3" fmla="*/ 2 h 2"/>
                  <a:gd name="T4" fmla="*/ 14 w 36"/>
                  <a:gd name="T5" fmla="*/ 0 h 2"/>
                  <a:gd name="T6" fmla="*/ 0 w 36"/>
                  <a:gd name="T7" fmla="*/ 0 h 2"/>
                </a:gdLst>
                <a:ahLst/>
                <a:cxnLst>
                  <a:cxn ang="0">
                    <a:pos x="T0" y="T1"/>
                  </a:cxn>
                  <a:cxn ang="0">
                    <a:pos x="T2" y="T3"/>
                  </a:cxn>
                  <a:cxn ang="0">
                    <a:pos x="T4" y="T5"/>
                  </a:cxn>
                  <a:cxn ang="0">
                    <a:pos x="T6" y="T7"/>
                  </a:cxn>
                </a:cxnLst>
                <a:rect l="0" t="0" r="r" b="b"/>
                <a:pathLst>
                  <a:path w="36" h="2">
                    <a:moveTo>
                      <a:pt x="0" y="0"/>
                    </a:moveTo>
                    <a:lnTo>
                      <a:pt x="36" y="2"/>
                    </a:lnTo>
                    <a:lnTo>
                      <a:pt x="14"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710">
                <a:extLst>
                  <a:ext uri="{FF2B5EF4-FFF2-40B4-BE49-F238E27FC236}">
                    <a16:creationId xmlns="" xmlns:a16="http://schemas.microsoft.com/office/drawing/2014/main" id="{6230309C-85EB-48C4-BFA9-9B24831C9EFE}"/>
                  </a:ext>
                </a:extLst>
              </p:cNvPr>
              <p:cNvSpPr>
                <a:spLocks/>
              </p:cNvSpPr>
              <p:nvPr/>
            </p:nvSpPr>
            <p:spPr bwMode="auto">
              <a:xfrm>
                <a:off x="1201738" y="-1620838"/>
                <a:ext cx="19050" cy="3175"/>
              </a:xfrm>
              <a:custGeom>
                <a:avLst/>
                <a:gdLst>
                  <a:gd name="T0" fmla="*/ 0 w 5"/>
                  <a:gd name="T1" fmla="*/ 0 h 1"/>
                  <a:gd name="T2" fmla="*/ 5 w 5"/>
                  <a:gd name="T3" fmla="*/ 1 h 1"/>
                  <a:gd name="T4" fmla="*/ 0 w 5"/>
                  <a:gd name="T5" fmla="*/ 0 h 1"/>
                </a:gdLst>
                <a:ahLst/>
                <a:cxnLst>
                  <a:cxn ang="0">
                    <a:pos x="T0" y="T1"/>
                  </a:cxn>
                  <a:cxn ang="0">
                    <a:pos x="T2" y="T3"/>
                  </a:cxn>
                  <a:cxn ang="0">
                    <a:pos x="T4" y="T5"/>
                  </a:cxn>
                </a:cxnLst>
                <a:rect l="0" t="0" r="r" b="b"/>
                <a:pathLst>
                  <a:path w="5" h="1">
                    <a:moveTo>
                      <a:pt x="0" y="0"/>
                    </a:moveTo>
                    <a:cubicBezTo>
                      <a:pt x="5" y="1"/>
                      <a:pt x="5" y="1"/>
                      <a:pt x="5" y="1"/>
                    </a:cubicBezTo>
                    <a:cubicBezTo>
                      <a:pt x="4"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711">
                <a:extLst>
                  <a:ext uri="{FF2B5EF4-FFF2-40B4-BE49-F238E27FC236}">
                    <a16:creationId xmlns="" xmlns:a16="http://schemas.microsoft.com/office/drawing/2014/main" id="{ACD9A6AF-E6D7-41D8-93B9-F0F3269D4AEA}"/>
                  </a:ext>
                </a:extLst>
              </p:cNvPr>
              <p:cNvSpPr>
                <a:spLocks/>
              </p:cNvSpPr>
              <p:nvPr/>
            </p:nvSpPr>
            <p:spPr bwMode="auto">
              <a:xfrm>
                <a:off x="957263" y="-1636713"/>
                <a:ext cx="123825" cy="7938"/>
              </a:xfrm>
              <a:custGeom>
                <a:avLst/>
                <a:gdLst>
                  <a:gd name="T0" fmla="*/ 0 w 33"/>
                  <a:gd name="T1" fmla="*/ 0 h 2"/>
                  <a:gd name="T2" fmla="*/ 33 w 33"/>
                  <a:gd name="T3" fmla="*/ 2 h 2"/>
                  <a:gd name="T4" fmla="*/ 0 w 33"/>
                  <a:gd name="T5" fmla="*/ 0 h 2"/>
                </a:gdLst>
                <a:ahLst/>
                <a:cxnLst>
                  <a:cxn ang="0">
                    <a:pos x="T0" y="T1"/>
                  </a:cxn>
                  <a:cxn ang="0">
                    <a:pos x="T2" y="T3"/>
                  </a:cxn>
                  <a:cxn ang="0">
                    <a:pos x="T4" y="T5"/>
                  </a:cxn>
                </a:cxnLst>
                <a:rect l="0" t="0" r="r" b="b"/>
                <a:pathLst>
                  <a:path w="33" h="2">
                    <a:moveTo>
                      <a:pt x="0" y="0"/>
                    </a:moveTo>
                    <a:cubicBezTo>
                      <a:pt x="11" y="2"/>
                      <a:pt x="22" y="1"/>
                      <a:pt x="33" y="2"/>
                    </a:cubicBezTo>
                    <a:cubicBezTo>
                      <a:pt x="23" y="0"/>
                      <a:pt x="12" y="1"/>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712">
                <a:extLst>
                  <a:ext uri="{FF2B5EF4-FFF2-40B4-BE49-F238E27FC236}">
                    <a16:creationId xmlns="" xmlns:a16="http://schemas.microsoft.com/office/drawing/2014/main" id="{DDFA3A44-5E50-41E6-8FD8-43533D5FA5F9}"/>
                  </a:ext>
                </a:extLst>
              </p:cNvPr>
              <p:cNvSpPr>
                <a:spLocks/>
              </p:cNvSpPr>
              <p:nvPr/>
            </p:nvSpPr>
            <p:spPr bwMode="auto">
              <a:xfrm>
                <a:off x="682625" y="-1651000"/>
                <a:ext cx="241300" cy="14288"/>
              </a:xfrm>
              <a:custGeom>
                <a:avLst/>
                <a:gdLst>
                  <a:gd name="T0" fmla="*/ 63 w 64"/>
                  <a:gd name="T1" fmla="*/ 4 h 4"/>
                  <a:gd name="T2" fmla="*/ 64 w 64"/>
                  <a:gd name="T3" fmla="*/ 3 h 4"/>
                  <a:gd name="T4" fmla="*/ 3 w 64"/>
                  <a:gd name="T5" fmla="*/ 0 h 4"/>
                  <a:gd name="T6" fmla="*/ 0 w 64"/>
                  <a:gd name="T7" fmla="*/ 2 h 4"/>
                  <a:gd name="T8" fmla="*/ 63 w 64"/>
                  <a:gd name="T9" fmla="*/ 4 h 4"/>
                </a:gdLst>
                <a:ahLst/>
                <a:cxnLst>
                  <a:cxn ang="0">
                    <a:pos x="T0" y="T1"/>
                  </a:cxn>
                  <a:cxn ang="0">
                    <a:pos x="T2" y="T3"/>
                  </a:cxn>
                  <a:cxn ang="0">
                    <a:pos x="T4" y="T5"/>
                  </a:cxn>
                  <a:cxn ang="0">
                    <a:pos x="T6" y="T7"/>
                  </a:cxn>
                  <a:cxn ang="0">
                    <a:pos x="T8" y="T9"/>
                  </a:cxn>
                </a:cxnLst>
                <a:rect l="0" t="0" r="r" b="b"/>
                <a:pathLst>
                  <a:path w="64" h="4">
                    <a:moveTo>
                      <a:pt x="63" y="4"/>
                    </a:moveTo>
                    <a:cubicBezTo>
                      <a:pt x="64" y="3"/>
                      <a:pt x="64" y="3"/>
                      <a:pt x="64" y="3"/>
                    </a:cubicBezTo>
                    <a:cubicBezTo>
                      <a:pt x="45" y="3"/>
                      <a:pt x="22" y="1"/>
                      <a:pt x="3" y="0"/>
                    </a:cubicBezTo>
                    <a:cubicBezTo>
                      <a:pt x="0" y="2"/>
                      <a:pt x="0" y="2"/>
                      <a:pt x="0" y="2"/>
                    </a:cubicBezTo>
                    <a:cubicBezTo>
                      <a:pt x="21" y="2"/>
                      <a:pt x="42" y="3"/>
                      <a:pt x="63"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713">
                <a:extLst>
                  <a:ext uri="{FF2B5EF4-FFF2-40B4-BE49-F238E27FC236}">
                    <a16:creationId xmlns="" xmlns:a16="http://schemas.microsoft.com/office/drawing/2014/main" id="{DEA5F359-7AD6-40A8-870A-BE8D1D1D9554}"/>
                  </a:ext>
                </a:extLst>
              </p:cNvPr>
              <p:cNvSpPr>
                <a:spLocks/>
              </p:cNvSpPr>
              <p:nvPr/>
            </p:nvSpPr>
            <p:spPr bwMode="auto">
              <a:xfrm>
                <a:off x="931863" y="-1639888"/>
                <a:ext cx="17463" cy="3175"/>
              </a:xfrm>
              <a:custGeom>
                <a:avLst/>
                <a:gdLst>
                  <a:gd name="T0" fmla="*/ 5 w 5"/>
                  <a:gd name="T1" fmla="*/ 1 h 1"/>
                  <a:gd name="T2" fmla="*/ 0 w 5"/>
                  <a:gd name="T3" fmla="*/ 1 h 1"/>
                  <a:gd name="T4" fmla="*/ 5 w 5"/>
                  <a:gd name="T5" fmla="*/ 1 h 1"/>
                </a:gdLst>
                <a:ahLst/>
                <a:cxnLst>
                  <a:cxn ang="0">
                    <a:pos x="T0" y="T1"/>
                  </a:cxn>
                  <a:cxn ang="0">
                    <a:pos x="T2" y="T3"/>
                  </a:cxn>
                  <a:cxn ang="0">
                    <a:pos x="T4" y="T5"/>
                  </a:cxn>
                </a:cxnLst>
                <a:rect l="0" t="0" r="r" b="b"/>
                <a:pathLst>
                  <a:path w="5" h="1">
                    <a:moveTo>
                      <a:pt x="5" y="1"/>
                    </a:moveTo>
                    <a:cubicBezTo>
                      <a:pt x="4" y="0"/>
                      <a:pt x="1" y="0"/>
                      <a:pt x="0" y="1"/>
                    </a:cubicBezTo>
                    <a:lnTo>
                      <a:pt x="5"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714">
                <a:extLst>
                  <a:ext uri="{FF2B5EF4-FFF2-40B4-BE49-F238E27FC236}">
                    <a16:creationId xmlns="" xmlns:a16="http://schemas.microsoft.com/office/drawing/2014/main" id="{6CDC391D-28DE-4A1D-96D0-86C4D807BF56}"/>
                  </a:ext>
                </a:extLst>
              </p:cNvPr>
              <p:cNvSpPr>
                <a:spLocks/>
              </p:cNvSpPr>
              <p:nvPr/>
            </p:nvSpPr>
            <p:spPr bwMode="auto">
              <a:xfrm>
                <a:off x="1227138" y="-1606550"/>
                <a:ext cx="38100" cy="4763"/>
              </a:xfrm>
              <a:custGeom>
                <a:avLst/>
                <a:gdLst>
                  <a:gd name="T0" fmla="*/ 0 w 10"/>
                  <a:gd name="T1" fmla="*/ 0 h 1"/>
                  <a:gd name="T2" fmla="*/ 10 w 10"/>
                  <a:gd name="T3" fmla="*/ 1 h 1"/>
                  <a:gd name="T4" fmla="*/ 0 w 10"/>
                  <a:gd name="T5" fmla="*/ 0 h 1"/>
                </a:gdLst>
                <a:ahLst/>
                <a:cxnLst>
                  <a:cxn ang="0">
                    <a:pos x="T0" y="T1"/>
                  </a:cxn>
                  <a:cxn ang="0">
                    <a:pos x="T2" y="T3"/>
                  </a:cxn>
                  <a:cxn ang="0">
                    <a:pos x="T4" y="T5"/>
                  </a:cxn>
                </a:cxnLst>
                <a:rect l="0" t="0" r="r" b="b"/>
                <a:pathLst>
                  <a:path w="10" h="1">
                    <a:moveTo>
                      <a:pt x="0" y="0"/>
                    </a:moveTo>
                    <a:cubicBezTo>
                      <a:pt x="10" y="1"/>
                      <a:pt x="10" y="1"/>
                      <a:pt x="10" y="1"/>
                    </a:cubicBezTo>
                    <a:cubicBezTo>
                      <a:pt x="6" y="0"/>
                      <a:pt x="3"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715">
                <a:extLst>
                  <a:ext uri="{FF2B5EF4-FFF2-40B4-BE49-F238E27FC236}">
                    <a16:creationId xmlns="" xmlns:a16="http://schemas.microsoft.com/office/drawing/2014/main" id="{74A22642-1B31-4630-B37F-DD5DCC6DD860}"/>
                  </a:ext>
                </a:extLst>
              </p:cNvPr>
              <p:cNvSpPr>
                <a:spLocks/>
              </p:cNvSpPr>
              <p:nvPr/>
            </p:nvSpPr>
            <p:spPr bwMode="auto">
              <a:xfrm>
                <a:off x="1209675" y="-1606550"/>
                <a:ext cx="17463"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5" name="组合 174">
              <a:extLst>
                <a:ext uri="{FF2B5EF4-FFF2-40B4-BE49-F238E27FC236}">
                  <a16:creationId xmlns="" xmlns:a16="http://schemas.microsoft.com/office/drawing/2014/main" id="{88134E91-36E6-4739-BD21-DECECBECA65D}"/>
                </a:ext>
              </a:extLst>
            </p:cNvPr>
            <p:cNvGrpSpPr/>
            <p:nvPr/>
          </p:nvGrpSpPr>
          <p:grpSpPr>
            <a:xfrm>
              <a:off x="777195" y="2646653"/>
              <a:ext cx="1704975" cy="434975"/>
              <a:chOff x="7938" y="-1538288"/>
              <a:chExt cx="1704975" cy="434975"/>
            </a:xfrm>
          </p:grpSpPr>
          <p:sp>
            <p:nvSpPr>
              <p:cNvPr id="176" name="Freeform 716">
                <a:extLst>
                  <a:ext uri="{FF2B5EF4-FFF2-40B4-BE49-F238E27FC236}">
                    <a16:creationId xmlns="" xmlns:a16="http://schemas.microsoft.com/office/drawing/2014/main" id="{B2888ACF-58ED-4DC8-B5D3-85226480BC21}"/>
                  </a:ext>
                </a:extLst>
              </p:cNvPr>
              <p:cNvSpPr>
                <a:spLocks/>
              </p:cNvSpPr>
              <p:nvPr/>
            </p:nvSpPr>
            <p:spPr bwMode="auto">
              <a:xfrm>
                <a:off x="866775" y="-1189038"/>
                <a:ext cx="4763"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717">
                <a:extLst>
                  <a:ext uri="{FF2B5EF4-FFF2-40B4-BE49-F238E27FC236}">
                    <a16:creationId xmlns="" xmlns:a16="http://schemas.microsoft.com/office/drawing/2014/main" id="{2D163A8B-43A3-44CD-B456-2F18C8FB10E2}"/>
                  </a:ext>
                </a:extLst>
              </p:cNvPr>
              <p:cNvSpPr>
                <a:spLocks/>
              </p:cNvSpPr>
              <p:nvPr/>
            </p:nvSpPr>
            <p:spPr bwMode="auto">
              <a:xfrm>
                <a:off x="874713" y="-1193800"/>
                <a:ext cx="11113" cy="7938"/>
              </a:xfrm>
              <a:custGeom>
                <a:avLst/>
                <a:gdLst>
                  <a:gd name="T0" fmla="*/ 3 w 3"/>
                  <a:gd name="T1" fmla="*/ 1 h 2"/>
                  <a:gd name="T2" fmla="*/ 2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0"/>
                      <a:pt x="2" y="0"/>
                      <a:pt x="2" y="0"/>
                    </a:cubicBezTo>
                    <a:cubicBezTo>
                      <a:pt x="2" y="1"/>
                      <a:pt x="1" y="1"/>
                      <a:pt x="0" y="1"/>
                    </a:cubicBezTo>
                    <a:cubicBezTo>
                      <a:pt x="1" y="2"/>
                      <a:pt x="2"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718">
                <a:extLst>
                  <a:ext uri="{FF2B5EF4-FFF2-40B4-BE49-F238E27FC236}">
                    <a16:creationId xmlns="" xmlns:a16="http://schemas.microsoft.com/office/drawing/2014/main" id="{347861E3-61B0-485E-8FC5-3C67A9D08DB4}"/>
                  </a:ext>
                </a:extLst>
              </p:cNvPr>
              <p:cNvSpPr>
                <a:spLocks/>
              </p:cNvSpPr>
              <p:nvPr/>
            </p:nvSpPr>
            <p:spPr bwMode="auto">
              <a:xfrm>
                <a:off x="885825" y="-11890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719">
                <a:extLst>
                  <a:ext uri="{FF2B5EF4-FFF2-40B4-BE49-F238E27FC236}">
                    <a16:creationId xmlns="" xmlns:a16="http://schemas.microsoft.com/office/drawing/2014/main" id="{BAA61ED2-529A-47DF-A7D4-700DAEB4BB45}"/>
                  </a:ext>
                </a:extLst>
              </p:cNvPr>
              <p:cNvSpPr>
                <a:spLocks/>
              </p:cNvSpPr>
              <p:nvPr/>
            </p:nvSpPr>
            <p:spPr bwMode="auto">
              <a:xfrm>
                <a:off x="38100" y="-1370013"/>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720">
                <a:extLst>
                  <a:ext uri="{FF2B5EF4-FFF2-40B4-BE49-F238E27FC236}">
                    <a16:creationId xmlns="" xmlns:a16="http://schemas.microsoft.com/office/drawing/2014/main" id="{DDCD3E01-EBB5-403A-9319-03329BF7D05A}"/>
                  </a:ext>
                </a:extLst>
              </p:cNvPr>
              <p:cNvSpPr>
                <a:spLocks/>
              </p:cNvSpPr>
              <p:nvPr/>
            </p:nvSpPr>
            <p:spPr bwMode="auto">
              <a:xfrm>
                <a:off x="49213" y="-13700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721">
                <a:extLst>
                  <a:ext uri="{FF2B5EF4-FFF2-40B4-BE49-F238E27FC236}">
                    <a16:creationId xmlns="" xmlns:a16="http://schemas.microsoft.com/office/drawing/2014/main" id="{DEF22A09-24A6-4EA7-882C-BA6AFE783D04}"/>
                  </a:ext>
                </a:extLst>
              </p:cNvPr>
              <p:cNvSpPr>
                <a:spLocks/>
              </p:cNvSpPr>
              <p:nvPr/>
            </p:nvSpPr>
            <p:spPr bwMode="auto">
              <a:xfrm>
                <a:off x="49213" y="-1395413"/>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722">
                <a:extLst>
                  <a:ext uri="{FF2B5EF4-FFF2-40B4-BE49-F238E27FC236}">
                    <a16:creationId xmlns="" xmlns:a16="http://schemas.microsoft.com/office/drawing/2014/main" id="{443167FF-435A-4C0F-8964-5042DDC0D003}"/>
                  </a:ext>
                </a:extLst>
              </p:cNvPr>
              <p:cNvSpPr>
                <a:spLocks/>
              </p:cNvSpPr>
              <p:nvPr/>
            </p:nvSpPr>
            <p:spPr bwMode="auto">
              <a:xfrm>
                <a:off x="14288" y="-1400175"/>
                <a:ext cx="34925" cy="11113"/>
              </a:xfrm>
              <a:custGeom>
                <a:avLst/>
                <a:gdLst>
                  <a:gd name="T0" fmla="*/ 8 w 9"/>
                  <a:gd name="T1" fmla="*/ 0 h 3"/>
                  <a:gd name="T2" fmla="*/ 7 w 9"/>
                  <a:gd name="T3" fmla="*/ 1 h 3"/>
                  <a:gd name="T4" fmla="*/ 0 w 9"/>
                  <a:gd name="T5" fmla="*/ 2 h 3"/>
                  <a:gd name="T6" fmla="*/ 9 w 9"/>
                  <a:gd name="T7" fmla="*/ 1 h 3"/>
                  <a:gd name="T8" fmla="*/ 8 w 9"/>
                  <a:gd name="T9" fmla="*/ 1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1"/>
                      <a:pt x="7" y="1"/>
                      <a:pt x="7" y="1"/>
                    </a:cubicBezTo>
                    <a:cubicBezTo>
                      <a:pt x="5" y="1"/>
                      <a:pt x="2" y="1"/>
                      <a:pt x="0" y="2"/>
                    </a:cubicBezTo>
                    <a:cubicBezTo>
                      <a:pt x="3" y="3"/>
                      <a:pt x="6" y="1"/>
                      <a:pt x="9" y="1"/>
                    </a:cubicBezTo>
                    <a:cubicBezTo>
                      <a:pt x="8" y="1"/>
                      <a:pt x="8" y="1"/>
                      <a:pt x="8" y="1"/>
                    </a:cubicBez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723">
                <a:extLst>
                  <a:ext uri="{FF2B5EF4-FFF2-40B4-BE49-F238E27FC236}">
                    <a16:creationId xmlns="" xmlns:a16="http://schemas.microsoft.com/office/drawing/2014/main" id="{AB40AB9D-4150-4BF9-AC43-4C4D97BB13D1}"/>
                  </a:ext>
                </a:extLst>
              </p:cNvPr>
              <p:cNvSpPr>
                <a:spLocks/>
              </p:cNvSpPr>
              <p:nvPr/>
            </p:nvSpPr>
            <p:spPr bwMode="auto">
              <a:xfrm>
                <a:off x="784225" y="-14446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724">
                <a:extLst>
                  <a:ext uri="{FF2B5EF4-FFF2-40B4-BE49-F238E27FC236}">
                    <a16:creationId xmlns="" xmlns:a16="http://schemas.microsoft.com/office/drawing/2014/main" id="{355FD1E7-D02F-418C-A26B-90F55FE4572A}"/>
                  </a:ext>
                </a:extLst>
              </p:cNvPr>
              <p:cNvSpPr>
                <a:spLocks/>
              </p:cNvSpPr>
              <p:nvPr/>
            </p:nvSpPr>
            <p:spPr bwMode="auto">
              <a:xfrm>
                <a:off x="1430338" y="-12414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725">
                <a:extLst>
                  <a:ext uri="{FF2B5EF4-FFF2-40B4-BE49-F238E27FC236}">
                    <a16:creationId xmlns="" xmlns:a16="http://schemas.microsoft.com/office/drawing/2014/main" id="{1C9A3ADD-0AE6-428B-A673-A5E192B67D4C}"/>
                  </a:ext>
                </a:extLst>
              </p:cNvPr>
              <p:cNvSpPr>
                <a:spLocks noEditPoints="1"/>
              </p:cNvSpPr>
              <p:nvPr/>
            </p:nvSpPr>
            <p:spPr bwMode="auto">
              <a:xfrm>
                <a:off x="7938" y="-1535113"/>
                <a:ext cx="1704975" cy="428625"/>
              </a:xfrm>
              <a:custGeom>
                <a:avLst/>
                <a:gdLst>
                  <a:gd name="T0" fmla="*/ 357 w 454"/>
                  <a:gd name="T1" fmla="*/ 83 h 114"/>
                  <a:gd name="T2" fmla="*/ 363 w 454"/>
                  <a:gd name="T3" fmla="*/ 80 h 114"/>
                  <a:gd name="T4" fmla="*/ 367 w 454"/>
                  <a:gd name="T5" fmla="*/ 77 h 114"/>
                  <a:gd name="T6" fmla="*/ 358 w 454"/>
                  <a:gd name="T7" fmla="*/ 73 h 114"/>
                  <a:gd name="T8" fmla="*/ 218 w 454"/>
                  <a:gd name="T9" fmla="*/ 66 h 114"/>
                  <a:gd name="T10" fmla="*/ 328 w 454"/>
                  <a:gd name="T11" fmla="*/ 65 h 114"/>
                  <a:gd name="T12" fmla="*/ 361 w 454"/>
                  <a:gd name="T13" fmla="*/ 62 h 114"/>
                  <a:gd name="T14" fmla="*/ 421 w 454"/>
                  <a:gd name="T15" fmla="*/ 62 h 114"/>
                  <a:gd name="T16" fmla="*/ 361 w 454"/>
                  <a:gd name="T17" fmla="*/ 53 h 114"/>
                  <a:gd name="T18" fmla="*/ 384 w 454"/>
                  <a:gd name="T19" fmla="*/ 50 h 114"/>
                  <a:gd name="T20" fmla="*/ 360 w 454"/>
                  <a:gd name="T21" fmla="*/ 45 h 114"/>
                  <a:gd name="T22" fmla="*/ 314 w 454"/>
                  <a:gd name="T23" fmla="*/ 34 h 114"/>
                  <a:gd name="T24" fmla="*/ 207 w 454"/>
                  <a:gd name="T25" fmla="*/ 24 h 114"/>
                  <a:gd name="T26" fmla="*/ 40 w 454"/>
                  <a:gd name="T27" fmla="*/ 16 h 114"/>
                  <a:gd name="T28" fmla="*/ 257 w 454"/>
                  <a:gd name="T29" fmla="*/ 16 h 114"/>
                  <a:gd name="T30" fmla="*/ 321 w 454"/>
                  <a:gd name="T31" fmla="*/ 18 h 114"/>
                  <a:gd name="T32" fmla="*/ 392 w 454"/>
                  <a:gd name="T33" fmla="*/ 19 h 114"/>
                  <a:gd name="T34" fmla="*/ 279 w 454"/>
                  <a:gd name="T35" fmla="*/ 8 h 114"/>
                  <a:gd name="T36" fmla="*/ 52 w 454"/>
                  <a:gd name="T37" fmla="*/ 4 h 114"/>
                  <a:gd name="T38" fmla="*/ 290 w 454"/>
                  <a:gd name="T39" fmla="*/ 3 h 114"/>
                  <a:gd name="T40" fmla="*/ 38 w 454"/>
                  <a:gd name="T41" fmla="*/ 0 h 114"/>
                  <a:gd name="T42" fmla="*/ 23 w 454"/>
                  <a:gd name="T43" fmla="*/ 14 h 114"/>
                  <a:gd name="T44" fmla="*/ 17 w 454"/>
                  <a:gd name="T45" fmla="*/ 22 h 114"/>
                  <a:gd name="T46" fmla="*/ 12 w 454"/>
                  <a:gd name="T47" fmla="*/ 31 h 114"/>
                  <a:gd name="T48" fmla="*/ 22 w 454"/>
                  <a:gd name="T49" fmla="*/ 36 h 114"/>
                  <a:gd name="T50" fmla="*/ 19 w 454"/>
                  <a:gd name="T51" fmla="*/ 40 h 114"/>
                  <a:gd name="T52" fmla="*/ 14 w 454"/>
                  <a:gd name="T53" fmla="*/ 45 h 114"/>
                  <a:gd name="T54" fmla="*/ 28 w 454"/>
                  <a:gd name="T55" fmla="*/ 52 h 114"/>
                  <a:gd name="T56" fmla="*/ 24 w 454"/>
                  <a:gd name="T57" fmla="*/ 52 h 114"/>
                  <a:gd name="T58" fmla="*/ 7 w 454"/>
                  <a:gd name="T59" fmla="*/ 58 h 114"/>
                  <a:gd name="T60" fmla="*/ 27 w 454"/>
                  <a:gd name="T61" fmla="*/ 65 h 114"/>
                  <a:gd name="T62" fmla="*/ 15 w 454"/>
                  <a:gd name="T63" fmla="*/ 73 h 114"/>
                  <a:gd name="T64" fmla="*/ 36 w 454"/>
                  <a:gd name="T65" fmla="*/ 82 h 114"/>
                  <a:gd name="T66" fmla="*/ 34 w 454"/>
                  <a:gd name="T67" fmla="*/ 88 h 114"/>
                  <a:gd name="T68" fmla="*/ 38 w 454"/>
                  <a:gd name="T69" fmla="*/ 98 h 114"/>
                  <a:gd name="T70" fmla="*/ 22 w 454"/>
                  <a:gd name="T71" fmla="*/ 100 h 114"/>
                  <a:gd name="T72" fmla="*/ 35 w 454"/>
                  <a:gd name="T73" fmla="*/ 106 h 114"/>
                  <a:gd name="T74" fmla="*/ 74 w 454"/>
                  <a:gd name="T75" fmla="*/ 107 h 114"/>
                  <a:gd name="T76" fmla="*/ 378 w 454"/>
                  <a:gd name="T77" fmla="*/ 109 h 114"/>
                  <a:gd name="T78" fmla="*/ 237 w 454"/>
                  <a:gd name="T79" fmla="*/ 100 h 114"/>
                  <a:gd name="T80" fmla="*/ 384 w 454"/>
                  <a:gd name="T81" fmla="*/ 101 h 114"/>
                  <a:gd name="T82" fmla="*/ 227 w 454"/>
                  <a:gd name="T83" fmla="*/ 93 h 114"/>
                  <a:gd name="T84" fmla="*/ 233 w 454"/>
                  <a:gd name="T85" fmla="*/ 91 h 114"/>
                  <a:gd name="T86" fmla="*/ 240 w 454"/>
                  <a:gd name="T87" fmla="*/ 91 h 114"/>
                  <a:gd name="T88" fmla="*/ 276 w 454"/>
                  <a:gd name="T89" fmla="*/ 89 h 114"/>
                  <a:gd name="T90" fmla="*/ 223 w 454"/>
                  <a:gd name="T91" fmla="*/ 84 h 114"/>
                  <a:gd name="T92" fmla="*/ 454 w 454"/>
                  <a:gd name="T93" fmla="*/ 94 h 114"/>
                  <a:gd name="T94" fmla="*/ 353 w 454"/>
                  <a:gd name="T95" fmla="*/ 75 h 114"/>
                  <a:gd name="T96" fmla="*/ 349 w 454"/>
                  <a:gd name="T97" fmla="*/ 75 h 114"/>
                  <a:gd name="T98" fmla="*/ 355 w 454"/>
                  <a:gd name="T99" fmla="*/ 58 h 114"/>
                  <a:gd name="T100" fmla="*/ 360 w 454"/>
                  <a:gd name="T101" fmla="*/ 53 h 114"/>
                  <a:gd name="T102" fmla="*/ 20 w 454"/>
                  <a:gd name="T103"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114">
                    <a:moveTo>
                      <a:pt x="417" y="89"/>
                    </a:moveTo>
                    <a:cubicBezTo>
                      <a:pt x="388" y="87"/>
                      <a:pt x="361" y="86"/>
                      <a:pt x="332" y="84"/>
                    </a:cubicBezTo>
                    <a:cubicBezTo>
                      <a:pt x="330" y="82"/>
                      <a:pt x="330" y="82"/>
                      <a:pt x="330" y="82"/>
                    </a:cubicBezTo>
                    <a:cubicBezTo>
                      <a:pt x="340" y="83"/>
                      <a:pt x="348" y="82"/>
                      <a:pt x="357" y="83"/>
                    </a:cubicBezTo>
                    <a:cubicBezTo>
                      <a:pt x="359" y="83"/>
                      <a:pt x="359" y="83"/>
                      <a:pt x="359" y="83"/>
                    </a:cubicBezTo>
                    <a:cubicBezTo>
                      <a:pt x="385" y="83"/>
                      <a:pt x="413" y="86"/>
                      <a:pt x="439" y="86"/>
                    </a:cubicBezTo>
                    <a:cubicBezTo>
                      <a:pt x="438" y="85"/>
                      <a:pt x="438" y="85"/>
                      <a:pt x="438" y="85"/>
                    </a:cubicBezTo>
                    <a:cubicBezTo>
                      <a:pt x="363" y="80"/>
                      <a:pt x="363" y="80"/>
                      <a:pt x="363" y="80"/>
                    </a:cubicBezTo>
                    <a:cubicBezTo>
                      <a:pt x="363" y="79"/>
                      <a:pt x="364" y="79"/>
                      <a:pt x="364" y="79"/>
                    </a:cubicBezTo>
                    <a:cubicBezTo>
                      <a:pt x="367" y="80"/>
                      <a:pt x="370" y="77"/>
                      <a:pt x="372" y="78"/>
                    </a:cubicBezTo>
                    <a:cubicBezTo>
                      <a:pt x="374" y="78"/>
                      <a:pt x="377" y="78"/>
                      <a:pt x="379" y="78"/>
                    </a:cubicBezTo>
                    <a:cubicBezTo>
                      <a:pt x="367" y="77"/>
                      <a:pt x="367" y="77"/>
                      <a:pt x="367" y="77"/>
                    </a:cubicBezTo>
                    <a:cubicBezTo>
                      <a:pt x="385" y="76"/>
                      <a:pt x="403" y="80"/>
                      <a:pt x="419" y="77"/>
                    </a:cubicBezTo>
                    <a:cubicBezTo>
                      <a:pt x="408" y="75"/>
                      <a:pt x="393" y="75"/>
                      <a:pt x="384" y="74"/>
                    </a:cubicBezTo>
                    <a:cubicBezTo>
                      <a:pt x="382" y="74"/>
                      <a:pt x="381" y="73"/>
                      <a:pt x="380" y="74"/>
                    </a:cubicBezTo>
                    <a:cubicBezTo>
                      <a:pt x="358" y="73"/>
                      <a:pt x="358" y="73"/>
                      <a:pt x="358" y="73"/>
                    </a:cubicBezTo>
                    <a:cubicBezTo>
                      <a:pt x="358" y="72"/>
                      <a:pt x="358" y="72"/>
                      <a:pt x="358" y="72"/>
                    </a:cubicBezTo>
                    <a:cubicBezTo>
                      <a:pt x="359" y="71"/>
                      <a:pt x="360" y="72"/>
                      <a:pt x="361" y="72"/>
                    </a:cubicBezTo>
                    <a:cubicBezTo>
                      <a:pt x="357" y="70"/>
                      <a:pt x="353" y="71"/>
                      <a:pt x="350" y="70"/>
                    </a:cubicBezTo>
                    <a:cubicBezTo>
                      <a:pt x="218" y="66"/>
                      <a:pt x="218" y="66"/>
                      <a:pt x="218" y="66"/>
                    </a:cubicBezTo>
                    <a:cubicBezTo>
                      <a:pt x="218" y="65"/>
                      <a:pt x="218" y="65"/>
                      <a:pt x="218" y="65"/>
                    </a:cubicBezTo>
                    <a:cubicBezTo>
                      <a:pt x="219" y="64"/>
                      <a:pt x="219" y="64"/>
                      <a:pt x="219" y="64"/>
                    </a:cubicBezTo>
                    <a:cubicBezTo>
                      <a:pt x="236" y="64"/>
                      <a:pt x="252" y="64"/>
                      <a:pt x="269" y="64"/>
                    </a:cubicBezTo>
                    <a:cubicBezTo>
                      <a:pt x="288" y="64"/>
                      <a:pt x="309" y="66"/>
                      <a:pt x="328" y="65"/>
                    </a:cubicBezTo>
                    <a:cubicBezTo>
                      <a:pt x="344" y="64"/>
                      <a:pt x="364" y="67"/>
                      <a:pt x="381" y="66"/>
                    </a:cubicBezTo>
                    <a:cubicBezTo>
                      <a:pt x="360" y="65"/>
                      <a:pt x="340" y="63"/>
                      <a:pt x="319" y="60"/>
                    </a:cubicBezTo>
                    <a:cubicBezTo>
                      <a:pt x="321" y="59"/>
                      <a:pt x="321" y="59"/>
                      <a:pt x="321" y="59"/>
                    </a:cubicBezTo>
                    <a:cubicBezTo>
                      <a:pt x="361" y="62"/>
                      <a:pt x="361" y="62"/>
                      <a:pt x="361" y="62"/>
                    </a:cubicBezTo>
                    <a:cubicBezTo>
                      <a:pt x="364" y="61"/>
                      <a:pt x="364" y="61"/>
                      <a:pt x="364" y="61"/>
                    </a:cubicBezTo>
                    <a:cubicBezTo>
                      <a:pt x="376" y="61"/>
                      <a:pt x="389" y="62"/>
                      <a:pt x="401" y="62"/>
                    </a:cubicBezTo>
                    <a:cubicBezTo>
                      <a:pt x="399" y="60"/>
                      <a:pt x="397" y="62"/>
                      <a:pt x="396" y="60"/>
                    </a:cubicBezTo>
                    <a:cubicBezTo>
                      <a:pt x="403" y="58"/>
                      <a:pt x="412" y="62"/>
                      <a:pt x="421" y="62"/>
                    </a:cubicBezTo>
                    <a:cubicBezTo>
                      <a:pt x="418" y="60"/>
                      <a:pt x="411" y="62"/>
                      <a:pt x="408" y="58"/>
                    </a:cubicBezTo>
                    <a:cubicBezTo>
                      <a:pt x="384" y="56"/>
                      <a:pt x="360" y="57"/>
                      <a:pt x="337" y="55"/>
                    </a:cubicBezTo>
                    <a:cubicBezTo>
                      <a:pt x="359" y="53"/>
                      <a:pt x="382" y="56"/>
                      <a:pt x="405" y="56"/>
                    </a:cubicBezTo>
                    <a:cubicBezTo>
                      <a:pt x="361" y="53"/>
                      <a:pt x="361" y="53"/>
                      <a:pt x="361" y="53"/>
                    </a:cubicBezTo>
                    <a:cubicBezTo>
                      <a:pt x="361" y="52"/>
                      <a:pt x="361" y="52"/>
                      <a:pt x="361" y="52"/>
                    </a:cubicBezTo>
                    <a:cubicBezTo>
                      <a:pt x="377" y="52"/>
                      <a:pt x="395" y="54"/>
                      <a:pt x="411" y="55"/>
                    </a:cubicBezTo>
                    <a:cubicBezTo>
                      <a:pt x="415" y="54"/>
                      <a:pt x="415" y="54"/>
                      <a:pt x="415" y="54"/>
                    </a:cubicBezTo>
                    <a:cubicBezTo>
                      <a:pt x="403" y="54"/>
                      <a:pt x="396" y="50"/>
                      <a:pt x="384" y="50"/>
                    </a:cubicBezTo>
                    <a:cubicBezTo>
                      <a:pt x="281" y="43"/>
                      <a:pt x="281" y="43"/>
                      <a:pt x="281" y="43"/>
                    </a:cubicBezTo>
                    <a:cubicBezTo>
                      <a:pt x="251" y="41"/>
                      <a:pt x="251" y="41"/>
                      <a:pt x="251" y="41"/>
                    </a:cubicBezTo>
                    <a:cubicBezTo>
                      <a:pt x="269" y="41"/>
                      <a:pt x="269" y="41"/>
                      <a:pt x="269" y="41"/>
                    </a:cubicBezTo>
                    <a:cubicBezTo>
                      <a:pt x="360" y="45"/>
                      <a:pt x="360" y="45"/>
                      <a:pt x="360" y="45"/>
                    </a:cubicBezTo>
                    <a:cubicBezTo>
                      <a:pt x="355" y="42"/>
                      <a:pt x="348" y="43"/>
                      <a:pt x="343" y="41"/>
                    </a:cubicBezTo>
                    <a:cubicBezTo>
                      <a:pt x="347" y="41"/>
                      <a:pt x="351" y="41"/>
                      <a:pt x="354" y="40"/>
                    </a:cubicBezTo>
                    <a:cubicBezTo>
                      <a:pt x="320" y="37"/>
                      <a:pt x="287" y="38"/>
                      <a:pt x="254" y="34"/>
                    </a:cubicBezTo>
                    <a:cubicBezTo>
                      <a:pt x="273" y="32"/>
                      <a:pt x="296" y="34"/>
                      <a:pt x="314" y="34"/>
                    </a:cubicBezTo>
                    <a:cubicBezTo>
                      <a:pt x="272" y="31"/>
                      <a:pt x="272" y="31"/>
                      <a:pt x="272" y="31"/>
                    </a:cubicBezTo>
                    <a:cubicBezTo>
                      <a:pt x="272" y="31"/>
                      <a:pt x="272" y="31"/>
                      <a:pt x="272" y="31"/>
                    </a:cubicBezTo>
                    <a:cubicBezTo>
                      <a:pt x="283" y="31"/>
                      <a:pt x="294" y="30"/>
                      <a:pt x="304" y="30"/>
                    </a:cubicBezTo>
                    <a:cubicBezTo>
                      <a:pt x="270" y="25"/>
                      <a:pt x="239" y="27"/>
                      <a:pt x="207" y="24"/>
                    </a:cubicBezTo>
                    <a:cubicBezTo>
                      <a:pt x="207" y="24"/>
                      <a:pt x="207" y="24"/>
                      <a:pt x="207" y="24"/>
                    </a:cubicBezTo>
                    <a:cubicBezTo>
                      <a:pt x="191" y="25"/>
                      <a:pt x="178" y="19"/>
                      <a:pt x="162" y="22"/>
                    </a:cubicBezTo>
                    <a:cubicBezTo>
                      <a:pt x="121" y="21"/>
                      <a:pt x="81" y="23"/>
                      <a:pt x="40" y="17"/>
                    </a:cubicBezTo>
                    <a:cubicBezTo>
                      <a:pt x="40" y="16"/>
                      <a:pt x="40" y="16"/>
                      <a:pt x="40" y="16"/>
                    </a:cubicBezTo>
                    <a:cubicBezTo>
                      <a:pt x="45" y="16"/>
                      <a:pt x="50" y="16"/>
                      <a:pt x="54" y="17"/>
                    </a:cubicBezTo>
                    <a:cubicBezTo>
                      <a:pt x="139" y="16"/>
                      <a:pt x="139" y="16"/>
                      <a:pt x="139" y="16"/>
                    </a:cubicBezTo>
                    <a:cubicBezTo>
                      <a:pt x="201" y="17"/>
                      <a:pt x="201" y="17"/>
                      <a:pt x="201" y="17"/>
                    </a:cubicBezTo>
                    <a:cubicBezTo>
                      <a:pt x="219" y="16"/>
                      <a:pt x="238" y="15"/>
                      <a:pt x="257" y="16"/>
                    </a:cubicBezTo>
                    <a:cubicBezTo>
                      <a:pt x="337" y="19"/>
                      <a:pt x="337" y="19"/>
                      <a:pt x="337" y="19"/>
                    </a:cubicBezTo>
                    <a:cubicBezTo>
                      <a:pt x="336" y="16"/>
                      <a:pt x="329" y="17"/>
                      <a:pt x="326" y="17"/>
                    </a:cubicBezTo>
                    <a:cubicBezTo>
                      <a:pt x="327" y="17"/>
                      <a:pt x="328" y="17"/>
                      <a:pt x="329" y="18"/>
                    </a:cubicBezTo>
                    <a:cubicBezTo>
                      <a:pt x="327" y="18"/>
                      <a:pt x="323" y="18"/>
                      <a:pt x="321" y="18"/>
                    </a:cubicBezTo>
                    <a:cubicBezTo>
                      <a:pt x="322" y="17"/>
                      <a:pt x="322" y="17"/>
                      <a:pt x="322" y="17"/>
                    </a:cubicBezTo>
                    <a:cubicBezTo>
                      <a:pt x="294" y="14"/>
                      <a:pt x="267" y="15"/>
                      <a:pt x="241" y="13"/>
                    </a:cubicBezTo>
                    <a:cubicBezTo>
                      <a:pt x="263" y="11"/>
                      <a:pt x="288" y="14"/>
                      <a:pt x="311" y="14"/>
                    </a:cubicBezTo>
                    <a:cubicBezTo>
                      <a:pt x="392" y="19"/>
                      <a:pt x="392" y="19"/>
                      <a:pt x="392" y="19"/>
                    </a:cubicBezTo>
                    <a:cubicBezTo>
                      <a:pt x="392" y="19"/>
                      <a:pt x="392" y="19"/>
                      <a:pt x="392" y="19"/>
                    </a:cubicBezTo>
                    <a:cubicBezTo>
                      <a:pt x="306" y="11"/>
                      <a:pt x="306" y="11"/>
                      <a:pt x="306" y="11"/>
                    </a:cubicBezTo>
                    <a:cubicBezTo>
                      <a:pt x="281" y="9"/>
                      <a:pt x="281" y="9"/>
                      <a:pt x="281" y="9"/>
                    </a:cubicBezTo>
                    <a:cubicBezTo>
                      <a:pt x="279" y="8"/>
                      <a:pt x="279" y="8"/>
                      <a:pt x="279" y="8"/>
                    </a:cubicBezTo>
                    <a:cubicBezTo>
                      <a:pt x="294" y="8"/>
                      <a:pt x="312" y="10"/>
                      <a:pt x="329" y="10"/>
                    </a:cubicBezTo>
                    <a:cubicBezTo>
                      <a:pt x="303" y="7"/>
                      <a:pt x="271" y="5"/>
                      <a:pt x="243" y="5"/>
                    </a:cubicBezTo>
                    <a:cubicBezTo>
                      <a:pt x="164" y="5"/>
                      <a:pt x="164" y="5"/>
                      <a:pt x="164" y="5"/>
                    </a:cubicBezTo>
                    <a:cubicBezTo>
                      <a:pt x="127" y="4"/>
                      <a:pt x="89" y="7"/>
                      <a:pt x="52" y="4"/>
                    </a:cubicBezTo>
                    <a:cubicBezTo>
                      <a:pt x="50" y="3"/>
                      <a:pt x="50" y="3"/>
                      <a:pt x="49" y="1"/>
                    </a:cubicBezTo>
                    <a:cubicBezTo>
                      <a:pt x="68" y="2"/>
                      <a:pt x="87" y="3"/>
                      <a:pt x="105" y="2"/>
                    </a:cubicBezTo>
                    <a:cubicBezTo>
                      <a:pt x="217" y="1"/>
                      <a:pt x="217" y="1"/>
                      <a:pt x="217" y="1"/>
                    </a:cubicBezTo>
                    <a:cubicBezTo>
                      <a:pt x="290" y="3"/>
                      <a:pt x="290" y="3"/>
                      <a:pt x="290" y="3"/>
                    </a:cubicBezTo>
                    <a:cubicBezTo>
                      <a:pt x="258" y="0"/>
                      <a:pt x="226" y="0"/>
                      <a:pt x="196" y="0"/>
                    </a:cubicBezTo>
                    <a:cubicBezTo>
                      <a:pt x="115" y="1"/>
                      <a:pt x="115" y="1"/>
                      <a:pt x="115" y="1"/>
                    </a:cubicBezTo>
                    <a:cubicBezTo>
                      <a:pt x="100" y="0"/>
                      <a:pt x="100" y="0"/>
                      <a:pt x="100" y="0"/>
                    </a:cubicBezTo>
                    <a:cubicBezTo>
                      <a:pt x="80" y="3"/>
                      <a:pt x="57" y="0"/>
                      <a:pt x="38" y="0"/>
                    </a:cubicBezTo>
                    <a:cubicBezTo>
                      <a:pt x="47" y="2"/>
                      <a:pt x="47" y="2"/>
                      <a:pt x="47" y="2"/>
                    </a:cubicBezTo>
                    <a:cubicBezTo>
                      <a:pt x="46" y="3"/>
                      <a:pt x="46" y="3"/>
                      <a:pt x="46" y="3"/>
                    </a:cubicBezTo>
                    <a:cubicBezTo>
                      <a:pt x="33" y="4"/>
                      <a:pt x="19" y="4"/>
                      <a:pt x="9" y="13"/>
                    </a:cubicBezTo>
                    <a:cubicBezTo>
                      <a:pt x="23" y="14"/>
                      <a:pt x="23" y="14"/>
                      <a:pt x="23" y="14"/>
                    </a:cubicBezTo>
                    <a:cubicBezTo>
                      <a:pt x="21" y="15"/>
                      <a:pt x="21" y="15"/>
                      <a:pt x="21" y="15"/>
                    </a:cubicBezTo>
                    <a:cubicBezTo>
                      <a:pt x="26" y="15"/>
                      <a:pt x="33" y="13"/>
                      <a:pt x="35" y="18"/>
                    </a:cubicBezTo>
                    <a:cubicBezTo>
                      <a:pt x="35" y="18"/>
                      <a:pt x="34" y="19"/>
                      <a:pt x="33" y="18"/>
                    </a:cubicBezTo>
                    <a:cubicBezTo>
                      <a:pt x="29" y="22"/>
                      <a:pt x="22" y="19"/>
                      <a:pt x="17" y="22"/>
                    </a:cubicBezTo>
                    <a:cubicBezTo>
                      <a:pt x="21" y="27"/>
                      <a:pt x="29" y="23"/>
                      <a:pt x="33" y="26"/>
                    </a:cubicBezTo>
                    <a:cubicBezTo>
                      <a:pt x="27" y="27"/>
                      <a:pt x="27" y="27"/>
                      <a:pt x="27" y="27"/>
                    </a:cubicBezTo>
                    <a:cubicBezTo>
                      <a:pt x="29" y="28"/>
                      <a:pt x="33" y="27"/>
                      <a:pt x="34" y="29"/>
                    </a:cubicBezTo>
                    <a:cubicBezTo>
                      <a:pt x="28" y="33"/>
                      <a:pt x="19" y="28"/>
                      <a:pt x="12" y="31"/>
                    </a:cubicBezTo>
                    <a:cubicBezTo>
                      <a:pt x="12" y="31"/>
                      <a:pt x="11" y="32"/>
                      <a:pt x="11" y="32"/>
                    </a:cubicBezTo>
                    <a:cubicBezTo>
                      <a:pt x="15" y="33"/>
                      <a:pt x="19" y="31"/>
                      <a:pt x="22" y="33"/>
                    </a:cubicBezTo>
                    <a:cubicBezTo>
                      <a:pt x="34" y="35"/>
                      <a:pt x="47" y="34"/>
                      <a:pt x="58" y="37"/>
                    </a:cubicBezTo>
                    <a:cubicBezTo>
                      <a:pt x="46" y="38"/>
                      <a:pt x="34" y="36"/>
                      <a:pt x="22" y="36"/>
                    </a:cubicBezTo>
                    <a:cubicBezTo>
                      <a:pt x="19" y="36"/>
                      <a:pt x="16" y="38"/>
                      <a:pt x="14" y="38"/>
                    </a:cubicBezTo>
                    <a:cubicBezTo>
                      <a:pt x="14" y="38"/>
                      <a:pt x="14" y="38"/>
                      <a:pt x="15" y="38"/>
                    </a:cubicBezTo>
                    <a:cubicBezTo>
                      <a:pt x="15" y="39"/>
                      <a:pt x="15" y="39"/>
                      <a:pt x="15" y="39"/>
                    </a:cubicBezTo>
                    <a:cubicBezTo>
                      <a:pt x="16" y="41"/>
                      <a:pt x="18" y="38"/>
                      <a:pt x="19" y="40"/>
                    </a:cubicBezTo>
                    <a:cubicBezTo>
                      <a:pt x="19" y="42"/>
                      <a:pt x="16" y="41"/>
                      <a:pt x="15" y="42"/>
                    </a:cubicBezTo>
                    <a:cubicBezTo>
                      <a:pt x="16" y="42"/>
                      <a:pt x="16" y="43"/>
                      <a:pt x="17" y="43"/>
                    </a:cubicBezTo>
                    <a:cubicBezTo>
                      <a:pt x="16" y="44"/>
                      <a:pt x="14" y="44"/>
                      <a:pt x="12" y="44"/>
                    </a:cubicBezTo>
                    <a:cubicBezTo>
                      <a:pt x="13" y="44"/>
                      <a:pt x="13" y="44"/>
                      <a:pt x="14" y="45"/>
                    </a:cubicBezTo>
                    <a:cubicBezTo>
                      <a:pt x="14" y="46"/>
                      <a:pt x="14" y="46"/>
                      <a:pt x="14" y="46"/>
                    </a:cubicBezTo>
                    <a:cubicBezTo>
                      <a:pt x="13" y="47"/>
                      <a:pt x="12" y="46"/>
                      <a:pt x="11" y="47"/>
                    </a:cubicBezTo>
                    <a:cubicBezTo>
                      <a:pt x="12" y="48"/>
                      <a:pt x="13" y="46"/>
                      <a:pt x="14" y="47"/>
                    </a:cubicBezTo>
                    <a:cubicBezTo>
                      <a:pt x="17" y="50"/>
                      <a:pt x="25" y="47"/>
                      <a:pt x="28" y="52"/>
                    </a:cubicBezTo>
                    <a:cubicBezTo>
                      <a:pt x="27" y="52"/>
                      <a:pt x="27" y="52"/>
                      <a:pt x="27" y="52"/>
                    </a:cubicBezTo>
                    <a:cubicBezTo>
                      <a:pt x="30" y="53"/>
                      <a:pt x="32" y="51"/>
                      <a:pt x="35" y="54"/>
                    </a:cubicBezTo>
                    <a:cubicBezTo>
                      <a:pt x="29" y="53"/>
                      <a:pt x="23" y="54"/>
                      <a:pt x="17" y="52"/>
                    </a:cubicBezTo>
                    <a:cubicBezTo>
                      <a:pt x="18" y="51"/>
                      <a:pt x="22" y="52"/>
                      <a:pt x="24" y="52"/>
                    </a:cubicBezTo>
                    <a:cubicBezTo>
                      <a:pt x="23" y="51"/>
                      <a:pt x="23" y="51"/>
                      <a:pt x="23" y="51"/>
                    </a:cubicBezTo>
                    <a:cubicBezTo>
                      <a:pt x="20" y="50"/>
                      <a:pt x="14" y="50"/>
                      <a:pt x="14" y="53"/>
                    </a:cubicBezTo>
                    <a:cubicBezTo>
                      <a:pt x="11" y="53"/>
                      <a:pt x="7" y="52"/>
                      <a:pt x="5" y="54"/>
                    </a:cubicBezTo>
                    <a:cubicBezTo>
                      <a:pt x="8" y="54"/>
                      <a:pt x="5" y="56"/>
                      <a:pt x="7" y="58"/>
                    </a:cubicBezTo>
                    <a:cubicBezTo>
                      <a:pt x="9" y="58"/>
                      <a:pt x="9" y="58"/>
                      <a:pt x="9" y="58"/>
                    </a:cubicBezTo>
                    <a:cubicBezTo>
                      <a:pt x="10" y="60"/>
                      <a:pt x="15" y="59"/>
                      <a:pt x="14" y="61"/>
                    </a:cubicBezTo>
                    <a:cubicBezTo>
                      <a:pt x="18" y="62"/>
                      <a:pt x="18" y="62"/>
                      <a:pt x="18" y="62"/>
                    </a:cubicBezTo>
                    <a:cubicBezTo>
                      <a:pt x="21" y="64"/>
                      <a:pt x="25" y="63"/>
                      <a:pt x="27" y="65"/>
                    </a:cubicBezTo>
                    <a:cubicBezTo>
                      <a:pt x="20" y="70"/>
                      <a:pt x="9" y="69"/>
                      <a:pt x="0" y="69"/>
                    </a:cubicBezTo>
                    <a:cubicBezTo>
                      <a:pt x="3" y="71"/>
                      <a:pt x="11" y="68"/>
                      <a:pt x="13" y="72"/>
                    </a:cubicBezTo>
                    <a:cubicBezTo>
                      <a:pt x="11" y="73"/>
                      <a:pt x="11" y="73"/>
                      <a:pt x="11" y="73"/>
                    </a:cubicBezTo>
                    <a:cubicBezTo>
                      <a:pt x="13" y="74"/>
                      <a:pt x="14" y="71"/>
                      <a:pt x="15" y="73"/>
                    </a:cubicBezTo>
                    <a:cubicBezTo>
                      <a:pt x="11" y="75"/>
                      <a:pt x="11" y="75"/>
                      <a:pt x="11" y="75"/>
                    </a:cubicBezTo>
                    <a:cubicBezTo>
                      <a:pt x="16" y="74"/>
                      <a:pt x="22" y="76"/>
                      <a:pt x="27" y="77"/>
                    </a:cubicBezTo>
                    <a:cubicBezTo>
                      <a:pt x="26" y="79"/>
                      <a:pt x="22" y="77"/>
                      <a:pt x="21" y="79"/>
                    </a:cubicBezTo>
                    <a:cubicBezTo>
                      <a:pt x="25" y="81"/>
                      <a:pt x="31" y="81"/>
                      <a:pt x="36" y="82"/>
                    </a:cubicBezTo>
                    <a:cubicBezTo>
                      <a:pt x="32" y="83"/>
                      <a:pt x="32" y="83"/>
                      <a:pt x="32" y="83"/>
                    </a:cubicBezTo>
                    <a:cubicBezTo>
                      <a:pt x="35" y="84"/>
                      <a:pt x="37" y="85"/>
                      <a:pt x="40" y="87"/>
                    </a:cubicBezTo>
                    <a:cubicBezTo>
                      <a:pt x="37" y="87"/>
                      <a:pt x="34" y="87"/>
                      <a:pt x="31" y="87"/>
                    </a:cubicBezTo>
                    <a:cubicBezTo>
                      <a:pt x="34" y="88"/>
                      <a:pt x="34" y="88"/>
                      <a:pt x="34" y="88"/>
                    </a:cubicBezTo>
                    <a:cubicBezTo>
                      <a:pt x="27" y="89"/>
                      <a:pt x="27" y="89"/>
                      <a:pt x="27" y="89"/>
                    </a:cubicBezTo>
                    <a:cubicBezTo>
                      <a:pt x="38" y="90"/>
                      <a:pt x="45" y="95"/>
                      <a:pt x="57" y="95"/>
                    </a:cubicBezTo>
                    <a:cubicBezTo>
                      <a:pt x="72" y="100"/>
                      <a:pt x="91" y="98"/>
                      <a:pt x="106" y="101"/>
                    </a:cubicBezTo>
                    <a:cubicBezTo>
                      <a:pt x="84" y="103"/>
                      <a:pt x="59" y="98"/>
                      <a:pt x="38" y="98"/>
                    </a:cubicBezTo>
                    <a:cubicBezTo>
                      <a:pt x="30" y="97"/>
                      <a:pt x="18" y="99"/>
                      <a:pt x="13" y="95"/>
                    </a:cubicBezTo>
                    <a:cubicBezTo>
                      <a:pt x="15" y="98"/>
                      <a:pt x="19" y="96"/>
                      <a:pt x="21" y="98"/>
                    </a:cubicBezTo>
                    <a:cubicBezTo>
                      <a:pt x="21" y="99"/>
                      <a:pt x="21" y="99"/>
                      <a:pt x="21" y="99"/>
                    </a:cubicBezTo>
                    <a:cubicBezTo>
                      <a:pt x="22" y="100"/>
                      <a:pt x="22" y="100"/>
                      <a:pt x="22" y="100"/>
                    </a:cubicBezTo>
                    <a:cubicBezTo>
                      <a:pt x="21" y="100"/>
                      <a:pt x="21" y="100"/>
                      <a:pt x="21" y="100"/>
                    </a:cubicBezTo>
                    <a:cubicBezTo>
                      <a:pt x="23" y="104"/>
                      <a:pt x="29" y="103"/>
                      <a:pt x="33" y="105"/>
                    </a:cubicBezTo>
                    <a:cubicBezTo>
                      <a:pt x="32" y="106"/>
                      <a:pt x="30" y="106"/>
                      <a:pt x="29" y="106"/>
                    </a:cubicBezTo>
                    <a:cubicBezTo>
                      <a:pt x="35" y="106"/>
                      <a:pt x="35" y="106"/>
                      <a:pt x="35" y="106"/>
                    </a:cubicBezTo>
                    <a:cubicBezTo>
                      <a:pt x="59" y="111"/>
                      <a:pt x="86" y="114"/>
                      <a:pt x="111" y="113"/>
                    </a:cubicBezTo>
                    <a:cubicBezTo>
                      <a:pt x="100" y="112"/>
                      <a:pt x="86" y="113"/>
                      <a:pt x="73" y="111"/>
                    </a:cubicBezTo>
                    <a:cubicBezTo>
                      <a:pt x="69" y="108"/>
                      <a:pt x="63" y="110"/>
                      <a:pt x="58" y="108"/>
                    </a:cubicBezTo>
                    <a:cubicBezTo>
                      <a:pt x="63" y="106"/>
                      <a:pt x="69" y="108"/>
                      <a:pt x="74" y="107"/>
                    </a:cubicBezTo>
                    <a:cubicBezTo>
                      <a:pt x="161" y="107"/>
                      <a:pt x="161" y="107"/>
                      <a:pt x="161" y="107"/>
                    </a:cubicBezTo>
                    <a:cubicBezTo>
                      <a:pt x="192" y="108"/>
                      <a:pt x="220" y="106"/>
                      <a:pt x="250" y="106"/>
                    </a:cubicBezTo>
                    <a:cubicBezTo>
                      <a:pt x="376" y="110"/>
                      <a:pt x="376" y="110"/>
                      <a:pt x="376" y="110"/>
                    </a:cubicBezTo>
                    <a:cubicBezTo>
                      <a:pt x="378" y="109"/>
                      <a:pt x="378" y="109"/>
                      <a:pt x="378" y="109"/>
                    </a:cubicBezTo>
                    <a:cubicBezTo>
                      <a:pt x="346" y="108"/>
                      <a:pt x="346" y="108"/>
                      <a:pt x="346" y="108"/>
                    </a:cubicBezTo>
                    <a:cubicBezTo>
                      <a:pt x="342" y="107"/>
                      <a:pt x="340" y="106"/>
                      <a:pt x="336" y="107"/>
                    </a:cubicBezTo>
                    <a:cubicBezTo>
                      <a:pt x="303" y="102"/>
                      <a:pt x="270" y="104"/>
                      <a:pt x="236" y="100"/>
                    </a:cubicBezTo>
                    <a:cubicBezTo>
                      <a:pt x="237" y="100"/>
                      <a:pt x="237" y="100"/>
                      <a:pt x="237" y="100"/>
                    </a:cubicBezTo>
                    <a:cubicBezTo>
                      <a:pt x="283" y="99"/>
                      <a:pt x="329" y="101"/>
                      <a:pt x="375" y="103"/>
                    </a:cubicBezTo>
                    <a:cubicBezTo>
                      <a:pt x="377" y="101"/>
                      <a:pt x="377" y="101"/>
                      <a:pt x="377" y="101"/>
                    </a:cubicBezTo>
                    <a:cubicBezTo>
                      <a:pt x="377" y="103"/>
                      <a:pt x="377" y="103"/>
                      <a:pt x="377" y="103"/>
                    </a:cubicBezTo>
                    <a:cubicBezTo>
                      <a:pt x="379" y="102"/>
                      <a:pt x="383" y="104"/>
                      <a:pt x="384" y="101"/>
                    </a:cubicBezTo>
                    <a:cubicBezTo>
                      <a:pt x="383" y="101"/>
                      <a:pt x="382" y="102"/>
                      <a:pt x="382" y="101"/>
                    </a:cubicBezTo>
                    <a:cubicBezTo>
                      <a:pt x="367" y="99"/>
                      <a:pt x="349" y="97"/>
                      <a:pt x="333" y="97"/>
                    </a:cubicBezTo>
                    <a:cubicBezTo>
                      <a:pt x="243" y="94"/>
                      <a:pt x="243" y="94"/>
                      <a:pt x="243" y="94"/>
                    </a:cubicBezTo>
                    <a:cubicBezTo>
                      <a:pt x="227" y="93"/>
                      <a:pt x="227" y="93"/>
                      <a:pt x="227" y="93"/>
                    </a:cubicBezTo>
                    <a:cubicBezTo>
                      <a:pt x="227" y="92"/>
                      <a:pt x="228" y="92"/>
                      <a:pt x="229" y="92"/>
                    </a:cubicBezTo>
                    <a:cubicBezTo>
                      <a:pt x="229" y="92"/>
                      <a:pt x="229" y="92"/>
                      <a:pt x="228" y="92"/>
                    </a:cubicBezTo>
                    <a:cubicBezTo>
                      <a:pt x="228" y="91"/>
                      <a:pt x="228" y="91"/>
                      <a:pt x="228" y="91"/>
                    </a:cubicBezTo>
                    <a:cubicBezTo>
                      <a:pt x="230" y="91"/>
                      <a:pt x="232" y="90"/>
                      <a:pt x="233" y="91"/>
                    </a:cubicBezTo>
                    <a:cubicBezTo>
                      <a:pt x="235" y="90"/>
                      <a:pt x="238" y="91"/>
                      <a:pt x="240" y="91"/>
                    </a:cubicBezTo>
                    <a:cubicBezTo>
                      <a:pt x="240" y="92"/>
                      <a:pt x="240" y="92"/>
                      <a:pt x="240" y="92"/>
                    </a:cubicBezTo>
                    <a:cubicBezTo>
                      <a:pt x="242" y="92"/>
                      <a:pt x="242" y="92"/>
                      <a:pt x="242" y="92"/>
                    </a:cubicBezTo>
                    <a:cubicBezTo>
                      <a:pt x="241" y="92"/>
                      <a:pt x="241" y="92"/>
                      <a:pt x="240" y="91"/>
                    </a:cubicBezTo>
                    <a:cubicBezTo>
                      <a:pt x="242" y="90"/>
                      <a:pt x="242" y="90"/>
                      <a:pt x="242" y="90"/>
                    </a:cubicBezTo>
                    <a:cubicBezTo>
                      <a:pt x="256" y="90"/>
                      <a:pt x="274" y="92"/>
                      <a:pt x="288" y="90"/>
                    </a:cubicBezTo>
                    <a:cubicBezTo>
                      <a:pt x="287" y="90"/>
                      <a:pt x="285" y="90"/>
                      <a:pt x="284" y="89"/>
                    </a:cubicBezTo>
                    <a:cubicBezTo>
                      <a:pt x="282" y="90"/>
                      <a:pt x="278" y="89"/>
                      <a:pt x="276" y="89"/>
                    </a:cubicBezTo>
                    <a:cubicBezTo>
                      <a:pt x="271" y="88"/>
                      <a:pt x="267" y="90"/>
                      <a:pt x="263" y="88"/>
                    </a:cubicBezTo>
                    <a:cubicBezTo>
                      <a:pt x="253" y="87"/>
                      <a:pt x="242" y="88"/>
                      <a:pt x="233" y="87"/>
                    </a:cubicBezTo>
                    <a:cubicBezTo>
                      <a:pt x="236" y="86"/>
                      <a:pt x="241" y="86"/>
                      <a:pt x="245" y="86"/>
                    </a:cubicBezTo>
                    <a:cubicBezTo>
                      <a:pt x="239" y="85"/>
                      <a:pt x="230" y="86"/>
                      <a:pt x="223" y="84"/>
                    </a:cubicBezTo>
                    <a:cubicBezTo>
                      <a:pt x="224" y="84"/>
                      <a:pt x="224" y="84"/>
                      <a:pt x="224" y="84"/>
                    </a:cubicBezTo>
                    <a:cubicBezTo>
                      <a:pt x="304" y="85"/>
                      <a:pt x="304" y="85"/>
                      <a:pt x="304" y="85"/>
                    </a:cubicBezTo>
                    <a:cubicBezTo>
                      <a:pt x="321" y="86"/>
                      <a:pt x="321" y="86"/>
                      <a:pt x="321" y="86"/>
                    </a:cubicBezTo>
                    <a:cubicBezTo>
                      <a:pt x="366" y="87"/>
                      <a:pt x="407" y="92"/>
                      <a:pt x="454" y="94"/>
                    </a:cubicBezTo>
                    <a:cubicBezTo>
                      <a:pt x="432" y="92"/>
                      <a:pt x="432" y="92"/>
                      <a:pt x="432" y="92"/>
                    </a:cubicBezTo>
                    <a:cubicBezTo>
                      <a:pt x="427" y="92"/>
                      <a:pt x="422" y="91"/>
                      <a:pt x="417" y="89"/>
                    </a:cubicBezTo>
                    <a:close/>
                    <a:moveTo>
                      <a:pt x="349" y="75"/>
                    </a:moveTo>
                    <a:cubicBezTo>
                      <a:pt x="353" y="75"/>
                      <a:pt x="353" y="75"/>
                      <a:pt x="353" y="75"/>
                    </a:cubicBezTo>
                    <a:cubicBezTo>
                      <a:pt x="353" y="75"/>
                      <a:pt x="354" y="75"/>
                      <a:pt x="354" y="76"/>
                    </a:cubicBezTo>
                    <a:cubicBezTo>
                      <a:pt x="353" y="75"/>
                      <a:pt x="353" y="75"/>
                      <a:pt x="353" y="75"/>
                    </a:cubicBezTo>
                    <a:cubicBezTo>
                      <a:pt x="351" y="76"/>
                      <a:pt x="350" y="76"/>
                      <a:pt x="349" y="76"/>
                    </a:cubicBezTo>
                    <a:lnTo>
                      <a:pt x="349" y="75"/>
                    </a:lnTo>
                    <a:close/>
                    <a:moveTo>
                      <a:pt x="372" y="59"/>
                    </a:moveTo>
                    <a:cubicBezTo>
                      <a:pt x="375" y="59"/>
                      <a:pt x="377" y="59"/>
                      <a:pt x="380" y="59"/>
                    </a:cubicBezTo>
                    <a:cubicBezTo>
                      <a:pt x="378" y="59"/>
                      <a:pt x="375" y="59"/>
                      <a:pt x="372" y="59"/>
                    </a:cubicBezTo>
                    <a:cubicBezTo>
                      <a:pt x="366" y="59"/>
                      <a:pt x="361" y="59"/>
                      <a:pt x="355" y="58"/>
                    </a:cubicBezTo>
                    <a:cubicBezTo>
                      <a:pt x="360" y="58"/>
                      <a:pt x="366" y="59"/>
                      <a:pt x="372" y="59"/>
                    </a:cubicBezTo>
                    <a:close/>
                    <a:moveTo>
                      <a:pt x="360" y="53"/>
                    </a:moveTo>
                    <a:cubicBezTo>
                      <a:pt x="353" y="52"/>
                      <a:pt x="345" y="53"/>
                      <a:pt x="338" y="52"/>
                    </a:cubicBezTo>
                    <a:cubicBezTo>
                      <a:pt x="346" y="52"/>
                      <a:pt x="353" y="52"/>
                      <a:pt x="360" y="53"/>
                    </a:cubicBezTo>
                    <a:close/>
                    <a:moveTo>
                      <a:pt x="322" y="51"/>
                    </a:moveTo>
                    <a:cubicBezTo>
                      <a:pt x="319" y="52"/>
                      <a:pt x="311" y="51"/>
                      <a:pt x="306" y="50"/>
                    </a:cubicBezTo>
                    <a:cubicBezTo>
                      <a:pt x="312" y="50"/>
                      <a:pt x="316" y="51"/>
                      <a:pt x="322" y="51"/>
                    </a:cubicBezTo>
                    <a:close/>
                    <a:moveTo>
                      <a:pt x="20" y="42"/>
                    </a:moveTo>
                    <a:cubicBezTo>
                      <a:pt x="20" y="41"/>
                      <a:pt x="20" y="41"/>
                      <a:pt x="20" y="41"/>
                    </a:cubicBezTo>
                    <a:cubicBezTo>
                      <a:pt x="21" y="41"/>
                      <a:pt x="21" y="41"/>
                      <a:pt x="21" y="41"/>
                    </a:cubicBezTo>
                    <a:lnTo>
                      <a:pt x="20"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726">
                <a:extLst>
                  <a:ext uri="{FF2B5EF4-FFF2-40B4-BE49-F238E27FC236}">
                    <a16:creationId xmlns="" xmlns:a16="http://schemas.microsoft.com/office/drawing/2014/main" id="{1096ACD7-304D-4205-BB8F-9755101CA51D}"/>
                  </a:ext>
                </a:extLst>
              </p:cNvPr>
              <p:cNvSpPr>
                <a:spLocks/>
              </p:cNvSpPr>
              <p:nvPr/>
            </p:nvSpPr>
            <p:spPr bwMode="auto">
              <a:xfrm>
                <a:off x="1347788" y="-1489075"/>
                <a:ext cx="93663" cy="11113"/>
              </a:xfrm>
              <a:custGeom>
                <a:avLst/>
                <a:gdLst>
                  <a:gd name="T0" fmla="*/ 25 w 25"/>
                  <a:gd name="T1" fmla="*/ 3 h 3"/>
                  <a:gd name="T2" fmla="*/ 0 w 25"/>
                  <a:gd name="T3" fmla="*/ 0 h 3"/>
                  <a:gd name="T4" fmla="*/ 25 w 25"/>
                  <a:gd name="T5" fmla="*/ 3 h 3"/>
                </a:gdLst>
                <a:ahLst/>
                <a:cxnLst>
                  <a:cxn ang="0">
                    <a:pos x="T0" y="T1"/>
                  </a:cxn>
                  <a:cxn ang="0">
                    <a:pos x="T2" y="T3"/>
                  </a:cxn>
                  <a:cxn ang="0">
                    <a:pos x="T4" y="T5"/>
                  </a:cxn>
                </a:cxnLst>
                <a:rect l="0" t="0" r="r" b="b"/>
                <a:pathLst>
                  <a:path w="25" h="3">
                    <a:moveTo>
                      <a:pt x="25" y="3"/>
                    </a:moveTo>
                    <a:cubicBezTo>
                      <a:pt x="17" y="1"/>
                      <a:pt x="9" y="1"/>
                      <a:pt x="0" y="0"/>
                    </a:cubicBezTo>
                    <a:cubicBezTo>
                      <a:pt x="8" y="2"/>
                      <a:pt x="18" y="2"/>
                      <a:pt x="25"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727">
                <a:extLst>
                  <a:ext uri="{FF2B5EF4-FFF2-40B4-BE49-F238E27FC236}">
                    <a16:creationId xmlns="" xmlns:a16="http://schemas.microsoft.com/office/drawing/2014/main" id="{DEFF0D8E-E354-42C2-8093-9DB46155E732}"/>
                  </a:ext>
                </a:extLst>
              </p:cNvPr>
              <p:cNvSpPr>
                <a:spLocks/>
              </p:cNvSpPr>
              <p:nvPr/>
            </p:nvSpPr>
            <p:spPr bwMode="auto">
              <a:xfrm>
                <a:off x="96838" y="-1538288"/>
                <a:ext cx="15875" cy="793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728">
                <a:extLst>
                  <a:ext uri="{FF2B5EF4-FFF2-40B4-BE49-F238E27FC236}">
                    <a16:creationId xmlns="" xmlns:a16="http://schemas.microsoft.com/office/drawing/2014/main" id="{6E1172E0-C8E4-4E23-9EC5-2DA6EA47DF38}"/>
                  </a:ext>
                </a:extLst>
              </p:cNvPr>
              <p:cNvSpPr>
                <a:spLocks/>
              </p:cNvSpPr>
              <p:nvPr/>
            </p:nvSpPr>
            <p:spPr bwMode="auto">
              <a:xfrm>
                <a:off x="976313" y="-1444625"/>
                <a:ext cx="217488" cy="22225"/>
              </a:xfrm>
              <a:custGeom>
                <a:avLst/>
                <a:gdLst>
                  <a:gd name="T0" fmla="*/ 47 w 58"/>
                  <a:gd name="T1" fmla="*/ 2 h 6"/>
                  <a:gd name="T2" fmla="*/ 58 w 58"/>
                  <a:gd name="T3" fmla="*/ 3 h 6"/>
                  <a:gd name="T4" fmla="*/ 0 w 58"/>
                  <a:gd name="T5" fmla="*/ 0 h 6"/>
                  <a:gd name="T6" fmla="*/ 33 w 58"/>
                  <a:gd name="T7" fmla="*/ 2 h 6"/>
                  <a:gd name="T8" fmla="*/ 31 w 58"/>
                  <a:gd name="T9" fmla="*/ 3 h 6"/>
                  <a:gd name="T10" fmla="*/ 47 w 58"/>
                  <a:gd name="T11" fmla="*/ 2 h 6"/>
                </a:gdLst>
                <a:ahLst/>
                <a:cxnLst>
                  <a:cxn ang="0">
                    <a:pos x="T0" y="T1"/>
                  </a:cxn>
                  <a:cxn ang="0">
                    <a:pos x="T2" y="T3"/>
                  </a:cxn>
                  <a:cxn ang="0">
                    <a:pos x="T4" y="T5"/>
                  </a:cxn>
                  <a:cxn ang="0">
                    <a:pos x="T6" y="T7"/>
                  </a:cxn>
                  <a:cxn ang="0">
                    <a:pos x="T8" y="T9"/>
                  </a:cxn>
                  <a:cxn ang="0">
                    <a:pos x="T10" y="T11"/>
                  </a:cxn>
                </a:cxnLst>
                <a:rect l="0" t="0" r="r" b="b"/>
                <a:pathLst>
                  <a:path w="58" h="6">
                    <a:moveTo>
                      <a:pt x="47" y="2"/>
                    </a:moveTo>
                    <a:cubicBezTo>
                      <a:pt x="58" y="3"/>
                      <a:pt x="58" y="3"/>
                      <a:pt x="58" y="3"/>
                    </a:cubicBezTo>
                    <a:cubicBezTo>
                      <a:pt x="39" y="0"/>
                      <a:pt x="20" y="0"/>
                      <a:pt x="0" y="0"/>
                    </a:cubicBezTo>
                    <a:cubicBezTo>
                      <a:pt x="11" y="2"/>
                      <a:pt x="22" y="1"/>
                      <a:pt x="33" y="2"/>
                    </a:cubicBezTo>
                    <a:cubicBezTo>
                      <a:pt x="31" y="3"/>
                      <a:pt x="31" y="3"/>
                      <a:pt x="31" y="3"/>
                    </a:cubicBezTo>
                    <a:cubicBezTo>
                      <a:pt x="37" y="1"/>
                      <a:pt x="44" y="6"/>
                      <a:pt x="4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729">
                <a:extLst>
                  <a:ext uri="{FF2B5EF4-FFF2-40B4-BE49-F238E27FC236}">
                    <a16:creationId xmlns="" xmlns:a16="http://schemas.microsoft.com/office/drawing/2014/main" id="{C9551C81-9CC2-456B-ACD6-A68F0940ECF9}"/>
                  </a:ext>
                </a:extLst>
              </p:cNvPr>
              <p:cNvSpPr>
                <a:spLocks/>
              </p:cNvSpPr>
              <p:nvPr/>
            </p:nvSpPr>
            <p:spPr bwMode="auto">
              <a:xfrm>
                <a:off x="1535113" y="-1343025"/>
                <a:ext cx="30163" cy="3175"/>
              </a:xfrm>
              <a:custGeom>
                <a:avLst/>
                <a:gdLst>
                  <a:gd name="T0" fmla="*/ 0 w 8"/>
                  <a:gd name="T1" fmla="*/ 0 h 1"/>
                  <a:gd name="T2" fmla="*/ 8 w 8"/>
                  <a:gd name="T3" fmla="*/ 1 h 1"/>
                  <a:gd name="T4" fmla="*/ 0 w 8"/>
                  <a:gd name="T5" fmla="*/ 0 h 1"/>
                </a:gdLst>
                <a:ahLst/>
                <a:cxnLst>
                  <a:cxn ang="0">
                    <a:pos x="T0" y="T1"/>
                  </a:cxn>
                  <a:cxn ang="0">
                    <a:pos x="T2" y="T3"/>
                  </a:cxn>
                  <a:cxn ang="0">
                    <a:pos x="T4" y="T5"/>
                  </a:cxn>
                </a:cxnLst>
                <a:rect l="0" t="0" r="r" b="b"/>
                <a:pathLst>
                  <a:path w="8" h="1">
                    <a:moveTo>
                      <a:pt x="0" y="0"/>
                    </a:moveTo>
                    <a:cubicBezTo>
                      <a:pt x="3" y="0"/>
                      <a:pt x="6" y="0"/>
                      <a:pt x="8" y="1"/>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730">
                <a:extLst>
                  <a:ext uri="{FF2B5EF4-FFF2-40B4-BE49-F238E27FC236}">
                    <a16:creationId xmlns="" xmlns:a16="http://schemas.microsoft.com/office/drawing/2014/main" id="{C79D329B-74E1-43CF-B610-29AE6F4E4123}"/>
                  </a:ext>
                </a:extLst>
              </p:cNvPr>
              <p:cNvSpPr>
                <a:spLocks/>
              </p:cNvSpPr>
              <p:nvPr/>
            </p:nvSpPr>
            <p:spPr bwMode="auto">
              <a:xfrm>
                <a:off x="1370013" y="-1362075"/>
                <a:ext cx="165100" cy="19050"/>
              </a:xfrm>
              <a:custGeom>
                <a:avLst/>
                <a:gdLst>
                  <a:gd name="T0" fmla="*/ 0 w 44"/>
                  <a:gd name="T1" fmla="*/ 0 h 5"/>
                  <a:gd name="T2" fmla="*/ 44 w 44"/>
                  <a:gd name="T3" fmla="*/ 5 h 5"/>
                  <a:gd name="T4" fmla="*/ 16 w 44"/>
                  <a:gd name="T5" fmla="*/ 0 h 5"/>
                  <a:gd name="T6" fmla="*/ 0 w 44"/>
                  <a:gd name="T7" fmla="*/ 0 h 5"/>
                </a:gdLst>
                <a:ahLst/>
                <a:cxnLst>
                  <a:cxn ang="0">
                    <a:pos x="T0" y="T1"/>
                  </a:cxn>
                  <a:cxn ang="0">
                    <a:pos x="T2" y="T3"/>
                  </a:cxn>
                  <a:cxn ang="0">
                    <a:pos x="T4" y="T5"/>
                  </a:cxn>
                  <a:cxn ang="0">
                    <a:pos x="T6" y="T7"/>
                  </a:cxn>
                </a:cxnLst>
                <a:rect l="0" t="0" r="r" b="b"/>
                <a:pathLst>
                  <a:path w="44" h="5">
                    <a:moveTo>
                      <a:pt x="0" y="0"/>
                    </a:moveTo>
                    <a:cubicBezTo>
                      <a:pt x="44" y="5"/>
                      <a:pt x="44" y="5"/>
                      <a:pt x="44" y="5"/>
                    </a:cubicBezTo>
                    <a:cubicBezTo>
                      <a:pt x="35" y="3"/>
                      <a:pt x="26" y="1"/>
                      <a:pt x="16" y="0"/>
                    </a:cubicBezTo>
                    <a:cubicBezTo>
                      <a:pt x="11" y="1"/>
                      <a:pt x="5"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731">
                <a:extLst>
                  <a:ext uri="{FF2B5EF4-FFF2-40B4-BE49-F238E27FC236}">
                    <a16:creationId xmlns="" xmlns:a16="http://schemas.microsoft.com/office/drawing/2014/main" id="{1F5BE26A-F459-4A28-B41B-93B40B088C8D}"/>
                  </a:ext>
                </a:extLst>
              </p:cNvPr>
              <p:cNvSpPr>
                <a:spLocks/>
              </p:cNvSpPr>
              <p:nvPr/>
            </p:nvSpPr>
            <p:spPr bwMode="auto">
              <a:xfrm>
                <a:off x="1446213" y="-12414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732">
                <a:extLst>
                  <a:ext uri="{FF2B5EF4-FFF2-40B4-BE49-F238E27FC236}">
                    <a16:creationId xmlns="" xmlns:a16="http://schemas.microsoft.com/office/drawing/2014/main" id="{4D935E7C-8D6E-47FE-8EB2-F7BD4807FA7F}"/>
                  </a:ext>
                </a:extLst>
              </p:cNvPr>
              <p:cNvSpPr>
                <a:spLocks/>
              </p:cNvSpPr>
              <p:nvPr/>
            </p:nvSpPr>
            <p:spPr bwMode="auto">
              <a:xfrm>
                <a:off x="1449388" y="-1246188"/>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733">
                <a:extLst>
                  <a:ext uri="{FF2B5EF4-FFF2-40B4-BE49-F238E27FC236}">
                    <a16:creationId xmlns="" xmlns:a16="http://schemas.microsoft.com/office/drawing/2014/main" id="{900BAAB6-07C9-49B2-93C7-A2F49EDF06C5}"/>
                  </a:ext>
                </a:extLst>
              </p:cNvPr>
              <p:cNvSpPr>
                <a:spLocks/>
              </p:cNvSpPr>
              <p:nvPr/>
            </p:nvSpPr>
            <p:spPr bwMode="auto">
              <a:xfrm>
                <a:off x="25400" y="-1312863"/>
                <a:ext cx="12700"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3" y="1"/>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734">
                <a:extLst>
                  <a:ext uri="{FF2B5EF4-FFF2-40B4-BE49-F238E27FC236}">
                    <a16:creationId xmlns="" xmlns:a16="http://schemas.microsoft.com/office/drawing/2014/main" id="{9583CB57-7124-45E2-9806-0CE5A51E8E2E}"/>
                  </a:ext>
                </a:extLst>
              </p:cNvPr>
              <p:cNvSpPr>
                <a:spLocks/>
              </p:cNvSpPr>
              <p:nvPr/>
            </p:nvSpPr>
            <p:spPr bwMode="auto">
              <a:xfrm>
                <a:off x="22225" y="-1309688"/>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735">
                <a:extLst>
                  <a:ext uri="{FF2B5EF4-FFF2-40B4-BE49-F238E27FC236}">
                    <a16:creationId xmlns="" xmlns:a16="http://schemas.microsoft.com/office/drawing/2014/main" id="{407ED5B7-06C2-4C2D-8940-6C57A4B96262}"/>
                  </a:ext>
                </a:extLst>
              </p:cNvPr>
              <p:cNvSpPr>
                <a:spLocks/>
              </p:cNvSpPr>
              <p:nvPr/>
            </p:nvSpPr>
            <p:spPr bwMode="auto">
              <a:xfrm>
                <a:off x="1400175" y="-1193800"/>
                <a:ext cx="19050" cy="0"/>
              </a:xfrm>
              <a:custGeom>
                <a:avLst/>
                <a:gdLst>
                  <a:gd name="T0" fmla="*/ 12 w 12"/>
                  <a:gd name="T1" fmla="*/ 5 w 12"/>
                  <a:gd name="T2" fmla="*/ 0 w 12"/>
                  <a:gd name="T3" fmla="*/ 12 w 12"/>
                </a:gdLst>
                <a:ahLst/>
                <a:cxnLst>
                  <a:cxn ang="0">
                    <a:pos x="T0" y="0"/>
                  </a:cxn>
                  <a:cxn ang="0">
                    <a:pos x="T1" y="0"/>
                  </a:cxn>
                  <a:cxn ang="0">
                    <a:pos x="T2" y="0"/>
                  </a:cxn>
                  <a:cxn ang="0">
                    <a:pos x="T3" y="0"/>
                  </a:cxn>
                </a:cxnLst>
                <a:rect l="0" t="0" r="r" b="b"/>
                <a:pathLst>
                  <a:path w="12">
                    <a:moveTo>
                      <a:pt x="12" y="0"/>
                    </a:moveTo>
                    <a:lnTo>
                      <a:pt x="5" y="0"/>
                    </a:lnTo>
                    <a:lnTo>
                      <a:pt x="0" y="0"/>
                    </a:lnTo>
                    <a:lnTo>
                      <a:pt x="1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736">
                <a:extLst>
                  <a:ext uri="{FF2B5EF4-FFF2-40B4-BE49-F238E27FC236}">
                    <a16:creationId xmlns="" xmlns:a16="http://schemas.microsoft.com/office/drawing/2014/main" id="{ACE39BE6-316E-4FE7-8000-FB2A5087B091}"/>
                  </a:ext>
                </a:extLst>
              </p:cNvPr>
              <p:cNvSpPr>
                <a:spLocks/>
              </p:cNvSpPr>
              <p:nvPr/>
            </p:nvSpPr>
            <p:spPr bwMode="auto">
              <a:xfrm>
                <a:off x="1558925" y="-1174750"/>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737">
                <a:extLst>
                  <a:ext uri="{FF2B5EF4-FFF2-40B4-BE49-F238E27FC236}">
                    <a16:creationId xmlns="" xmlns:a16="http://schemas.microsoft.com/office/drawing/2014/main" id="{F542C437-88E1-44A0-8B3D-4D46CC5B24B9}"/>
                  </a:ext>
                </a:extLst>
              </p:cNvPr>
              <p:cNvSpPr>
                <a:spLocks/>
              </p:cNvSpPr>
              <p:nvPr/>
            </p:nvSpPr>
            <p:spPr bwMode="auto">
              <a:xfrm>
                <a:off x="1562100" y="-11779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0" y="0"/>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738">
                <a:extLst>
                  <a:ext uri="{FF2B5EF4-FFF2-40B4-BE49-F238E27FC236}">
                    <a16:creationId xmlns="" xmlns:a16="http://schemas.microsoft.com/office/drawing/2014/main" id="{D9829E34-E04F-4F1F-BAC6-34D6C70DBE87}"/>
                  </a:ext>
                </a:extLst>
              </p:cNvPr>
              <p:cNvSpPr>
                <a:spLocks/>
              </p:cNvSpPr>
              <p:nvPr/>
            </p:nvSpPr>
            <p:spPr bwMode="auto">
              <a:xfrm>
                <a:off x="1284288" y="-1193800"/>
                <a:ext cx="14288"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2" y="1"/>
                      <a:pt x="1" y="0"/>
                      <a:pt x="0" y="1"/>
                    </a:cubicBezTo>
                    <a:lnTo>
                      <a:pt x="4"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739">
                <a:extLst>
                  <a:ext uri="{FF2B5EF4-FFF2-40B4-BE49-F238E27FC236}">
                    <a16:creationId xmlns="" xmlns:a16="http://schemas.microsoft.com/office/drawing/2014/main" id="{554935F1-AF24-41D5-AAE4-23BE4B91AF66}"/>
                  </a:ext>
                </a:extLst>
              </p:cNvPr>
              <p:cNvSpPr>
                <a:spLocks/>
              </p:cNvSpPr>
              <p:nvPr/>
            </p:nvSpPr>
            <p:spPr bwMode="auto">
              <a:xfrm>
                <a:off x="1235075" y="-1200150"/>
                <a:ext cx="49213" cy="14288"/>
              </a:xfrm>
              <a:custGeom>
                <a:avLst/>
                <a:gdLst>
                  <a:gd name="T0" fmla="*/ 0 w 13"/>
                  <a:gd name="T1" fmla="*/ 3 h 4"/>
                  <a:gd name="T2" fmla="*/ 13 w 13"/>
                  <a:gd name="T3" fmla="*/ 3 h 4"/>
                  <a:gd name="T4" fmla="*/ 7 w 13"/>
                  <a:gd name="T5" fmla="*/ 2 h 4"/>
                  <a:gd name="T6" fmla="*/ 0 w 13"/>
                  <a:gd name="T7" fmla="*/ 3 h 4"/>
                </a:gdLst>
                <a:ahLst/>
                <a:cxnLst>
                  <a:cxn ang="0">
                    <a:pos x="T0" y="T1"/>
                  </a:cxn>
                  <a:cxn ang="0">
                    <a:pos x="T2" y="T3"/>
                  </a:cxn>
                  <a:cxn ang="0">
                    <a:pos x="T4" y="T5"/>
                  </a:cxn>
                  <a:cxn ang="0">
                    <a:pos x="T6" y="T7"/>
                  </a:cxn>
                </a:cxnLst>
                <a:rect l="0" t="0" r="r" b="b"/>
                <a:pathLst>
                  <a:path w="13" h="4">
                    <a:moveTo>
                      <a:pt x="0" y="3"/>
                    </a:moveTo>
                    <a:cubicBezTo>
                      <a:pt x="4" y="4"/>
                      <a:pt x="8" y="3"/>
                      <a:pt x="13" y="3"/>
                    </a:cubicBezTo>
                    <a:cubicBezTo>
                      <a:pt x="7" y="2"/>
                      <a:pt x="7" y="2"/>
                      <a:pt x="7" y="2"/>
                    </a:cubicBezTo>
                    <a:cubicBezTo>
                      <a:pt x="5" y="3"/>
                      <a:pt x="2"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740">
                <a:extLst>
                  <a:ext uri="{FF2B5EF4-FFF2-40B4-BE49-F238E27FC236}">
                    <a16:creationId xmlns="" xmlns:a16="http://schemas.microsoft.com/office/drawing/2014/main" id="{FE4148D7-2BD1-499C-9A8C-631034B6FB06}"/>
                  </a:ext>
                </a:extLst>
              </p:cNvPr>
              <p:cNvSpPr>
                <a:spLocks/>
              </p:cNvSpPr>
              <p:nvPr/>
            </p:nvSpPr>
            <p:spPr bwMode="auto">
              <a:xfrm>
                <a:off x="1193800" y="-1196975"/>
                <a:ext cx="11113" cy="11113"/>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1" y="1"/>
                      <a:pt x="0" y="3"/>
                      <a:pt x="2" y="2"/>
                    </a:cubicBezTo>
                    <a:cubicBezTo>
                      <a:pt x="0" y="1"/>
                      <a:pt x="3"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741">
                <a:extLst>
                  <a:ext uri="{FF2B5EF4-FFF2-40B4-BE49-F238E27FC236}">
                    <a16:creationId xmlns="" xmlns:a16="http://schemas.microsoft.com/office/drawing/2014/main" id="{52D7A60D-3D97-477B-B9C5-28E9C63CB62B}"/>
                  </a:ext>
                </a:extLst>
              </p:cNvPr>
              <p:cNvSpPr>
                <a:spLocks/>
              </p:cNvSpPr>
              <p:nvPr/>
            </p:nvSpPr>
            <p:spPr bwMode="auto">
              <a:xfrm>
                <a:off x="1096963" y="-1200150"/>
                <a:ext cx="85725" cy="14288"/>
              </a:xfrm>
              <a:custGeom>
                <a:avLst/>
                <a:gdLst>
                  <a:gd name="T0" fmla="*/ 23 w 23"/>
                  <a:gd name="T1" fmla="*/ 1 h 4"/>
                  <a:gd name="T2" fmla="*/ 5 w 23"/>
                  <a:gd name="T3" fmla="*/ 0 h 4"/>
                  <a:gd name="T4" fmla="*/ 0 w 23"/>
                  <a:gd name="T5" fmla="*/ 1 h 4"/>
                  <a:gd name="T6" fmla="*/ 9 w 23"/>
                  <a:gd name="T7" fmla="*/ 2 h 4"/>
                  <a:gd name="T8" fmla="*/ 10 w 23"/>
                  <a:gd name="T9" fmla="*/ 1 h 4"/>
                  <a:gd name="T10" fmla="*/ 19 w 23"/>
                  <a:gd name="T11" fmla="*/ 2 h 4"/>
                  <a:gd name="T12" fmla="*/ 22 w 23"/>
                  <a:gd name="T13" fmla="*/ 3 h 4"/>
                  <a:gd name="T14" fmla="*/ 21 w 23"/>
                  <a:gd name="T15" fmla="*/ 2 h 4"/>
                  <a:gd name="T16" fmla="*/ 23 w 2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
                    <a:moveTo>
                      <a:pt x="23" y="1"/>
                    </a:moveTo>
                    <a:cubicBezTo>
                      <a:pt x="5" y="0"/>
                      <a:pt x="5" y="0"/>
                      <a:pt x="5" y="0"/>
                    </a:cubicBezTo>
                    <a:cubicBezTo>
                      <a:pt x="3" y="0"/>
                      <a:pt x="0" y="1"/>
                      <a:pt x="0" y="1"/>
                    </a:cubicBezTo>
                    <a:cubicBezTo>
                      <a:pt x="3" y="3"/>
                      <a:pt x="6" y="2"/>
                      <a:pt x="9" y="2"/>
                    </a:cubicBezTo>
                    <a:cubicBezTo>
                      <a:pt x="10" y="1"/>
                      <a:pt x="10" y="1"/>
                      <a:pt x="10" y="1"/>
                    </a:cubicBezTo>
                    <a:cubicBezTo>
                      <a:pt x="12" y="2"/>
                      <a:pt x="16" y="0"/>
                      <a:pt x="19" y="2"/>
                    </a:cubicBezTo>
                    <a:cubicBezTo>
                      <a:pt x="20" y="3"/>
                      <a:pt x="22" y="4"/>
                      <a:pt x="22" y="3"/>
                    </a:cubicBezTo>
                    <a:cubicBezTo>
                      <a:pt x="21" y="2"/>
                      <a:pt x="21" y="2"/>
                      <a:pt x="21" y="2"/>
                    </a:cubicBezTo>
                    <a:cubicBezTo>
                      <a:pt x="22" y="1"/>
                      <a:pt x="23" y="2"/>
                      <a:pt x="2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742">
                <a:extLst>
                  <a:ext uri="{FF2B5EF4-FFF2-40B4-BE49-F238E27FC236}">
                    <a16:creationId xmlns="" xmlns:a16="http://schemas.microsoft.com/office/drawing/2014/main" id="{11CAD6E4-744E-4A1F-BEAF-3B83D3965754}"/>
                  </a:ext>
                </a:extLst>
              </p:cNvPr>
              <p:cNvSpPr>
                <a:spLocks/>
              </p:cNvSpPr>
              <p:nvPr/>
            </p:nvSpPr>
            <p:spPr bwMode="auto">
              <a:xfrm>
                <a:off x="1457325" y="-1155700"/>
                <a:ext cx="30163" cy="7938"/>
              </a:xfrm>
              <a:custGeom>
                <a:avLst/>
                <a:gdLst>
                  <a:gd name="T0" fmla="*/ 0 w 8"/>
                  <a:gd name="T1" fmla="*/ 0 h 2"/>
                  <a:gd name="T2" fmla="*/ 0 w 8"/>
                  <a:gd name="T3" fmla="*/ 1 h 2"/>
                  <a:gd name="T4" fmla="*/ 8 w 8"/>
                  <a:gd name="T5" fmla="*/ 1 h 2"/>
                  <a:gd name="T6" fmla="*/ 0 w 8"/>
                  <a:gd name="T7" fmla="*/ 0 h 2"/>
                </a:gdLst>
                <a:ahLst/>
                <a:cxnLst>
                  <a:cxn ang="0">
                    <a:pos x="T0" y="T1"/>
                  </a:cxn>
                  <a:cxn ang="0">
                    <a:pos x="T2" y="T3"/>
                  </a:cxn>
                  <a:cxn ang="0">
                    <a:pos x="T4" y="T5"/>
                  </a:cxn>
                  <a:cxn ang="0">
                    <a:pos x="T6" y="T7"/>
                  </a:cxn>
                </a:cxnLst>
                <a:rect l="0" t="0" r="r" b="b"/>
                <a:pathLst>
                  <a:path w="8" h="2">
                    <a:moveTo>
                      <a:pt x="0" y="0"/>
                    </a:moveTo>
                    <a:cubicBezTo>
                      <a:pt x="0" y="1"/>
                      <a:pt x="0" y="1"/>
                      <a:pt x="0" y="1"/>
                    </a:cubicBezTo>
                    <a:cubicBezTo>
                      <a:pt x="3" y="2"/>
                      <a:pt x="6" y="2"/>
                      <a:pt x="8" y="1"/>
                    </a:cubicBezTo>
                    <a:cubicBezTo>
                      <a:pt x="5" y="0"/>
                      <a:pt x="2" y="1"/>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743">
                <a:extLst>
                  <a:ext uri="{FF2B5EF4-FFF2-40B4-BE49-F238E27FC236}">
                    <a16:creationId xmlns="" xmlns:a16="http://schemas.microsoft.com/office/drawing/2014/main" id="{F655A12F-6D40-4768-A511-17A4D5314674}"/>
                  </a:ext>
                </a:extLst>
              </p:cNvPr>
              <p:cNvSpPr>
                <a:spLocks/>
              </p:cNvSpPr>
              <p:nvPr/>
            </p:nvSpPr>
            <p:spPr bwMode="auto">
              <a:xfrm>
                <a:off x="1273175" y="-1122363"/>
                <a:ext cx="25400" cy="4763"/>
              </a:xfrm>
              <a:custGeom>
                <a:avLst/>
                <a:gdLst>
                  <a:gd name="T0" fmla="*/ 0 w 16"/>
                  <a:gd name="T1" fmla="*/ 0 h 3"/>
                  <a:gd name="T2" fmla="*/ 16 w 16"/>
                  <a:gd name="T3" fmla="*/ 3 h 3"/>
                  <a:gd name="T4" fmla="*/ 0 w 16"/>
                  <a:gd name="T5" fmla="*/ 0 h 3"/>
                  <a:gd name="T6" fmla="*/ 0 w 16"/>
                  <a:gd name="T7" fmla="*/ 0 h 3"/>
                </a:gdLst>
                <a:ahLst/>
                <a:cxnLst>
                  <a:cxn ang="0">
                    <a:pos x="T0" y="T1"/>
                  </a:cxn>
                  <a:cxn ang="0">
                    <a:pos x="T2" y="T3"/>
                  </a:cxn>
                  <a:cxn ang="0">
                    <a:pos x="T4" y="T5"/>
                  </a:cxn>
                  <a:cxn ang="0">
                    <a:pos x="T6" y="T7"/>
                  </a:cxn>
                </a:cxnLst>
                <a:rect l="0" t="0" r="r" b="b"/>
                <a:pathLst>
                  <a:path w="16" h="3">
                    <a:moveTo>
                      <a:pt x="0" y="0"/>
                    </a:moveTo>
                    <a:lnTo>
                      <a:pt x="16" y="3"/>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744">
                <a:extLst>
                  <a:ext uri="{FF2B5EF4-FFF2-40B4-BE49-F238E27FC236}">
                    <a16:creationId xmlns="" xmlns:a16="http://schemas.microsoft.com/office/drawing/2014/main" id="{667FAEC0-F7C7-49E5-84D0-BDB1C4FFCD83}"/>
                  </a:ext>
                </a:extLst>
              </p:cNvPr>
              <p:cNvSpPr>
                <a:spLocks/>
              </p:cNvSpPr>
              <p:nvPr/>
            </p:nvSpPr>
            <p:spPr bwMode="auto">
              <a:xfrm>
                <a:off x="1235075" y="-1122363"/>
                <a:ext cx="15875" cy="7938"/>
              </a:xfrm>
              <a:custGeom>
                <a:avLst/>
                <a:gdLst>
                  <a:gd name="T0" fmla="*/ 4 w 4"/>
                  <a:gd name="T1" fmla="*/ 0 h 2"/>
                  <a:gd name="T2" fmla="*/ 4 w 4"/>
                  <a:gd name="T3" fmla="*/ 0 h 2"/>
                  <a:gd name="T4" fmla="*/ 0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4" y="0"/>
                      <a:pt x="4" y="0"/>
                      <a:pt x="4" y="0"/>
                    </a:cubicBezTo>
                    <a:cubicBezTo>
                      <a:pt x="0" y="0"/>
                      <a:pt x="0" y="0"/>
                      <a:pt x="0" y="0"/>
                    </a:cubicBezTo>
                    <a:cubicBezTo>
                      <a:pt x="1" y="0"/>
                      <a:pt x="3" y="2"/>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745">
                <a:extLst>
                  <a:ext uri="{FF2B5EF4-FFF2-40B4-BE49-F238E27FC236}">
                    <a16:creationId xmlns="" xmlns:a16="http://schemas.microsoft.com/office/drawing/2014/main" id="{7CC1AEC0-F7D2-454C-801E-4C5E4882B1FA}"/>
                  </a:ext>
                </a:extLst>
              </p:cNvPr>
              <p:cNvSpPr>
                <a:spLocks/>
              </p:cNvSpPr>
              <p:nvPr/>
            </p:nvSpPr>
            <p:spPr bwMode="auto">
              <a:xfrm>
                <a:off x="1025525" y="-1128713"/>
                <a:ext cx="11113" cy="3175"/>
              </a:xfrm>
              <a:custGeom>
                <a:avLst/>
                <a:gdLst>
                  <a:gd name="T0" fmla="*/ 3 w 3"/>
                  <a:gd name="T1" fmla="*/ 0 h 1"/>
                  <a:gd name="T2" fmla="*/ 3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3" y="0"/>
                      <a:pt x="3" y="0"/>
                    </a:cubicBezTo>
                    <a:cubicBezTo>
                      <a:pt x="0" y="0"/>
                      <a:pt x="0" y="0"/>
                      <a:pt x="0" y="0"/>
                    </a:cubicBezTo>
                    <a:cubicBezTo>
                      <a:pt x="1" y="1"/>
                      <a:pt x="2"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746">
                <a:extLst>
                  <a:ext uri="{FF2B5EF4-FFF2-40B4-BE49-F238E27FC236}">
                    <a16:creationId xmlns="" xmlns:a16="http://schemas.microsoft.com/office/drawing/2014/main" id="{6EA3C4D8-8121-4370-979E-F16FD1EF5469}"/>
                  </a:ext>
                </a:extLst>
              </p:cNvPr>
              <p:cNvSpPr>
                <a:spLocks/>
              </p:cNvSpPr>
              <p:nvPr/>
            </p:nvSpPr>
            <p:spPr bwMode="auto">
              <a:xfrm>
                <a:off x="101600" y="-1185863"/>
                <a:ext cx="14288" cy="3175"/>
              </a:xfrm>
              <a:custGeom>
                <a:avLst/>
                <a:gdLst>
                  <a:gd name="T0" fmla="*/ 0 w 9"/>
                  <a:gd name="T1" fmla="*/ 0 h 2"/>
                  <a:gd name="T2" fmla="*/ 9 w 9"/>
                  <a:gd name="T3" fmla="*/ 2 h 2"/>
                  <a:gd name="T4" fmla="*/ 5 w 9"/>
                  <a:gd name="T5" fmla="*/ 0 h 2"/>
                  <a:gd name="T6" fmla="*/ 0 w 9"/>
                  <a:gd name="T7" fmla="*/ 0 h 2"/>
                </a:gdLst>
                <a:ahLst/>
                <a:cxnLst>
                  <a:cxn ang="0">
                    <a:pos x="T0" y="T1"/>
                  </a:cxn>
                  <a:cxn ang="0">
                    <a:pos x="T2" y="T3"/>
                  </a:cxn>
                  <a:cxn ang="0">
                    <a:pos x="T4" y="T5"/>
                  </a:cxn>
                  <a:cxn ang="0">
                    <a:pos x="T6" y="T7"/>
                  </a:cxn>
                </a:cxnLst>
                <a:rect l="0" t="0" r="r" b="b"/>
                <a:pathLst>
                  <a:path w="9" h="2">
                    <a:moveTo>
                      <a:pt x="0" y="0"/>
                    </a:moveTo>
                    <a:lnTo>
                      <a:pt x="9" y="2"/>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747">
                <a:extLst>
                  <a:ext uri="{FF2B5EF4-FFF2-40B4-BE49-F238E27FC236}">
                    <a16:creationId xmlns="" xmlns:a16="http://schemas.microsoft.com/office/drawing/2014/main" id="{6D3CFFE2-5C66-46B6-88D2-3B5833A6D28E}"/>
                  </a:ext>
                </a:extLst>
              </p:cNvPr>
              <p:cNvSpPr>
                <a:spLocks/>
              </p:cNvSpPr>
              <p:nvPr/>
            </p:nvSpPr>
            <p:spPr bwMode="auto">
              <a:xfrm>
                <a:off x="1031875" y="-110648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748">
                <a:extLst>
                  <a:ext uri="{FF2B5EF4-FFF2-40B4-BE49-F238E27FC236}">
                    <a16:creationId xmlns="" xmlns:a16="http://schemas.microsoft.com/office/drawing/2014/main" id="{9D7A656C-59C4-4058-8A08-6E298D59E4EC}"/>
                  </a:ext>
                </a:extLst>
              </p:cNvPr>
              <p:cNvSpPr>
                <a:spLocks/>
              </p:cNvSpPr>
              <p:nvPr/>
            </p:nvSpPr>
            <p:spPr bwMode="auto">
              <a:xfrm>
                <a:off x="1025525" y="-1106488"/>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749">
                <a:extLst>
                  <a:ext uri="{FF2B5EF4-FFF2-40B4-BE49-F238E27FC236}">
                    <a16:creationId xmlns="" xmlns:a16="http://schemas.microsoft.com/office/drawing/2014/main" id="{66FA5092-B630-4B03-BC6B-DCEDE554B138}"/>
                  </a:ext>
                </a:extLst>
              </p:cNvPr>
              <p:cNvSpPr>
                <a:spLocks/>
              </p:cNvSpPr>
              <p:nvPr/>
            </p:nvSpPr>
            <p:spPr bwMode="auto">
              <a:xfrm>
                <a:off x="919163" y="-1111250"/>
                <a:ext cx="34925" cy="4763"/>
              </a:xfrm>
              <a:custGeom>
                <a:avLst/>
                <a:gdLst>
                  <a:gd name="T0" fmla="*/ 0 w 9"/>
                  <a:gd name="T1" fmla="*/ 1 h 1"/>
                  <a:gd name="T2" fmla="*/ 9 w 9"/>
                  <a:gd name="T3" fmla="*/ 1 h 1"/>
                  <a:gd name="T4" fmla="*/ 0 w 9"/>
                  <a:gd name="T5" fmla="*/ 1 h 1"/>
                </a:gdLst>
                <a:ahLst/>
                <a:cxnLst>
                  <a:cxn ang="0">
                    <a:pos x="T0" y="T1"/>
                  </a:cxn>
                  <a:cxn ang="0">
                    <a:pos x="T2" y="T3"/>
                  </a:cxn>
                  <a:cxn ang="0">
                    <a:pos x="T4" y="T5"/>
                  </a:cxn>
                </a:cxnLst>
                <a:rect l="0" t="0" r="r" b="b"/>
                <a:pathLst>
                  <a:path w="9" h="1">
                    <a:moveTo>
                      <a:pt x="0" y="1"/>
                    </a:moveTo>
                    <a:cubicBezTo>
                      <a:pt x="3" y="1"/>
                      <a:pt x="6" y="1"/>
                      <a:pt x="9" y="1"/>
                    </a:cubicBezTo>
                    <a:cubicBezTo>
                      <a:pt x="6" y="1"/>
                      <a:pt x="3" y="0"/>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750">
                <a:extLst>
                  <a:ext uri="{FF2B5EF4-FFF2-40B4-BE49-F238E27FC236}">
                    <a16:creationId xmlns="" xmlns:a16="http://schemas.microsoft.com/office/drawing/2014/main" id="{2B461691-32C1-4DFB-8763-61BC5C94B076}"/>
                  </a:ext>
                </a:extLst>
              </p:cNvPr>
              <p:cNvSpPr>
                <a:spLocks/>
              </p:cNvSpPr>
              <p:nvPr/>
            </p:nvSpPr>
            <p:spPr bwMode="auto">
              <a:xfrm>
                <a:off x="833438" y="-1111250"/>
                <a:ext cx="52388" cy="4763"/>
              </a:xfrm>
              <a:custGeom>
                <a:avLst/>
                <a:gdLst>
                  <a:gd name="T0" fmla="*/ 0 w 33"/>
                  <a:gd name="T1" fmla="*/ 0 h 3"/>
                  <a:gd name="T2" fmla="*/ 33 w 33"/>
                  <a:gd name="T3" fmla="*/ 3 h 3"/>
                  <a:gd name="T4" fmla="*/ 26 w 33"/>
                  <a:gd name="T5" fmla="*/ 0 h 3"/>
                  <a:gd name="T6" fmla="*/ 0 w 33"/>
                  <a:gd name="T7" fmla="*/ 0 h 3"/>
                </a:gdLst>
                <a:ahLst/>
                <a:cxnLst>
                  <a:cxn ang="0">
                    <a:pos x="T0" y="T1"/>
                  </a:cxn>
                  <a:cxn ang="0">
                    <a:pos x="T2" y="T3"/>
                  </a:cxn>
                  <a:cxn ang="0">
                    <a:pos x="T4" y="T5"/>
                  </a:cxn>
                  <a:cxn ang="0">
                    <a:pos x="T6" y="T7"/>
                  </a:cxn>
                </a:cxnLst>
                <a:rect l="0" t="0" r="r" b="b"/>
                <a:pathLst>
                  <a:path w="33" h="3">
                    <a:moveTo>
                      <a:pt x="0" y="0"/>
                    </a:moveTo>
                    <a:lnTo>
                      <a:pt x="33" y="3"/>
                    </a:lnTo>
                    <a:lnTo>
                      <a:pt x="26"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751">
                <a:extLst>
                  <a:ext uri="{FF2B5EF4-FFF2-40B4-BE49-F238E27FC236}">
                    <a16:creationId xmlns="" xmlns:a16="http://schemas.microsoft.com/office/drawing/2014/main" id="{640574AA-E550-48D4-A37C-40BA1C02A74C}"/>
                  </a:ext>
                </a:extLst>
              </p:cNvPr>
              <p:cNvSpPr>
                <a:spLocks/>
              </p:cNvSpPr>
              <p:nvPr/>
            </p:nvSpPr>
            <p:spPr bwMode="auto">
              <a:xfrm>
                <a:off x="781050" y="-1114425"/>
                <a:ext cx="19050" cy="7938"/>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2" y="1"/>
                      <a:pt x="3" y="2"/>
                      <a:pt x="5" y="2"/>
                    </a:cubicBezTo>
                    <a:cubicBezTo>
                      <a:pt x="3" y="1"/>
                      <a:pt x="1" y="0"/>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752">
                <a:extLst>
                  <a:ext uri="{FF2B5EF4-FFF2-40B4-BE49-F238E27FC236}">
                    <a16:creationId xmlns="" xmlns:a16="http://schemas.microsoft.com/office/drawing/2014/main" id="{37C24BD4-082F-47E9-B1F1-C37D4060E79B}"/>
                  </a:ext>
                </a:extLst>
              </p:cNvPr>
              <p:cNvSpPr>
                <a:spLocks/>
              </p:cNvSpPr>
              <p:nvPr/>
            </p:nvSpPr>
            <p:spPr bwMode="auto">
              <a:xfrm>
                <a:off x="800100" y="-1111250"/>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1" y="1"/>
                      <a:pt x="2" y="1"/>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753">
                <a:extLst>
                  <a:ext uri="{FF2B5EF4-FFF2-40B4-BE49-F238E27FC236}">
                    <a16:creationId xmlns="" xmlns:a16="http://schemas.microsoft.com/office/drawing/2014/main" id="{86E5A73E-FCE6-47DC-B64B-63197753B644}"/>
                  </a:ext>
                </a:extLst>
              </p:cNvPr>
              <p:cNvSpPr>
                <a:spLocks/>
              </p:cNvSpPr>
              <p:nvPr/>
            </p:nvSpPr>
            <p:spPr bwMode="auto">
              <a:xfrm>
                <a:off x="731838" y="-1111250"/>
                <a:ext cx="46038" cy="4763"/>
              </a:xfrm>
              <a:custGeom>
                <a:avLst/>
                <a:gdLst>
                  <a:gd name="T0" fmla="*/ 0 w 12"/>
                  <a:gd name="T1" fmla="*/ 1 h 1"/>
                  <a:gd name="T2" fmla="*/ 12 w 12"/>
                  <a:gd name="T3" fmla="*/ 1 h 1"/>
                  <a:gd name="T4" fmla="*/ 0 w 12"/>
                  <a:gd name="T5" fmla="*/ 1 h 1"/>
                </a:gdLst>
                <a:ahLst/>
                <a:cxnLst>
                  <a:cxn ang="0">
                    <a:pos x="T0" y="T1"/>
                  </a:cxn>
                  <a:cxn ang="0">
                    <a:pos x="T2" y="T3"/>
                  </a:cxn>
                  <a:cxn ang="0">
                    <a:pos x="T4" y="T5"/>
                  </a:cxn>
                </a:cxnLst>
                <a:rect l="0" t="0" r="r" b="b"/>
                <a:pathLst>
                  <a:path w="12" h="1">
                    <a:moveTo>
                      <a:pt x="0" y="1"/>
                    </a:moveTo>
                    <a:cubicBezTo>
                      <a:pt x="12" y="1"/>
                      <a:pt x="12" y="1"/>
                      <a:pt x="12" y="1"/>
                    </a:cubicBezTo>
                    <a:cubicBezTo>
                      <a:pt x="8" y="0"/>
                      <a:pt x="4"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754">
                <a:extLst>
                  <a:ext uri="{FF2B5EF4-FFF2-40B4-BE49-F238E27FC236}">
                    <a16:creationId xmlns="" xmlns:a16="http://schemas.microsoft.com/office/drawing/2014/main" id="{1068B71D-F07B-40BC-95DD-77EF26483E57}"/>
                  </a:ext>
                </a:extLst>
              </p:cNvPr>
              <p:cNvSpPr>
                <a:spLocks/>
              </p:cNvSpPr>
              <p:nvPr/>
            </p:nvSpPr>
            <p:spPr bwMode="auto">
              <a:xfrm>
                <a:off x="654050" y="-1111250"/>
                <a:ext cx="66675" cy="4763"/>
              </a:xfrm>
              <a:custGeom>
                <a:avLst/>
                <a:gdLst>
                  <a:gd name="T0" fmla="*/ 0 w 18"/>
                  <a:gd name="T1" fmla="*/ 0 h 1"/>
                  <a:gd name="T2" fmla="*/ 18 w 18"/>
                  <a:gd name="T3" fmla="*/ 0 h 1"/>
                  <a:gd name="T4" fmla="*/ 0 w 18"/>
                  <a:gd name="T5" fmla="*/ 0 h 1"/>
                </a:gdLst>
                <a:ahLst/>
                <a:cxnLst>
                  <a:cxn ang="0">
                    <a:pos x="T0" y="T1"/>
                  </a:cxn>
                  <a:cxn ang="0">
                    <a:pos x="T2" y="T3"/>
                  </a:cxn>
                  <a:cxn ang="0">
                    <a:pos x="T4" y="T5"/>
                  </a:cxn>
                </a:cxnLst>
                <a:rect l="0" t="0" r="r" b="b"/>
                <a:pathLst>
                  <a:path w="18" h="1">
                    <a:moveTo>
                      <a:pt x="0" y="0"/>
                    </a:moveTo>
                    <a:cubicBezTo>
                      <a:pt x="6" y="1"/>
                      <a:pt x="13" y="1"/>
                      <a:pt x="18" y="0"/>
                    </a:cubicBezTo>
                    <a:cubicBezTo>
                      <a:pt x="12" y="0"/>
                      <a:pt x="6"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755">
                <a:extLst>
                  <a:ext uri="{FF2B5EF4-FFF2-40B4-BE49-F238E27FC236}">
                    <a16:creationId xmlns="" xmlns:a16="http://schemas.microsoft.com/office/drawing/2014/main" id="{CD5068FD-519E-4C41-A253-C35B95400746}"/>
                  </a:ext>
                </a:extLst>
              </p:cNvPr>
              <p:cNvSpPr>
                <a:spLocks/>
              </p:cNvSpPr>
              <p:nvPr/>
            </p:nvSpPr>
            <p:spPr bwMode="auto">
              <a:xfrm>
                <a:off x="619125" y="-1111250"/>
                <a:ext cx="34925" cy="0"/>
              </a:xfrm>
              <a:custGeom>
                <a:avLst/>
                <a:gdLst>
                  <a:gd name="T0" fmla="*/ 9 w 9"/>
                  <a:gd name="T1" fmla="*/ 0 w 9"/>
                  <a:gd name="T2" fmla="*/ 9 w 9"/>
                </a:gdLst>
                <a:ahLst/>
                <a:cxnLst>
                  <a:cxn ang="0">
                    <a:pos x="T0" y="0"/>
                  </a:cxn>
                  <a:cxn ang="0">
                    <a:pos x="T1" y="0"/>
                  </a:cxn>
                  <a:cxn ang="0">
                    <a:pos x="T2" y="0"/>
                  </a:cxn>
                </a:cxnLst>
                <a:rect l="0" t="0" r="r" b="b"/>
                <a:pathLst>
                  <a:path w="9">
                    <a:moveTo>
                      <a:pt x="9" y="0"/>
                    </a:moveTo>
                    <a:cubicBezTo>
                      <a:pt x="6" y="0"/>
                      <a:pt x="3" y="0"/>
                      <a:pt x="0" y="0"/>
                    </a:cubicBezTo>
                    <a:cubicBezTo>
                      <a:pt x="3" y="0"/>
                      <a:pt x="6" y="0"/>
                      <a:pt x="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756">
                <a:extLst>
                  <a:ext uri="{FF2B5EF4-FFF2-40B4-BE49-F238E27FC236}">
                    <a16:creationId xmlns="" xmlns:a16="http://schemas.microsoft.com/office/drawing/2014/main" id="{15C60122-91C4-4F62-A68B-43B93D6A3798}"/>
                  </a:ext>
                </a:extLst>
              </p:cNvPr>
              <p:cNvSpPr>
                <a:spLocks/>
              </p:cNvSpPr>
              <p:nvPr/>
            </p:nvSpPr>
            <p:spPr bwMode="auto">
              <a:xfrm>
                <a:off x="547688" y="-1111250"/>
                <a:ext cx="46038" cy="4763"/>
              </a:xfrm>
              <a:custGeom>
                <a:avLst/>
                <a:gdLst>
                  <a:gd name="T0" fmla="*/ 0 w 29"/>
                  <a:gd name="T1" fmla="*/ 0 h 3"/>
                  <a:gd name="T2" fmla="*/ 29 w 29"/>
                  <a:gd name="T3" fmla="*/ 3 h 3"/>
                  <a:gd name="T4" fmla="*/ 12 w 29"/>
                  <a:gd name="T5" fmla="*/ 0 h 3"/>
                  <a:gd name="T6" fmla="*/ 0 w 29"/>
                  <a:gd name="T7" fmla="*/ 0 h 3"/>
                </a:gdLst>
                <a:ahLst/>
                <a:cxnLst>
                  <a:cxn ang="0">
                    <a:pos x="T0" y="T1"/>
                  </a:cxn>
                  <a:cxn ang="0">
                    <a:pos x="T2" y="T3"/>
                  </a:cxn>
                  <a:cxn ang="0">
                    <a:pos x="T4" y="T5"/>
                  </a:cxn>
                  <a:cxn ang="0">
                    <a:pos x="T6" y="T7"/>
                  </a:cxn>
                </a:cxnLst>
                <a:rect l="0" t="0" r="r" b="b"/>
                <a:pathLst>
                  <a:path w="29" h="3">
                    <a:moveTo>
                      <a:pt x="0" y="0"/>
                    </a:moveTo>
                    <a:lnTo>
                      <a:pt x="29" y="3"/>
                    </a:lnTo>
                    <a:lnTo>
                      <a:pt x="12"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7" name="组合 216">
              <a:extLst>
                <a:ext uri="{FF2B5EF4-FFF2-40B4-BE49-F238E27FC236}">
                  <a16:creationId xmlns="" xmlns:a16="http://schemas.microsoft.com/office/drawing/2014/main" id="{62E63F43-694A-4FD6-B258-597F6D717E7D}"/>
                </a:ext>
              </a:extLst>
            </p:cNvPr>
            <p:cNvGrpSpPr/>
            <p:nvPr/>
          </p:nvGrpSpPr>
          <p:grpSpPr>
            <a:xfrm>
              <a:off x="777195" y="3315816"/>
              <a:ext cx="1989137" cy="558801"/>
              <a:chOff x="7938" y="-1065213"/>
              <a:chExt cx="1989137" cy="558801"/>
            </a:xfrm>
          </p:grpSpPr>
          <p:sp>
            <p:nvSpPr>
              <p:cNvPr id="218" name="Freeform 757">
                <a:extLst>
                  <a:ext uri="{FF2B5EF4-FFF2-40B4-BE49-F238E27FC236}">
                    <a16:creationId xmlns="" xmlns:a16="http://schemas.microsoft.com/office/drawing/2014/main" id="{ACED4D9F-5C99-45D9-A5F6-1BA0F9BDBB8B}"/>
                  </a:ext>
                </a:extLst>
              </p:cNvPr>
              <p:cNvSpPr>
                <a:spLocks/>
              </p:cNvSpPr>
              <p:nvPr/>
            </p:nvSpPr>
            <p:spPr bwMode="auto">
              <a:xfrm>
                <a:off x="1543050" y="-998538"/>
                <a:ext cx="198438" cy="19050"/>
              </a:xfrm>
              <a:custGeom>
                <a:avLst/>
                <a:gdLst>
                  <a:gd name="T0" fmla="*/ 9 w 53"/>
                  <a:gd name="T1" fmla="*/ 2 h 5"/>
                  <a:gd name="T2" fmla="*/ 48 w 53"/>
                  <a:gd name="T3" fmla="*/ 5 h 5"/>
                  <a:gd name="T4" fmla="*/ 53 w 53"/>
                  <a:gd name="T5" fmla="*/ 5 h 5"/>
                  <a:gd name="T6" fmla="*/ 0 w 53"/>
                  <a:gd name="T7" fmla="*/ 0 h 5"/>
                  <a:gd name="T8" fmla="*/ 9 w 53"/>
                  <a:gd name="T9" fmla="*/ 2 h 5"/>
                </a:gdLst>
                <a:ahLst/>
                <a:cxnLst>
                  <a:cxn ang="0">
                    <a:pos x="T0" y="T1"/>
                  </a:cxn>
                  <a:cxn ang="0">
                    <a:pos x="T2" y="T3"/>
                  </a:cxn>
                  <a:cxn ang="0">
                    <a:pos x="T4" y="T5"/>
                  </a:cxn>
                  <a:cxn ang="0">
                    <a:pos x="T6" y="T7"/>
                  </a:cxn>
                  <a:cxn ang="0">
                    <a:pos x="T8" y="T9"/>
                  </a:cxn>
                </a:cxnLst>
                <a:rect l="0" t="0" r="r" b="b"/>
                <a:pathLst>
                  <a:path w="53" h="5">
                    <a:moveTo>
                      <a:pt x="9" y="2"/>
                    </a:moveTo>
                    <a:cubicBezTo>
                      <a:pt x="48" y="5"/>
                      <a:pt x="48" y="5"/>
                      <a:pt x="48" y="5"/>
                    </a:cubicBezTo>
                    <a:cubicBezTo>
                      <a:pt x="53" y="5"/>
                      <a:pt x="53" y="5"/>
                      <a:pt x="53" y="5"/>
                    </a:cubicBezTo>
                    <a:cubicBezTo>
                      <a:pt x="35" y="3"/>
                      <a:pt x="18" y="0"/>
                      <a:pt x="0" y="0"/>
                    </a:cubicBezTo>
                    <a:cubicBezTo>
                      <a:pt x="2" y="2"/>
                      <a:pt x="7" y="0"/>
                      <a:pt x="9"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758">
                <a:extLst>
                  <a:ext uri="{FF2B5EF4-FFF2-40B4-BE49-F238E27FC236}">
                    <a16:creationId xmlns="" xmlns:a16="http://schemas.microsoft.com/office/drawing/2014/main" id="{E5860A65-2133-4924-8063-8C0BAB5B83AA}"/>
                  </a:ext>
                </a:extLst>
              </p:cNvPr>
              <p:cNvSpPr>
                <a:spLocks/>
              </p:cNvSpPr>
              <p:nvPr/>
            </p:nvSpPr>
            <p:spPr bwMode="auto">
              <a:xfrm>
                <a:off x="1114425" y="-1020763"/>
                <a:ext cx="71438" cy="3175"/>
              </a:xfrm>
              <a:custGeom>
                <a:avLst/>
                <a:gdLst>
                  <a:gd name="T0" fmla="*/ 19 w 19"/>
                  <a:gd name="T1" fmla="*/ 0 h 1"/>
                  <a:gd name="T2" fmla="*/ 0 w 19"/>
                  <a:gd name="T3" fmla="*/ 0 h 1"/>
                  <a:gd name="T4" fmla="*/ 19 w 19"/>
                  <a:gd name="T5" fmla="*/ 0 h 1"/>
                </a:gdLst>
                <a:ahLst/>
                <a:cxnLst>
                  <a:cxn ang="0">
                    <a:pos x="T0" y="T1"/>
                  </a:cxn>
                  <a:cxn ang="0">
                    <a:pos x="T2" y="T3"/>
                  </a:cxn>
                  <a:cxn ang="0">
                    <a:pos x="T4" y="T5"/>
                  </a:cxn>
                </a:cxnLst>
                <a:rect l="0" t="0" r="r" b="b"/>
                <a:pathLst>
                  <a:path w="19" h="1">
                    <a:moveTo>
                      <a:pt x="19" y="0"/>
                    </a:moveTo>
                    <a:cubicBezTo>
                      <a:pt x="12" y="0"/>
                      <a:pt x="6" y="0"/>
                      <a:pt x="0" y="0"/>
                    </a:cubicBezTo>
                    <a:cubicBezTo>
                      <a:pt x="7" y="1"/>
                      <a:pt x="13" y="0"/>
                      <a:pt x="1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759">
                <a:extLst>
                  <a:ext uri="{FF2B5EF4-FFF2-40B4-BE49-F238E27FC236}">
                    <a16:creationId xmlns="" xmlns:a16="http://schemas.microsoft.com/office/drawing/2014/main" id="{D88B1540-4820-4699-AC7B-5D38D23F7AF1}"/>
                  </a:ext>
                </a:extLst>
              </p:cNvPr>
              <p:cNvSpPr>
                <a:spLocks/>
              </p:cNvSpPr>
              <p:nvPr/>
            </p:nvSpPr>
            <p:spPr bwMode="auto">
              <a:xfrm>
                <a:off x="476250" y="-1046163"/>
                <a:ext cx="15875" cy="6350"/>
              </a:xfrm>
              <a:custGeom>
                <a:avLst/>
                <a:gdLst>
                  <a:gd name="T0" fmla="*/ 4 w 4"/>
                  <a:gd name="T1" fmla="*/ 0 h 2"/>
                  <a:gd name="T2" fmla="*/ 0 w 4"/>
                  <a:gd name="T3" fmla="*/ 0 h 2"/>
                  <a:gd name="T4" fmla="*/ 4 w 4"/>
                  <a:gd name="T5" fmla="*/ 0 h 2"/>
                </a:gdLst>
                <a:ahLst/>
                <a:cxnLst>
                  <a:cxn ang="0">
                    <a:pos x="T0" y="T1"/>
                  </a:cxn>
                  <a:cxn ang="0">
                    <a:pos x="T2" y="T3"/>
                  </a:cxn>
                  <a:cxn ang="0">
                    <a:pos x="T4" y="T5"/>
                  </a:cxn>
                </a:cxnLst>
                <a:rect l="0" t="0" r="r" b="b"/>
                <a:pathLst>
                  <a:path w="4" h="2">
                    <a:moveTo>
                      <a:pt x="4" y="0"/>
                    </a:moveTo>
                    <a:cubicBezTo>
                      <a:pt x="0" y="0"/>
                      <a:pt x="0" y="0"/>
                      <a:pt x="0" y="0"/>
                    </a:cubicBezTo>
                    <a:cubicBezTo>
                      <a:pt x="0" y="2"/>
                      <a:pt x="3" y="2"/>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760">
                <a:extLst>
                  <a:ext uri="{FF2B5EF4-FFF2-40B4-BE49-F238E27FC236}">
                    <a16:creationId xmlns="" xmlns:a16="http://schemas.microsoft.com/office/drawing/2014/main" id="{BF982119-ACCC-4E84-86EC-23D681C84739}"/>
                  </a:ext>
                </a:extLst>
              </p:cNvPr>
              <p:cNvSpPr>
                <a:spLocks/>
              </p:cNvSpPr>
              <p:nvPr/>
            </p:nvSpPr>
            <p:spPr bwMode="auto">
              <a:xfrm>
                <a:off x="1892300" y="-7842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761">
                <a:extLst>
                  <a:ext uri="{FF2B5EF4-FFF2-40B4-BE49-F238E27FC236}">
                    <a16:creationId xmlns="" xmlns:a16="http://schemas.microsoft.com/office/drawing/2014/main" id="{1A02AFCE-6422-4EC9-99CA-B833DEF8D476}"/>
                  </a:ext>
                </a:extLst>
              </p:cNvPr>
              <p:cNvSpPr>
                <a:spLocks/>
              </p:cNvSpPr>
              <p:nvPr/>
            </p:nvSpPr>
            <p:spPr bwMode="auto">
              <a:xfrm>
                <a:off x="1738313" y="-8747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762">
                <a:extLst>
                  <a:ext uri="{FF2B5EF4-FFF2-40B4-BE49-F238E27FC236}">
                    <a16:creationId xmlns="" xmlns:a16="http://schemas.microsoft.com/office/drawing/2014/main" id="{2E8093D5-34E0-4BBB-AA55-661C174667D6}"/>
                  </a:ext>
                </a:extLst>
              </p:cNvPr>
              <p:cNvSpPr>
                <a:spLocks/>
              </p:cNvSpPr>
              <p:nvPr/>
            </p:nvSpPr>
            <p:spPr bwMode="auto">
              <a:xfrm>
                <a:off x="1817688" y="-641350"/>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763">
                <a:extLst>
                  <a:ext uri="{FF2B5EF4-FFF2-40B4-BE49-F238E27FC236}">
                    <a16:creationId xmlns="" xmlns:a16="http://schemas.microsoft.com/office/drawing/2014/main" id="{AD5D361A-41AD-443F-AEF5-EE2BBC597A6A}"/>
                  </a:ext>
                </a:extLst>
              </p:cNvPr>
              <p:cNvSpPr>
                <a:spLocks/>
              </p:cNvSpPr>
              <p:nvPr/>
            </p:nvSpPr>
            <p:spPr bwMode="auto">
              <a:xfrm>
                <a:off x="22225" y="-79216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764">
                <a:extLst>
                  <a:ext uri="{FF2B5EF4-FFF2-40B4-BE49-F238E27FC236}">
                    <a16:creationId xmlns="" xmlns:a16="http://schemas.microsoft.com/office/drawing/2014/main" id="{ED55FCC3-177F-427F-A526-0F5BBEB60E11}"/>
                  </a:ext>
                </a:extLst>
              </p:cNvPr>
              <p:cNvSpPr>
                <a:spLocks noEditPoints="1"/>
              </p:cNvSpPr>
              <p:nvPr/>
            </p:nvSpPr>
            <p:spPr bwMode="auto">
              <a:xfrm>
                <a:off x="7938" y="-1004888"/>
                <a:ext cx="1966913" cy="490538"/>
              </a:xfrm>
              <a:custGeom>
                <a:avLst/>
                <a:gdLst>
                  <a:gd name="T0" fmla="*/ 489 w 524"/>
                  <a:gd name="T1" fmla="*/ 105 h 131"/>
                  <a:gd name="T2" fmla="*/ 456 w 524"/>
                  <a:gd name="T3" fmla="*/ 104 h 131"/>
                  <a:gd name="T4" fmla="*/ 439 w 524"/>
                  <a:gd name="T5" fmla="*/ 103 h 131"/>
                  <a:gd name="T6" fmla="*/ 450 w 524"/>
                  <a:gd name="T7" fmla="*/ 98 h 131"/>
                  <a:gd name="T8" fmla="*/ 458 w 524"/>
                  <a:gd name="T9" fmla="*/ 94 h 131"/>
                  <a:gd name="T10" fmla="*/ 497 w 524"/>
                  <a:gd name="T11" fmla="*/ 87 h 131"/>
                  <a:gd name="T12" fmla="*/ 509 w 524"/>
                  <a:gd name="T13" fmla="*/ 77 h 131"/>
                  <a:gd name="T14" fmla="*/ 522 w 524"/>
                  <a:gd name="T15" fmla="*/ 69 h 131"/>
                  <a:gd name="T16" fmla="*/ 515 w 524"/>
                  <a:gd name="T17" fmla="*/ 64 h 131"/>
                  <a:gd name="T18" fmla="*/ 500 w 524"/>
                  <a:gd name="T19" fmla="*/ 60 h 131"/>
                  <a:gd name="T20" fmla="*/ 494 w 524"/>
                  <a:gd name="T21" fmla="*/ 56 h 131"/>
                  <a:gd name="T22" fmla="*/ 492 w 524"/>
                  <a:gd name="T23" fmla="*/ 48 h 131"/>
                  <a:gd name="T24" fmla="*/ 468 w 524"/>
                  <a:gd name="T25" fmla="*/ 47 h 131"/>
                  <a:gd name="T26" fmla="*/ 490 w 524"/>
                  <a:gd name="T27" fmla="*/ 41 h 131"/>
                  <a:gd name="T28" fmla="*/ 468 w 524"/>
                  <a:gd name="T29" fmla="*/ 36 h 131"/>
                  <a:gd name="T30" fmla="*/ 442 w 524"/>
                  <a:gd name="T31" fmla="*/ 34 h 131"/>
                  <a:gd name="T32" fmla="*/ 306 w 524"/>
                  <a:gd name="T33" fmla="*/ 25 h 131"/>
                  <a:gd name="T34" fmla="*/ 383 w 524"/>
                  <a:gd name="T35" fmla="*/ 27 h 131"/>
                  <a:gd name="T36" fmla="*/ 442 w 524"/>
                  <a:gd name="T37" fmla="*/ 25 h 131"/>
                  <a:gd name="T38" fmla="*/ 499 w 524"/>
                  <a:gd name="T39" fmla="*/ 23 h 131"/>
                  <a:gd name="T40" fmla="*/ 323 w 524"/>
                  <a:gd name="T41" fmla="*/ 8 h 131"/>
                  <a:gd name="T42" fmla="*/ 25 w 524"/>
                  <a:gd name="T43" fmla="*/ 3 h 131"/>
                  <a:gd name="T44" fmla="*/ 11 w 524"/>
                  <a:gd name="T45" fmla="*/ 14 h 131"/>
                  <a:gd name="T46" fmla="*/ 16 w 524"/>
                  <a:gd name="T47" fmla="*/ 19 h 131"/>
                  <a:gd name="T48" fmla="*/ 32 w 524"/>
                  <a:gd name="T49" fmla="*/ 32 h 131"/>
                  <a:gd name="T50" fmla="*/ 4 w 524"/>
                  <a:gd name="T51" fmla="*/ 32 h 131"/>
                  <a:gd name="T52" fmla="*/ 13 w 524"/>
                  <a:gd name="T53" fmla="*/ 42 h 131"/>
                  <a:gd name="T54" fmla="*/ 51 w 524"/>
                  <a:gd name="T55" fmla="*/ 57 h 131"/>
                  <a:gd name="T56" fmla="*/ 5 w 524"/>
                  <a:gd name="T57" fmla="*/ 57 h 131"/>
                  <a:gd name="T58" fmla="*/ 17 w 524"/>
                  <a:gd name="T59" fmla="*/ 67 h 131"/>
                  <a:gd name="T60" fmla="*/ 13 w 524"/>
                  <a:gd name="T61" fmla="*/ 72 h 131"/>
                  <a:gd name="T62" fmla="*/ 39 w 524"/>
                  <a:gd name="T63" fmla="*/ 84 h 131"/>
                  <a:gd name="T64" fmla="*/ 41 w 524"/>
                  <a:gd name="T65" fmla="*/ 93 h 131"/>
                  <a:gd name="T66" fmla="*/ 50 w 524"/>
                  <a:gd name="T67" fmla="*/ 98 h 131"/>
                  <a:gd name="T68" fmla="*/ 13 w 524"/>
                  <a:gd name="T69" fmla="*/ 92 h 131"/>
                  <a:gd name="T70" fmla="*/ 34 w 524"/>
                  <a:gd name="T71" fmla="*/ 104 h 131"/>
                  <a:gd name="T72" fmla="*/ 71 w 524"/>
                  <a:gd name="T73" fmla="*/ 114 h 131"/>
                  <a:gd name="T74" fmla="*/ 75 w 524"/>
                  <a:gd name="T75" fmla="*/ 113 h 131"/>
                  <a:gd name="T76" fmla="*/ 256 w 524"/>
                  <a:gd name="T77" fmla="*/ 124 h 131"/>
                  <a:gd name="T78" fmla="*/ 407 w 524"/>
                  <a:gd name="T79" fmla="*/ 130 h 131"/>
                  <a:gd name="T80" fmla="*/ 263 w 524"/>
                  <a:gd name="T81" fmla="*/ 124 h 131"/>
                  <a:gd name="T82" fmla="*/ 178 w 524"/>
                  <a:gd name="T83" fmla="*/ 117 h 131"/>
                  <a:gd name="T84" fmla="*/ 485 w 524"/>
                  <a:gd name="T85" fmla="*/ 120 h 131"/>
                  <a:gd name="T86" fmla="*/ 452 w 524"/>
                  <a:gd name="T87" fmla="*/ 118 h 131"/>
                  <a:gd name="T88" fmla="*/ 509 w 524"/>
                  <a:gd name="T89" fmla="*/ 108 h 131"/>
                  <a:gd name="T90" fmla="*/ 466 w 524"/>
                  <a:gd name="T91" fmla="*/ 62 h 131"/>
                  <a:gd name="T92" fmla="*/ 22 w 524"/>
                  <a:gd name="T93" fmla="*/ 33 h 131"/>
                  <a:gd name="T94" fmla="*/ 31 w 524"/>
                  <a:gd name="T95" fmla="*/ 79 h 131"/>
                  <a:gd name="T96" fmla="*/ 81 w 524"/>
                  <a:gd name="T97" fmla="*/ 20 h 131"/>
                  <a:gd name="T98" fmla="*/ 285 w 524"/>
                  <a:gd name="T99" fmla="*/ 24 h 131"/>
                  <a:gd name="T100" fmla="*/ 407 w 524"/>
                  <a:gd name="T101" fmla="*/ 10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4" h="131">
                    <a:moveTo>
                      <a:pt x="509" y="108"/>
                    </a:moveTo>
                    <a:cubicBezTo>
                      <a:pt x="507" y="109"/>
                      <a:pt x="503" y="108"/>
                      <a:pt x="502" y="107"/>
                    </a:cubicBezTo>
                    <a:cubicBezTo>
                      <a:pt x="488" y="111"/>
                      <a:pt x="473" y="110"/>
                      <a:pt x="458" y="109"/>
                    </a:cubicBezTo>
                    <a:cubicBezTo>
                      <a:pt x="467" y="106"/>
                      <a:pt x="480" y="109"/>
                      <a:pt x="489" y="105"/>
                    </a:cubicBezTo>
                    <a:cubicBezTo>
                      <a:pt x="481" y="105"/>
                      <a:pt x="474" y="105"/>
                      <a:pt x="467" y="105"/>
                    </a:cubicBezTo>
                    <a:cubicBezTo>
                      <a:pt x="467" y="105"/>
                      <a:pt x="467" y="105"/>
                      <a:pt x="467" y="105"/>
                    </a:cubicBezTo>
                    <a:cubicBezTo>
                      <a:pt x="466" y="108"/>
                      <a:pt x="464" y="102"/>
                      <a:pt x="461" y="105"/>
                    </a:cubicBezTo>
                    <a:cubicBezTo>
                      <a:pt x="460" y="104"/>
                      <a:pt x="456" y="106"/>
                      <a:pt x="456" y="104"/>
                    </a:cubicBezTo>
                    <a:cubicBezTo>
                      <a:pt x="442" y="104"/>
                      <a:pt x="427" y="105"/>
                      <a:pt x="413" y="103"/>
                    </a:cubicBezTo>
                    <a:cubicBezTo>
                      <a:pt x="415" y="102"/>
                      <a:pt x="415" y="102"/>
                      <a:pt x="415" y="102"/>
                    </a:cubicBezTo>
                    <a:cubicBezTo>
                      <a:pt x="423" y="101"/>
                      <a:pt x="432" y="102"/>
                      <a:pt x="439" y="102"/>
                    </a:cubicBezTo>
                    <a:cubicBezTo>
                      <a:pt x="439" y="103"/>
                      <a:pt x="439" y="103"/>
                      <a:pt x="439" y="103"/>
                    </a:cubicBezTo>
                    <a:cubicBezTo>
                      <a:pt x="441" y="103"/>
                      <a:pt x="441" y="103"/>
                      <a:pt x="441" y="103"/>
                    </a:cubicBezTo>
                    <a:cubicBezTo>
                      <a:pt x="442" y="99"/>
                      <a:pt x="448" y="103"/>
                      <a:pt x="451" y="100"/>
                    </a:cubicBezTo>
                    <a:cubicBezTo>
                      <a:pt x="449" y="99"/>
                      <a:pt x="449" y="99"/>
                      <a:pt x="449" y="99"/>
                    </a:cubicBezTo>
                    <a:cubicBezTo>
                      <a:pt x="450" y="98"/>
                      <a:pt x="450" y="98"/>
                      <a:pt x="450" y="98"/>
                    </a:cubicBezTo>
                    <a:cubicBezTo>
                      <a:pt x="462" y="99"/>
                      <a:pt x="472" y="97"/>
                      <a:pt x="482" y="97"/>
                    </a:cubicBezTo>
                    <a:cubicBezTo>
                      <a:pt x="481" y="96"/>
                      <a:pt x="480" y="96"/>
                      <a:pt x="479" y="95"/>
                    </a:cubicBezTo>
                    <a:cubicBezTo>
                      <a:pt x="473" y="96"/>
                      <a:pt x="465" y="95"/>
                      <a:pt x="459" y="95"/>
                    </a:cubicBezTo>
                    <a:cubicBezTo>
                      <a:pt x="458" y="94"/>
                      <a:pt x="458" y="94"/>
                      <a:pt x="458" y="94"/>
                    </a:cubicBezTo>
                    <a:cubicBezTo>
                      <a:pt x="466" y="93"/>
                      <a:pt x="475" y="94"/>
                      <a:pt x="483" y="92"/>
                    </a:cubicBezTo>
                    <a:cubicBezTo>
                      <a:pt x="487" y="92"/>
                      <a:pt x="492" y="91"/>
                      <a:pt x="495" y="90"/>
                    </a:cubicBezTo>
                    <a:cubicBezTo>
                      <a:pt x="490" y="88"/>
                      <a:pt x="484" y="91"/>
                      <a:pt x="479" y="90"/>
                    </a:cubicBezTo>
                    <a:cubicBezTo>
                      <a:pt x="484" y="88"/>
                      <a:pt x="491" y="88"/>
                      <a:pt x="497" y="87"/>
                    </a:cubicBezTo>
                    <a:cubicBezTo>
                      <a:pt x="499" y="88"/>
                      <a:pt x="500" y="84"/>
                      <a:pt x="503" y="86"/>
                    </a:cubicBezTo>
                    <a:cubicBezTo>
                      <a:pt x="507" y="81"/>
                      <a:pt x="516" y="84"/>
                      <a:pt x="522" y="81"/>
                    </a:cubicBezTo>
                    <a:cubicBezTo>
                      <a:pt x="514" y="80"/>
                      <a:pt x="502" y="81"/>
                      <a:pt x="492" y="80"/>
                    </a:cubicBezTo>
                    <a:cubicBezTo>
                      <a:pt x="497" y="77"/>
                      <a:pt x="504" y="78"/>
                      <a:pt x="509" y="77"/>
                    </a:cubicBezTo>
                    <a:cubicBezTo>
                      <a:pt x="496" y="76"/>
                      <a:pt x="483" y="83"/>
                      <a:pt x="471" y="77"/>
                    </a:cubicBezTo>
                    <a:cubicBezTo>
                      <a:pt x="478" y="77"/>
                      <a:pt x="484" y="74"/>
                      <a:pt x="491" y="73"/>
                    </a:cubicBezTo>
                    <a:cubicBezTo>
                      <a:pt x="493" y="71"/>
                      <a:pt x="493" y="71"/>
                      <a:pt x="493" y="71"/>
                    </a:cubicBezTo>
                    <a:cubicBezTo>
                      <a:pt x="502" y="69"/>
                      <a:pt x="513" y="70"/>
                      <a:pt x="522" y="69"/>
                    </a:cubicBezTo>
                    <a:cubicBezTo>
                      <a:pt x="524" y="69"/>
                      <a:pt x="524" y="69"/>
                      <a:pt x="524" y="69"/>
                    </a:cubicBezTo>
                    <a:cubicBezTo>
                      <a:pt x="516" y="66"/>
                      <a:pt x="516" y="66"/>
                      <a:pt x="516" y="66"/>
                    </a:cubicBezTo>
                    <a:cubicBezTo>
                      <a:pt x="516" y="66"/>
                      <a:pt x="516" y="64"/>
                      <a:pt x="517" y="64"/>
                    </a:cubicBezTo>
                    <a:cubicBezTo>
                      <a:pt x="515" y="64"/>
                      <a:pt x="515" y="64"/>
                      <a:pt x="515" y="64"/>
                    </a:cubicBezTo>
                    <a:cubicBezTo>
                      <a:pt x="502" y="66"/>
                      <a:pt x="485" y="64"/>
                      <a:pt x="472" y="65"/>
                    </a:cubicBezTo>
                    <a:cubicBezTo>
                      <a:pt x="475" y="63"/>
                      <a:pt x="482" y="65"/>
                      <a:pt x="485" y="63"/>
                    </a:cubicBezTo>
                    <a:cubicBezTo>
                      <a:pt x="482" y="63"/>
                      <a:pt x="478" y="63"/>
                      <a:pt x="475" y="62"/>
                    </a:cubicBezTo>
                    <a:cubicBezTo>
                      <a:pt x="484" y="62"/>
                      <a:pt x="491" y="60"/>
                      <a:pt x="500" y="60"/>
                    </a:cubicBezTo>
                    <a:cubicBezTo>
                      <a:pt x="499" y="60"/>
                      <a:pt x="500" y="59"/>
                      <a:pt x="502" y="59"/>
                    </a:cubicBezTo>
                    <a:cubicBezTo>
                      <a:pt x="500" y="58"/>
                      <a:pt x="498" y="58"/>
                      <a:pt x="496" y="57"/>
                    </a:cubicBezTo>
                    <a:cubicBezTo>
                      <a:pt x="499" y="56"/>
                      <a:pt x="499" y="56"/>
                      <a:pt x="499" y="56"/>
                    </a:cubicBezTo>
                    <a:cubicBezTo>
                      <a:pt x="498" y="55"/>
                      <a:pt x="496" y="55"/>
                      <a:pt x="494" y="56"/>
                    </a:cubicBezTo>
                    <a:cubicBezTo>
                      <a:pt x="493" y="55"/>
                      <a:pt x="493" y="54"/>
                      <a:pt x="493" y="53"/>
                    </a:cubicBezTo>
                    <a:cubicBezTo>
                      <a:pt x="502" y="51"/>
                      <a:pt x="511" y="52"/>
                      <a:pt x="518" y="49"/>
                    </a:cubicBezTo>
                    <a:cubicBezTo>
                      <a:pt x="493" y="50"/>
                      <a:pt x="493" y="50"/>
                      <a:pt x="493" y="50"/>
                    </a:cubicBezTo>
                    <a:cubicBezTo>
                      <a:pt x="492" y="48"/>
                      <a:pt x="492" y="48"/>
                      <a:pt x="492" y="48"/>
                    </a:cubicBezTo>
                    <a:cubicBezTo>
                      <a:pt x="491" y="49"/>
                      <a:pt x="489" y="50"/>
                      <a:pt x="488" y="49"/>
                    </a:cubicBezTo>
                    <a:cubicBezTo>
                      <a:pt x="488" y="49"/>
                      <a:pt x="488" y="49"/>
                      <a:pt x="488" y="49"/>
                    </a:cubicBezTo>
                    <a:cubicBezTo>
                      <a:pt x="479" y="51"/>
                      <a:pt x="470" y="49"/>
                      <a:pt x="461" y="47"/>
                    </a:cubicBezTo>
                    <a:cubicBezTo>
                      <a:pt x="464" y="47"/>
                      <a:pt x="466" y="46"/>
                      <a:pt x="468" y="47"/>
                    </a:cubicBezTo>
                    <a:cubicBezTo>
                      <a:pt x="472" y="46"/>
                      <a:pt x="476" y="47"/>
                      <a:pt x="479" y="45"/>
                    </a:cubicBezTo>
                    <a:cubicBezTo>
                      <a:pt x="480" y="45"/>
                      <a:pt x="482" y="45"/>
                      <a:pt x="483" y="46"/>
                    </a:cubicBezTo>
                    <a:cubicBezTo>
                      <a:pt x="491" y="44"/>
                      <a:pt x="501" y="43"/>
                      <a:pt x="510" y="43"/>
                    </a:cubicBezTo>
                    <a:cubicBezTo>
                      <a:pt x="504" y="41"/>
                      <a:pt x="496" y="44"/>
                      <a:pt x="490" y="41"/>
                    </a:cubicBezTo>
                    <a:cubicBezTo>
                      <a:pt x="490" y="40"/>
                      <a:pt x="490" y="40"/>
                      <a:pt x="491" y="40"/>
                    </a:cubicBezTo>
                    <a:cubicBezTo>
                      <a:pt x="488" y="38"/>
                      <a:pt x="488" y="38"/>
                      <a:pt x="488" y="38"/>
                    </a:cubicBezTo>
                    <a:cubicBezTo>
                      <a:pt x="481" y="38"/>
                      <a:pt x="474" y="38"/>
                      <a:pt x="467" y="37"/>
                    </a:cubicBezTo>
                    <a:cubicBezTo>
                      <a:pt x="468" y="36"/>
                      <a:pt x="468" y="36"/>
                      <a:pt x="468" y="36"/>
                    </a:cubicBezTo>
                    <a:cubicBezTo>
                      <a:pt x="464" y="36"/>
                      <a:pt x="464" y="36"/>
                      <a:pt x="464" y="36"/>
                    </a:cubicBezTo>
                    <a:cubicBezTo>
                      <a:pt x="464" y="38"/>
                      <a:pt x="462" y="36"/>
                      <a:pt x="460" y="36"/>
                    </a:cubicBezTo>
                    <a:cubicBezTo>
                      <a:pt x="461" y="35"/>
                      <a:pt x="461" y="35"/>
                      <a:pt x="461" y="35"/>
                    </a:cubicBezTo>
                    <a:cubicBezTo>
                      <a:pt x="455" y="34"/>
                      <a:pt x="448" y="35"/>
                      <a:pt x="442" y="34"/>
                    </a:cubicBezTo>
                    <a:cubicBezTo>
                      <a:pt x="443" y="34"/>
                      <a:pt x="443" y="34"/>
                      <a:pt x="443" y="33"/>
                    </a:cubicBezTo>
                    <a:cubicBezTo>
                      <a:pt x="433" y="33"/>
                      <a:pt x="433" y="33"/>
                      <a:pt x="433" y="33"/>
                    </a:cubicBezTo>
                    <a:cubicBezTo>
                      <a:pt x="326" y="26"/>
                      <a:pt x="326" y="26"/>
                      <a:pt x="326" y="26"/>
                    </a:cubicBezTo>
                    <a:cubicBezTo>
                      <a:pt x="306" y="25"/>
                      <a:pt x="306" y="25"/>
                      <a:pt x="306" y="25"/>
                    </a:cubicBezTo>
                    <a:cubicBezTo>
                      <a:pt x="299" y="25"/>
                      <a:pt x="290" y="25"/>
                      <a:pt x="285" y="23"/>
                    </a:cubicBezTo>
                    <a:cubicBezTo>
                      <a:pt x="292" y="23"/>
                      <a:pt x="299" y="24"/>
                      <a:pt x="306" y="24"/>
                    </a:cubicBezTo>
                    <a:cubicBezTo>
                      <a:pt x="382" y="27"/>
                      <a:pt x="382" y="27"/>
                      <a:pt x="382" y="27"/>
                    </a:cubicBezTo>
                    <a:cubicBezTo>
                      <a:pt x="383" y="27"/>
                      <a:pt x="383" y="27"/>
                      <a:pt x="383" y="27"/>
                    </a:cubicBezTo>
                    <a:cubicBezTo>
                      <a:pt x="411" y="29"/>
                      <a:pt x="436" y="26"/>
                      <a:pt x="463" y="28"/>
                    </a:cubicBezTo>
                    <a:cubicBezTo>
                      <a:pt x="462" y="28"/>
                      <a:pt x="460" y="28"/>
                      <a:pt x="459" y="27"/>
                    </a:cubicBezTo>
                    <a:cubicBezTo>
                      <a:pt x="460" y="26"/>
                      <a:pt x="461" y="26"/>
                      <a:pt x="462" y="26"/>
                    </a:cubicBezTo>
                    <a:cubicBezTo>
                      <a:pt x="442" y="25"/>
                      <a:pt x="442" y="25"/>
                      <a:pt x="442" y="25"/>
                    </a:cubicBezTo>
                    <a:cubicBezTo>
                      <a:pt x="440" y="23"/>
                      <a:pt x="440" y="23"/>
                      <a:pt x="440" y="23"/>
                    </a:cubicBezTo>
                    <a:cubicBezTo>
                      <a:pt x="458" y="24"/>
                      <a:pt x="477" y="27"/>
                      <a:pt x="493" y="24"/>
                    </a:cubicBezTo>
                    <a:cubicBezTo>
                      <a:pt x="471" y="21"/>
                      <a:pt x="471" y="21"/>
                      <a:pt x="471" y="21"/>
                    </a:cubicBezTo>
                    <a:cubicBezTo>
                      <a:pt x="480" y="19"/>
                      <a:pt x="489" y="23"/>
                      <a:pt x="499" y="23"/>
                    </a:cubicBezTo>
                    <a:cubicBezTo>
                      <a:pt x="481" y="19"/>
                      <a:pt x="463" y="17"/>
                      <a:pt x="444" y="15"/>
                    </a:cubicBezTo>
                    <a:cubicBezTo>
                      <a:pt x="441" y="12"/>
                      <a:pt x="435" y="14"/>
                      <a:pt x="432" y="12"/>
                    </a:cubicBezTo>
                    <a:cubicBezTo>
                      <a:pt x="429" y="14"/>
                      <a:pt x="425" y="13"/>
                      <a:pt x="422" y="13"/>
                    </a:cubicBezTo>
                    <a:cubicBezTo>
                      <a:pt x="323" y="8"/>
                      <a:pt x="323" y="8"/>
                      <a:pt x="323" y="8"/>
                    </a:cubicBezTo>
                    <a:cubicBezTo>
                      <a:pt x="274" y="4"/>
                      <a:pt x="229" y="6"/>
                      <a:pt x="181" y="4"/>
                    </a:cubicBezTo>
                    <a:cubicBezTo>
                      <a:pt x="71" y="3"/>
                      <a:pt x="71" y="3"/>
                      <a:pt x="71" y="3"/>
                    </a:cubicBezTo>
                    <a:cubicBezTo>
                      <a:pt x="39" y="1"/>
                      <a:pt x="39" y="1"/>
                      <a:pt x="39" y="1"/>
                    </a:cubicBezTo>
                    <a:cubicBezTo>
                      <a:pt x="34" y="0"/>
                      <a:pt x="28" y="0"/>
                      <a:pt x="25" y="3"/>
                    </a:cubicBezTo>
                    <a:cubicBezTo>
                      <a:pt x="15" y="2"/>
                      <a:pt x="6" y="6"/>
                      <a:pt x="0" y="12"/>
                    </a:cubicBezTo>
                    <a:cubicBezTo>
                      <a:pt x="3" y="12"/>
                      <a:pt x="7" y="14"/>
                      <a:pt x="10" y="13"/>
                    </a:cubicBezTo>
                    <a:cubicBezTo>
                      <a:pt x="11" y="11"/>
                      <a:pt x="15" y="11"/>
                      <a:pt x="17" y="12"/>
                    </a:cubicBezTo>
                    <a:cubicBezTo>
                      <a:pt x="15" y="13"/>
                      <a:pt x="12" y="13"/>
                      <a:pt x="11" y="14"/>
                    </a:cubicBezTo>
                    <a:cubicBezTo>
                      <a:pt x="12" y="16"/>
                      <a:pt x="15" y="14"/>
                      <a:pt x="16" y="16"/>
                    </a:cubicBezTo>
                    <a:cubicBezTo>
                      <a:pt x="16" y="16"/>
                      <a:pt x="16" y="16"/>
                      <a:pt x="16" y="16"/>
                    </a:cubicBezTo>
                    <a:cubicBezTo>
                      <a:pt x="20" y="15"/>
                      <a:pt x="23" y="18"/>
                      <a:pt x="25" y="20"/>
                    </a:cubicBezTo>
                    <a:cubicBezTo>
                      <a:pt x="24" y="21"/>
                      <a:pt x="19" y="20"/>
                      <a:pt x="16" y="19"/>
                    </a:cubicBezTo>
                    <a:cubicBezTo>
                      <a:pt x="13" y="22"/>
                      <a:pt x="5" y="19"/>
                      <a:pt x="6" y="23"/>
                    </a:cubicBezTo>
                    <a:cubicBezTo>
                      <a:pt x="11" y="27"/>
                      <a:pt x="19" y="22"/>
                      <a:pt x="24" y="27"/>
                    </a:cubicBezTo>
                    <a:cubicBezTo>
                      <a:pt x="24" y="28"/>
                      <a:pt x="24" y="28"/>
                      <a:pt x="24" y="28"/>
                    </a:cubicBezTo>
                    <a:cubicBezTo>
                      <a:pt x="26" y="29"/>
                      <a:pt x="30" y="29"/>
                      <a:pt x="32" y="32"/>
                    </a:cubicBezTo>
                    <a:cubicBezTo>
                      <a:pt x="28" y="34"/>
                      <a:pt x="24" y="32"/>
                      <a:pt x="20" y="31"/>
                    </a:cubicBezTo>
                    <a:cubicBezTo>
                      <a:pt x="17" y="30"/>
                      <a:pt x="12" y="29"/>
                      <a:pt x="10" y="30"/>
                    </a:cubicBezTo>
                    <a:cubicBezTo>
                      <a:pt x="8" y="29"/>
                      <a:pt x="8" y="29"/>
                      <a:pt x="8" y="29"/>
                    </a:cubicBezTo>
                    <a:cubicBezTo>
                      <a:pt x="7" y="29"/>
                      <a:pt x="5" y="30"/>
                      <a:pt x="4" y="32"/>
                    </a:cubicBezTo>
                    <a:cubicBezTo>
                      <a:pt x="11" y="34"/>
                      <a:pt x="17" y="30"/>
                      <a:pt x="21" y="33"/>
                    </a:cubicBezTo>
                    <a:cubicBezTo>
                      <a:pt x="21" y="34"/>
                      <a:pt x="20" y="33"/>
                      <a:pt x="20" y="33"/>
                    </a:cubicBezTo>
                    <a:cubicBezTo>
                      <a:pt x="19" y="39"/>
                      <a:pt x="10" y="34"/>
                      <a:pt x="8" y="39"/>
                    </a:cubicBezTo>
                    <a:cubicBezTo>
                      <a:pt x="13" y="42"/>
                      <a:pt x="13" y="42"/>
                      <a:pt x="13" y="42"/>
                    </a:cubicBezTo>
                    <a:cubicBezTo>
                      <a:pt x="11" y="46"/>
                      <a:pt x="5" y="41"/>
                      <a:pt x="4" y="43"/>
                    </a:cubicBezTo>
                    <a:cubicBezTo>
                      <a:pt x="6" y="44"/>
                      <a:pt x="6" y="44"/>
                      <a:pt x="6" y="44"/>
                    </a:cubicBezTo>
                    <a:cubicBezTo>
                      <a:pt x="11" y="45"/>
                      <a:pt x="16" y="46"/>
                      <a:pt x="21" y="47"/>
                    </a:cubicBezTo>
                    <a:cubicBezTo>
                      <a:pt x="29" y="55"/>
                      <a:pt x="41" y="52"/>
                      <a:pt x="51" y="57"/>
                    </a:cubicBezTo>
                    <a:cubicBezTo>
                      <a:pt x="47" y="59"/>
                      <a:pt x="43" y="54"/>
                      <a:pt x="41" y="57"/>
                    </a:cubicBezTo>
                    <a:cubicBezTo>
                      <a:pt x="29" y="54"/>
                      <a:pt x="18" y="53"/>
                      <a:pt x="6" y="54"/>
                    </a:cubicBezTo>
                    <a:cubicBezTo>
                      <a:pt x="6" y="54"/>
                      <a:pt x="6" y="55"/>
                      <a:pt x="7" y="55"/>
                    </a:cubicBezTo>
                    <a:cubicBezTo>
                      <a:pt x="6" y="56"/>
                      <a:pt x="6" y="56"/>
                      <a:pt x="5" y="57"/>
                    </a:cubicBezTo>
                    <a:cubicBezTo>
                      <a:pt x="9" y="57"/>
                      <a:pt x="12" y="61"/>
                      <a:pt x="17" y="61"/>
                    </a:cubicBezTo>
                    <a:cubicBezTo>
                      <a:pt x="14" y="62"/>
                      <a:pt x="14" y="62"/>
                      <a:pt x="14" y="62"/>
                    </a:cubicBezTo>
                    <a:cubicBezTo>
                      <a:pt x="16" y="64"/>
                      <a:pt x="21" y="63"/>
                      <a:pt x="22" y="66"/>
                    </a:cubicBezTo>
                    <a:cubicBezTo>
                      <a:pt x="21" y="67"/>
                      <a:pt x="19" y="65"/>
                      <a:pt x="17" y="67"/>
                    </a:cubicBezTo>
                    <a:cubicBezTo>
                      <a:pt x="17" y="69"/>
                      <a:pt x="20" y="68"/>
                      <a:pt x="20" y="70"/>
                    </a:cubicBezTo>
                    <a:cubicBezTo>
                      <a:pt x="19" y="70"/>
                      <a:pt x="19" y="70"/>
                      <a:pt x="19" y="70"/>
                    </a:cubicBezTo>
                    <a:cubicBezTo>
                      <a:pt x="17" y="71"/>
                      <a:pt x="16" y="70"/>
                      <a:pt x="13" y="71"/>
                    </a:cubicBezTo>
                    <a:cubicBezTo>
                      <a:pt x="13" y="71"/>
                      <a:pt x="13" y="72"/>
                      <a:pt x="13" y="72"/>
                    </a:cubicBezTo>
                    <a:cubicBezTo>
                      <a:pt x="15" y="75"/>
                      <a:pt x="22" y="74"/>
                      <a:pt x="25" y="77"/>
                    </a:cubicBezTo>
                    <a:cubicBezTo>
                      <a:pt x="23" y="78"/>
                      <a:pt x="22" y="77"/>
                      <a:pt x="19" y="78"/>
                    </a:cubicBezTo>
                    <a:cubicBezTo>
                      <a:pt x="21" y="80"/>
                      <a:pt x="24" y="80"/>
                      <a:pt x="28" y="80"/>
                    </a:cubicBezTo>
                    <a:cubicBezTo>
                      <a:pt x="31" y="82"/>
                      <a:pt x="36" y="82"/>
                      <a:pt x="39" y="84"/>
                    </a:cubicBezTo>
                    <a:cubicBezTo>
                      <a:pt x="32" y="85"/>
                      <a:pt x="32" y="85"/>
                      <a:pt x="32" y="85"/>
                    </a:cubicBezTo>
                    <a:cubicBezTo>
                      <a:pt x="33" y="86"/>
                      <a:pt x="33" y="86"/>
                      <a:pt x="33" y="86"/>
                    </a:cubicBezTo>
                    <a:cubicBezTo>
                      <a:pt x="31" y="87"/>
                      <a:pt x="29" y="87"/>
                      <a:pt x="27" y="87"/>
                    </a:cubicBezTo>
                    <a:cubicBezTo>
                      <a:pt x="32" y="89"/>
                      <a:pt x="37" y="90"/>
                      <a:pt x="41" y="93"/>
                    </a:cubicBezTo>
                    <a:cubicBezTo>
                      <a:pt x="39" y="94"/>
                      <a:pt x="39" y="94"/>
                      <a:pt x="39" y="94"/>
                    </a:cubicBezTo>
                    <a:cubicBezTo>
                      <a:pt x="40" y="94"/>
                      <a:pt x="41" y="94"/>
                      <a:pt x="42" y="95"/>
                    </a:cubicBezTo>
                    <a:cubicBezTo>
                      <a:pt x="42" y="94"/>
                      <a:pt x="42" y="94"/>
                      <a:pt x="42" y="94"/>
                    </a:cubicBezTo>
                    <a:cubicBezTo>
                      <a:pt x="45" y="94"/>
                      <a:pt x="48" y="96"/>
                      <a:pt x="50" y="98"/>
                    </a:cubicBezTo>
                    <a:cubicBezTo>
                      <a:pt x="49" y="98"/>
                      <a:pt x="49" y="98"/>
                      <a:pt x="49" y="98"/>
                    </a:cubicBezTo>
                    <a:cubicBezTo>
                      <a:pt x="40" y="93"/>
                      <a:pt x="29" y="101"/>
                      <a:pt x="21" y="94"/>
                    </a:cubicBezTo>
                    <a:cubicBezTo>
                      <a:pt x="19" y="92"/>
                      <a:pt x="19" y="96"/>
                      <a:pt x="17" y="93"/>
                    </a:cubicBezTo>
                    <a:cubicBezTo>
                      <a:pt x="16" y="92"/>
                      <a:pt x="13" y="91"/>
                      <a:pt x="13" y="92"/>
                    </a:cubicBezTo>
                    <a:cubicBezTo>
                      <a:pt x="16" y="97"/>
                      <a:pt x="25" y="94"/>
                      <a:pt x="29" y="99"/>
                    </a:cubicBezTo>
                    <a:cubicBezTo>
                      <a:pt x="24" y="101"/>
                      <a:pt x="24" y="101"/>
                      <a:pt x="24" y="101"/>
                    </a:cubicBezTo>
                    <a:cubicBezTo>
                      <a:pt x="26" y="102"/>
                      <a:pt x="26" y="102"/>
                      <a:pt x="26" y="102"/>
                    </a:cubicBezTo>
                    <a:cubicBezTo>
                      <a:pt x="29" y="101"/>
                      <a:pt x="31" y="104"/>
                      <a:pt x="34" y="104"/>
                    </a:cubicBezTo>
                    <a:cubicBezTo>
                      <a:pt x="26" y="105"/>
                      <a:pt x="26" y="105"/>
                      <a:pt x="26" y="105"/>
                    </a:cubicBezTo>
                    <a:cubicBezTo>
                      <a:pt x="32" y="106"/>
                      <a:pt x="38" y="108"/>
                      <a:pt x="44" y="110"/>
                    </a:cubicBezTo>
                    <a:cubicBezTo>
                      <a:pt x="46" y="111"/>
                      <a:pt x="50" y="112"/>
                      <a:pt x="51" y="110"/>
                    </a:cubicBezTo>
                    <a:cubicBezTo>
                      <a:pt x="58" y="112"/>
                      <a:pt x="64" y="114"/>
                      <a:pt x="71" y="114"/>
                    </a:cubicBezTo>
                    <a:cubicBezTo>
                      <a:pt x="67" y="112"/>
                      <a:pt x="59" y="112"/>
                      <a:pt x="55" y="109"/>
                    </a:cubicBezTo>
                    <a:cubicBezTo>
                      <a:pt x="56" y="108"/>
                      <a:pt x="56" y="108"/>
                      <a:pt x="56" y="108"/>
                    </a:cubicBezTo>
                    <a:cubicBezTo>
                      <a:pt x="89" y="114"/>
                      <a:pt x="89" y="114"/>
                      <a:pt x="89" y="114"/>
                    </a:cubicBezTo>
                    <a:cubicBezTo>
                      <a:pt x="85" y="115"/>
                      <a:pt x="80" y="112"/>
                      <a:pt x="75" y="113"/>
                    </a:cubicBezTo>
                    <a:cubicBezTo>
                      <a:pt x="78" y="115"/>
                      <a:pt x="78" y="115"/>
                      <a:pt x="78" y="115"/>
                    </a:cubicBezTo>
                    <a:cubicBezTo>
                      <a:pt x="77" y="116"/>
                      <a:pt x="77" y="116"/>
                      <a:pt x="77" y="116"/>
                    </a:cubicBezTo>
                    <a:cubicBezTo>
                      <a:pt x="86" y="118"/>
                      <a:pt x="95" y="119"/>
                      <a:pt x="104" y="121"/>
                    </a:cubicBezTo>
                    <a:cubicBezTo>
                      <a:pt x="157" y="123"/>
                      <a:pt x="204" y="123"/>
                      <a:pt x="256" y="124"/>
                    </a:cubicBezTo>
                    <a:cubicBezTo>
                      <a:pt x="261" y="127"/>
                      <a:pt x="264" y="122"/>
                      <a:pt x="270" y="125"/>
                    </a:cubicBezTo>
                    <a:cubicBezTo>
                      <a:pt x="270" y="125"/>
                      <a:pt x="270" y="125"/>
                      <a:pt x="270" y="125"/>
                    </a:cubicBezTo>
                    <a:cubicBezTo>
                      <a:pt x="370" y="130"/>
                      <a:pt x="370" y="130"/>
                      <a:pt x="370" y="130"/>
                    </a:cubicBezTo>
                    <a:cubicBezTo>
                      <a:pt x="383" y="129"/>
                      <a:pt x="398" y="131"/>
                      <a:pt x="407" y="130"/>
                    </a:cubicBezTo>
                    <a:cubicBezTo>
                      <a:pt x="365" y="128"/>
                      <a:pt x="365" y="128"/>
                      <a:pt x="365" y="128"/>
                    </a:cubicBezTo>
                    <a:cubicBezTo>
                      <a:pt x="285" y="123"/>
                      <a:pt x="285" y="123"/>
                      <a:pt x="285" y="123"/>
                    </a:cubicBezTo>
                    <a:cubicBezTo>
                      <a:pt x="281" y="125"/>
                      <a:pt x="271" y="122"/>
                      <a:pt x="264" y="123"/>
                    </a:cubicBezTo>
                    <a:cubicBezTo>
                      <a:pt x="263" y="124"/>
                      <a:pt x="263" y="124"/>
                      <a:pt x="263" y="124"/>
                    </a:cubicBezTo>
                    <a:cubicBezTo>
                      <a:pt x="245" y="121"/>
                      <a:pt x="228" y="124"/>
                      <a:pt x="210" y="121"/>
                    </a:cubicBezTo>
                    <a:cubicBezTo>
                      <a:pt x="174" y="120"/>
                      <a:pt x="139" y="121"/>
                      <a:pt x="104" y="116"/>
                    </a:cubicBezTo>
                    <a:cubicBezTo>
                      <a:pt x="127" y="118"/>
                      <a:pt x="151" y="115"/>
                      <a:pt x="174" y="117"/>
                    </a:cubicBezTo>
                    <a:cubicBezTo>
                      <a:pt x="178" y="117"/>
                      <a:pt x="178" y="117"/>
                      <a:pt x="178" y="117"/>
                    </a:cubicBezTo>
                    <a:cubicBezTo>
                      <a:pt x="233" y="119"/>
                      <a:pt x="292" y="120"/>
                      <a:pt x="347" y="123"/>
                    </a:cubicBezTo>
                    <a:cubicBezTo>
                      <a:pt x="429" y="125"/>
                      <a:pt x="429" y="125"/>
                      <a:pt x="429" y="125"/>
                    </a:cubicBezTo>
                    <a:cubicBezTo>
                      <a:pt x="452" y="125"/>
                      <a:pt x="477" y="125"/>
                      <a:pt x="496" y="119"/>
                    </a:cubicBezTo>
                    <a:cubicBezTo>
                      <a:pt x="485" y="120"/>
                      <a:pt x="485" y="120"/>
                      <a:pt x="485" y="120"/>
                    </a:cubicBezTo>
                    <a:cubicBezTo>
                      <a:pt x="481" y="121"/>
                      <a:pt x="477" y="120"/>
                      <a:pt x="473" y="118"/>
                    </a:cubicBezTo>
                    <a:cubicBezTo>
                      <a:pt x="458" y="119"/>
                      <a:pt x="442" y="121"/>
                      <a:pt x="426" y="118"/>
                    </a:cubicBezTo>
                    <a:cubicBezTo>
                      <a:pt x="434" y="118"/>
                      <a:pt x="442" y="118"/>
                      <a:pt x="451" y="119"/>
                    </a:cubicBezTo>
                    <a:cubicBezTo>
                      <a:pt x="452" y="118"/>
                      <a:pt x="452" y="118"/>
                      <a:pt x="452" y="118"/>
                    </a:cubicBezTo>
                    <a:cubicBezTo>
                      <a:pt x="468" y="119"/>
                      <a:pt x="480" y="114"/>
                      <a:pt x="495" y="115"/>
                    </a:cubicBezTo>
                    <a:cubicBezTo>
                      <a:pt x="491" y="115"/>
                      <a:pt x="491" y="115"/>
                      <a:pt x="491" y="115"/>
                    </a:cubicBezTo>
                    <a:cubicBezTo>
                      <a:pt x="498" y="110"/>
                      <a:pt x="510" y="110"/>
                      <a:pt x="516" y="108"/>
                    </a:cubicBezTo>
                    <a:cubicBezTo>
                      <a:pt x="514" y="107"/>
                      <a:pt x="511" y="107"/>
                      <a:pt x="509" y="108"/>
                    </a:cubicBezTo>
                    <a:close/>
                    <a:moveTo>
                      <a:pt x="466" y="62"/>
                    </a:moveTo>
                    <a:cubicBezTo>
                      <a:pt x="471" y="62"/>
                      <a:pt x="471" y="62"/>
                      <a:pt x="471" y="62"/>
                    </a:cubicBezTo>
                    <a:cubicBezTo>
                      <a:pt x="465" y="62"/>
                      <a:pt x="465" y="62"/>
                      <a:pt x="465" y="62"/>
                    </a:cubicBezTo>
                    <a:lnTo>
                      <a:pt x="466" y="62"/>
                    </a:lnTo>
                    <a:close/>
                    <a:moveTo>
                      <a:pt x="13" y="43"/>
                    </a:moveTo>
                    <a:cubicBezTo>
                      <a:pt x="14" y="42"/>
                      <a:pt x="15" y="43"/>
                      <a:pt x="16" y="43"/>
                    </a:cubicBezTo>
                    <a:cubicBezTo>
                      <a:pt x="16" y="44"/>
                      <a:pt x="14" y="43"/>
                      <a:pt x="13" y="43"/>
                    </a:cubicBezTo>
                    <a:close/>
                    <a:moveTo>
                      <a:pt x="22" y="33"/>
                    </a:moveTo>
                    <a:cubicBezTo>
                      <a:pt x="22" y="32"/>
                      <a:pt x="22" y="32"/>
                      <a:pt x="22" y="32"/>
                    </a:cubicBezTo>
                    <a:cubicBezTo>
                      <a:pt x="23" y="33"/>
                      <a:pt x="23" y="33"/>
                      <a:pt x="23" y="33"/>
                    </a:cubicBezTo>
                    <a:lnTo>
                      <a:pt x="22" y="33"/>
                    </a:lnTo>
                    <a:close/>
                    <a:moveTo>
                      <a:pt x="31" y="79"/>
                    </a:moveTo>
                    <a:cubicBezTo>
                      <a:pt x="42" y="81"/>
                      <a:pt x="42" y="81"/>
                      <a:pt x="42" y="81"/>
                    </a:cubicBezTo>
                    <a:cubicBezTo>
                      <a:pt x="38" y="81"/>
                      <a:pt x="35" y="80"/>
                      <a:pt x="31" y="79"/>
                    </a:cubicBezTo>
                    <a:close/>
                    <a:moveTo>
                      <a:pt x="73" y="20"/>
                    </a:moveTo>
                    <a:cubicBezTo>
                      <a:pt x="75" y="19"/>
                      <a:pt x="78" y="20"/>
                      <a:pt x="81" y="20"/>
                    </a:cubicBezTo>
                    <a:cubicBezTo>
                      <a:pt x="78" y="21"/>
                      <a:pt x="76" y="20"/>
                      <a:pt x="73" y="20"/>
                    </a:cubicBezTo>
                    <a:close/>
                    <a:moveTo>
                      <a:pt x="82" y="21"/>
                    </a:moveTo>
                    <a:cubicBezTo>
                      <a:pt x="122" y="22"/>
                      <a:pt x="164" y="23"/>
                      <a:pt x="204" y="23"/>
                    </a:cubicBezTo>
                    <a:cubicBezTo>
                      <a:pt x="231" y="23"/>
                      <a:pt x="258" y="23"/>
                      <a:pt x="285" y="24"/>
                    </a:cubicBezTo>
                    <a:cubicBezTo>
                      <a:pt x="217" y="22"/>
                      <a:pt x="151" y="26"/>
                      <a:pt x="82" y="21"/>
                    </a:cubicBezTo>
                    <a:close/>
                    <a:moveTo>
                      <a:pt x="411" y="102"/>
                    </a:moveTo>
                    <a:cubicBezTo>
                      <a:pt x="411" y="103"/>
                      <a:pt x="411" y="103"/>
                      <a:pt x="411" y="103"/>
                    </a:cubicBezTo>
                    <a:cubicBezTo>
                      <a:pt x="407" y="103"/>
                      <a:pt x="407" y="103"/>
                      <a:pt x="407" y="103"/>
                    </a:cubicBezTo>
                    <a:cubicBezTo>
                      <a:pt x="408" y="102"/>
                      <a:pt x="410" y="102"/>
                      <a:pt x="411" y="10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765">
                <a:extLst>
                  <a:ext uri="{FF2B5EF4-FFF2-40B4-BE49-F238E27FC236}">
                    <a16:creationId xmlns="" xmlns:a16="http://schemas.microsoft.com/office/drawing/2014/main" id="{D08FBA08-5F63-4AEA-8410-684E7404B745}"/>
                  </a:ext>
                </a:extLst>
              </p:cNvPr>
              <p:cNvSpPr>
                <a:spLocks/>
              </p:cNvSpPr>
              <p:nvPr/>
            </p:nvSpPr>
            <p:spPr bwMode="auto">
              <a:xfrm>
                <a:off x="255588" y="-1062038"/>
                <a:ext cx="36513" cy="22225"/>
              </a:xfrm>
              <a:custGeom>
                <a:avLst/>
                <a:gdLst>
                  <a:gd name="T0" fmla="*/ 10 w 10"/>
                  <a:gd name="T1" fmla="*/ 5 h 6"/>
                  <a:gd name="T2" fmla="*/ 4 w 10"/>
                  <a:gd name="T3" fmla="*/ 2 h 6"/>
                  <a:gd name="T4" fmla="*/ 0 w 10"/>
                  <a:gd name="T5" fmla="*/ 0 h 6"/>
                  <a:gd name="T6" fmla="*/ 10 w 10"/>
                  <a:gd name="T7" fmla="*/ 5 h 6"/>
                </a:gdLst>
                <a:ahLst/>
                <a:cxnLst>
                  <a:cxn ang="0">
                    <a:pos x="T0" y="T1"/>
                  </a:cxn>
                  <a:cxn ang="0">
                    <a:pos x="T2" y="T3"/>
                  </a:cxn>
                  <a:cxn ang="0">
                    <a:pos x="T4" y="T5"/>
                  </a:cxn>
                  <a:cxn ang="0">
                    <a:pos x="T6" y="T7"/>
                  </a:cxn>
                </a:cxnLst>
                <a:rect l="0" t="0" r="r" b="b"/>
                <a:pathLst>
                  <a:path w="10" h="6">
                    <a:moveTo>
                      <a:pt x="10" y="5"/>
                    </a:moveTo>
                    <a:cubicBezTo>
                      <a:pt x="4" y="2"/>
                      <a:pt x="4" y="2"/>
                      <a:pt x="4" y="2"/>
                    </a:cubicBezTo>
                    <a:cubicBezTo>
                      <a:pt x="4" y="0"/>
                      <a:pt x="2" y="0"/>
                      <a:pt x="0" y="0"/>
                    </a:cubicBezTo>
                    <a:cubicBezTo>
                      <a:pt x="4" y="2"/>
                      <a:pt x="6" y="6"/>
                      <a:pt x="10"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766">
                <a:extLst>
                  <a:ext uri="{FF2B5EF4-FFF2-40B4-BE49-F238E27FC236}">
                    <a16:creationId xmlns="" xmlns:a16="http://schemas.microsoft.com/office/drawing/2014/main" id="{CE4C8B25-7114-4C16-B69D-1E2C5BE34AA5}"/>
                  </a:ext>
                </a:extLst>
              </p:cNvPr>
              <p:cNvSpPr>
                <a:spLocks/>
              </p:cNvSpPr>
              <p:nvPr/>
            </p:nvSpPr>
            <p:spPr bwMode="auto">
              <a:xfrm>
                <a:off x="236538" y="-1062038"/>
                <a:ext cx="19050" cy="3175"/>
              </a:xfrm>
              <a:custGeom>
                <a:avLst/>
                <a:gdLst>
                  <a:gd name="T0" fmla="*/ 5 w 5"/>
                  <a:gd name="T1" fmla="*/ 0 h 1"/>
                  <a:gd name="T2" fmla="*/ 0 w 5"/>
                  <a:gd name="T3" fmla="*/ 0 h 1"/>
                  <a:gd name="T4" fmla="*/ 5 w 5"/>
                  <a:gd name="T5" fmla="*/ 0 h 1"/>
                </a:gdLst>
                <a:ahLst/>
                <a:cxnLst>
                  <a:cxn ang="0">
                    <a:pos x="T0" y="T1"/>
                  </a:cxn>
                  <a:cxn ang="0">
                    <a:pos x="T2" y="T3"/>
                  </a:cxn>
                  <a:cxn ang="0">
                    <a:pos x="T4" y="T5"/>
                  </a:cxn>
                </a:cxnLst>
                <a:rect l="0" t="0" r="r" b="b"/>
                <a:pathLst>
                  <a:path w="5" h="1">
                    <a:moveTo>
                      <a:pt x="5" y="0"/>
                    </a:moveTo>
                    <a:cubicBezTo>
                      <a:pt x="3" y="0"/>
                      <a:pt x="2" y="0"/>
                      <a:pt x="0" y="0"/>
                    </a:cubicBezTo>
                    <a:cubicBezTo>
                      <a:pt x="1" y="1"/>
                      <a:pt x="3" y="1"/>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767">
                <a:extLst>
                  <a:ext uri="{FF2B5EF4-FFF2-40B4-BE49-F238E27FC236}">
                    <a16:creationId xmlns="" xmlns:a16="http://schemas.microsoft.com/office/drawing/2014/main" id="{4E178174-C428-499A-96FA-09F0A04AB2DA}"/>
                  </a:ext>
                </a:extLst>
              </p:cNvPr>
              <p:cNvSpPr>
                <a:spLocks/>
              </p:cNvSpPr>
              <p:nvPr/>
            </p:nvSpPr>
            <p:spPr bwMode="auto">
              <a:xfrm>
                <a:off x="104775" y="-1065213"/>
                <a:ext cx="19050" cy="3175"/>
              </a:xfrm>
              <a:custGeom>
                <a:avLst/>
                <a:gdLst>
                  <a:gd name="T0" fmla="*/ 5 w 5"/>
                  <a:gd name="T1" fmla="*/ 1 h 1"/>
                  <a:gd name="T2" fmla="*/ 0 w 5"/>
                  <a:gd name="T3" fmla="*/ 0 h 1"/>
                  <a:gd name="T4" fmla="*/ 0 w 5"/>
                  <a:gd name="T5" fmla="*/ 1 h 1"/>
                  <a:gd name="T6" fmla="*/ 5 w 5"/>
                  <a:gd name="T7" fmla="*/ 1 h 1"/>
                </a:gdLst>
                <a:ahLst/>
                <a:cxnLst>
                  <a:cxn ang="0">
                    <a:pos x="T0" y="T1"/>
                  </a:cxn>
                  <a:cxn ang="0">
                    <a:pos x="T2" y="T3"/>
                  </a:cxn>
                  <a:cxn ang="0">
                    <a:pos x="T4" y="T5"/>
                  </a:cxn>
                  <a:cxn ang="0">
                    <a:pos x="T6" y="T7"/>
                  </a:cxn>
                </a:cxnLst>
                <a:rect l="0" t="0" r="r" b="b"/>
                <a:pathLst>
                  <a:path w="5" h="1">
                    <a:moveTo>
                      <a:pt x="5" y="1"/>
                    </a:moveTo>
                    <a:cubicBezTo>
                      <a:pt x="0" y="0"/>
                      <a:pt x="0" y="0"/>
                      <a:pt x="0" y="0"/>
                    </a:cubicBezTo>
                    <a:cubicBezTo>
                      <a:pt x="0" y="1"/>
                      <a:pt x="0" y="1"/>
                      <a:pt x="0" y="1"/>
                    </a:cubicBezTo>
                    <a:cubicBezTo>
                      <a:pt x="1" y="1"/>
                      <a:pt x="3"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768">
                <a:extLst>
                  <a:ext uri="{FF2B5EF4-FFF2-40B4-BE49-F238E27FC236}">
                    <a16:creationId xmlns="" xmlns:a16="http://schemas.microsoft.com/office/drawing/2014/main" id="{BBF9BF84-CC5F-41D6-89F3-60929CDF71D0}"/>
                  </a:ext>
                </a:extLst>
              </p:cNvPr>
              <p:cNvSpPr>
                <a:spLocks/>
              </p:cNvSpPr>
              <p:nvPr/>
            </p:nvSpPr>
            <p:spPr bwMode="auto">
              <a:xfrm>
                <a:off x="401638" y="-1039813"/>
                <a:ext cx="30163" cy="4763"/>
              </a:xfrm>
              <a:custGeom>
                <a:avLst/>
                <a:gdLst>
                  <a:gd name="T0" fmla="*/ 5 w 19"/>
                  <a:gd name="T1" fmla="*/ 0 h 3"/>
                  <a:gd name="T2" fmla="*/ 0 w 19"/>
                  <a:gd name="T3" fmla="*/ 0 h 3"/>
                  <a:gd name="T4" fmla="*/ 19 w 19"/>
                  <a:gd name="T5" fmla="*/ 3 h 3"/>
                  <a:gd name="T6" fmla="*/ 5 w 19"/>
                  <a:gd name="T7" fmla="*/ 0 h 3"/>
                </a:gdLst>
                <a:ahLst/>
                <a:cxnLst>
                  <a:cxn ang="0">
                    <a:pos x="T0" y="T1"/>
                  </a:cxn>
                  <a:cxn ang="0">
                    <a:pos x="T2" y="T3"/>
                  </a:cxn>
                  <a:cxn ang="0">
                    <a:pos x="T4" y="T5"/>
                  </a:cxn>
                  <a:cxn ang="0">
                    <a:pos x="T6" y="T7"/>
                  </a:cxn>
                </a:cxnLst>
                <a:rect l="0" t="0" r="r" b="b"/>
                <a:pathLst>
                  <a:path w="19" h="3">
                    <a:moveTo>
                      <a:pt x="5" y="0"/>
                    </a:moveTo>
                    <a:lnTo>
                      <a:pt x="0" y="0"/>
                    </a:lnTo>
                    <a:lnTo>
                      <a:pt x="19" y="3"/>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769">
                <a:extLst>
                  <a:ext uri="{FF2B5EF4-FFF2-40B4-BE49-F238E27FC236}">
                    <a16:creationId xmlns="" xmlns:a16="http://schemas.microsoft.com/office/drawing/2014/main" id="{575E3442-4432-4BE6-84F3-00D2E8ED7490}"/>
                  </a:ext>
                </a:extLst>
              </p:cNvPr>
              <p:cNvSpPr>
                <a:spLocks/>
              </p:cNvSpPr>
              <p:nvPr/>
            </p:nvSpPr>
            <p:spPr bwMode="auto">
              <a:xfrm>
                <a:off x="63500" y="-1050925"/>
                <a:ext cx="406400" cy="49213"/>
              </a:xfrm>
              <a:custGeom>
                <a:avLst/>
                <a:gdLst>
                  <a:gd name="T0" fmla="*/ 36 w 108"/>
                  <a:gd name="T1" fmla="*/ 11 h 13"/>
                  <a:gd name="T2" fmla="*/ 37 w 108"/>
                  <a:gd name="T3" fmla="*/ 10 h 13"/>
                  <a:gd name="T4" fmla="*/ 47 w 108"/>
                  <a:gd name="T5" fmla="*/ 11 h 13"/>
                  <a:gd name="T6" fmla="*/ 47 w 108"/>
                  <a:gd name="T7" fmla="*/ 10 h 13"/>
                  <a:gd name="T8" fmla="*/ 84 w 108"/>
                  <a:gd name="T9" fmla="*/ 10 h 13"/>
                  <a:gd name="T10" fmla="*/ 108 w 108"/>
                  <a:gd name="T11" fmla="*/ 7 h 13"/>
                  <a:gd name="T12" fmla="*/ 33 w 108"/>
                  <a:gd name="T13" fmla="*/ 0 h 13"/>
                  <a:gd name="T14" fmla="*/ 31 w 108"/>
                  <a:gd name="T15" fmla="*/ 1 h 13"/>
                  <a:gd name="T16" fmla="*/ 39 w 108"/>
                  <a:gd name="T17" fmla="*/ 2 h 13"/>
                  <a:gd name="T18" fmla="*/ 82 w 108"/>
                  <a:gd name="T19" fmla="*/ 8 h 13"/>
                  <a:gd name="T20" fmla="*/ 6 w 108"/>
                  <a:gd name="T21" fmla="*/ 8 h 13"/>
                  <a:gd name="T22" fmla="*/ 0 w 108"/>
                  <a:gd name="T23" fmla="*/ 10 h 13"/>
                  <a:gd name="T24" fmla="*/ 36 w 108"/>
                  <a:gd name="T25"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8" h="13">
                    <a:moveTo>
                      <a:pt x="36" y="11"/>
                    </a:moveTo>
                    <a:cubicBezTo>
                      <a:pt x="37" y="10"/>
                      <a:pt x="37" y="10"/>
                      <a:pt x="37" y="10"/>
                    </a:cubicBezTo>
                    <a:cubicBezTo>
                      <a:pt x="40" y="10"/>
                      <a:pt x="44" y="9"/>
                      <a:pt x="47" y="11"/>
                    </a:cubicBezTo>
                    <a:cubicBezTo>
                      <a:pt x="47" y="10"/>
                      <a:pt x="47" y="10"/>
                      <a:pt x="47" y="10"/>
                    </a:cubicBezTo>
                    <a:cubicBezTo>
                      <a:pt x="60" y="9"/>
                      <a:pt x="72" y="10"/>
                      <a:pt x="84" y="10"/>
                    </a:cubicBezTo>
                    <a:cubicBezTo>
                      <a:pt x="91" y="7"/>
                      <a:pt x="100" y="7"/>
                      <a:pt x="108" y="7"/>
                    </a:cubicBezTo>
                    <a:cubicBezTo>
                      <a:pt x="83" y="5"/>
                      <a:pt x="58" y="5"/>
                      <a:pt x="33" y="0"/>
                    </a:cubicBezTo>
                    <a:cubicBezTo>
                      <a:pt x="31" y="1"/>
                      <a:pt x="31" y="1"/>
                      <a:pt x="31" y="1"/>
                    </a:cubicBezTo>
                    <a:cubicBezTo>
                      <a:pt x="33" y="3"/>
                      <a:pt x="36" y="1"/>
                      <a:pt x="39" y="2"/>
                    </a:cubicBezTo>
                    <a:cubicBezTo>
                      <a:pt x="53" y="3"/>
                      <a:pt x="67" y="6"/>
                      <a:pt x="82" y="8"/>
                    </a:cubicBezTo>
                    <a:cubicBezTo>
                      <a:pt x="57" y="8"/>
                      <a:pt x="31" y="7"/>
                      <a:pt x="6" y="8"/>
                    </a:cubicBezTo>
                    <a:cubicBezTo>
                      <a:pt x="0" y="10"/>
                      <a:pt x="0" y="10"/>
                      <a:pt x="0" y="10"/>
                    </a:cubicBezTo>
                    <a:cubicBezTo>
                      <a:pt x="12" y="7"/>
                      <a:pt x="23" y="13"/>
                      <a:pt x="36"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770">
                <a:extLst>
                  <a:ext uri="{FF2B5EF4-FFF2-40B4-BE49-F238E27FC236}">
                    <a16:creationId xmlns="" xmlns:a16="http://schemas.microsoft.com/office/drawing/2014/main" id="{A2A84D5F-8713-416D-81F4-542F256E2522}"/>
                  </a:ext>
                </a:extLst>
              </p:cNvPr>
              <p:cNvSpPr>
                <a:spLocks/>
              </p:cNvSpPr>
              <p:nvPr/>
            </p:nvSpPr>
            <p:spPr bwMode="auto">
              <a:xfrm>
                <a:off x="434975" y="-1020763"/>
                <a:ext cx="26988" cy="7938"/>
              </a:xfrm>
              <a:custGeom>
                <a:avLst/>
                <a:gdLst>
                  <a:gd name="T0" fmla="*/ 7 w 7"/>
                  <a:gd name="T1" fmla="*/ 1 h 2"/>
                  <a:gd name="T2" fmla="*/ 0 w 7"/>
                  <a:gd name="T3" fmla="*/ 1 h 2"/>
                  <a:gd name="T4" fmla="*/ 7 w 7"/>
                  <a:gd name="T5" fmla="*/ 1 h 2"/>
                </a:gdLst>
                <a:ahLst/>
                <a:cxnLst>
                  <a:cxn ang="0">
                    <a:pos x="T0" y="T1"/>
                  </a:cxn>
                  <a:cxn ang="0">
                    <a:pos x="T2" y="T3"/>
                  </a:cxn>
                  <a:cxn ang="0">
                    <a:pos x="T4" y="T5"/>
                  </a:cxn>
                </a:cxnLst>
                <a:rect l="0" t="0" r="r" b="b"/>
                <a:pathLst>
                  <a:path w="7" h="2">
                    <a:moveTo>
                      <a:pt x="7" y="1"/>
                    </a:moveTo>
                    <a:cubicBezTo>
                      <a:pt x="5" y="1"/>
                      <a:pt x="1" y="0"/>
                      <a:pt x="0" y="1"/>
                    </a:cubicBezTo>
                    <a:cubicBezTo>
                      <a:pt x="1" y="1"/>
                      <a:pt x="5" y="2"/>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771">
                <a:extLst>
                  <a:ext uri="{FF2B5EF4-FFF2-40B4-BE49-F238E27FC236}">
                    <a16:creationId xmlns="" xmlns:a16="http://schemas.microsoft.com/office/drawing/2014/main" id="{6C613758-88EB-4318-8F08-FA1CDC107C4A}"/>
                  </a:ext>
                </a:extLst>
              </p:cNvPr>
              <p:cNvSpPr>
                <a:spLocks/>
              </p:cNvSpPr>
              <p:nvPr/>
            </p:nvSpPr>
            <p:spPr bwMode="auto">
              <a:xfrm>
                <a:off x="288925" y="-1009650"/>
                <a:ext cx="120650" cy="7938"/>
              </a:xfrm>
              <a:custGeom>
                <a:avLst/>
                <a:gdLst>
                  <a:gd name="T0" fmla="*/ 32 w 32"/>
                  <a:gd name="T1" fmla="*/ 1 h 2"/>
                  <a:gd name="T2" fmla="*/ 0 w 32"/>
                  <a:gd name="T3" fmla="*/ 1 h 2"/>
                  <a:gd name="T4" fmla="*/ 32 w 32"/>
                  <a:gd name="T5" fmla="*/ 1 h 2"/>
                </a:gdLst>
                <a:ahLst/>
                <a:cxnLst>
                  <a:cxn ang="0">
                    <a:pos x="T0" y="T1"/>
                  </a:cxn>
                  <a:cxn ang="0">
                    <a:pos x="T2" y="T3"/>
                  </a:cxn>
                  <a:cxn ang="0">
                    <a:pos x="T4" y="T5"/>
                  </a:cxn>
                </a:cxnLst>
                <a:rect l="0" t="0" r="r" b="b"/>
                <a:pathLst>
                  <a:path w="32" h="2">
                    <a:moveTo>
                      <a:pt x="32" y="1"/>
                    </a:moveTo>
                    <a:cubicBezTo>
                      <a:pt x="21" y="1"/>
                      <a:pt x="10" y="0"/>
                      <a:pt x="0" y="1"/>
                    </a:cubicBezTo>
                    <a:cubicBezTo>
                      <a:pt x="11" y="2"/>
                      <a:pt x="21" y="1"/>
                      <a:pt x="3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772">
                <a:extLst>
                  <a:ext uri="{FF2B5EF4-FFF2-40B4-BE49-F238E27FC236}">
                    <a16:creationId xmlns="" xmlns:a16="http://schemas.microsoft.com/office/drawing/2014/main" id="{56CFF5A2-C491-47BF-AACC-D6CA27CDBFE0}"/>
                  </a:ext>
                </a:extLst>
              </p:cNvPr>
              <p:cNvSpPr>
                <a:spLocks/>
              </p:cNvSpPr>
              <p:nvPr/>
            </p:nvSpPr>
            <p:spPr bwMode="auto">
              <a:xfrm>
                <a:off x="409575" y="-1004888"/>
                <a:ext cx="60325" cy="3175"/>
              </a:xfrm>
              <a:custGeom>
                <a:avLst/>
                <a:gdLst>
                  <a:gd name="T0" fmla="*/ 16 w 16"/>
                  <a:gd name="T1" fmla="*/ 1 h 1"/>
                  <a:gd name="T2" fmla="*/ 0 w 16"/>
                  <a:gd name="T3" fmla="*/ 0 h 1"/>
                  <a:gd name="T4" fmla="*/ 16 w 16"/>
                  <a:gd name="T5" fmla="*/ 1 h 1"/>
                </a:gdLst>
                <a:ahLst/>
                <a:cxnLst>
                  <a:cxn ang="0">
                    <a:pos x="T0" y="T1"/>
                  </a:cxn>
                  <a:cxn ang="0">
                    <a:pos x="T2" y="T3"/>
                  </a:cxn>
                  <a:cxn ang="0">
                    <a:pos x="T4" y="T5"/>
                  </a:cxn>
                </a:cxnLst>
                <a:rect l="0" t="0" r="r" b="b"/>
                <a:pathLst>
                  <a:path w="16" h="1">
                    <a:moveTo>
                      <a:pt x="16" y="1"/>
                    </a:moveTo>
                    <a:cubicBezTo>
                      <a:pt x="11" y="1"/>
                      <a:pt x="5" y="1"/>
                      <a:pt x="0" y="0"/>
                    </a:cubicBezTo>
                    <a:cubicBezTo>
                      <a:pt x="5" y="1"/>
                      <a:pt x="11" y="1"/>
                      <a:pt x="1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773">
                <a:extLst>
                  <a:ext uri="{FF2B5EF4-FFF2-40B4-BE49-F238E27FC236}">
                    <a16:creationId xmlns="" xmlns:a16="http://schemas.microsoft.com/office/drawing/2014/main" id="{5C327909-6950-421A-A4E3-29A2134AD7E5}"/>
                  </a:ext>
                </a:extLst>
              </p:cNvPr>
              <p:cNvSpPr>
                <a:spLocks/>
              </p:cNvSpPr>
              <p:nvPr/>
            </p:nvSpPr>
            <p:spPr bwMode="auto">
              <a:xfrm>
                <a:off x="68263" y="-1001713"/>
                <a:ext cx="6350" cy="3175"/>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1" y="0"/>
                      <a:pt x="0" y="0"/>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774">
                <a:extLst>
                  <a:ext uri="{FF2B5EF4-FFF2-40B4-BE49-F238E27FC236}">
                    <a16:creationId xmlns="" xmlns:a16="http://schemas.microsoft.com/office/drawing/2014/main" id="{B26D3F5A-1984-4919-A77B-49CABDDC98AC}"/>
                  </a:ext>
                </a:extLst>
              </p:cNvPr>
              <p:cNvSpPr>
                <a:spLocks/>
              </p:cNvSpPr>
              <p:nvPr/>
            </p:nvSpPr>
            <p:spPr bwMode="auto">
              <a:xfrm>
                <a:off x="25400" y="-881063"/>
                <a:ext cx="12700" cy="11113"/>
              </a:xfrm>
              <a:custGeom>
                <a:avLst/>
                <a:gdLst>
                  <a:gd name="T0" fmla="*/ 3 w 3"/>
                  <a:gd name="T1" fmla="*/ 2 h 3"/>
                  <a:gd name="T2" fmla="*/ 3 w 3"/>
                  <a:gd name="T3" fmla="*/ 0 h 3"/>
                  <a:gd name="T4" fmla="*/ 0 w 3"/>
                  <a:gd name="T5" fmla="*/ 1 h 3"/>
                  <a:gd name="T6" fmla="*/ 3 w 3"/>
                  <a:gd name="T7" fmla="*/ 2 h 3"/>
                </a:gdLst>
                <a:ahLst/>
                <a:cxnLst>
                  <a:cxn ang="0">
                    <a:pos x="T0" y="T1"/>
                  </a:cxn>
                  <a:cxn ang="0">
                    <a:pos x="T2" y="T3"/>
                  </a:cxn>
                  <a:cxn ang="0">
                    <a:pos x="T4" y="T5"/>
                  </a:cxn>
                  <a:cxn ang="0">
                    <a:pos x="T6" y="T7"/>
                  </a:cxn>
                </a:cxnLst>
                <a:rect l="0" t="0" r="r" b="b"/>
                <a:pathLst>
                  <a:path w="3" h="3">
                    <a:moveTo>
                      <a:pt x="3" y="2"/>
                    </a:moveTo>
                    <a:cubicBezTo>
                      <a:pt x="3" y="0"/>
                      <a:pt x="3" y="0"/>
                      <a:pt x="3" y="0"/>
                    </a:cubicBezTo>
                    <a:cubicBezTo>
                      <a:pt x="2" y="0"/>
                      <a:pt x="1" y="1"/>
                      <a:pt x="0" y="1"/>
                    </a:cubicBezTo>
                    <a:cubicBezTo>
                      <a:pt x="1" y="2"/>
                      <a:pt x="2" y="3"/>
                      <a:pt x="3"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775">
                <a:extLst>
                  <a:ext uri="{FF2B5EF4-FFF2-40B4-BE49-F238E27FC236}">
                    <a16:creationId xmlns="" xmlns:a16="http://schemas.microsoft.com/office/drawing/2014/main" id="{BF193C03-B23B-4F17-B9C8-A62C431D6451}"/>
                  </a:ext>
                </a:extLst>
              </p:cNvPr>
              <p:cNvSpPr>
                <a:spLocks/>
              </p:cNvSpPr>
              <p:nvPr/>
            </p:nvSpPr>
            <p:spPr bwMode="auto">
              <a:xfrm>
                <a:off x="41275" y="-825500"/>
                <a:ext cx="30163" cy="11113"/>
              </a:xfrm>
              <a:custGeom>
                <a:avLst/>
                <a:gdLst>
                  <a:gd name="T0" fmla="*/ 8 w 8"/>
                  <a:gd name="T1" fmla="*/ 1 h 3"/>
                  <a:gd name="T2" fmla="*/ 0 w 8"/>
                  <a:gd name="T3" fmla="*/ 0 h 3"/>
                  <a:gd name="T4" fmla="*/ 8 w 8"/>
                  <a:gd name="T5" fmla="*/ 1 h 3"/>
                </a:gdLst>
                <a:ahLst/>
                <a:cxnLst>
                  <a:cxn ang="0">
                    <a:pos x="T0" y="T1"/>
                  </a:cxn>
                  <a:cxn ang="0">
                    <a:pos x="T2" y="T3"/>
                  </a:cxn>
                  <a:cxn ang="0">
                    <a:pos x="T4" y="T5"/>
                  </a:cxn>
                </a:cxnLst>
                <a:rect l="0" t="0" r="r" b="b"/>
                <a:pathLst>
                  <a:path w="8" h="3">
                    <a:moveTo>
                      <a:pt x="8" y="1"/>
                    </a:moveTo>
                    <a:cubicBezTo>
                      <a:pt x="0" y="0"/>
                      <a:pt x="0" y="0"/>
                      <a:pt x="0" y="0"/>
                    </a:cubicBezTo>
                    <a:cubicBezTo>
                      <a:pt x="1" y="2"/>
                      <a:pt x="6" y="3"/>
                      <a:pt x="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776">
                <a:extLst>
                  <a:ext uri="{FF2B5EF4-FFF2-40B4-BE49-F238E27FC236}">
                    <a16:creationId xmlns="" xmlns:a16="http://schemas.microsoft.com/office/drawing/2014/main" id="{5B149D09-1094-4351-A023-7A931AF44B82}"/>
                  </a:ext>
                </a:extLst>
              </p:cNvPr>
              <p:cNvSpPr>
                <a:spLocks/>
              </p:cNvSpPr>
              <p:nvPr/>
            </p:nvSpPr>
            <p:spPr bwMode="auto">
              <a:xfrm>
                <a:off x="1952625" y="-641350"/>
                <a:ext cx="44450" cy="11113"/>
              </a:xfrm>
              <a:custGeom>
                <a:avLst/>
                <a:gdLst>
                  <a:gd name="T0" fmla="*/ 0 w 12"/>
                  <a:gd name="T1" fmla="*/ 2 h 3"/>
                  <a:gd name="T2" fmla="*/ 12 w 12"/>
                  <a:gd name="T3" fmla="*/ 1 h 3"/>
                  <a:gd name="T4" fmla="*/ 0 w 12"/>
                  <a:gd name="T5" fmla="*/ 2 h 3"/>
                </a:gdLst>
                <a:ahLst/>
                <a:cxnLst>
                  <a:cxn ang="0">
                    <a:pos x="T0" y="T1"/>
                  </a:cxn>
                  <a:cxn ang="0">
                    <a:pos x="T2" y="T3"/>
                  </a:cxn>
                  <a:cxn ang="0">
                    <a:pos x="T4" y="T5"/>
                  </a:cxn>
                </a:cxnLst>
                <a:rect l="0" t="0" r="r" b="b"/>
                <a:pathLst>
                  <a:path w="12" h="3">
                    <a:moveTo>
                      <a:pt x="0" y="2"/>
                    </a:moveTo>
                    <a:cubicBezTo>
                      <a:pt x="4" y="3"/>
                      <a:pt x="8" y="2"/>
                      <a:pt x="12" y="1"/>
                    </a:cubicBezTo>
                    <a:cubicBezTo>
                      <a:pt x="8" y="1"/>
                      <a:pt x="3" y="0"/>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777">
                <a:extLst>
                  <a:ext uri="{FF2B5EF4-FFF2-40B4-BE49-F238E27FC236}">
                    <a16:creationId xmlns="" xmlns:a16="http://schemas.microsoft.com/office/drawing/2014/main" id="{541BD35B-4B9B-46AA-A46E-D420685C143C}"/>
                  </a:ext>
                </a:extLst>
              </p:cNvPr>
              <p:cNvSpPr>
                <a:spLocks/>
              </p:cNvSpPr>
              <p:nvPr/>
            </p:nvSpPr>
            <p:spPr bwMode="auto">
              <a:xfrm>
                <a:off x="1704975" y="-514350"/>
                <a:ext cx="30163" cy="7938"/>
              </a:xfrm>
              <a:custGeom>
                <a:avLst/>
                <a:gdLst>
                  <a:gd name="T0" fmla="*/ 0 w 8"/>
                  <a:gd name="T1" fmla="*/ 1 h 2"/>
                  <a:gd name="T2" fmla="*/ 8 w 8"/>
                  <a:gd name="T3" fmla="*/ 1 h 2"/>
                  <a:gd name="T4" fmla="*/ 0 w 8"/>
                  <a:gd name="T5" fmla="*/ 1 h 2"/>
                </a:gdLst>
                <a:ahLst/>
                <a:cxnLst>
                  <a:cxn ang="0">
                    <a:pos x="T0" y="T1"/>
                  </a:cxn>
                  <a:cxn ang="0">
                    <a:pos x="T2" y="T3"/>
                  </a:cxn>
                  <a:cxn ang="0">
                    <a:pos x="T4" y="T5"/>
                  </a:cxn>
                </a:cxnLst>
                <a:rect l="0" t="0" r="r" b="b"/>
                <a:pathLst>
                  <a:path w="8" h="2">
                    <a:moveTo>
                      <a:pt x="0" y="1"/>
                    </a:moveTo>
                    <a:cubicBezTo>
                      <a:pt x="3" y="2"/>
                      <a:pt x="5" y="1"/>
                      <a:pt x="8" y="1"/>
                    </a:cubicBezTo>
                    <a:cubicBezTo>
                      <a:pt x="5" y="0"/>
                      <a:pt x="2"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778">
                <a:extLst>
                  <a:ext uri="{FF2B5EF4-FFF2-40B4-BE49-F238E27FC236}">
                    <a16:creationId xmlns="" xmlns:a16="http://schemas.microsoft.com/office/drawing/2014/main" id="{0B251EE2-85B0-40C3-BDA8-121A0365F1D8}"/>
                  </a:ext>
                </a:extLst>
              </p:cNvPr>
              <p:cNvSpPr>
                <a:spLocks/>
              </p:cNvSpPr>
              <p:nvPr/>
            </p:nvSpPr>
            <p:spPr bwMode="auto">
              <a:xfrm>
                <a:off x="307975" y="-558800"/>
                <a:ext cx="11113" cy="0"/>
              </a:xfrm>
              <a:custGeom>
                <a:avLst/>
                <a:gdLst>
                  <a:gd name="T0" fmla="*/ 0 w 7"/>
                  <a:gd name="T1" fmla="*/ 7 w 7"/>
                  <a:gd name="T2" fmla="*/ 0 w 7"/>
                  <a:gd name="T3" fmla="*/ 0 w 7"/>
                </a:gdLst>
                <a:ahLst/>
                <a:cxnLst>
                  <a:cxn ang="0">
                    <a:pos x="T0" y="0"/>
                  </a:cxn>
                  <a:cxn ang="0">
                    <a:pos x="T1" y="0"/>
                  </a:cxn>
                  <a:cxn ang="0">
                    <a:pos x="T2" y="0"/>
                  </a:cxn>
                  <a:cxn ang="0">
                    <a:pos x="T3" y="0"/>
                  </a:cxn>
                </a:cxnLst>
                <a:rect l="0" t="0" r="r" b="b"/>
                <a:pathLst>
                  <a:path w="7">
                    <a:moveTo>
                      <a:pt x="0" y="0"/>
                    </a:moveTo>
                    <a:lnTo>
                      <a:pt x="7"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0" name="Freeform 139">
              <a:extLst>
                <a:ext uri="{FF2B5EF4-FFF2-40B4-BE49-F238E27FC236}">
                  <a16:creationId xmlns="" xmlns:a16="http://schemas.microsoft.com/office/drawing/2014/main" id="{6F62A9E1-B4E0-4B67-AA9D-08ED1EA57D08}"/>
                </a:ext>
              </a:extLst>
            </p:cNvPr>
            <p:cNvSpPr>
              <a:spLocks noEditPoints="1"/>
            </p:cNvSpPr>
            <p:nvPr/>
          </p:nvSpPr>
          <p:spPr bwMode="auto">
            <a:xfrm>
              <a:off x="7368496" y="907367"/>
              <a:ext cx="1609725" cy="374650"/>
            </a:xfrm>
            <a:custGeom>
              <a:avLst/>
              <a:gdLst>
                <a:gd name="T0" fmla="*/ 427 w 429"/>
                <a:gd name="T1" fmla="*/ 41 h 100"/>
                <a:gd name="T2" fmla="*/ 428 w 429"/>
                <a:gd name="T3" fmla="*/ 35 h 100"/>
                <a:gd name="T4" fmla="*/ 425 w 429"/>
                <a:gd name="T5" fmla="*/ 29 h 100"/>
                <a:gd name="T6" fmla="*/ 417 w 429"/>
                <a:gd name="T7" fmla="*/ 27 h 100"/>
                <a:gd name="T8" fmla="*/ 418 w 429"/>
                <a:gd name="T9" fmla="*/ 24 h 100"/>
                <a:gd name="T10" fmla="*/ 420 w 429"/>
                <a:gd name="T11" fmla="*/ 22 h 100"/>
                <a:gd name="T12" fmla="*/ 415 w 429"/>
                <a:gd name="T13" fmla="*/ 19 h 100"/>
                <a:gd name="T14" fmla="*/ 407 w 429"/>
                <a:gd name="T15" fmla="*/ 14 h 100"/>
                <a:gd name="T16" fmla="*/ 402 w 429"/>
                <a:gd name="T17" fmla="*/ 7 h 100"/>
                <a:gd name="T18" fmla="*/ 380 w 429"/>
                <a:gd name="T19" fmla="*/ 4 h 100"/>
                <a:gd name="T20" fmla="*/ 375 w 429"/>
                <a:gd name="T21" fmla="*/ 2 h 100"/>
                <a:gd name="T22" fmla="*/ 217 w 429"/>
                <a:gd name="T23" fmla="*/ 2 h 100"/>
                <a:gd name="T24" fmla="*/ 43 w 429"/>
                <a:gd name="T25" fmla="*/ 10 h 100"/>
                <a:gd name="T26" fmla="*/ 26 w 429"/>
                <a:gd name="T27" fmla="*/ 24 h 100"/>
                <a:gd name="T28" fmla="*/ 12 w 429"/>
                <a:gd name="T29" fmla="*/ 32 h 100"/>
                <a:gd name="T30" fmla="*/ 11 w 429"/>
                <a:gd name="T31" fmla="*/ 37 h 100"/>
                <a:gd name="T32" fmla="*/ 13 w 429"/>
                <a:gd name="T33" fmla="*/ 49 h 100"/>
                <a:gd name="T34" fmla="*/ 14 w 429"/>
                <a:gd name="T35" fmla="*/ 52 h 100"/>
                <a:gd name="T36" fmla="*/ 4 w 429"/>
                <a:gd name="T37" fmla="*/ 57 h 100"/>
                <a:gd name="T38" fmla="*/ 5 w 429"/>
                <a:gd name="T39" fmla="*/ 60 h 100"/>
                <a:gd name="T40" fmla="*/ 8 w 429"/>
                <a:gd name="T41" fmla="*/ 72 h 100"/>
                <a:gd name="T42" fmla="*/ 6 w 429"/>
                <a:gd name="T43" fmla="*/ 80 h 100"/>
                <a:gd name="T44" fmla="*/ 45 w 429"/>
                <a:gd name="T45" fmla="*/ 91 h 100"/>
                <a:gd name="T46" fmla="*/ 334 w 429"/>
                <a:gd name="T47" fmla="*/ 87 h 100"/>
                <a:gd name="T48" fmla="*/ 355 w 429"/>
                <a:gd name="T49" fmla="*/ 84 h 100"/>
                <a:gd name="T50" fmla="*/ 415 w 429"/>
                <a:gd name="T51" fmla="*/ 68 h 100"/>
                <a:gd name="T52" fmla="*/ 411 w 429"/>
                <a:gd name="T53" fmla="*/ 66 h 100"/>
                <a:gd name="T54" fmla="*/ 414 w 429"/>
                <a:gd name="T55" fmla="*/ 60 h 100"/>
                <a:gd name="T56" fmla="*/ 419 w 429"/>
                <a:gd name="T57" fmla="*/ 57 h 100"/>
                <a:gd name="T58" fmla="*/ 412 w 429"/>
                <a:gd name="T59" fmla="*/ 53 h 100"/>
                <a:gd name="T60" fmla="*/ 286 w 429"/>
                <a:gd name="T61" fmla="*/ 4 h 100"/>
                <a:gd name="T62" fmla="*/ 317 w 429"/>
                <a:gd name="T63" fmla="*/ 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9" h="100">
                  <a:moveTo>
                    <a:pt x="429" y="48"/>
                  </a:moveTo>
                  <a:cubicBezTo>
                    <a:pt x="429" y="46"/>
                    <a:pt x="427" y="44"/>
                    <a:pt x="427" y="41"/>
                  </a:cubicBezTo>
                  <a:cubicBezTo>
                    <a:pt x="420" y="41"/>
                    <a:pt x="420" y="41"/>
                    <a:pt x="420" y="41"/>
                  </a:cubicBezTo>
                  <a:cubicBezTo>
                    <a:pt x="414" y="37"/>
                    <a:pt x="427" y="38"/>
                    <a:pt x="428" y="35"/>
                  </a:cubicBezTo>
                  <a:cubicBezTo>
                    <a:pt x="424" y="34"/>
                    <a:pt x="419" y="34"/>
                    <a:pt x="416" y="33"/>
                  </a:cubicBezTo>
                  <a:cubicBezTo>
                    <a:pt x="418" y="31"/>
                    <a:pt x="422" y="31"/>
                    <a:pt x="425" y="29"/>
                  </a:cubicBezTo>
                  <a:cubicBezTo>
                    <a:pt x="422" y="28"/>
                    <a:pt x="416" y="30"/>
                    <a:pt x="414" y="28"/>
                  </a:cubicBezTo>
                  <a:cubicBezTo>
                    <a:pt x="415" y="27"/>
                    <a:pt x="416" y="27"/>
                    <a:pt x="417" y="27"/>
                  </a:cubicBezTo>
                  <a:cubicBezTo>
                    <a:pt x="415" y="27"/>
                    <a:pt x="414" y="26"/>
                    <a:pt x="413" y="26"/>
                  </a:cubicBezTo>
                  <a:cubicBezTo>
                    <a:pt x="418" y="24"/>
                    <a:pt x="418" y="24"/>
                    <a:pt x="418" y="24"/>
                  </a:cubicBezTo>
                  <a:cubicBezTo>
                    <a:pt x="411" y="24"/>
                    <a:pt x="411" y="24"/>
                    <a:pt x="411" y="24"/>
                  </a:cubicBezTo>
                  <a:cubicBezTo>
                    <a:pt x="414" y="23"/>
                    <a:pt x="418" y="23"/>
                    <a:pt x="420" y="22"/>
                  </a:cubicBezTo>
                  <a:cubicBezTo>
                    <a:pt x="419" y="20"/>
                    <a:pt x="415" y="21"/>
                    <a:pt x="413" y="20"/>
                  </a:cubicBezTo>
                  <a:cubicBezTo>
                    <a:pt x="412" y="19"/>
                    <a:pt x="417" y="19"/>
                    <a:pt x="415" y="19"/>
                  </a:cubicBezTo>
                  <a:cubicBezTo>
                    <a:pt x="414" y="15"/>
                    <a:pt x="408" y="16"/>
                    <a:pt x="404" y="15"/>
                  </a:cubicBezTo>
                  <a:cubicBezTo>
                    <a:pt x="407" y="14"/>
                    <a:pt x="407" y="14"/>
                    <a:pt x="407" y="14"/>
                  </a:cubicBezTo>
                  <a:cubicBezTo>
                    <a:pt x="401" y="13"/>
                    <a:pt x="396" y="12"/>
                    <a:pt x="390" y="12"/>
                  </a:cubicBezTo>
                  <a:cubicBezTo>
                    <a:pt x="383" y="7"/>
                    <a:pt x="400" y="10"/>
                    <a:pt x="402" y="7"/>
                  </a:cubicBezTo>
                  <a:cubicBezTo>
                    <a:pt x="392" y="6"/>
                    <a:pt x="387" y="6"/>
                    <a:pt x="379" y="4"/>
                  </a:cubicBezTo>
                  <a:cubicBezTo>
                    <a:pt x="380" y="4"/>
                    <a:pt x="380" y="4"/>
                    <a:pt x="380" y="4"/>
                  </a:cubicBezTo>
                  <a:cubicBezTo>
                    <a:pt x="377" y="3"/>
                    <a:pt x="373" y="4"/>
                    <a:pt x="370" y="3"/>
                  </a:cubicBezTo>
                  <a:cubicBezTo>
                    <a:pt x="372" y="3"/>
                    <a:pt x="373" y="2"/>
                    <a:pt x="375" y="2"/>
                  </a:cubicBezTo>
                  <a:cubicBezTo>
                    <a:pt x="359" y="1"/>
                    <a:pt x="339" y="0"/>
                    <a:pt x="323" y="1"/>
                  </a:cubicBezTo>
                  <a:cubicBezTo>
                    <a:pt x="288" y="0"/>
                    <a:pt x="252" y="1"/>
                    <a:pt x="217" y="2"/>
                  </a:cubicBezTo>
                  <a:cubicBezTo>
                    <a:pt x="72" y="8"/>
                    <a:pt x="72" y="8"/>
                    <a:pt x="72" y="8"/>
                  </a:cubicBezTo>
                  <a:cubicBezTo>
                    <a:pt x="43" y="10"/>
                    <a:pt x="43" y="10"/>
                    <a:pt x="43" y="10"/>
                  </a:cubicBezTo>
                  <a:cubicBezTo>
                    <a:pt x="29" y="10"/>
                    <a:pt x="32" y="19"/>
                    <a:pt x="20" y="20"/>
                  </a:cubicBezTo>
                  <a:cubicBezTo>
                    <a:pt x="26" y="24"/>
                    <a:pt x="26" y="24"/>
                    <a:pt x="26" y="24"/>
                  </a:cubicBezTo>
                  <a:cubicBezTo>
                    <a:pt x="24" y="25"/>
                    <a:pt x="24" y="25"/>
                    <a:pt x="24" y="25"/>
                  </a:cubicBezTo>
                  <a:cubicBezTo>
                    <a:pt x="23" y="29"/>
                    <a:pt x="10" y="28"/>
                    <a:pt x="12" y="32"/>
                  </a:cubicBezTo>
                  <a:cubicBezTo>
                    <a:pt x="9" y="34"/>
                    <a:pt x="9" y="34"/>
                    <a:pt x="9" y="34"/>
                  </a:cubicBezTo>
                  <a:cubicBezTo>
                    <a:pt x="6" y="35"/>
                    <a:pt x="9" y="36"/>
                    <a:pt x="11" y="37"/>
                  </a:cubicBezTo>
                  <a:cubicBezTo>
                    <a:pt x="10" y="37"/>
                    <a:pt x="9" y="38"/>
                    <a:pt x="8" y="38"/>
                  </a:cubicBezTo>
                  <a:cubicBezTo>
                    <a:pt x="11" y="41"/>
                    <a:pt x="1" y="47"/>
                    <a:pt x="13" y="49"/>
                  </a:cubicBezTo>
                  <a:cubicBezTo>
                    <a:pt x="7" y="50"/>
                    <a:pt x="7" y="50"/>
                    <a:pt x="7" y="50"/>
                  </a:cubicBezTo>
                  <a:cubicBezTo>
                    <a:pt x="9" y="51"/>
                    <a:pt x="12" y="52"/>
                    <a:pt x="14" y="52"/>
                  </a:cubicBezTo>
                  <a:cubicBezTo>
                    <a:pt x="12" y="53"/>
                    <a:pt x="11" y="54"/>
                    <a:pt x="9" y="53"/>
                  </a:cubicBezTo>
                  <a:cubicBezTo>
                    <a:pt x="12" y="55"/>
                    <a:pt x="6" y="57"/>
                    <a:pt x="4" y="57"/>
                  </a:cubicBezTo>
                  <a:cubicBezTo>
                    <a:pt x="9" y="59"/>
                    <a:pt x="9" y="59"/>
                    <a:pt x="9" y="59"/>
                  </a:cubicBezTo>
                  <a:cubicBezTo>
                    <a:pt x="9" y="60"/>
                    <a:pt x="6" y="59"/>
                    <a:pt x="5" y="60"/>
                  </a:cubicBezTo>
                  <a:cubicBezTo>
                    <a:pt x="4" y="62"/>
                    <a:pt x="8" y="66"/>
                    <a:pt x="3" y="68"/>
                  </a:cubicBezTo>
                  <a:cubicBezTo>
                    <a:pt x="6" y="69"/>
                    <a:pt x="5" y="70"/>
                    <a:pt x="8" y="72"/>
                  </a:cubicBezTo>
                  <a:cubicBezTo>
                    <a:pt x="0" y="72"/>
                    <a:pt x="8" y="75"/>
                    <a:pt x="3" y="76"/>
                  </a:cubicBezTo>
                  <a:cubicBezTo>
                    <a:pt x="7" y="76"/>
                    <a:pt x="8" y="79"/>
                    <a:pt x="6" y="80"/>
                  </a:cubicBezTo>
                  <a:cubicBezTo>
                    <a:pt x="11" y="82"/>
                    <a:pt x="16" y="85"/>
                    <a:pt x="24" y="86"/>
                  </a:cubicBezTo>
                  <a:cubicBezTo>
                    <a:pt x="31" y="88"/>
                    <a:pt x="35" y="93"/>
                    <a:pt x="45" y="91"/>
                  </a:cubicBezTo>
                  <a:cubicBezTo>
                    <a:pt x="79" y="100"/>
                    <a:pt x="124" y="97"/>
                    <a:pt x="161" y="97"/>
                  </a:cubicBezTo>
                  <a:cubicBezTo>
                    <a:pt x="219" y="94"/>
                    <a:pt x="278" y="93"/>
                    <a:pt x="334" y="87"/>
                  </a:cubicBezTo>
                  <a:cubicBezTo>
                    <a:pt x="337" y="88"/>
                    <a:pt x="337" y="88"/>
                    <a:pt x="337" y="88"/>
                  </a:cubicBezTo>
                  <a:cubicBezTo>
                    <a:pt x="343" y="87"/>
                    <a:pt x="353" y="87"/>
                    <a:pt x="355" y="84"/>
                  </a:cubicBezTo>
                  <a:cubicBezTo>
                    <a:pt x="365" y="83"/>
                    <a:pt x="375" y="81"/>
                    <a:pt x="385" y="79"/>
                  </a:cubicBezTo>
                  <a:cubicBezTo>
                    <a:pt x="415" y="68"/>
                    <a:pt x="415" y="68"/>
                    <a:pt x="415" y="68"/>
                  </a:cubicBezTo>
                  <a:cubicBezTo>
                    <a:pt x="417" y="67"/>
                    <a:pt x="417" y="67"/>
                    <a:pt x="417" y="67"/>
                  </a:cubicBezTo>
                  <a:cubicBezTo>
                    <a:pt x="411" y="66"/>
                    <a:pt x="411" y="66"/>
                    <a:pt x="411" y="66"/>
                  </a:cubicBezTo>
                  <a:cubicBezTo>
                    <a:pt x="408" y="63"/>
                    <a:pt x="414" y="62"/>
                    <a:pt x="420" y="61"/>
                  </a:cubicBezTo>
                  <a:cubicBezTo>
                    <a:pt x="414" y="60"/>
                    <a:pt x="414" y="60"/>
                    <a:pt x="414" y="60"/>
                  </a:cubicBezTo>
                  <a:cubicBezTo>
                    <a:pt x="416" y="58"/>
                    <a:pt x="420" y="59"/>
                    <a:pt x="423" y="58"/>
                  </a:cubicBezTo>
                  <a:cubicBezTo>
                    <a:pt x="421" y="58"/>
                    <a:pt x="420" y="58"/>
                    <a:pt x="419" y="57"/>
                  </a:cubicBezTo>
                  <a:cubicBezTo>
                    <a:pt x="418" y="55"/>
                    <a:pt x="423" y="56"/>
                    <a:pt x="425" y="54"/>
                  </a:cubicBezTo>
                  <a:cubicBezTo>
                    <a:pt x="420" y="54"/>
                    <a:pt x="414" y="54"/>
                    <a:pt x="412" y="53"/>
                  </a:cubicBezTo>
                  <a:cubicBezTo>
                    <a:pt x="417" y="50"/>
                    <a:pt x="426" y="52"/>
                    <a:pt x="429" y="48"/>
                  </a:cubicBezTo>
                  <a:close/>
                  <a:moveTo>
                    <a:pt x="286" y="4"/>
                  </a:moveTo>
                  <a:cubicBezTo>
                    <a:pt x="314" y="3"/>
                    <a:pt x="314" y="3"/>
                    <a:pt x="314" y="3"/>
                  </a:cubicBezTo>
                  <a:cubicBezTo>
                    <a:pt x="317" y="3"/>
                    <a:pt x="317" y="3"/>
                    <a:pt x="317" y="3"/>
                  </a:cubicBezTo>
                  <a:lnTo>
                    <a:pt x="28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44">
              <a:extLst>
                <a:ext uri="{FF2B5EF4-FFF2-40B4-BE49-F238E27FC236}">
                  <a16:creationId xmlns="" xmlns:a16="http://schemas.microsoft.com/office/drawing/2014/main" id="{38080606-DA48-4034-8871-1BC19CC62850}"/>
                </a:ext>
              </a:extLst>
            </p:cNvPr>
            <p:cNvSpPr>
              <a:spLocks/>
            </p:cNvSpPr>
            <p:nvPr/>
          </p:nvSpPr>
          <p:spPr bwMode="auto">
            <a:xfrm>
              <a:off x="7273246" y="1573129"/>
              <a:ext cx="1314450" cy="365125"/>
            </a:xfrm>
            <a:custGeom>
              <a:avLst/>
              <a:gdLst>
                <a:gd name="T0" fmla="*/ 350 w 350"/>
                <a:gd name="T1" fmla="*/ 54 h 97"/>
                <a:gd name="T2" fmla="*/ 349 w 350"/>
                <a:gd name="T3" fmla="*/ 52 h 97"/>
                <a:gd name="T4" fmla="*/ 348 w 350"/>
                <a:gd name="T5" fmla="*/ 53 h 97"/>
                <a:gd name="T6" fmla="*/ 339 w 350"/>
                <a:gd name="T7" fmla="*/ 52 h 97"/>
                <a:gd name="T8" fmla="*/ 344 w 350"/>
                <a:gd name="T9" fmla="*/ 51 h 97"/>
                <a:gd name="T10" fmla="*/ 336 w 350"/>
                <a:gd name="T11" fmla="*/ 50 h 97"/>
                <a:gd name="T12" fmla="*/ 338 w 350"/>
                <a:gd name="T13" fmla="*/ 49 h 97"/>
                <a:gd name="T14" fmla="*/ 337 w 350"/>
                <a:gd name="T15" fmla="*/ 48 h 97"/>
                <a:gd name="T16" fmla="*/ 345 w 350"/>
                <a:gd name="T17" fmla="*/ 46 h 97"/>
                <a:gd name="T18" fmla="*/ 332 w 350"/>
                <a:gd name="T19" fmla="*/ 45 h 97"/>
                <a:gd name="T20" fmla="*/ 346 w 350"/>
                <a:gd name="T21" fmla="*/ 40 h 97"/>
                <a:gd name="T22" fmla="*/ 337 w 350"/>
                <a:gd name="T23" fmla="*/ 38 h 97"/>
                <a:gd name="T24" fmla="*/ 337 w 350"/>
                <a:gd name="T25" fmla="*/ 35 h 97"/>
                <a:gd name="T26" fmla="*/ 332 w 350"/>
                <a:gd name="T27" fmla="*/ 33 h 97"/>
                <a:gd name="T28" fmla="*/ 336 w 350"/>
                <a:gd name="T29" fmla="*/ 32 h 97"/>
                <a:gd name="T30" fmla="*/ 327 w 350"/>
                <a:gd name="T31" fmla="*/ 31 h 97"/>
                <a:gd name="T32" fmla="*/ 337 w 350"/>
                <a:gd name="T33" fmla="*/ 29 h 97"/>
                <a:gd name="T34" fmla="*/ 332 w 350"/>
                <a:gd name="T35" fmla="*/ 28 h 97"/>
                <a:gd name="T36" fmla="*/ 332 w 350"/>
                <a:gd name="T37" fmla="*/ 21 h 97"/>
                <a:gd name="T38" fmla="*/ 319 w 350"/>
                <a:gd name="T39" fmla="*/ 20 h 97"/>
                <a:gd name="T40" fmla="*/ 322 w 350"/>
                <a:gd name="T41" fmla="*/ 18 h 97"/>
                <a:gd name="T42" fmla="*/ 305 w 350"/>
                <a:gd name="T43" fmla="*/ 16 h 97"/>
                <a:gd name="T44" fmla="*/ 307 w 350"/>
                <a:gd name="T45" fmla="*/ 16 h 97"/>
                <a:gd name="T46" fmla="*/ 296 w 350"/>
                <a:gd name="T47" fmla="*/ 13 h 97"/>
                <a:gd name="T48" fmla="*/ 317 w 350"/>
                <a:gd name="T49" fmla="*/ 11 h 97"/>
                <a:gd name="T50" fmla="*/ 317 w 350"/>
                <a:gd name="T51" fmla="*/ 11 h 97"/>
                <a:gd name="T52" fmla="*/ 277 w 350"/>
                <a:gd name="T53" fmla="*/ 8 h 97"/>
                <a:gd name="T54" fmla="*/ 275 w 350"/>
                <a:gd name="T55" fmla="*/ 8 h 97"/>
                <a:gd name="T56" fmla="*/ 282 w 350"/>
                <a:gd name="T57" fmla="*/ 6 h 97"/>
                <a:gd name="T58" fmla="*/ 231 w 350"/>
                <a:gd name="T59" fmla="*/ 4 h 97"/>
                <a:gd name="T60" fmla="*/ 37 w 350"/>
                <a:gd name="T61" fmla="*/ 8 h 97"/>
                <a:gd name="T62" fmla="*/ 20 w 350"/>
                <a:gd name="T63" fmla="*/ 13 h 97"/>
                <a:gd name="T64" fmla="*/ 13 w 350"/>
                <a:gd name="T65" fmla="*/ 17 h 97"/>
                <a:gd name="T66" fmla="*/ 16 w 350"/>
                <a:gd name="T67" fmla="*/ 18 h 97"/>
                <a:gd name="T68" fmla="*/ 15 w 350"/>
                <a:gd name="T69" fmla="*/ 19 h 97"/>
                <a:gd name="T70" fmla="*/ 15 w 350"/>
                <a:gd name="T71" fmla="*/ 24 h 97"/>
                <a:gd name="T72" fmla="*/ 5 w 350"/>
                <a:gd name="T73" fmla="*/ 29 h 97"/>
                <a:gd name="T74" fmla="*/ 7 w 350"/>
                <a:gd name="T75" fmla="*/ 34 h 97"/>
                <a:gd name="T76" fmla="*/ 1 w 350"/>
                <a:gd name="T77" fmla="*/ 38 h 97"/>
                <a:gd name="T78" fmla="*/ 4 w 350"/>
                <a:gd name="T79" fmla="*/ 39 h 97"/>
                <a:gd name="T80" fmla="*/ 14 w 350"/>
                <a:gd name="T81" fmla="*/ 46 h 97"/>
                <a:gd name="T82" fmla="*/ 6 w 350"/>
                <a:gd name="T83" fmla="*/ 52 h 97"/>
                <a:gd name="T84" fmla="*/ 7 w 350"/>
                <a:gd name="T85" fmla="*/ 53 h 97"/>
                <a:gd name="T86" fmla="*/ 2 w 350"/>
                <a:gd name="T87" fmla="*/ 55 h 97"/>
                <a:gd name="T88" fmla="*/ 13 w 350"/>
                <a:gd name="T89" fmla="*/ 67 h 97"/>
                <a:gd name="T90" fmla="*/ 7 w 350"/>
                <a:gd name="T91" fmla="*/ 70 h 97"/>
                <a:gd name="T92" fmla="*/ 8 w 350"/>
                <a:gd name="T93" fmla="*/ 73 h 97"/>
                <a:gd name="T94" fmla="*/ 7 w 350"/>
                <a:gd name="T95" fmla="*/ 73 h 97"/>
                <a:gd name="T96" fmla="*/ 5 w 350"/>
                <a:gd name="T97" fmla="*/ 74 h 97"/>
                <a:gd name="T98" fmla="*/ 33 w 350"/>
                <a:gd name="T99" fmla="*/ 85 h 97"/>
                <a:gd name="T100" fmla="*/ 68 w 350"/>
                <a:gd name="T101" fmla="*/ 90 h 97"/>
                <a:gd name="T102" fmla="*/ 193 w 350"/>
                <a:gd name="T103" fmla="*/ 91 h 97"/>
                <a:gd name="T104" fmla="*/ 257 w 350"/>
                <a:gd name="T105" fmla="*/ 87 h 97"/>
                <a:gd name="T106" fmla="*/ 332 w 350"/>
                <a:gd name="T107" fmla="*/ 71 h 97"/>
                <a:gd name="T108" fmla="*/ 327 w 350"/>
                <a:gd name="T109" fmla="*/ 71 h 97"/>
                <a:gd name="T110" fmla="*/ 334 w 350"/>
                <a:gd name="T111" fmla="*/ 68 h 97"/>
                <a:gd name="T112" fmla="*/ 335 w 350"/>
                <a:gd name="T113" fmla="*/ 65 h 97"/>
                <a:gd name="T114" fmla="*/ 343 w 350"/>
                <a:gd name="T115" fmla="*/ 62 h 97"/>
                <a:gd name="T116" fmla="*/ 332 w 350"/>
                <a:gd name="T117" fmla="*/ 61 h 97"/>
                <a:gd name="T118" fmla="*/ 350 w 350"/>
                <a:gd name="T119"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0" h="97">
                  <a:moveTo>
                    <a:pt x="350" y="54"/>
                  </a:moveTo>
                  <a:cubicBezTo>
                    <a:pt x="350" y="53"/>
                    <a:pt x="350" y="53"/>
                    <a:pt x="349" y="52"/>
                  </a:cubicBezTo>
                  <a:cubicBezTo>
                    <a:pt x="348" y="53"/>
                    <a:pt x="348" y="53"/>
                    <a:pt x="348" y="53"/>
                  </a:cubicBezTo>
                  <a:cubicBezTo>
                    <a:pt x="345" y="53"/>
                    <a:pt x="341" y="54"/>
                    <a:pt x="339" y="52"/>
                  </a:cubicBezTo>
                  <a:cubicBezTo>
                    <a:pt x="340" y="51"/>
                    <a:pt x="343" y="52"/>
                    <a:pt x="344" y="51"/>
                  </a:cubicBezTo>
                  <a:cubicBezTo>
                    <a:pt x="336" y="50"/>
                    <a:pt x="336" y="50"/>
                    <a:pt x="336" y="50"/>
                  </a:cubicBezTo>
                  <a:cubicBezTo>
                    <a:pt x="335" y="49"/>
                    <a:pt x="340" y="49"/>
                    <a:pt x="338" y="49"/>
                  </a:cubicBezTo>
                  <a:cubicBezTo>
                    <a:pt x="337" y="48"/>
                    <a:pt x="337" y="48"/>
                    <a:pt x="337" y="48"/>
                  </a:cubicBezTo>
                  <a:cubicBezTo>
                    <a:pt x="345" y="46"/>
                    <a:pt x="345" y="46"/>
                    <a:pt x="345" y="46"/>
                  </a:cubicBezTo>
                  <a:cubicBezTo>
                    <a:pt x="341" y="45"/>
                    <a:pt x="336" y="46"/>
                    <a:pt x="332" y="45"/>
                  </a:cubicBezTo>
                  <a:cubicBezTo>
                    <a:pt x="337" y="44"/>
                    <a:pt x="340" y="41"/>
                    <a:pt x="346" y="40"/>
                  </a:cubicBezTo>
                  <a:cubicBezTo>
                    <a:pt x="344" y="38"/>
                    <a:pt x="338" y="40"/>
                    <a:pt x="337" y="38"/>
                  </a:cubicBezTo>
                  <a:cubicBezTo>
                    <a:pt x="337" y="37"/>
                    <a:pt x="341" y="36"/>
                    <a:pt x="337" y="35"/>
                  </a:cubicBezTo>
                  <a:cubicBezTo>
                    <a:pt x="342" y="33"/>
                    <a:pt x="333" y="35"/>
                    <a:pt x="332" y="33"/>
                  </a:cubicBezTo>
                  <a:cubicBezTo>
                    <a:pt x="333" y="32"/>
                    <a:pt x="335" y="32"/>
                    <a:pt x="336" y="32"/>
                  </a:cubicBezTo>
                  <a:cubicBezTo>
                    <a:pt x="333" y="31"/>
                    <a:pt x="330" y="32"/>
                    <a:pt x="327" y="31"/>
                  </a:cubicBezTo>
                  <a:cubicBezTo>
                    <a:pt x="329" y="30"/>
                    <a:pt x="334" y="30"/>
                    <a:pt x="337" y="29"/>
                  </a:cubicBezTo>
                  <a:cubicBezTo>
                    <a:pt x="332" y="28"/>
                    <a:pt x="332" y="28"/>
                    <a:pt x="332" y="28"/>
                  </a:cubicBezTo>
                  <a:cubicBezTo>
                    <a:pt x="342" y="27"/>
                    <a:pt x="335" y="23"/>
                    <a:pt x="332" y="21"/>
                  </a:cubicBezTo>
                  <a:cubicBezTo>
                    <a:pt x="327" y="21"/>
                    <a:pt x="323" y="21"/>
                    <a:pt x="319" y="20"/>
                  </a:cubicBezTo>
                  <a:cubicBezTo>
                    <a:pt x="322" y="18"/>
                    <a:pt x="322" y="18"/>
                    <a:pt x="322" y="18"/>
                  </a:cubicBezTo>
                  <a:cubicBezTo>
                    <a:pt x="317" y="17"/>
                    <a:pt x="309" y="19"/>
                    <a:pt x="305" y="16"/>
                  </a:cubicBezTo>
                  <a:cubicBezTo>
                    <a:pt x="306" y="16"/>
                    <a:pt x="306" y="16"/>
                    <a:pt x="307" y="16"/>
                  </a:cubicBezTo>
                  <a:cubicBezTo>
                    <a:pt x="305" y="15"/>
                    <a:pt x="300" y="14"/>
                    <a:pt x="296" y="13"/>
                  </a:cubicBezTo>
                  <a:cubicBezTo>
                    <a:pt x="302" y="11"/>
                    <a:pt x="311" y="13"/>
                    <a:pt x="317" y="11"/>
                  </a:cubicBezTo>
                  <a:cubicBezTo>
                    <a:pt x="317" y="11"/>
                    <a:pt x="317" y="11"/>
                    <a:pt x="317" y="11"/>
                  </a:cubicBezTo>
                  <a:cubicBezTo>
                    <a:pt x="277" y="8"/>
                    <a:pt x="277" y="8"/>
                    <a:pt x="277" y="8"/>
                  </a:cubicBezTo>
                  <a:cubicBezTo>
                    <a:pt x="275" y="8"/>
                    <a:pt x="275" y="8"/>
                    <a:pt x="275" y="8"/>
                  </a:cubicBezTo>
                  <a:cubicBezTo>
                    <a:pt x="282" y="6"/>
                    <a:pt x="282" y="6"/>
                    <a:pt x="282" y="6"/>
                  </a:cubicBezTo>
                  <a:cubicBezTo>
                    <a:pt x="266" y="4"/>
                    <a:pt x="248" y="2"/>
                    <a:pt x="231" y="4"/>
                  </a:cubicBezTo>
                  <a:cubicBezTo>
                    <a:pt x="166" y="0"/>
                    <a:pt x="100" y="4"/>
                    <a:pt x="37" y="8"/>
                  </a:cubicBezTo>
                  <a:cubicBezTo>
                    <a:pt x="32" y="9"/>
                    <a:pt x="24" y="10"/>
                    <a:pt x="20" y="13"/>
                  </a:cubicBezTo>
                  <a:cubicBezTo>
                    <a:pt x="19" y="15"/>
                    <a:pt x="13" y="15"/>
                    <a:pt x="13" y="17"/>
                  </a:cubicBezTo>
                  <a:cubicBezTo>
                    <a:pt x="14" y="17"/>
                    <a:pt x="15" y="18"/>
                    <a:pt x="16" y="18"/>
                  </a:cubicBezTo>
                  <a:cubicBezTo>
                    <a:pt x="15" y="19"/>
                    <a:pt x="15" y="19"/>
                    <a:pt x="15" y="19"/>
                  </a:cubicBezTo>
                  <a:cubicBezTo>
                    <a:pt x="21" y="19"/>
                    <a:pt x="16" y="22"/>
                    <a:pt x="15" y="24"/>
                  </a:cubicBezTo>
                  <a:cubicBezTo>
                    <a:pt x="9" y="24"/>
                    <a:pt x="9" y="27"/>
                    <a:pt x="5" y="29"/>
                  </a:cubicBezTo>
                  <a:cubicBezTo>
                    <a:pt x="6" y="30"/>
                    <a:pt x="0" y="33"/>
                    <a:pt x="7" y="34"/>
                  </a:cubicBezTo>
                  <a:cubicBezTo>
                    <a:pt x="3" y="35"/>
                    <a:pt x="8" y="39"/>
                    <a:pt x="1" y="38"/>
                  </a:cubicBezTo>
                  <a:cubicBezTo>
                    <a:pt x="4" y="39"/>
                    <a:pt x="4" y="39"/>
                    <a:pt x="4" y="39"/>
                  </a:cubicBezTo>
                  <a:cubicBezTo>
                    <a:pt x="2" y="44"/>
                    <a:pt x="16" y="42"/>
                    <a:pt x="14" y="46"/>
                  </a:cubicBezTo>
                  <a:cubicBezTo>
                    <a:pt x="8" y="48"/>
                    <a:pt x="8" y="50"/>
                    <a:pt x="6" y="52"/>
                  </a:cubicBezTo>
                  <a:cubicBezTo>
                    <a:pt x="7" y="53"/>
                    <a:pt x="7" y="53"/>
                    <a:pt x="7" y="53"/>
                  </a:cubicBezTo>
                  <a:cubicBezTo>
                    <a:pt x="2" y="55"/>
                    <a:pt x="2" y="55"/>
                    <a:pt x="2" y="55"/>
                  </a:cubicBezTo>
                  <a:cubicBezTo>
                    <a:pt x="11" y="57"/>
                    <a:pt x="6" y="63"/>
                    <a:pt x="13" y="67"/>
                  </a:cubicBezTo>
                  <a:cubicBezTo>
                    <a:pt x="7" y="70"/>
                    <a:pt x="7" y="70"/>
                    <a:pt x="7" y="70"/>
                  </a:cubicBezTo>
                  <a:cubicBezTo>
                    <a:pt x="8" y="71"/>
                    <a:pt x="10" y="72"/>
                    <a:pt x="8" y="73"/>
                  </a:cubicBezTo>
                  <a:cubicBezTo>
                    <a:pt x="7" y="73"/>
                    <a:pt x="7" y="73"/>
                    <a:pt x="7" y="73"/>
                  </a:cubicBezTo>
                  <a:cubicBezTo>
                    <a:pt x="5" y="74"/>
                    <a:pt x="5" y="74"/>
                    <a:pt x="5" y="74"/>
                  </a:cubicBezTo>
                  <a:cubicBezTo>
                    <a:pt x="9" y="80"/>
                    <a:pt x="23" y="81"/>
                    <a:pt x="33" y="85"/>
                  </a:cubicBezTo>
                  <a:cubicBezTo>
                    <a:pt x="42" y="90"/>
                    <a:pt x="57" y="87"/>
                    <a:pt x="68" y="90"/>
                  </a:cubicBezTo>
                  <a:cubicBezTo>
                    <a:pt x="107" y="97"/>
                    <a:pt x="154" y="93"/>
                    <a:pt x="193" y="91"/>
                  </a:cubicBezTo>
                  <a:cubicBezTo>
                    <a:pt x="213" y="87"/>
                    <a:pt x="236" y="88"/>
                    <a:pt x="257" y="87"/>
                  </a:cubicBezTo>
                  <a:cubicBezTo>
                    <a:pt x="282" y="82"/>
                    <a:pt x="312" y="81"/>
                    <a:pt x="332" y="71"/>
                  </a:cubicBezTo>
                  <a:cubicBezTo>
                    <a:pt x="331" y="71"/>
                    <a:pt x="328" y="72"/>
                    <a:pt x="327" y="71"/>
                  </a:cubicBezTo>
                  <a:cubicBezTo>
                    <a:pt x="329" y="70"/>
                    <a:pt x="332" y="69"/>
                    <a:pt x="334" y="68"/>
                  </a:cubicBezTo>
                  <a:cubicBezTo>
                    <a:pt x="334" y="67"/>
                    <a:pt x="338" y="66"/>
                    <a:pt x="335" y="65"/>
                  </a:cubicBezTo>
                  <a:cubicBezTo>
                    <a:pt x="337" y="64"/>
                    <a:pt x="342" y="65"/>
                    <a:pt x="343" y="62"/>
                  </a:cubicBezTo>
                  <a:cubicBezTo>
                    <a:pt x="340" y="62"/>
                    <a:pt x="336" y="61"/>
                    <a:pt x="332" y="61"/>
                  </a:cubicBezTo>
                  <a:cubicBezTo>
                    <a:pt x="326" y="56"/>
                    <a:pt x="344" y="57"/>
                    <a:pt x="350" y="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48">
              <a:extLst>
                <a:ext uri="{FF2B5EF4-FFF2-40B4-BE49-F238E27FC236}">
                  <a16:creationId xmlns="" xmlns:a16="http://schemas.microsoft.com/office/drawing/2014/main" id="{A707FA60-696B-4C2D-BC06-B7EBD45DBAFF}"/>
                </a:ext>
              </a:extLst>
            </p:cNvPr>
            <p:cNvSpPr>
              <a:spLocks/>
            </p:cNvSpPr>
            <p:nvPr/>
          </p:nvSpPr>
          <p:spPr bwMode="auto">
            <a:xfrm>
              <a:off x="5141233" y="908276"/>
              <a:ext cx="1614488" cy="36036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52">
              <a:extLst>
                <a:ext uri="{FF2B5EF4-FFF2-40B4-BE49-F238E27FC236}">
                  <a16:creationId xmlns="" xmlns:a16="http://schemas.microsoft.com/office/drawing/2014/main" id="{660E7B17-857B-4787-948C-E7CDEE0A6822}"/>
                </a:ext>
              </a:extLst>
            </p:cNvPr>
            <p:cNvSpPr>
              <a:spLocks/>
            </p:cNvSpPr>
            <p:nvPr/>
          </p:nvSpPr>
          <p:spPr bwMode="auto">
            <a:xfrm>
              <a:off x="5044396" y="1548638"/>
              <a:ext cx="1663700" cy="390525"/>
            </a:xfrm>
            <a:custGeom>
              <a:avLst/>
              <a:gdLst>
                <a:gd name="T0" fmla="*/ 432 w 443"/>
                <a:gd name="T1" fmla="*/ 33 h 104"/>
                <a:gd name="T2" fmla="*/ 424 w 443"/>
                <a:gd name="T3" fmla="*/ 26 h 104"/>
                <a:gd name="T4" fmla="*/ 425 w 443"/>
                <a:gd name="T5" fmla="*/ 21 h 104"/>
                <a:gd name="T6" fmla="*/ 426 w 443"/>
                <a:gd name="T7" fmla="*/ 20 h 104"/>
                <a:gd name="T8" fmla="*/ 424 w 443"/>
                <a:gd name="T9" fmla="*/ 11 h 104"/>
                <a:gd name="T10" fmla="*/ 406 w 443"/>
                <a:gd name="T11" fmla="*/ 9 h 104"/>
                <a:gd name="T12" fmla="*/ 389 w 443"/>
                <a:gd name="T13" fmla="*/ 7 h 104"/>
                <a:gd name="T14" fmla="*/ 384 w 443"/>
                <a:gd name="T15" fmla="*/ 6 h 104"/>
                <a:gd name="T16" fmla="*/ 387 w 443"/>
                <a:gd name="T17" fmla="*/ 2 h 104"/>
                <a:gd name="T18" fmla="*/ 270 w 443"/>
                <a:gd name="T19" fmla="*/ 4 h 104"/>
                <a:gd name="T20" fmla="*/ 357 w 443"/>
                <a:gd name="T21" fmla="*/ 1 h 104"/>
                <a:gd name="T22" fmla="*/ 352 w 443"/>
                <a:gd name="T23" fmla="*/ 0 h 104"/>
                <a:gd name="T24" fmla="*/ 261 w 443"/>
                <a:gd name="T25" fmla="*/ 3 h 104"/>
                <a:gd name="T26" fmla="*/ 17 w 443"/>
                <a:gd name="T27" fmla="*/ 14 h 104"/>
                <a:gd name="T28" fmla="*/ 15 w 443"/>
                <a:gd name="T29" fmla="*/ 15 h 104"/>
                <a:gd name="T30" fmla="*/ 20 w 443"/>
                <a:gd name="T31" fmla="*/ 16 h 104"/>
                <a:gd name="T32" fmla="*/ 6 w 443"/>
                <a:gd name="T33" fmla="*/ 21 h 104"/>
                <a:gd name="T34" fmla="*/ 13 w 443"/>
                <a:gd name="T35" fmla="*/ 25 h 104"/>
                <a:gd name="T36" fmla="*/ 9 w 443"/>
                <a:gd name="T37" fmla="*/ 28 h 104"/>
                <a:gd name="T38" fmla="*/ 5 w 443"/>
                <a:gd name="T39" fmla="*/ 31 h 104"/>
                <a:gd name="T40" fmla="*/ 3 w 443"/>
                <a:gd name="T41" fmla="*/ 34 h 104"/>
                <a:gd name="T42" fmla="*/ 0 w 443"/>
                <a:gd name="T43" fmla="*/ 40 h 104"/>
                <a:gd name="T44" fmla="*/ 4 w 443"/>
                <a:gd name="T45" fmla="*/ 45 h 104"/>
                <a:gd name="T46" fmla="*/ 5 w 443"/>
                <a:gd name="T47" fmla="*/ 46 h 104"/>
                <a:gd name="T48" fmla="*/ 6 w 443"/>
                <a:gd name="T49" fmla="*/ 51 h 104"/>
                <a:gd name="T50" fmla="*/ 7 w 443"/>
                <a:gd name="T51" fmla="*/ 55 h 104"/>
                <a:gd name="T52" fmla="*/ 5 w 443"/>
                <a:gd name="T53" fmla="*/ 59 h 104"/>
                <a:gd name="T54" fmla="*/ 5 w 443"/>
                <a:gd name="T55" fmla="*/ 61 h 104"/>
                <a:gd name="T56" fmla="*/ 4 w 443"/>
                <a:gd name="T57" fmla="*/ 64 h 104"/>
                <a:gd name="T58" fmla="*/ 3 w 443"/>
                <a:gd name="T59" fmla="*/ 67 h 104"/>
                <a:gd name="T60" fmla="*/ 10 w 443"/>
                <a:gd name="T61" fmla="*/ 74 h 104"/>
                <a:gd name="T62" fmla="*/ 6 w 443"/>
                <a:gd name="T63" fmla="*/ 76 h 104"/>
                <a:gd name="T64" fmla="*/ 250 w 443"/>
                <a:gd name="T65" fmla="*/ 96 h 104"/>
                <a:gd name="T66" fmla="*/ 358 w 443"/>
                <a:gd name="T67" fmla="*/ 88 h 104"/>
                <a:gd name="T68" fmla="*/ 368 w 443"/>
                <a:gd name="T69" fmla="*/ 83 h 104"/>
                <a:gd name="T70" fmla="*/ 428 w 443"/>
                <a:gd name="T71" fmla="*/ 63 h 104"/>
                <a:gd name="T72" fmla="*/ 424 w 443"/>
                <a:gd name="T73" fmla="*/ 60 h 104"/>
                <a:gd name="T74" fmla="*/ 424 w 443"/>
                <a:gd name="T75" fmla="*/ 52 h 104"/>
                <a:gd name="T76" fmla="*/ 438 w 443"/>
                <a:gd name="T77" fmla="*/ 43 h 104"/>
                <a:gd name="T78" fmla="*/ 443 w 443"/>
                <a:gd name="T79" fmla="*/ 3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3" h="104">
                  <a:moveTo>
                    <a:pt x="443" y="36"/>
                  </a:moveTo>
                  <a:cubicBezTo>
                    <a:pt x="440" y="34"/>
                    <a:pt x="437" y="33"/>
                    <a:pt x="432" y="33"/>
                  </a:cubicBezTo>
                  <a:cubicBezTo>
                    <a:pt x="429" y="30"/>
                    <a:pt x="438" y="30"/>
                    <a:pt x="439" y="28"/>
                  </a:cubicBezTo>
                  <a:cubicBezTo>
                    <a:pt x="436" y="27"/>
                    <a:pt x="428" y="28"/>
                    <a:pt x="424" y="26"/>
                  </a:cubicBezTo>
                  <a:cubicBezTo>
                    <a:pt x="426" y="25"/>
                    <a:pt x="428" y="23"/>
                    <a:pt x="431" y="22"/>
                  </a:cubicBezTo>
                  <a:cubicBezTo>
                    <a:pt x="429" y="22"/>
                    <a:pt x="426" y="22"/>
                    <a:pt x="425" y="21"/>
                  </a:cubicBezTo>
                  <a:cubicBezTo>
                    <a:pt x="426" y="21"/>
                    <a:pt x="428" y="20"/>
                    <a:pt x="428" y="19"/>
                  </a:cubicBezTo>
                  <a:cubicBezTo>
                    <a:pt x="426" y="20"/>
                    <a:pt x="426" y="20"/>
                    <a:pt x="426" y="20"/>
                  </a:cubicBezTo>
                  <a:cubicBezTo>
                    <a:pt x="414" y="19"/>
                    <a:pt x="429" y="16"/>
                    <a:pt x="428" y="13"/>
                  </a:cubicBezTo>
                  <a:cubicBezTo>
                    <a:pt x="425" y="13"/>
                    <a:pt x="423" y="12"/>
                    <a:pt x="424" y="11"/>
                  </a:cubicBezTo>
                  <a:cubicBezTo>
                    <a:pt x="420" y="12"/>
                    <a:pt x="419" y="10"/>
                    <a:pt x="418" y="9"/>
                  </a:cubicBezTo>
                  <a:cubicBezTo>
                    <a:pt x="415" y="10"/>
                    <a:pt x="409" y="9"/>
                    <a:pt x="406" y="9"/>
                  </a:cubicBezTo>
                  <a:cubicBezTo>
                    <a:pt x="407" y="8"/>
                    <a:pt x="414" y="7"/>
                    <a:pt x="413" y="7"/>
                  </a:cubicBezTo>
                  <a:cubicBezTo>
                    <a:pt x="406" y="8"/>
                    <a:pt x="396" y="10"/>
                    <a:pt x="389" y="7"/>
                  </a:cubicBezTo>
                  <a:cubicBezTo>
                    <a:pt x="390" y="7"/>
                    <a:pt x="390" y="7"/>
                    <a:pt x="390" y="7"/>
                  </a:cubicBezTo>
                  <a:cubicBezTo>
                    <a:pt x="384" y="6"/>
                    <a:pt x="384" y="6"/>
                    <a:pt x="384" y="6"/>
                  </a:cubicBezTo>
                  <a:cubicBezTo>
                    <a:pt x="385" y="5"/>
                    <a:pt x="391" y="3"/>
                    <a:pt x="386" y="3"/>
                  </a:cubicBezTo>
                  <a:cubicBezTo>
                    <a:pt x="387" y="2"/>
                    <a:pt x="388" y="2"/>
                    <a:pt x="387" y="2"/>
                  </a:cubicBezTo>
                  <a:cubicBezTo>
                    <a:pt x="338" y="5"/>
                    <a:pt x="285" y="6"/>
                    <a:pt x="234" y="6"/>
                  </a:cubicBezTo>
                  <a:cubicBezTo>
                    <a:pt x="245" y="5"/>
                    <a:pt x="260" y="5"/>
                    <a:pt x="270" y="4"/>
                  </a:cubicBezTo>
                  <a:cubicBezTo>
                    <a:pt x="284" y="4"/>
                    <a:pt x="298" y="2"/>
                    <a:pt x="310" y="4"/>
                  </a:cubicBezTo>
                  <a:cubicBezTo>
                    <a:pt x="326" y="3"/>
                    <a:pt x="344" y="4"/>
                    <a:pt x="357" y="1"/>
                  </a:cubicBezTo>
                  <a:cubicBezTo>
                    <a:pt x="353" y="1"/>
                    <a:pt x="353" y="1"/>
                    <a:pt x="353" y="1"/>
                  </a:cubicBezTo>
                  <a:cubicBezTo>
                    <a:pt x="353" y="1"/>
                    <a:pt x="352" y="1"/>
                    <a:pt x="352" y="0"/>
                  </a:cubicBezTo>
                  <a:cubicBezTo>
                    <a:pt x="327" y="1"/>
                    <a:pt x="303" y="3"/>
                    <a:pt x="277" y="3"/>
                  </a:cubicBezTo>
                  <a:cubicBezTo>
                    <a:pt x="272" y="3"/>
                    <a:pt x="265" y="5"/>
                    <a:pt x="261" y="3"/>
                  </a:cubicBezTo>
                  <a:cubicBezTo>
                    <a:pt x="230" y="4"/>
                    <a:pt x="198" y="5"/>
                    <a:pt x="168" y="7"/>
                  </a:cubicBezTo>
                  <a:cubicBezTo>
                    <a:pt x="117" y="10"/>
                    <a:pt x="58" y="2"/>
                    <a:pt x="17" y="14"/>
                  </a:cubicBezTo>
                  <a:cubicBezTo>
                    <a:pt x="16" y="13"/>
                    <a:pt x="16" y="13"/>
                    <a:pt x="16" y="13"/>
                  </a:cubicBezTo>
                  <a:cubicBezTo>
                    <a:pt x="15" y="15"/>
                    <a:pt x="15" y="15"/>
                    <a:pt x="15" y="15"/>
                  </a:cubicBezTo>
                  <a:cubicBezTo>
                    <a:pt x="18" y="15"/>
                    <a:pt x="22" y="14"/>
                    <a:pt x="25" y="15"/>
                  </a:cubicBezTo>
                  <a:cubicBezTo>
                    <a:pt x="24" y="16"/>
                    <a:pt x="23" y="16"/>
                    <a:pt x="20" y="16"/>
                  </a:cubicBezTo>
                  <a:cubicBezTo>
                    <a:pt x="22" y="17"/>
                    <a:pt x="22" y="17"/>
                    <a:pt x="22" y="17"/>
                  </a:cubicBezTo>
                  <a:cubicBezTo>
                    <a:pt x="17" y="18"/>
                    <a:pt x="7" y="18"/>
                    <a:pt x="6" y="21"/>
                  </a:cubicBezTo>
                  <a:cubicBezTo>
                    <a:pt x="13" y="21"/>
                    <a:pt x="18" y="21"/>
                    <a:pt x="24" y="22"/>
                  </a:cubicBezTo>
                  <a:cubicBezTo>
                    <a:pt x="20" y="23"/>
                    <a:pt x="18" y="25"/>
                    <a:pt x="13" y="25"/>
                  </a:cubicBezTo>
                  <a:cubicBezTo>
                    <a:pt x="15" y="26"/>
                    <a:pt x="15" y="26"/>
                    <a:pt x="15" y="26"/>
                  </a:cubicBezTo>
                  <a:cubicBezTo>
                    <a:pt x="14" y="27"/>
                    <a:pt x="11" y="27"/>
                    <a:pt x="9" y="28"/>
                  </a:cubicBezTo>
                  <a:cubicBezTo>
                    <a:pt x="10" y="28"/>
                    <a:pt x="10" y="28"/>
                    <a:pt x="10" y="28"/>
                  </a:cubicBezTo>
                  <a:cubicBezTo>
                    <a:pt x="5" y="31"/>
                    <a:pt x="5" y="31"/>
                    <a:pt x="5" y="31"/>
                  </a:cubicBezTo>
                  <a:cubicBezTo>
                    <a:pt x="2" y="31"/>
                    <a:pt x="5" y="32"/>
                    <a:pt x="6" y="33"/>
                  </a:cubicBezTo>
                  <a:cubicBezTo>
                    <a:pt x="5" y="33"/>
                    <a:pt x="5" y="34"/>
                    <a:pt x="3" y="34"/>
                  </a:cubicBezTo>
                  <a:cubicBezTo>
                    <a:pt x="2" y="40"/>
                    <a:pt x="2" y="40"/>
                    <a:pt x="2" y="40"/>
                  </a:cubicBezTo>
                  <a:cubicBezTo>
                    <a:pt x="0" y="40"/>
                    <a:pt x="0" y="40"/>
                    <a:pt x="0" y="40"/>
                  </a:cubicBezTo>
                  <a:cubicBezTo>
                    <a:pt x="1" y="41"/>
                    <a:pt x="3" y="43"/>
                    <a:pt x="6" y="44"/>
                  </a:cubicBezTo>
                  <a:cubicBezTo>
                    <a:pt x="4" y="45"/>
                    <a:pt x="4" y="45"/>
                    <a:pt x="4" y="45"/>
                  </a:cubicBezTo>
                  <a:cubicBezTo>
                    <a:pt x="6" y="46"/>
                    <a:pt x="6" y="46"/>
                    <a:pt x="6" y="46"/>
                  </a:cubicBezTo>
                  <a:cubicBezTo>
                    <a:pt x="5" y="46"/>
                    <a:pt x="5" y="46"/>
                    <a:pt x="5" y="46"/>
                  </a:cubicBezTo>
                  <a:cubicBezTo>
                    <a:pt x="12" y="49"/>
                    <a:pt x="12" y="49"/>
                    <a:pt x="12" y="49"/>
                  </a:cubicBezTo>
                  <a:cubicBezTo>
                    <a:pt x="11" y="50"/>
                    <a:pt x="8" y="50"/>
                    <a:pt x="6" y="51"/>
                  </a:cubicBezTo>
                  <a:cubicBezTo>
                    <a:pt x="13" y="54"/>
                    <a:pt x="13" y="54"/>
                    <a:pt x="13" y="54"/>
                  </a:cubicBezTo>
                  <a:cubicBezTo>
                    <a:pt x="12" y="55"/>
                    <a:pt x="9" y="55"/>
                    <a:pt x="7" y="55"/>
                  </a:cubicBezTo>
                  <a:cubicBezTo>
                    <a:pt x="12" y="56"/>
                    <a:pt x="9" y="56"/>
                    <a:pt x="11" y="58"/>
                  </a:cubicBezTo>
                  <a:cubicBezTo>
                    <a:pt x="5" y="59"/>
                    <a:pt x="5" y="59"/>
                    <a:pt x="5" y="59"/>
                  </a:cubicBezTo>
                  <a:cubicBezTo>
                    <a:pt x="7" y="60"/>
                    <a:pt x="7" y="60"/>
                    <a:pt x="7" y="60"/>
                  </a:cubicBezTo>
                  <a:cubicBezTo>
                    <a:pt x="5" y="61"/>
                    <a:pt x="5" y="61"/>
                    <a:pt x="5" y="61"/>
                  </a:cubicBezTo>
                  <a:cubicBezTo>
                    <a:pt x="9" y="62"/>
                    <a:pt x="9" y="62"/>
                    <a:pt x="9" y="62"/>
                  </a:cubicBezTo>
                  <a:cubicBezTo>
                    <a:pt x="4" y="64"/>
                    <a:pt x="4" y="64"/>
                    <a:pt x="4" y="64"/>
                  </a:cubicBezTo>
                  <a:cubicBezTo>
                    <a:pt x="10" y="67"/>
                    <a:pt x="10" y="67"/>
                    <a:pt x="10" y="67"/>
                  </a:cubicBezTo>
                  <a:cubicBezTo>
                    <a:pt x="3" y="67"/>
                    <a:pt x="3" y="67"/>
                    <a:pt x="3" y="67"/>
                  </a:cubicBezTo>
                  <a:cubicBezTo>
                    <a:pt x="17" y="73"/>
                    <a:pt x="17" y="73"/>
                    <a:pt x="17" y="73"/>
                  </a:cubicBezTo>
                  <a:cubicBezTo>
                    <a:pt x="10" y="74"/>
                    <a:pt x="10" y="74"/>
                    <a:pt x="10" y="74"/>
                  </a:cubicBezTo>
                  <a:cubicBezTo>
                    <a:pt x="11" y="75"/>
                    <a:pt x="11" y="75"/>
                    <a:pt x="11" y="75"/>
                  </a:cubicBezTo>
                  <a:cubicBezTo>
                    <a:pt x="6" y="76"/>
                    <a:pt x="6" y="76"/>
                    <a:pt x="6" y="76"/>
                  </a:cubicBezTo>
                  <a:cubicBezTo>
                    <a:pt x="19" y="83"/>
                    <a:pt x="33" y="88"/>
                    <a:pt x="50" y="93"/>
                  </a:cubicBezTo>
                  <a:cubicBezTo>
                    <a:pt x="108" y="101"/>
                    <a:pt x="188" y="104"/>
                    <a:pt x="250" y="96"/>
                  </a:cubicBezTo>
                  <a:cubicBezTo>
                    <a:pt x="257" y="97"/>
                    <a:pt x="257" y="97"/>
                    <a:pt x="257" y="97"/>
                  </a:cubicBezTo>
                  <a:cubicBezTo>
                    <a:pt x="291" y="94"/>
                    <a:pt x="326" y="93"/>
                    <a:pt x="358" y="88"/>
                  </a:cubicBezTo>
                  <a:cubicBezTo>
                    <a:pt x="343" y="88"/>
                    <a:pt x="329" y="92"/>
                    <a:pt x="315" y="91"/>
                  </a:cubicBezTo>
                  <a:cubicBezTo>
                    <a:pt x="333" y="88"/>
                    <a:pt x="351" y="88"/>
                    <a:pt x="368" y="83"/>
                  </a:cubicBezTo>
                  <a:cubicBezTo>
                    <a:pt x="385" y="85"/>
                    <a:pt x="392" y="78"/>
                    <a:pt x="406" y="75"/>
                  </a:cubicBezTo>
                  <a:cubicBezTo>
                    <a:pt x="411" y="71"/>
                    <a:pt x="427" y="68"/>
                    <a:pt x="428" y="63"/>
                  </a:cubicBezTo>
                  <a:cubicBezTo>
                    <a:pt x="425" y="64"/>
                    <a:pt x="423" y="65"/>
                    <a:pt x="420" y="64"/>
                  </a:cubicBezTo>
                  <a:cubicBezTo>
                    <a:pt x="419" y="62"/>
                    <a:pt x="427" y="62"/>
                    <a:pt x="424" y="60"/>
                  </a:cubicBezTo>
                  <a:cubicBezTo>
                    <a:pt x="430" y="58"/>
                    <a:pt x="430" y="54"/>
                    <a:pt x="436" y="52"/>
                  </a:cubicBezTo>
                  <a:cubicBezTo>
                    <a:pt x="424" y="52"/>
                    <a:pt x="424" y="52"/>
                    <a:pt x="424" y="52"/>
                  </a:cubicBezTo>
                  <a:cubicBezTo>
                    <a:pt x="423" y="50"/>
                    <a:pt x="428" y="49"/>
                    <a:pt x="431" y="49"/>
                  </a:cubicBezTo>
                  <a:cubicBezTo>
                    <a:pt x="427" y="46"/>
                    <a:pt x="438" y="46"/>
                    <a:pt x="438" y="43"/>
                  </a:cubicBezTo>
                  <a:cubicBezTo>
                    <a:pt x="435" y="43"/>
                    <a:pt x="432" y="44"/>
                    <a:pt x="430" y="43"/>
                  </a:cubicBezTo>
                  <a:cubicBezTo>
                    <a:pt x="431" y="40"/>
                    <a:pt x="442" y="40"/>
                    <a:pt x="443" y="3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153">
              <a:extLst>
                <a:ext uri="{FF2B5EF4-FFF2-40B4-BE49-F238E27FC236}">
                  <a16:creationId xmlns="" xmlns:a16="http://schemas.microsoft.com/office/drawing/2014/main" id="{DF58F95C-C35A-41A8-8BD2-8DEF6C089E7B}"/>
                </a:ext>
              </a:extLst>
            </p:cNvPr>
            <p:cNvSpPr>
              <a:spLocks noEditPoints="1"/>
            </p:cNvSpPr>
            <p:nvPr/>
          </p:nvSpPr>
          <p:spPr bwMode="auto">
            <a:xfrm>
              <a:off x="7251021" y="2229366"/>
              <a:ext cx="1589088" cy="388938"/>
            </a:xfrm>
            <a:custGeom>
              <a:avLst/>
              <a:gdLst>
                <a:gd name="T0" fmla="*/ 409 w 423"/>
                <a:gd name="T1" fmla="*/ 43 h 104"/>
                <a:gd name="T2" fmla="*/ 423 w 423"/>
                <a:gd name="T3" fmla="*/ 36 h 104"/>
                <a:gd name="T4" fmla="*/ 409 w 423"/>
                <a:gd name="T5" fmla="*/ 36 h 104"/>
                <a:gd name="T6" fmla="*/ 412 w 423"/>
                <a:gd name="T7" fmla="*/ 34 h 104"/>
                <a:gd name="T8" fmla="*/ 418 w 423"/>
                <a:gd name="T9" fmla="*/ 29 h 104"/>
                <a:gd name="T10" fmla="*/ 408 w 423"/>
                <a:gd name="T11" fmla="*/ 29 h 104"/>
                <a:gd name="T12" fmla="*/ 408 w 423"/>
                <a:gd name="T13" fmla="*/ 26 h 104"/>
                <a:gd name="T14" fmla="*/ 401 w 423"/>
                <a:gd name="T15" fmla="*/ 26 h 104"/>
                <a:gd name="T16" fmla="*/ 408 w 423"/>
                <a:gd name="T17" fmla="*/ 24 h 104"/>
                <a:gd name="T18" fmla="*/ 404 w 423"/>
                <a:gd name="T19" fmla="*/ 23 h 104"/>
                <a:gd name="T20" fmla="*/ 405 w 423"/>
                <a:gd name="T21" fmla="*/ 22 h 104"/>
                <a:gd name="T22" fmla="*/ 400 w 423"/>
                <a:gd name="T23" fmla="*/ 22 h 104"/>
                <a:gd name="T24" fmla="*/ 409 w 423"/>
                <a:gd name="T25" fmla="*/ 19 h 104"/>
                <a:gd name="T26" fmla="*/ 408 w 423"/>
                <a:gd name="T27" fmla="*/ 18 h 104"/>
                <a:gd name="T28" fmla="*/ 410 w 423"/>
                <a:gd name="T29" fmla="*/ 15 h 104"/>
                <a:gd name="T30" fmla="*/ 405 w 423"/>
                <a:gd name="T31" fmla="*/ 13 h 104"/>
                <a:gd name="T32" fmla="*/ 393 w 423"/>
                <a:gd name="T33" fmla="*/ 12 h 104"/>
                <a:gd name="T34" fmla="*/ 396 w 423"/>
                <a:gd name="T35" fmla="*/ 11 h 104"/>
                <a:gd name="T36" fmla="*/ 374 w 423"/>
                <a:gd name="T37" fmla="*/ 11 h 104"/>
                <a:gd name="T38" fmla="*/ 372 w 423"/>
                <a:gd name="T39" fmla="*/ 10 h 104"/>
                <a:gd name="T40" fmla="*/ 357 w 423"/>
                <a:gd name="T41" fmla="*/ 9 h 104"/>
                <a:gd name="T42" fmla="*/ 359 w 423"/>
                <a:gd name="T43" fmla="*/ 8 h 104"/>
                <a:gd name="T44" fmla="*/ 374 w 423"/>
                <a:gd name="T45" fmla="*/ 4 h 104"/>
                <a:gd name="T46" fmla="*/ 327 w 423"/>
                <a:gd name="T47" fmla="*/ 5 h 104"/>
                <a:gd name="T48" fmla="*/ 327 w 423"/>
                <a:gd name="T49" fmla="*/ 4 h 104"/>
                <a:gd name="T50" fmla="*/ 334 w 423"/>
                <a:gd name="T51" fmla="*/ 3 h 104"/>
                <a:gd name="T52" fmla="*/ 247 w 423"/>
                <a:gd name="T53" fmla="*/ 4 h 104"/>
                <a:gd name="T54" fmla="*/ 31 w 423"/>
                <a:gd name="T55" fmla="*/ 12 h 104"/>
                <a:gd name="T56" fmla="*/ 18 w 423"/>
                <a:gd name="T57" fmla="*/ 19 h 104"/>
                <a:gd name="T58" fmla="*/ 27 w 423"/>
                <a:gd name="T59" fmla="*/ 23 h 104"/>
                <a:gd name="T60" fmla="*/ 17 w 423"/>
                <a:gd name="T61" fmla="*/ 28 h 104"/>
                <a:gd name="T62" fmla="*/ 10 w 423"/>
                <a:gd name="T63" fmla="*/ 39 h 104"/>
                <a:gd name="T64" fmla="*/ 9 w 423"/>
                <a:gd name="T65" fmla="*/ 39 h 104"/>
                <a:gd name="T66" fmla="*/ 9 w 423"/>
                <a:gd name="T67" fmla="*/ 40 h 104"/>
                <a:gd name="T68" fmla="*/ 16 w 423"/>
                <a:gd name="T69" fmla="*/ 46 h 104"/>
                <a:gd name="T70" fmla="*/ 13 w 423"/>
                <a:gd name="T71" fmla="*/ 47 h 104"/>
                <a:gd name="T72" fmla="*/ 10 w 423"/>
                <a:gd name="T73" fmla="*/ 54 h 104"/>
                <a:gd name="T74" fmla="*/ 9 w 423"/>
                <a:gd name="T75" fmla="*/ 59 h 104"/>
                <a:gd name="T76" fmla="*/ 9 w 423"/>
                <a:gd name="T77" fmla="*/ 73 h 104"/>
                <a:gd name="T78" fmla="*/ 26 w 423"/>
                <a:gd name="T79" fmla="*/ 87 h 104"/>
                <a:gd name="T80" fmla="*/ 64 w 423"/>
                <a:gd name="T81" fmla="*/ 94 h 104"/>
                <a:gd name="T82" fmla="*/ 95 w 423"/>
                <a:gd name="T83" fmla="*/ 98 h 104"/>
                <a:gd name="T84" fmla="*/ 359 w 423"/>
                <a:gd name="T85" fmla="*/ 80 h 104"/>
                <a:gd name="T86" fmla="*/ 415 w 423"/>
                <a:gd name="T87" fmla="*/ 63 h 104"/>
                <a:gd name="T88" fmla="*/ 405 w 423"/>
                <a:gd name="T89" fmla="*/ 63 h 104"/>
                <a:gd name="T90" fmla="*/ 417 w 423"/>
                <a:gd name="T91" fmla="*/ 56 h 104"/>
                <a:gd name="T92" fmla="*/ 415 w 423"/>
                <a:gd name="T93" fmla="*/ 55 h 104"/>
                <a:gd name="T94" fmla="*/ 421 w 423"/>
                <a:gd name="T95" fmla="*/ 53 h 104"/>
                <a:gd name="T96" fmla="*/ 402 w 423"/>
                <a:gd name="T97" fmla="*/ 53 h 104"/>
                <a:gd name="T98" fmla="*/ 406 w 423"/>
                <a:gd name="T99" fmla="*/ 50 h 104"/>
                <a:gd name="T100" fmla="*/ 400 w 423"/>
                <a:gd name="T101" fmla="*/ 50 h 104"/>
                <a:gd name="T102" fmla="*/ 422 w 423"/>
                <a:gd name="T103" fmla="*/ 43 h 104"/>
                <a:gd name="T104" fmla="*/ 409 w 423"/>
                <a:gd name="T105" fmla="*/ 43 h 104"/>
                <a:gd name="T106" fmla="*/ 173 w 423"/>
                <a:gd name="T107" fmla="*/ 8 h 104"/>
                <a:gd name="T108" fmla="*/ 181 w 423"/>
                <a:gd name="T109" fmla="*/ 7 h 104"/>
                <a:gd name="T110" fmla="*/ 288 w 423"/>
                <a:gd name="T111" fmla="*/ 5 h 104"/>
                <a:gd name="T112" fmla="*/ 181 w 423"/>
                <a:gd name="T113" fmla="*/ 7 h 104"/>
                <a:gd name="T114" fmla="*/ 173 w 423"/>
                <a:gd name="T11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3" h="104">
                  <a:moveTo>
                    <a:pt x="409" y="43"/>
                  </a:moveTo>
                  <a:cubicBezTo>
                    <a:pt x="417" y="42"/>
                    <a:pt x="416" y="37"/>
                    <a:pt x="423" y="36"/>
                  </a:cubicBezTo>
                  <a:cubicBezTo>
                    <a:pt x="418" y="36"/>
                    <a:pt x="413" y="38"/>
                    <a:pt x="409" y="36"/>
                  </a:cubicBezTo>
                  <a:cubicBezTo>
                    <a:pt x="410" y="35"/>
                    <a:pt x="411" y="35"/>
                    <a:pt x="412" y="34"/>
                  </a:cubicBezTo>
                  <a:cubicBezTo>
                    <a:pt x="411" y="32"/>
                    <a:pt x="416" y="30"/>
                    <a:pt x="418" y="29"/>
                  </a:cubicBezTo>
                  <a:cubicBezTo>
                    <a:pt x="408" y="29"/>
                    <a:pt x="408" y="29"/>
                    <a:pt x="408" y="29"/>
                  </a:cubicBezTo>
                  <a:cubicBezTo>
                    <a:pt x="403" y="28"/>
                    <a:pt x="409" y="27"/>
                    <a:pt x="408" y="26"/>
                  </a:cubicBezTo>
                  <a:cubicBezTo>
                    <a:pt x="405" y="26"/>
                    <a:pt x="402" y="26"/>
                    <a:pt x="401" y="26"/>
                  </a:cubicBezTo>
                  <a:cubicBezTo>
                    <a:pt x="408" y="24"/>
                    <a:pt x="408" y="24"/>
                    <a:pt x="408" y="24"/>
                  </a:cubicBezTo>
                  <a:cubicBezTo>
                    <a:pt x="406" y="23"/>
                    <a:pt x="404" y="24"/>
                    <a:pt x="404" y="23"/>
                  </a:cubicBezTo>
                  <a:cubicBezTo>
                    <a:pt x="403" y="23"/>
                    <a:pt x="404" y="22"/>
                    <a:pt x="405" y="22"/>
                  </a:cubicBezTo>
                  <a:cubicBezTo>
                    <a:pt x="400" y="22"/>
                    <a:pt x="400" y="22"/>
                    <a:pt x="400" y="22"/>
                  </a:cubicBezTo>
                  <a:cubicBezTo>
                    <a:pt x="402" y="20"/>
                    <a:pt x="407" y="21"/>
                    <a:pt x="409" y="19"/>
                  </a:cubicBezTo>
                  <a:cubicBezTo>
                    <a:pt x="408" y="18"/>
                    <a:pt x="408" y="18"/>
                    <a:pt x="408" y="18"/>
                  </a:cubicBezTo>
                  <a:cubicBezTo>
                    <a:pt x="407" y="17"/>
                    <a:pt x="408" y="16"/>
                    <a:pt x="410" y="15"/>
                  </a:cubicBezTo>
                  <a:cubicBezTo>
                    <a:pt x="408" y="14"/>
                    <a:pt x="404" y="15"/>
                    <a:pt x="405" y="13"/>
                  </a:cubicBezTo>
                  <a:cubicBezTo>
                    <a:pt x="401" y="13"/>
                    <a:pt x="396" y="13"/>
                    <a:pt x="393" y="12"/>
                  </a:cubicBezTo>
                  <a:cubicBezTo>
                    <a:pt x="396" y="11"/>
                    <a:pt x="396" y="11"/>
                    <a:pt x="396" y="11"/>
                  </a:cubicBezTo>
                  <a:cubicBezTo>
                    <a:pt x="374" y="11"/>
                    <a:pt x="374" y="11"/>
                    <a:pt x="374" y="11"/>
                  </a:cubicBezTo>
                  <a:cubicBezTo>
                    <a:pt x="373" y="11"/>
                    <a:pt x="371" y="11"/>
                    <a:pt x="372" y="10"/>
                  </a:cubicBezTo>
                  <a:cubicBezTo>
                    <a:pt x="367" y="10"/>
                    <a:pt x="361" y="10"/>
                    <a:pt x="357" y="9"/>
                  </a:cubicBezTo>
                  <a:cubicBezTo>
                    <a:pt x="359" y="8"/>
                    <a:pt x="359" y="8"/>
                    <a:pt x="359" y="8"/>
                  </a:cubicBezTo>
                  <a:cubicBezTo>
                    <a:pt x="363" y="8"/>
                    <a:pt x="371" y="7"/>
                    <a:pt x="374" y="4"/>
                  </a:cubicBezTo>
                  <a:cubicBezTo>
                    <a:pt x="359" y="4"/>
                    <a:pt x="342" y="5"/>
                    <a:pt x="327" y="5"/>
                  </a:cubicBezTo>
                  <a:cubicBezTo>
                    <a:pt x="327" y="4"/>
                    <a:pt x="327" y="4"/>
                    <a:pt x="327" y="4"/>
                  </a:cubicBezTo>
                  <a:cubicBezTo>
                    <a:pt x="329" y="4"/>
                    <a:pt x="331" y="3"/>
                    <a:pt x="334" y="3"/>
                  </a:cubicBezTo>
                  <a:cubicBezTo>
                    <a:pt x="303" y="0"/>
                    <a:pt x="277" y="4"/>
                    <a:pt x="247" y="4"/>
                  </a:cubicBezTo>
                  <a:cubicBezTo>
                    <a:pt x="175" y="7"/>
                    <a:pt x="101" y="6"/>
                    <a:pt x="31" y="12"/>
                  </a:cubicBezTo>
                  <a:cubicBezTo>
                    <a:pt x="20" y="13"/>
                    <a:pt x="29" y="18"/>
                    <a:pt x="18" y="19"/>
                  </a:cubicBezTo>
                  <a:cubicBezTo>
                    <a:pt x="22" y="21"/>
                    <a:pt x="23" y="21"/>
                    <a:pt x="27" y="23"/>
                  </a:cubicBezTo>
                  <a:cubicBezTo>
                    <a:pt x="20" y="23"/>
                    <a:pt x="28" y="29"/>
                    <a:pt x="17" y="28"/>
                  </a:cubicBezTo>
                  <a:cubicBezTo>
                    <a:pt x="12" y="32"/>
                    <a:pt x="11" y="34"/>
                    <a:pt x="10" y="39"/>
                  </a:cubicBezTo>
                  <a:cubicBezTo>
                    <a:pt x="9" y="39"/>
                    <a:pt x="9" y="39"/>
                    <a:pt x="9" y="39"/>
                  </a:cubicBezTo>
                  <a:cubicBezTo>
                    <a:pt x="9" y="40"/>
                    <a:pt x="9" y="40"/>
                    <a:pt x="9" y="40"/>
                  </a:cubicBezTo>
                  <a:cubicBezTo>
                    <a:pt x="12" y="42"/>
                    <a:pt x="12" y="45"/>
                    <a:pt x="16" y="46"/>
                  </a:cubicBezTo>
                  <a:cubicBezTo>
                    <a:pt x="13" y="47"/>
                    <a:pt x="13" y="47"/>
                    <a:pt x="13" y="47"/>
                  </a:cubicBezTo>
                  <a:cubicBezTo>
                    <a:pt x="13" y="50"/>
                    <a:pt x="15" y="52"/>
                    <a:pt x="10" y="54"/>
                  </a:cubicBezTo>
                  <a:cubicBezTo>
                    <a:pt x="12" y="56"/>
                    <a:pt x="4" y="57"/>
                    <a:pt x="9" y="59"/>
                  </a:cubicBezTo>
                  <a:cubicBezTo>
                    <a:pt x="0" y="64"/>
                    <a:pt x="19" y="68"/>
                    <a:pt x="9" y="73"/>
                  </a:cubicBezTo>
                  <a:cubicBezTo>
                    <a:pt x="8" y="79"/>
                    <a:pt x="17" y="83"/>
                    <a:pt x="26" y="87"/>
                  </a:cubicBezTo>
                  <a:cubicBezTo>
                    <a:pt x="39" y="89"/>
                    <a:pt x="51" y="93"/>
                    <a:pt x="64" y="94"/>
                  </a:cubicBezTo>
                  <a:cubicBezTo>
                    <a:pt x="73" y="97"/>
                    <a:pt x="83" y="100"/>
                    <a:pt x="95" y="98"/>
                  </a:cubicBezTo>
                  <a:cubicBezTo>
                    <a:pt x="190" y="104"/>
                    <a:pt x="274" y="92"/>
                    <a:pt x="359" y="80"/>
                  </a:cubicBezTo>
                  <a:cubicBezTo>
                    <a:pt x="380" y="76"/>
                    <a:pt x="398" y="70"/>
                    <a:pt x="415" y="63"/>
                  </a:cubicBezTo>
                  <a:cubicBezTo>
                    <a:pt x="411" y="64"/>
                    <a:pt x="408" y="64"/>
                    <a:pt x="405" y="63"/>
                  </a:cubicBezTo>
                  <a:cubicBezTo>
                    <a:pt x="409" y="61"/>
                    <a:pt x="413" y="58"/>
                    <a:pt x="417" y="56"/>
                  </a:cubicBezTo>
                  <a:cubicBezTo>
                    <a:pt x="416" y="56"/>
                    <a:pt x="416" y="56"/>
                    <a:pt x="415" y="55"/>
                  </a:cubicBezTo>
                  <a:cubicBezTo>
                    <a:pt x="417" y="54"/>
                    <a:pt x="420" y="54"/>
                    <a:pt x="421" y="53"/>
                  </a:cubicBezTo>
                  <a:cubicBezTo>
                    <a:pt x="414" y="51"/>
                    <a:pt x="408" y="55"/>
                    <a:pt x="402" y="53"/>
                  </a:cubicBezTo>
                  <a:cubicBezTo>
                    <a:pt x="401" y="52"/>
                    <a:pt x="404" y="51"/>
                    <a:pt x="406" y="50"/>
                  </a:cubicBezTo>
                  <a:cubicBezTo>
                    <a:pt x="400" y="50"/>
                    <a:pt x="400" y="50"/>
                    <a:pt x="400" y="50"/>
                  </a:cubicBezTo>
                  <a:cubicBezTo>
                    <a:pt x="407" y="47"/>
                    <a:pt x="417" y="45"/>
                    <a:pt x="422" y="43"/>
                  </a:cubicBezTo>
                  <a:cubicBezTo>
                    <a:pt x="417" y="43"/>
                    <a:pt x="411" y="46"/>
                    <a:pt x="409" y="43"/>
                  </a:cubicBezTo>
                  <a:close/>
                  <a:moveTo>
                    <a:pt x="173" y="8"/>
                  </a:moveTo>
                  <a:cubicBezTo>
                    <a:pt x="176" y="7"/>
                    <a:pt x="179" y="7"/>
                    <a:pt x="181" y="7"/>
                  </a:cubicBezTo>
                  <a:cubicBezTo>
                    <a:pt x="216" y="6"/>
                    <a:pt x="252" y="5"/>
                    <a:pt x="288" y="5"/>
                  </a:cubicBezTo>
                  <a:cubicBezTo>
                    <a:pt x="255" y="7"/>
                    <a:pt x="218" y="6"/>
                    <a:pt x="181" y="7"/>
                  </a:cubicBezTo>
                  <a:cubicBezTo>
                    <a:pt x="179" y="7"/>
                    <a:pt x="176" y="7"/>
                    <a:pt x="173"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662">
              <a:extLst>
                <a:ext uri="{FF2B5EF4-FFF2-40B4-BE49-F238E27FC236}">
                  <a16:creationId xmlns="" xmlns:a16="http://schemas.microsoft.com/office/drawing/2014/main" id="{366EADEF-EDA4-4F8B-86B9-B870BA267E75}"/>
                </a:ext>
              </a:extLst>
            </p:cNvPr>
            <p:cNvSpPr>
              <a:spLocks/>
            </p:cNvSpPr>
            <p:nvPr/>
          </p:nvSpPr>
          <p:spPr bwMode="auto">
            <a:xfrm>
              <a:off x="7262134" y="2909416"/>
              <a:ext cx="1314450" cy="492125"/>
            </a:xfrm>
            <a:custGeom>
              <a:avLst/>
              <a:gdLst>
                <a:gd name="T0" fmla="*/ 349 w 350"/>
                <a:gd name="T1" fmla="*/ 76 h 131"/>
                <a:gd name="T2" fmla="*/ 349 w 350"/>
                <a:gd name="T3" fmla="*/ 64 h 131"/>
                <a:gd name="T4" fmla="*/ 346 w 350"/>
                <a:gd name="T5" fmla="*/ 60 h 131"/>
                <a:gd name="T6" fmla="*/ 337 w 350"/>
                <a:gd name="T7" fmla="*/ 55 h 131"/>
                <a:gd name="T8" fmla="*/ 341 w 350"/>
                <a:gd name="T9" fmla="*/ 53 h 131"/>
                <a:gd name="T10" fmla="*/ 335 w 350"/>
                <a:gd name="T11" fmla="*/ 49 h 131"/>
                <a:gd name="T12" fmla="*/ 341 w 350"/>
                <a:gd name="T13" fmla="*/ 46 h 131"/>
                <a:gd name="T14" fmla="*/ 333 w 350"/>
                <a:gd name="T15" fmla="*/ 43 h 131"/>
                <a:gd name="T16" fmla="*/ 337 w 350"/>
                <a:gd name="T17" fmla="*/ 41 h 131"/>
                <a:gd name="T18" fmla="*/ 325 w 350"/>
                <a:gd name="T19" fmla="*/ 41 h 131"/>
                <a:gd name="T20" fmla="*/ 334 w 350"/>
                <a:gd name="T21" fmla="*/ 39 h 131"/>
                <a:gd name="T22" fmla="*/ 326 w 350"/>
                <a:gd name="T23" fmla="*/ 38 h 131"/>
                <a:gd name="T24" fmla="*/ 329 w 350"/>
                <a:gd name="T25" fmla="*/ 36 h 131"/>
                <a:gd name="T26" fmla="*/ 326 w 350"/>
                <a:gd name="T27" fmla="*/ 36 h 131"/>
                <a:gd name="T28" fmla="*/ 329 w 350"/>
                <a:gd name="T29" fmla="*/ 35 h 131"/>
                <a:gd name="T30" fmla="*/ 322 w 350"/>
                <a:gd name="T31" fmla="*/ 32 h 131"/>
                <a:gd name="T32" fmla="*/ 326 w 350"/>
                <a:gd name="T33" fmla="*/ 31 h 131"/>
                <a:gd name="T34" fmla="*/ 310 w 350"/>
                <a:gd name="T35" fmla="*/ 28 h 131"/>
                <a:gd name="T36" fmla="*/ 312 w 350"/>
                <a:gd name="T37" fmla="*/ 27 h 131"/>
                <a:gd name="T38" fmla="*/ 302 w 350"/>
                <a:gd name="T39" fmla="*/ 27 h 131"/>
                <a:gd name="T40" fmla="*/ 298 w 350"/>
                <a:gd name="T41" fmla="*/ 24 h 131"/>
                <a:gd name="T42" fmla="*/ 305 w 350"/>
                <a:gd name="T43" fmla="*/ 23 h 131"/>
                <a:gd name="T44" fmla="*/ 298 w 350"/>
                <a:gd name="T45" fmla="*/ 22 h 131"/>
                <a:gd name="T46" fmla="*/ 319 w 350"/>
                <a:gd name="T47" fmla="*/ 19 h 131"/>
                <a:gd name="T48" fmla="*/ 318 w 350"/>
                <a:gd name="T49" fmla="*/ 18 h 131"/>
                <a:gd name="T50" fmla="*/ 300 w 350"/>
                <a:gd name="T51" fmla="*/ 16 h 131"/>
                <a:gd name="T52" fmla="*/ 286 w 350"/>
                <a:gd name="T53" fmla="*/ 14 h 131"/>
                <a:gd name="T54" fmla="*/ 288 w 350"/>
                <a:gd name="T55" fmla="*/ 13 h 131"/>
                <a:gd name="T56" fmla="*/ 316 w 350"/>
                <a:gd name="T57" fmla="*/ 10 h 131"/>
                <a:gd name="T58" fmla="*/ 294 w 350"/>
                <a:gd name="T59" fmla="*/ 10 h 131"/>
                <a:gd name="T60" fmla="*/ 248 w 350"/>
                <a:gd name="T61" fmla="*/ 5 h 131"/>
                <a:gd name="T62" fmla="*/ 25 w 350"/>
                <a:gd name="T63" fmla="*/ 19 h 131"/>
                <a:gd name="T64" fmla="*/ 22 w 350"/>
                <a:gd name="T65" fmla="*/ 22 h 131"/>
                <a:gd name="T66" fmla="*/ 20 w 350"/>
                <a:gd name="T67" fmla="*/ 26 h 131"/>
                <a:gd name="T68" fmla="*/ 23 w 350"/>
                <a:gd name="T69" fmla="*/ 28 h 131"/>
                <a:gd name="T70" fmla="*/ 17 w 350"/>
                <a:gd name="T71" fmla="*/ 32 h 131"/>
                <a:gd name="T72" fmla="*/ 22 w 350"/>
                <a:gd name="T73" fmla="*/ 36 h 131"/>
                <a:gd name="T74" fmla="*/ 20 w 350"/>
                <a:gd name="T75" fmla="*/ 37 h 131"/>
                <a:gd name="T76" fmla="*/ 18 w 350"/>
                <a:gd name="T77" fmla="*/ 42 h 131"/>
                <a:gd name="T78" fmla="*/ 15 w 350"/>
                <a:gd name="T79" fmla="*/ 48 h 131"/>
                <a:gd name="T80" fmla="*/ 10 w 350"/>
                <a:gd name="T81" fmla="*/ 56 h 131"/>
                <a:gd name="T82" fmla="*/ 6 w 350"/>
                <a:gd name="T83" fmla="*/ 89 h 131"/>
                <a:gd name="T84" fmla="*/ 6 w 350"/>
                <a:gd name="T85" fmla="*/ 94 h 131"/>
                <a:gd name="T86" fmla="*/ 5 w 350"/>
                <a:gd name="T87" fmla="*/ 106 h 131"/>
                <a:gd name="T88" fmla="*/ 31 w 350"/>
                <a:gd name="T89" fmla="*/ 116 h 131"/>
                <a:gd name="T90" fmla="*/ 299 w 350"/>
                <a:gd name="T91" fmla="*/ 107 h 131"/>
                <a:gd name="T92" fmla="*/ 344 w 350"/>
                <a:gd name="T93" fmla="*/ 91 h 131"/>
                <a:gd name="T94" fmla="*/ 341 w 350"/>
                <a:gd name="T95" fmla="*/ 91 h 131"/>
                <a:gd name="T96" fmla="*/ 331 w 350"/>
                <a:gd name="T97" fmla="*/ 89 h 131"/>
                <a:gd name="T98" fmla="*/ 347 w 350"/>
                <a:gd name="T99" fmla="*/ 84 h 131"/>
                <a:gd name="T100" fmla="*/ 348 w 350"/>
                <a:gd name="T101" fmla="*/ 82 h 131"/>
                <a:gd name="T102" fmla="*/ 341 w 350"/>
                <a:gd name="T103" fmla="*/ 80 h 131"/>
                <a:gd name="T104" fmla="*/ 349 w 350"/>
                <a:gd name="T105" fmla="*/ 7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0" h="131">
                  <a:moveTo>
                    <a:pt x="349" y="76"/>
                  </a:moveTo>
                  <a:cubicBezTo>
                    <a:pt x="350" y="72"/>
                    <a:pt x="350" y="69"/>
                    <a:pt x="349" y="64"/>
                  </a:cubicBezTo>
                  <a:cubicBezTo>
                    <a:pt x="348" y="64"/>
                    <a:pt x="343" y="62"/>
                    <a:pt x="346" y="60"/>
                  </a:cubicBezTo>
                  <a:cubicBezTo>
                    <a:pt x="347" y="56"/>
                    <a:pt x="341" y="56"/>
                    <a:pt x="337" y="55"/>
                  </a:cubicBezTo>
                  <a:cubicBezTo>
                    <a:pt x="341" y="53"/>
                    <a:pt x="341" y="53"/>
                    <a:pt x="341" y="53"/>
                  </a:cubicBezTo>
                  <a:cubicBezTo>
                    <a:pt x="337" y="53"/>
                    <a:pt x="337" y="50"/>
                    <a:pt x="335" y="49"/>
                  </a:cubicBezTo>
                  <a:cubicBezTo>
                    <a:pt x="337" y="47"/>
                    <a:pt x="339" y="46"/>
                    <a:pt x="341" y="46"/>
                  </a:cubicBezTo>
                  <a:cubicBezTo>
                    <a:pt x="339" y="44"/>
                    <a:pt x="337" y="43"/>
                    <a:pt x="333" y="43"/>
                  </a:cubicBezTo>
                  <a:cubicBezTo>
                    <a:pt x="337" y="41"/>
                    <a:pt x="337" y="41"/>
                    <a:pt x="337" y="41"/>
                  </a:cubicBezTo>
                  <a:cubicBezTo>
                    <a:pt x="333" y="41"/>
                    <a:pt x="329" y="42"/>
                    <a:pt x="325" y="41"/>
                  </a:cubicBezTo>
                  <a:cubicBezTo>
                    <a:pt x="327" y="39"/>
                    <a:pt x="332" y="40"/>
                    <a:pt x="334" y="39"/>
                  </a:cubicBezTo>
                  <a:cubicBezTo>
                    <a:pt x="332" y="38"/>
                    <a:pt x="328" y="39"/>
                    <a:pt x="326" y="38"/>
                  </a:cubicBezTo>
                  <a:cubicBezTo>
                    <a:pt x="329" y="36"/>
                    <a:pt x="329" y="36"/>
                    <a:pt x="329" y="36"/>
                  </a:cubicBezTo>
                  <a:cubicBezTo>
                    <a:pt x="328" y="36"/>
                    <a:pt x="327" y="36"/>
                    <a:pt x="326" y="36"/>
                  </a:cubicBezTo>
                  <a:cubicBezTo>
                    <a:pt x="329" y="35"/>
                    <a:pt x="329" y="35"/>
                    <a:pt x="329" y="35"/>
                  </a:cubicBezTo>
                  <a:cubicBezTo>
                    <a:pt x="330" y="31"/>
                    <a:pt x="324" y="33"/>
                    <a:pt x="322" y="32"/>
                  </a:cubicBezTo>
                  <a:cubicBezTo>
                    <a:pt x="323" y="31"/>
                    <a:pt x="325" y="31"/>
                    <a:pt x="326" y="31"/>
                  </a:cubicBezTo>
                  <a:cubicBezTo>
                    <a:pt x="321" y="29"/>
                    <a:pt x="314" y="32"/>
                    <a:pt x="310" y="28"/>
                  </a:cubicBezTo>
                  <a:cubicBezTo>
                    <a:pt x="312" y="27"/>
                    <a:pt x="312" y="27"/>
                    <a:pt x="312" y="27"/>
                  </a:cubicBezTo>
                  <a:cubicBezTo>
                    <a:pt x="302" y="27"/>
                    <a:pt x="302" y="27"/>
                    <a:pt x="302" y="27"/>
                  </a:cubicBezTo>
                  <a:cubicBezTo>
                    <a:pt x="300" y="27"/>
                    <a:pt x="296" y="27"/>
                    <a:pt x="298" y="24"/>
                  </a:cubicBezTo>
                  <a:cubicBezTo>
                    <a:pt x="300" y="23"/>
                    <a:pt x="303" y="24"/>
                    <a:pt x="305" y="23"/>
                  </a:cubicBezTo>
                  <a:cubicBezTo>
                    <a:pt x="298" y="22"/>
                    <a:pt x="298" y="22"/>
                    <a:pt x="298" y="22"/>
                  </a:cubicBezTo>
                  <a:cubicBezTo>
                    <a:pt x="305" y="21"/>
                    <a:pt x="312" y="20"/>
                    <a:pt x="319" y="19"/>
                  </a:cubicBezTo>
                  <a:cubicBezTo>
                    <a:pt x="319" y="19"/>
                    <a:pt x="319" y="18"/>
                    <a:pt x="318" y="18"/>
                  </a:cubicBezTo>
                  <a:cubicBezTo>
                    <a:pt x="312" y="20"/>
                    <a:pt x="306" y="17"/>
                    <a:pt x="300" y="16"/>
                  </a:cubicBezTo>
                  <a:cubicBezTo>
                    <a:pt x="295" y="15"/>
                    <a:pt x="290" y="15"/>
                    <a:pt x="286" y="14"/>
                  </a:cubicBezTo>
                  <a:cubicBezTo>
                    <a:pt x="288" y="13"/>
                    <a:pt x="288" y="13"/>
                    <a:pt x="288" y="13"/>
                  </a:cubicBezTo>
                  <a:cubicBezTo>
                    <a:pt x="316" y="10"/>
                    <a:pt x="316" y="10"/>
                    <a:pt x="316" y="10"/>
                  </a:cubicBezTo>
                  <a:cubicBezTo>
                    <a:pt x="308" y="11"/>
                    <a:pt x="301" y="9"/>
                    <a:pt x="294" y="10"/>
                  </a:cubicBezTo>
                  <a:cubicBezTo>
                    <a:pt x="279" y="8"/>
                    <a:pt x="264" y="6"/>
                    <a:pt x="248" y="5"/>
                  </a:cubicBezTo>
                  <a:cubicBezTo>
                    <a:pt x="173" y="6"/>
                    <a:pt x="91" y="0"/>
                    <a:pt x="25" y="19"/>
                  </a:cubicBezTo>
                  <a:cubicBezTo>
                    <a:pt x="25" y="20"/>
                    <a:pt x="24" y="21"/>
                    <a:pt x="22" y="22"/>
                  </a:cubicBezTo>
                  <a:cubicBezTo>
                    <a:pt x="26" y="24"/>
                    <a:pt x="20" y="24"/>
                    <a:pt x="20" y="26"/>
                  </a:cubicBezTo>
                  <a:cubicBezTo>
                    <a:pt x="23" y="28"/>
                    <a:pt x="23" y="28"/>
                    <a:pt x="23" y="28"/>
                  </a:cubicBezTo>
                  <a:cubicBezTo>
                    <a:pt x="20" y="29"/>
                    <a:pt x="20" y="31"/>
                    <a:pt x="17" y="32"/>
                  </a:cubicBezTo>
                  <a:cubicBezTo>
                    <a:pt x="17" y="35"/>
                    <a:pt x="20" y="35"/>
                    <a:pt x="22" y="36"/>
                  </a:cubicBezTo>
                  <a:cubicBezTo>
                    <a:pt x="22" y="36"/>
                    <a:pt x="21" y="37"/>
                    <a:pt x="20" y="37"/>
                  </a:cubicBezTo>
                  <a:cubicBezTo>
                    <a:pt x="20" y="39"/>
                    <a:pt x="20" y="41"/>
                    <a:pt x="18" y="42"/>
                  </a:cubicBezTo>
                  <a:cubicBezTo>
                    <a:pt x="17" y="43"/>
                    <a:pt x="14" y="45"/>
                    <a:pt x="15" y="48"/>
                  </a:cubicBezTo>
                  <a:cubicBezTo>
                    <a:pt x="10" y="50"/>
                    <a:pt x="15" y="54"/>
                    <a:pt x="10" y="56"/>
                  </a:cubicBezTo>
                  <a:cubicBezTo>
                    <a:pt x="19" y="68"/>
                    <a:pt x="6" y="77"/>
                    <a:pt x="6" y="89"/>
                  </a:cubicBezTo>
                  <a:cubicBezTo>
                    <a:pt x="7" y="91"/>
                    <a:pt x="9" y="92"/>
                    <a:pt x="6" y="94"/>
                  </a:cubicBezTo>
                  <a:cubicBezTo>
                    <a:pt x="0" y="97"/>
                    <a:pt x="10" y="103"/>
                    <a:pt x="5" y="106"/>
                  </a:cubicBezTo>
                  <a:cubicBezTo>
                    <a:pt x="13" y="110"/>
                    <a:pt x="22" y="114"/>
                    <a:pt x="31" y="116"/>
                  </a:cubicBezTo>
                  <a:cubicBezTo>
                    <a:pt x="119" y="131"/>
                    <a:pt x="215" y="119"/>
                    <a:pt x="299" y="107"/>
                  </a:cubicBezTo>
                  <a:cubicBezTo>
                    <a:pt x="315" y="104"/>
                    <a:pt x="329" y="96"/>
                    <a:pt x="344" y="91"/>
                  </a:cubicBezTo>
                  <a:cubicBezTo>
                    <a:pt x="341" y="91"/>
                    <a:pt x="341" y="91"/>
                    <a:pt x="341" y="91"/>
                  </a:cubicBezTo>
                  <a:cubicBezTo>
                    <a:pt x="339" y="89"/>
                    <a:pt x="335" y="89"/>
                    <a:pt x="331" y="89"/>
                  </a:cubicBezTo>
                  <a:cubicBezTo>
                    <a:pt x="336" y="87"/>
                    <a:pt x="341" y="85"/>
                    <a:pt x="347" y="84"/>
                  </a:cubicBezTo>
                  <a:cubicBezTo>
                    <a:pt x="348" y="82"/>
                    <a:pt x="348" y="82"/>
                    <a:pt x="348" y="82"/>
                  </a:cubicBezTo>
                  <a:cubicBezTo>
                    <a:pt x="346" y="80"/>
                    <a:pt x="343" y="81"/>
                    <a:pt x="341" y="80"/>
                  </a:cubicBezTo>
                  <a:cubicBezTo>
                    <a:pt x="342" y="76"/>
                    <a:pt x="347" y="78"/>
                    <a:pt x="349" y="7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665">
              <a:extLst>
                <a:ext uri="{FF2B5EF4-FFF2-40B4-BE49-F238E27FC236}">
                  <a16:creationId xmlns="" xmlns:a16="http://schemas.microsoft.com/office/drawing/2014/main" id="{DE3E91E5-8027-4938-895A-20F3113ADD0F}"/>
                </a:ext>
              </a:extLst>
            </p:cNvPr>
            <p:cNvSpPr>
              <a:spLocks/>
            </p:cNvSpPr>
            <p:nvPr/>
          </p:nvSpPr>
          <p:spPr bwMode="auto">
            <a:xfrm>
              <a:off x="5033283" y="2219162"/>
              <a:ext cx="1520825" cy="446088"/>
            </a:xfrm>
            <a:custGeom>
              <a:avLst/>
              <a:gdLst>
                <a:gd name="T0" fmla="*/ 371 w 405"/>
                <a:gd name="T1" fmla="*/ 80 h 119"/>
                <a:gd name="T2" fmla="*/ 376 w 405"/>
                <a:gd name="T3" fmla="*/ 78 h 119"/>
                <a:gd name="T4" fmla="*/ 402 w 405"/>
                <a:gd name="T5" fmla="*/ 71 h 119"/>
                <a:gd name="T6" fmla="*/ 385 w 405"/>
                <a:gd name="T7" fmla="*/ 69 h 119"/>
                <a:gd name="T8" fmla="*/ 401 w 405"/>
                <a:gd name="T9" fmla="*/ 66 h 119"/>
                <a:gd name="T10" fmla="*/ 397 w 405"/>
                <a:gd name="T11" fmla="*/ 66 h 119"/>
                <a:gd name="T12" fmla="*/ 396 w 405"/>
                <a:gd name="T13" fmla="*/ 65 h 119"/>
                <a:gd name="T14" fmla="*/ 387 w 405"/>
                <a:gd name="T15" fmla="*/ 64 h 119"/>
                <a:gd name="T16" fmla="*/ 400 w 405"/>
                <a:gd name="T17" fmla="*/ 58 h 119"/>
                <a:gd name="T18" fmla="*/ 384 w 405"/>
                <a:gd name="T19" fmla="*/ 57 h 119"/>
                <a:gd name="T20" fmla="*/ 398 w 405"/>
                <a:gd name="T21" fmla="*/ 52 h 119"/>
                <a:gd name="T22" fmla="*/ 382 w 405"/>
                <a:gd name="T23" fmla="*/ 53 h 119"/>
                <a:gd name="T24" fmla="*/ 380 w 405"/>
                <a:gd name="T25" fmla="*/ 51 h 119"/>
                <a:gd name="T26" fmla="*/ 389 w 405"/>
                <a:gd name="T27" fmla="*/ 49 h 119"/>
                <a:gd name="T28" fmla="*/ 363 w 405"/>
                <a:gd name="T29" fmla="*/ 49 h 119"/>
                <a:gd name="T30" fmla="*/ 365 w 405"/>
                <a:gd name="T31" fmla="*/ 48 h 119"/>
                <a:gd name="T32" fmla="*/ 382 w 405"/>
                <a:gd name="T33" fmla="*/ 43 h 119"/>
                <a:gd name="T34" fmla="*/ 381 w 405"/>
                <a:gd name="T35" fmla="*/ 43 h 119"/>
                <a:gd name="T36" fmla="*/ 380 w 405"/>
                <a:gd name="T37" fmla="*/ 42 h 119"/>
                <a:gd name="T38" fmla="*/ 381 w 405"/>
                <a:gd name="T39" fmla="*/ 41 h 119"/>
                <a:gd name="T40" fmla="*/ 357 w 405"/>
                <a:gd name="T41" fmla="*/ 41 h 119"/>
                <a:gd name="T42" fmla="*/ 380 w 405"/>
                <a:gd name="T43" fmla="*/ 37 h 119"/>
                <a:gd name="T44" fmla="*/ 370 w 405"/>
                <a:gd name="T45" fmla="*/ 36 h 119"/>
                <a:gd name="T46" fmla="*/ 376 w 405"/>
                <a:gd name="T47" fmla="*/ 34 h 119"/>
                <a:gd name="T48" fmla="*/ 353 w 405"/>
                <a:gd name="T49" fmla="*/ 33 h 119"/>
                <a:gd name="T50" fmla="*/ 376 w 405"/>
                <a:gd name="T51" fmla="*/ 29 h 119"/>
                <a:gd name="T52" fmla="*/ 360 w 405"/>
                <a:gd name="T53" fmla="*/ 28 h 119"/>
                <a:gd name="T54" fmla="*/ 371 w 405"/>
                <a:gd name="T55" fmla="*/ 26 h 119"/>
                <a:gd name="T56" fmla="*/ 347 w 405"/>
                <a:gd name="T57" fmla="*/ 26 h 119"/>
                <a:gd name="T58" fmla="*/ 371 w 405"/>
                <a:gd name="T59" fmla="*/ 22 h 119"/>
                <a:gd name="T60" fmla="*/ 327 w 405"/>
                <a:gd name="T61" fmla="*/ 22 h 119"/>
                <a:gd name="T62" fmla="*/ 339 w 405"/>
                <a:gd name="T63" fmla="*/ 20 h 119"/>
                <a:gd name="T64" fmla="*/ 310 w 405"/>
                <a:gd name="T65" fmla="*/ 20 h 119"/>
                <a:gd name="T66" fmla="*/ 333 w 405"/>
                <a:gd name="T67" fmla="*/ 17 h 119"/>
                <a:gd name="T68" fmla="*/ 303 w 405"/>
                <a:gd name="T69" fmla="*/ 16 h 119"/>
                <a:gd name="T70" fmla="*/ 364 w 405"/>
                <a:gd name="T71" fmla="*/ 9 h 119"/>
                <a:gd name="T72" fmla="*/ 332 w 405"/>
                <a:gd name="T73" fmla="*/ 10 h 119"/>
                <a:gd name="T74" fmla="*/ 335 w 405"/>
                <a:gd name="T75" fmla="*/ 9 h 119"/>
                <a:gd name="T76" fmla="*/ 298 w 405"/>
                <a:gd name="T77" fmla="*/ 9 h 119"/>
                <a:gd name="T78" fmla="*/ 297 w 405"/>
                <a:gd name="T79" fmla="*/ 7 h 119"/>
                <a:gd name="T80" fmla="*/ 358 w 405"/>
                <a:gd name="T81" fmla="*/ 1 h 119"/>
                <a:gd name="T82" fmla="*/ 358 w 405"/>
                <a:gd name="T83" fmla="*/ 0 h 119"/>
                <a:gd name="T84" fmla="*/ 229 w 405"/>
                <a:gd name="T85" fmla="*/ 0 h 119"/>
                <a:gd name="T86" fmla="*/ 64 w 405"/>
                <a:gd name="T87" fmla="*/ 4 h 119"/>
                <a:gd name="T88" fmla="*/ 34 w 405"/>
                <a:gd name="T89" fmla="*/ 6 h 119"/>
                <a:gd name="T90" fmla="*/ 22 w 405"/>
                <a:gd name="T91" fmla="*/ 29 h 119"/>
                <a:gd name="T92" fmla="*/ 5 w 405"/>
                <a:gd name="T93" fmla="*/ 90 h 119"/>
                <a:gd name="T94" fmla="*/ 8 w 405"/>
                <a:gd name="T95" fmla="*/ 104 h 119"/>
                <a:gd name="T96" fmla="*/ 44 w 405"/>
                <a:gd name="T97" fmla="*/ 110 h 119"/>
                <a:gd name="T98" fmla="*/ 181 w 405"/>
                <a:gd name="T99" fmla="*/ 113 h 119"/>
                <a:gd name="T100" fmla="*/ 368 w 405"/>
                <a:gd name="T101" fmla="*/ 88 h 119"/>
                <a:gd name="T102" fmla="*/ 358 w 405"/>
                <a:gd name="T103" fmla="*/ 89 h 119"/>
                <a:gd name="T104" fmla="*/ 396 w 405"/>
                <a:gd name="T105" fmla="*/ 79 h 119"/>
                <a:gd name="T106" fmla="*/ 371 w 405"/>
                <a:gd name="T107" fmla="*/ 8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5" h="119">
                  <a:moveTo>
                    <a:pt x="371" y="80"/>
                  </a:moveTo>
                  <a:cubicBezTo>
                    <a:pt x="372" y="79"/>
                    <a:pt x="376" y="80"/>
                    <a:pt x="376" y="78"/>
                  </a:cubicBezTo>
                  <a:cubicBezTo>
                    <a:pt x="381" y="73"/>
                    <a:pt x="394" y="74"/>
                    <a:pt x="402" y="71"/>
                  </a:cubicBezTo>
                  <a:cubicBezTo>
                    <a:pt x="399" y="68"/>
                    <a:pt x="390" y="70"/>
                    <a:pt x="385" y="69"/>
                  </a:cubicBezTo>
                  <a:cubicBezTo>
                    <a:pt x="401" y="66"/>
                    <a:pt x="401" y="66"/>
                    <a:pt x="401" y="66"/>
                  </a:cubicBezTo>
                  <a:cubicBezTo>
                    <a:pt x="397" y="66"/>
                    <a:pt x="397" y="66"/>
                    <a:pt x="397" y="66"/>
                  </a:cubicBezTo>
                  <a:cubicBezTo>
                    <a:pt x="397" y="65"/>
                    <a:pt x="396" y="65"/>
                    <a:pt x="396" y="65"/>
                  </a:cubicBezTo>
                  <a:cubicBezTo>
                    <a:pt x="393" y="64"/>
                    <a:pt x="390" y="65"/>
                    <a:pt x="387" y="64"/>
                  </a:cubicBezTo>
                  <a:cubicBezTo>
                    <a:pt x="391" y="61"/>
                    <a:pt x="405" y="64"/>
                    <a:pt x="400" y="58"/>
                  </a:cubicBezTo>
                  <a:cubicBezTo>
                    <a:pt x="394" y="57"/>
                    <a:pt x="388" y="61"/>
                    <a:pt x="384" y="57"/>
                  </a:cubicBezTo>
                  <a:cubicBezTo>
                    <a:pt x="389" y="55"/>
                    <a:pt x="396" y="55"/>
                    <a:pt x="398" y="52"/>
                  </a:cubicBezTo>
                  <a:cubicBezTo>
                    <a:pt x="382" y="53"/>
                    <a:pt x="382" y="53"/>
                    <a:pt x="382" y="53"/>
                  </a:cubicBezTo>
                  <a:cubicBezTo>
                    <a:pt x="380" y="51"/>
                    <a:pt x="380" y="51"/>
                    <a:pt x="380" y="51"/>
                  </a:cubicBezTo>
                  <a:cubicBezTo>
                    <a:pt x="382" y="49"/>
                    <a:pt x="386" y="50"/>
                    <a:pt x="389" y="49"/>
                  </a:cubicBezTo>
                  <a:cubicBezTo>
                    <a:pt x="363" y="49"/>
                    <a:pt x="363" y="49"/>
                    <a:pt x="363" y="49"/>
                  </a:cubicBezTo>
                  <a:cubicBezTo>
                    <a:pt x="365" y="48"/>
                    <a:pt x="365" y="48"/>
                    <a:pt x="365" y="48"/>
                  </a:cubicBezTo>
                  <a:cubicBezTo>
                    <a:pt x="371" y="46"/>
                    <a:pt x="380" y="47"/>
                    <a:pt x="382" y="43"/>
                  </a:cubicBezTo>
                  <a:cubicBezTo>
                    <a:pt x="381" y="43"/>
                    <a:pt x="381" y="43"/>
                    <a:pt x="381" y="43"/>
                  </a:cubicBezTo>
                  <a:cubicBezTo>
                    <a:pt x="380" y="42"/>
                    <a:pt x="379" y="42"/>
                    <a:pt x="380" y="42"/>
                  </a:cubicBezTo>
                  <a:cubicBezTo>
                    <a:pt x="380" y="41"/>
                    <a:pt x="380" y="41"/>
                    <a:pt x="381" y="41"/>
                  </a:cubicBezTo>
                  <a:cubicBezTo>
                    <a:pt x="357" y="41"/>
                    <a:pt x="357" y="41"/>
                    <a:pt x="357" y="41"/>
                  </a:cubicBezTo>
                  <a:cubicBezTo>
                    <a:pt x="364" y="39"/>
                    <a:pt x="373" y="39"/>
                    <a:pt x="380" y="37"/>
                  </a:cubicBezTo>
                  <a:cubicBezTo>
                    <a:pt x="370" y="36"/>
                    <a:pt x="370" y="36"/>
                    <a:pt x="370" y="36"/>
                  </a:cubicBezTo>
                  <a:cubicBezTo>
                    <a:pt x="370" y="34"/>
                    <a:pt x="374" y="34"/>
                    <a:pt x="376" y="34"/>
                  </a:cubicBezTo>
                  <a:cubicBezTo>
                    <a:pt x="369" y="35"/>
                    <a:pt x="361" y="31"/>
                    <a:pt x="353" y="33"/>
                  </a:cubicBezTo>
                  <a:cubicBezTo>
                    <a:pt x="360" y="31"/>
                    <a:pt x="369" y="31"/>
                    <a:pt x="376" y="29"/>
                  </a:cubicBezTo>
                  <a:cubicBezTo>
                    <a:pt x="370" y="28"/>
                    <a:pt x="363" y="32"/>
                    <a:pt x="360" y="28"/>
                  </a:cubicBezTo>
                  <a:cubicBezTo>
                    <a:pt x="364" y="27"/>
                    <a:pt x="368" y="26"/>
                    <a:pt x="371" y="26"/>
                  </a:cubicBezTo>
                  <a:cubicBezTo>
                    <a:pt x="363" y="25"/>
                    <a:pt x="355" y="27"/>
                    <a:pt x="347" y="26"/>
                  </a:cubicBezTo>
                  <a:cubicBezTo>
                    <a:pt x="355" y="24"/>
                    <a:pt x="366" y="26"/>
                    <a:pt x="371" y="22"/>
                  </a:cubicBezTo>
                  <a:cubicBezTo>
                    <a:pt x="358" y="22"/>
                    <a:pt x="341" y="22"/>
                    <a:pt x="327" y="22"/>
                  </a:cubicBezTo>
                  <a:cubicBezTo>
                    <a:pt x="331" y="21"/>
                    <a:pt x="335" y="21"/>
                    <a:pt x="339" y="20"/>
                  </a:cubicBezTo>
                  <a:cubicBezTo>
                    <a:pt x="310" y="20"/>
                    <a:pt x="310" y="20"/>
                    <a:pt x="310" y="20"/>
                  </a:cubicBezTo>
                  <a:cubicBezTo>
                    <a:pt x="316" y="18"/>
                    <a:pt x="325" y="18"/>
                    <a:pt x="333" y="17"/>
                  </a:cubicBezTo>
                  <a:cubicBezTo>
                    <a:pt x="323" y="18"/>
                    <a:pt x="312" y="18"/>
                    <a:pt x="303" y="16"/>
                  </a:cubicBezTo>
                  <a:cubicBezTo>
                    <a:pt x="323" y="14"/>
                    <a:pt x="343" y="11"/>
                    <a:pt x="364" y="9"/>
                  </a:cubicBezTo>
                  <a:cubicBezTo>
                    <a:pt x="354" y="9"/>
                    <a:pt x="342" y="11"/>
                    <a:pt x="332" y="10"/>
                  </a:cubicBezTo>
                  <a:cubicBezTo>
                    <a:pt x="335" y="9"/>
                    <a:pt x="335" y="9"/>
                    <a:pt x="335" y="9"/>
                  </a:cubicBezTo>
                  <a:cubicBezTo>
                    <a:pt x="298" y="9"/>
                    <a:pt x="298" y="9"/>
                    <a:pt x="298" y="9"/>
                  </a:cubicBezTo>
                  <a:cubicBezTo>
                    <a:pt x="298" y="8"/>
                    <a:pt x="296" y="8"/>
                    <a:pt x="297" y="7"/>
                  </a:cubicBezTo>
                  <a:cubicBezTo>
                    <a:pt x="317" y="4"/>
                    <a:pt x="338" y="4"/>
                    <a:pt x="358" y="1"/>
                  </a:cubicBezTo>
                  <a:cubicBezTo>
                    <a:pt x="358" y="0"/>
                    <a:pt x="358" y="0"/>
                    <a:pt x="358" y="0"/>
                  </a:cubicBezTo>
                  <a:cubicBezTo>
                    <a:pt x="314" y="0"/>
                    <a:pt x="272" y="0"/>
                    <a:pt x="229" y="0"/>
                  </a:cubicBezTo>
                  <a:cubicBezTo>
                    <a:pt x="64" y="4"/>
                    <a:pt x="64" y="4"/>
                    <a:pt x="64" y="4"/>
                  </a:cubicBezTo>
                  <a:cubicBezTo>
                    <a:pt x="34" y="6"/>
                    <a:pt x="34" y="6"/>
                    <a:pt x="34" y="6"/>
                  </a:cubicBezTo>
                  <a:cubicBezTo>
                    <a:pt x="23" y="11"/>
                    <a:pt x="22" y="21"/>
                    <a:pt x="22" y="29"/>
                  </a:cubicBezTo>
                  <a:cubicBezTo>
                    <a:pt x="15" y="49"/>
                    <a:pt x="15" y="71"/>
                    <a:pt x="5" y="90"/>
                  </a:cubicBezTo>
                  <a:cubicBezTo>
                    <a:pt x="5" y="95"/>
                    <a:pt x="0" y="101"/>
                    <a:pt x="8" y="104"/>
                  </a:cubicBezTo>
                  <a:cubicBezTo>
                    <a:pt x="21" y="105"/>
                    <a:pt x="33" y="107"/>
                    <a:pt x="44" y="110"/>
                  </a:cubicBezTo>
                  <a:cubicBezTo>
                    <a:pt x="86" y="119"/>
                    <a:pt x="136" y="117"/>
                    <a:pt x="181" y="113"/>
                  </a:cubicBezTo>
                  <a:cubicBezTo>
                    <a:pt x="244" y="106"/>
                    <a:pt x="311" y="105"/>
                    <a:pt x="368" y="88"/>
                  </a:cubicBezTo>
                  <a:cubicBezTo>
                    <a:pt x="365" y="89"/>
                    <a:pt x="360" y="89"/>
                    <a:pt x="358" y="89"/>
                  </a:cubicBezTo>
                  <a:cubicBezTo>
                    <a:pt x="369" y="84"/>
                    <a:pt x="383" y="82"/>
                    <a:pt x="396" y="79"/>
                  </a:cubicBezTo>
                  <a:cubicBezTo>
                    <a:pt x="388" y="78"/>
                    <a:pt x="379" y="81"/>
                    <a:pt x="371" y="8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666">
              <a:extLst>
                <a:ext uri="{FF2B5EF4-FFF2-40B4-BE49-F238E27FC236}">
                  <a16:creationId xmlns="" xmlns:a16="http://schemas.microsoft.com/office/drawing/2014/main" id="{748E9FA4-418F-4BC2-81DC-BA56EE3EF59B}"/>
                </a:ext>
              </a:extLst>
            </p:cNvPr>
            <p:cNvSpPr>
              <a:spLocks/>
            </p:cNvSpPr>
            <p:nvPr/>
          </p:nvSpPr>
          <p:spPr bwMode="auto">
            <a:xfrm>
              <a:off x="5036458" y="2945249"/>
              <a:ext cx="1449388" cy="436563"/>
            </a:xfrm>
            <a:custGeom>
              <a:avLst/>
              <a:gdLst>
                <a:gd name="T0" fmla="*/ 383 w 386"/>
                <a:gd name="T1" fmla="*/ 81 h 116"/>
                <a:gd name="T2" fmla="*/ 360 w 386"/>
                <a:gd name="T3" fmla="*/ 79 h 116"/>
                <a:gd name="T4" fmla="*/ 380 w 386"/>
                <a:gd name="T5" fmla="*/ 74 h 116"/>
                <a:gd name="T6" fmla="*/ 366 w 386"/>
                <a:gd name="T7" fmla="*/ 72 h 116"/>
                <a:gd name="T8" fmla="*/ 377 w 386"/>
                <a:gd name="T9" fmla="*/ 67 h 116"/>
                <a:gd name="T10" fmla="*/ 365 w 386"/>
                <a:gd name="T11" fmla="*/ 63 h 116"/>
                <a:gd name="T12" fmla="*/ 349 w 386"/>
                <a:gd name="T13" fmla="*/ 60 h 116"/>
                <a:gd name="T14" fmla="*/ 365 w 386"/>
                <a:gd name="T15" fmla="*/ 56 h 116"/>
                <a:gd name="T16" fmla="*/ 344 w 386"/>
                <a:gd name="T17" fmla="*/ 56 h 116"/>
                <a:gd name="T18" fmla="*/ 354 w 386"/>
                <a:gd name="T19" fmla="*/ 54 h 116"/>
                <a:gd name="T20" fmla="*/ 359 w 386"/>
                <a:gd name="T21" fmla="*/ 50 h 116"/>
                <a:gd name="T22" fmla="*/ 342 w 386"/>
                <a:gd name="T23" fmla="*/ 48 h 116"/>
                <a:gd name="T24" fmla="*/ 352 w 386"/>
                <a:gd name="T25" fmla="*/ 46 h 116"/>
                <a:gd name="T26" fmla="*/ 340 w 386"/>
                <a:gd name="T27" fmla="*/ 45 h 116"/>
                <a:gd name="T28" fmla="*/ 345 w 386"/>
                <a:gd name="T29" fmla="*/ 43 h 116"/>
                <a:gd name="T30" fmla="*/ 332 w 386"/>
                <a:gd name="T31" fmla="*/ 43 h 116"/>
                <a:gd name="T32" fmla="*/ 341 w 386"/>
                <a:gd name="T33" fmla="*/ 41 h 116"/>
                <a:gd name="T34" fmla="*/ 331 w 386"/>
                <a:gd name="T35" fmla="*/ 39 h 116"/>
                <a:gd name="T36" fmla="*/ 338 w 386"/>
                <a:gd name="T37" fmla="*/ 38 h 116"/>
                <a:gd name="T38" fmla="*/ 316 w 386"/>
                <a:gd name="T39" fmla="*/ 35 h 116"/>
                <a:gd name="T40" fmla="*/ 320 w 386"/>
                <a:gd name="T41" fmla="*/ 33 h 116"/>
                <a:gd name="T42" fmla="*/ 314 w 386"/>
                <a:gd name="T43" fmla="*/ 33 h 116"/>
                <a:gd name="T44" fmla="*/ 302 w 386"/>
                <a:gd name="T45" fmla="*/ 31 h 116"/>
                <a:gd name="T46" fmla="*/ 311 w 386"/>
                <a:gd name="T47" fmla="*/ 29 h 116"/>
                <a:gd name="T48" fmla="*/ 302 w 386"/>
                <a:gd name="T49" fmla="*/ 28 h 116"/>
                <a:gd name="T50" fmla="*/ 316 w 386"/>
                <a:gd name="T51" fmla="*/ 25 h 116"/>
                <a:gd name="T52" fmla="*/ 291 w 386"/>
                <a:gd name="T53" fmla="*/ 23 h 116"/>
                <a:gd name="T54" fmla="*/ 293 w 386"/>
                <a:gd name="T55" fmla="*/ 22 h 116"/>
                <a:gd name="T56" fmla="*/ 281 w 386"/>
                <a:gd name="T57" fmla="*/ 19 h 116"/>
                <a:gd name="T58" fmla="*/ 288 w 386"/>
                <a:gd name="T59" fmla="*/ 17 h 116"/>
                <a:gd name="T60" fmla="*/ 267 w 386"/>
                <a:gd name="T61" fmla="*/ 14 h 116"/>
                <a:gd name="T62" fmla="*/ 268 w 386"/>
                <a:gd name="T63" fmla="*/ 13 h 116"/>
                <a:gd name="T64" fmla="*/ 133 w 386"/>
                <a:gd name="T65" fmla="*/ 9 h 116"/>
                <a:gd name="T66" fmla="*/ 13 w 386"/>
                <a:gd name="T67" fmla="*/ 21 h 116"/>
                <a:gd name="T68" fmla="*/ 25 w 386"/>
                <a:gd name="T69" fmla="*/ 22 h 116"/>
                <a:gd name="T70" fmla="*/ 15 w 386"/>
                <a:gd name="T71" fmla="*/ 25 h 116"/>
                <a:gd name="T72" fmla="*/ 18 w 386"/>
                <a:gd name="T73" fmla="*/ 25 h 116"/>
                <a:gd name="T74" fmla="*/ 11 w 386"/>
                <a:gd name="T75" fmla="*/ 28 h 116"/>
                <a:gd name="T76" fmla="*/ 22 w 386"/>
                <a:gd name="T77" fmla="*/ 31 h 116"/>
                <a:gd name="T78" fmla="*/ 20 w 386"/>
                <a:gd name="T79" fmla="*/ 31 h 116"/>
                <a:gd name="T80" fmla="*/ 13 w 386"/>
                <a:gd name="T81" fmla="*/ 36 h 116"/>
                <a:gd name="T82" fmla="*/ 17 w 386"/>
                <a:gd name="T83" fmla="*/ 37 h 116"/>
                <a:gd name="T84" fmla="*/ 13 w 386"/>
                <a:gd name="T85" fmla="*/ 38 h 116"/>
                <a:gd name="T86" fmla="*/ 6 w 386"/>
                <a:gd name="T87" fmla="*/ 59 h 116"/>
                <a:gd name="T88" fmla="*/ 8 w 386"/>
                <a:gd name="T89" fmla="*/ 70 h 116"/>
                <a:gd name="T90" fmla="*/ 4 w 386"/>
                <a:gd name="T91" fmla="*/ 76 h 116"/>
                <a:gd name="T92" fmla="*/ 2 w 386"/>
                <a:gd name="T93" fmla="*/ 81 h 116"/>
                <a:gd name="T94" fmla="*/ 3 w 386"/>
                <a:gd name="T95" fmla="*/ 82 h 116"/>
                <a:gd name="T96" fmla="*/ 4 w 386"/>
                <a:gd name="T97" fmla="*/ 91 h 116"/>
                <a:gd name="T98" fmla="*/ 9 w 386"/>
                <a:gd name="T99" fmla="*/ 100 h 116"/>
                <a:gd name="T100" fmla="*/ 6 w 386"/>
                <a:gd name="T101" fmla="*/ 101 h 116"/>
                <a:gd name="T102" fmla="*/ 72 w 386"/>
                <a:gd name="T103" fmla="*/ 116 h 116"/>
                <a:gd name="T104" fmla="*/ 290 w 386"/>
                <a:gd name="T105" fmla="*/ 111 h 116"/>
                <a:gd name="T106" fmla="*/ 363 w 386"/>
                <a:gd name="T107" fmla="*/ 95 h 116"/>
                <a:gd name="T108" fmla="*/ 344 w 386"/>
                <a:gd name="T109" fmla="*/ 94 h 116"/>
                <a:gd name="T110" fmla="*/ 373 w 386"/>
                <a:gd name="T111" fmla="*/ 88 h 116"/>
                <a:gd name="T112" fmla="*/ 383 w 386"/>
                <a:gd name="T113" fmla="*/ 8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6" h="116">
                  <a:moveTo>
                    <a:pt x="383" y="81"/>
                  </a:moveTo>
                  <a:cubicBezTo>
                    <a:pt x="372" y="84"/>
                    <a:pt x="369" y="76"/>
                    <a:pt x="360" y="79"/>
                  </a:cubicBezTo>
                  <a:cubicBezTo>
                    <a:pt x="365" y="76"/>
                    <a:pt x="376" y="78"/>
                    <a:pt x="380" y="74"/>
                  </a:cubicBezTo>
                  <a:cubicBezTo>
                    <a:pt x="379" y="70"/>
                    <a:pt x="370" y="73"/>
                    <a:pt x="366" y="72"/>
                  </a:cubicBezTo>
                  <a:cubicBezTo>
                    <a:pt x="368" y="68"/>
                    <a:pt x="377" y="71"/>
                    <a:pt x="377" y="67"/>
                  </a:cubicBezTo>
                  <a:cubicBezTo>
                    <a:pt x="370" y="67"/>
                    <a:pt x="373" y="61"/>
                    <a:pt x="365" y="63"/>
                  </a:cubicBezTo>
                  <a:cubicBezTo>
                    <a:pt x="362" y="59"/>
                    <a:pt x="354" y="62"/>
                    <a:pt x="349" y="60"/>
                  </a:cubicBezTo>
                  <a:cubicBezTo>
                    <a:pt x="353" y="57"/>
                    <a:pt x="360" y="58"/>
                    <a:pt x="365" y="56"/>
                  </a:cubicBezTo>
                  <a:cubicBezTo>
                    <a:pt x="344" y="56"/>
                    <a:pt x="344" y="56"/>
                    <a:pt x="344" y="56"/>
                  </a:cubicBezTo>
                  <a:cubicBezTo>
                    <a:pt x="347" y="54"/>
                    <a:pt x="350" y="54"/>
                    <a:pt x="354" y="54"/>
                  </a:cubicBezTo>
                  <a:cubicBezTo>
                    <a:pt x="356" y="52"/>
                    <a:pt x="363" y="53"/>
                    <a:pt x="359" y="50"/>
                  </a:cubicBezTo>
                  <a:cubicBezTo>
                    <a:pt x="353" y="49"/>
                    <a:pt x="347" y="50"/>
                    <a:pt x="342" y="48"/>
                  </a:cubicBezTo>
                  <a:cubicBezTo>
                    <a:pt x="352" y="46"/>
                    <a:pt x="352" y="46"/>
                    <a:pt x="352" y="46"/>
                  </a:cubicBezTo>
                  <a:cubicBezTo>
                    <a:pt x="348" y="45"/>
                    <a:pt x="343" y="48"/>
                    <a:pt x="340" y="45"/>
                  </a:cubicBezTo>
                  <a:cubicBezTo>
                    <a:pt x="345" y="43"/>
                    <a:pt x="345" y="43"/>
                    <a:pt x="345" y="43"/>
                  </a:cubicBezTo>
                  <a:cubicBezTo>
                    <a:pt x="332" y="43"/>
                    <a:pt x="332" y="43"/>
                    <a:pt x="332" y="43"/>
                  </a:cubicBezTo>
                  <a:cubicBezTo>
                    <a:pt x="341" y="41"/>
                    <a:pt x="341" y="41"/>
                    <a:pt x="341" y="41"/>
                  </a:cubicBezTo>
                  <a:cubicBezTo>
                    <a:pt x="337" y="41"/>
                    <a:pt x="334" y="40"/>
                    <a:pt x="331" y="39"/>
                  </a:cubicBezTo>
                  <a:cubicBezTo>
                    <a:pt x="333" y="39"/>
                    <a:pt x="336" y="39"/>
                    <a:pt x="338" y="38"/>
                  </a:cubicBezTo>
                  <a:cubicBezTo>
                    <a:pt x="333" y="34"/>
                    <a:pt x="322" y="38"/>
                    <a:pt x="316" y="35"/>
                  </a:cubicBezTo>
                  <a:cubicBezTo>
                    <a:pt x="320" y="33"/>
                    <a:pt x="320" y="33"/>
                    <a:pt x="320" y="33"/>
                  </a:cubicBezTo>
                  <a:cubicBezTo>
                    <a:pt x="314" y="33"/>
                    <a:pt x="314" y="33"/>
                    <a:pt x="314" y="33"/>
                  </a:cubicBezTo>
                  <a:cubicBezTo>
                    <a:pt x="311" y="31"/>
                    <a:pt x="305" y="33"/>
                    <a:pt x="302" y="31"/>
                  </a:cubicBezTo>
                  <a:cubicBezTo>
                    <a:pt x="304" y="29"/>
                    <a:pt x="308" y="31"/>
                    <a:pt x="311" y="29"/>
                  </a:cubicBezTo>
                  <a:cubicBezTo>
                    <a:pt x="308" y="28"/>
                    <a:pt x="304" y="30"/>
                    <a:pt x="302" y="28"/>
                  </a:cubicBezTo>
                  <a:cubicBezTo>
                    <a:pt x="306" y="26"/>
                    <a:pt x="312" y="27"/>
                    <a:pt x="316" y="25"/>
                  </a:cubicBezTo>
                  <a:cubicBezTo>
                    <a:pt x="309" y="24"/>
                    <a:pt x="298" y="26"/>
                    <a:pt x="291" y="23"/>
                  </a:cubicBezTo>
                  <a:cubicBezTo>
                    <a:pt x="293" y="22"/>
                    <a:pt x="293" y="22"/>
                    <a:pt x="293" y="22"/>
                  </a:cubicBezTo>
                  <a:cubicBezTo>
                    <a:pt x="288" y="22"/>
                    <a:pt x="286" y="20"/>
                    <a:pt x="281" y="19"/>
                  </a:cubicBezTo>
                  <a:cubicBezTo>
                    <a:pt x="283" y="17"/>
                    <a:pt x="285" y="17"/>
                    <a:pt x="288" y="17"/>
                  </a:cubicBezTo>
                  <a:cubicBezTo>
                    <a:pt x="267" y="14"/>
                    <a:pt x="267" y="14"/>
                    <a:pt x="267" y="14"/>
                  </a:cubicBezTo>
                  <a:cubicBezTo>
                    <a:pt x="266" y="13"/>
                    <a:pt x="268" y="13"/>
                    <a:pt x="268" y="13"/>
                  </a:cubicBezTo>
                  <a:cubicBezTo>
                    <a:pt x="226" y="7"/>
                    <a:pt x="178" y="7"/>
                    <a:pt x="133" y="9"/>
                  </a:cubicBezTo>
                  <a:cubicBezTo>
                    <a:pt x="93" y="14"/>
                    <a:pt x="41" y="0"/>
                    <a:pt x="13" y="21"/>
                  </a:cubicBezTo>
                  <a:cubicBezTo>
                    <a:pt x="25" y="22"/>
                    <a:pt x="25" y="22"/>
                    <a:pt x="25" y="22"/>
                  </a:cubicBezTo>
                  <a:cubicBezTo>
                    <a:pt x="23" y="24"/>
                    <a:pt x="18" y="24"/>
                    <a:pt x="15" y="25"/>
                  </a:cubicBezTo>
                  <a:cubicBezTo>
                    <a:pt x="16" y="25"/>
                    <a:pt x="17" y="25"/>
                    <a:pt x="18" y="25"/>
                  </a:cubicBezTo>
                  <a:cubicBezTo>
                    <a:pt x="16" y="27"/>
                    <a:pt x="13" y="27"/>
                    <a:pt x="11" y="28"/>
                  </a:cubicBezTo>
                  <a:cubicBezTo>
                    <a:pt x="11" y="33"/>
                    <a:pt x="18" y="28"/>
                    <a:pt x="22" y="31"/>
                  </a:cubicBezTo>
                  <a:cubicBezTo>
                    <a:pt x="21" y="31"/>
                    <a:pt x="21" y="31"/>
                    <a:pt x="20" y="31"/>
                  </a:cubicBezTo>
                  <a:cubicBezTo>
                    <a:pt x="17" y="31"/>
                    <a:pt x="15" y="34"/>
                    <a:pt x="13" y="36"/>
                  </a:cubicBezTo>
                  <a:cubicBezTo>
                    <a:pt x="15" y="36"/>
                    <a:pt x="16" y="36"/>
                    <a:pt x="17" y="37"/>
                  </a:cubicBezTo>
                  <a:cubicBezTo>
                    <a:pt x="13" y="38"/>
                    <a:pt x="13" y="38"/>
                    <a:pt x="13" y="38"/>
                  </a:cubicBezTo>
                  <a:cubicBezTo>
                    <a:pt x="8" y="45"/>
                    <a:pt x="6" y="51"/>
                    <a:pt x="6" y="59"/>
                  </a:cubicBezTo>
                  <a:cubicBezTo>
                    <a:pt x="11" y="63"/>
                    <a:pt x="7" y="67"/>
                    <a:pt x="8" y="70"/>
                  </a:cubicBezTo>
                  <a:cubicBezTo>
                    <a:pt x="4" y="76"/>
                    <a:pt x="4" y="76"/>
                    <a:pt x="4" y="76"/>
                  </a:cubicBezTo>
                  <a:cubicBezTo>
                    <a:pt x="3" y="78"/>
                    <a:pt x="6" y="80"/>
                    <a:pt x="2" y="81"/>
                  </a:cubicBezTo>
                  <a:cubicBezTo>
                    <a:pt x="3" y="82"/>
                    <a:pt x="3" y="82"/>
                    <a:pt x="3" y="82"/>
                  </a:cubicBezTo>
                  <a:cubicBezTo>
                    <a:pt x="0" y="85"/>
                    <a:pt x="11" y="88"/>
                    <a:pt x="4" y="91"/>
                  </a:cubicBezTo>
                  <a:cubicBezTo>
                    <a:pt x="2" y="94"/>
                    <a:pt x="4" y="98"/>
                    <a:pt x="9" y="100"/>
                  </a:cubicBezTo>
                  <a:cubicBezTo>
                    <a:pt x="6" y="101"/>
                    <a:pt x="6" y="101"/>
                    <a:pt x="6" y="101"/>
                  </a:cubicBezTo>
                  <a:cubicBezTo>
                    <a:pt x="26" y="109"/>
                    <a:pt x="48" y="114"/>
                    <a:pt x="72" y="116"/>
                  </a:cubicBezTo>
                  <a:cubicBezTo>
                    <a:pt x="144" y="116"/>
                    <a:pt x="218" y="114"/>
                    <a:pt x="290" y="111"/>
                  </a:cubicBezTo>
                  <a:cubicBezTo>
                    <a:pt x="318" y="112"/>
                    <a:pt x="337" y="98"/>
                    <a:pt x="363" y="95"/>
                  </a:cubicBezTo>
                  <a:cubicBezTo>
                    <a:pt x="344" y="94"/>
                    <a:pt x="344" y="94"/>
                    <a:pt x="344" y="94"/>
                  </a:cubicBezTo>
                  <a:cubicBezTo>
                    <a:pt x="353" y="91"/>
                    <a:pt x="363" y="89"/>
                    <a:pt x="373" y="88"/>
                  </a:cubicBezTo>
                  <a:cubicBezTo>
                    <a:pt x="373" y="83"/>
                    <a:pt x="386" y="87"/>
                    <a:pt x="383" y="8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668">
              <a:extLst>
                <a:ext uri="{FF2B5EF4-FFF2-40B4-BE49-F238E27FC236}">
                  <a16:creationId xmlns="" xmlns:a16="http://schemas.microsoft.com/office/drawing/2014/main" id="{DB90FE8A-3DF3-485C-A20F-00727E607BB0}"/>
                </a:ext>
              </a:extLst>
            </p:cNvPr>
            <p:cNvSpPr>
              <a:spLocks/>
            </p:cNvSpPr>
            <p:nvPr/>
          </p:nvSpPr>
          <p:spPr bwMode="auto">
            <a:xfrm>
              <a:off x="7255784" y="3692653"/>
              <a:ext cx="1493838" cy="415925"/>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675">
              <a:extLst>
                <a:ext uri="{FF2B5EF4-FFF2-40B4-BE49-F238E27FC236}">
                  <a16:creationId xmlns="" xmlns:a16="http://schemas.microsoft.com/office/drawing/2014/main" id="{65236DF8-BD18-4D1F-9214-18907407B4D5}"/>
                </a:ext>
              </a:extLst>
            </p:cNvPr>
            <p:cNvSpPr>
              <a:spLocks/>
            </p:cNvSpPr>
            <p:nvPr/>
          </p:nvSpPr>
          <p:spPr bwMode="auto">
            <a:xfrm>
              <a:off x="5039633" y="3661811"/>
              <a:ext cx="1319213" cy="382588"/>
            </a:xfrm>
            <a:custGeom>
              <a:avLst/>
              <a:gdLst>
                <a:gd name="T0" fmla="*/ 325 w 351"/>
                <a:gd name="T1" fmla="*/ 69 h 102"/>
                <a:gd name="T2" fmla="*/ 341 w 351"/>
                <a:gd name="T3" fmla="*/ 65 h 102"/>
                <a:gd name="T4" fmla="*/ 332 w 351"/>
                <a:gd name="T5" fmla="*/ 62 h 102"/>
                <a:gd name="T6" fmla="*/ 316 w 351"/>
                <a:gd name="T7" fmla="*/ 60 h 102"/>
                <a:gd name="T8" fmla="*/ 322 w 351"/>
                <a:gd name="T9" fmla="*/ 57 h 102"/>
                <a:gd name="T10" fmla="*/ 320 w 351"/>
                <a:gd name="T11" fmla="*/ 55 h 102"/>
                <a:gd name="T12" fmla="*/ 311 w 351"/>
                <a:gd name="T13" fmla="*/ 52 h 102"/>
                <a:gd name="T14" fmla="*/ 341 w 351"/>
                <a:gd name="T15" fmla="*/ 47 h 102"/>
                <a:gd name="T16" fmla="*/ 326 w 351"/>
                <a:gd name="T17" fmla="*/ 45 h 102"/>
                <a:gd name="T18" fmla="*/ 318 w 351"/>
                <a:gd name="T19" fmla="*/ 42 h 102"/>
                <a:gd name="T20" fmla="*/ 320 w 351"/>
                <a:gd name="T21" fmla="*/ 40 h 102"/>
                <a:gd name="T22" fmla="*/ 331 w 351"/>
                <a:gd name="T23" fmla="*/ 39 h 102"/>
                <a:gd name="T24" fmla="*/ 319 w 351"/>
                <a:gd name="T25" fmla="*/ 35 h 102"/>
                <a:gd name="T26" fmla="*/ 312 w 351"/>
                <a:gd name="T27" fmla="*/ 31 h 102"/>
                <a:gd name="T28" fmla="*/ 281 w 351"/>
                <a:gd name="T29" fmla="*/ 28 h 102"/>
                <a:gd name="T30" fmla="*/ 270 w 351"/>
                <a:gd name="T31" fmla="*/ 25 h 102"/>
                <a:gd name="T32" fmla="*/ 262 w 351"/>
                <a:gd name="T33" fmla="*/ 24 h 102"/>
                <a:gd name="T34" fmla="*/ 243 w 351"/>
                <a:gd name="T35" fmla="*/ 20 h 102"/>
                <a:gd name="T36" fmla="*/ 238 w 351"/>
                <a:gd name="T37" fmla="*/ 17 h 102"/>
                <a:gd name="T38" fmla="*/ 233 w 351"/>
                <a:gd name="T39" fmla="*/ 12 h 102"/>
                <a:gd name="T40" fmla="*/ 251 w 351"/>
                <a:gd name="T41" fmla="*/ 8 h 102"/>
                <a:gd name="T42" fmla="*/ 231 w 351"/>
                <a:gd name="T43" fmla="*/ 5 h 102"/>
                <a:gd name="T44" fmla="*/ 111 w 351"/>
                <a:gd name="T45" fmla="*/ 1 h 102"/>
                <a:gd name="T46" fmla="*/ 13 w 351"/>
                <a:gd name="T47" fmla="*/ 10 h 102"/>
                <a:gd name="T48" fmla="*/ 29 w 351"/>
                <a:gd name="T49" fmla="*/ 12 h 102"/>
                <a:gd name="T50" fmla="*/ 30 w 351"/>
                <a:gd name="T51" fmla="*/ 14 h 102"/>
                <a:gd name="T52" fmla="*/ 1 w 351"/>
                <a:gd name="T53" fmla="*/ 19 h 102"/>
                <a:gd name="T54" fmla="*/ 13 w 351"/>
                <a:gd name="T55" fmla="*/ 21 h 102"/>
                <a:gd name="T56" fmla="*/ 9 w 351"/>
                <a:gd name="T57" fmla="*/ 25 h 102"/>
                <a:gd name="T58" fmla="*/ 4 w 351"/>
                <a:gd name="T59" fmla="*/ 27 h 102"/>
                <a:gd name="T60" fmla="*/ 2 w 351"/>
                <a:gd name="T61" fmla="*/ 29 h 102"/>
                <a:gd name="T62" fmla="*/ 4 w 351"/>
                <a:gd name="T63" fmla="*/ 43 h 102"/>
                <a:gd name="T64" fmla="*/ 6 w 351"/>
                <a:gd name="T65" fmla="*/ 46 h 102"/>
                <a:gd name="T66" fmla="*/ 9 w 351"/>
                <a:gd name="T67" fmla="*/ 53 h 102"/>
                <a:gd name="T68" fmla="*/ 10 w 351"/>
                <a:gd name="T69" fmla="*/ 56 h 102"/>
                <a:gd name="T70" fmla="*/ 8 w 351"/>
                <a:gd name="T71" fmla="*/ 59 h 102"/>
                <a:gd name="T72" fmla="*/ 8 w 351"/>
                <a:gd name="T73" fmla="*/ 65 h 102"/>
                <a:gd name="T74" fmla="*/ 15 w 351"/>
                <a:gd name="T75" fmla="*/ 75 h 102"/>
                <a:gd name="T76" fmla="*/ 10 w 351"/>
                <a:gd name="T77" fmla="*/ 76 h 102"/>
                <a:gd name="T78" fmla="*/ 9 w 351"/>
                <a:gd name="T79" fmla="*/ 78 h 102"/>
                <a:gd name="T80" fmla="*/ 14 w 351"/>
                <a:gd name="T81" fmla="*/ 86 h 102"/>
                <a:gd name="T82" fmla="*/ 297 w 351"/>
                <a:gd name="T83" fmla="*/ 95 h 102"/>
                <a:gd name="T84" fmla="*/ 310 w 351"/>
                <a:gd name="T85" fmla="*/ 87 h 102"/>
                <a:gd name="T86" fmla="*/ 335 w 351"/>
                <a:gd name="T87" fmla="*/ 83 h 102"/>
                <a:gd name="T88" fmla="*/ 328 w 351"/>
                <a:gd name="T89" fmla="*/ 80 h 102"/>
                <a:gd name="T90" fmla="*/ 322 w 351"/>
                <a:gd name="T91" fmla="*/ 77 h 102"/>
                <a:gd name="T92" fmla="*/ 328 w 351"/>
                <a:gd name="T93" fmla="*/ 74 h 102"/>
                <a:gd name="T94" fmla="*/ 327 w 351"/>
                <a:gd name="T95" fmla="*/ 7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1" h="102">
                  <a:moveTo>
                    <a:pt x="327" y="70"/>
                  </a:moveTo>
                  <a:cubicBezTo>
                    <a:pt x="325" y="69"/>
                    <a:pt x="325" y="69"/>
                    <a:pt x="325" y="69"/>
                  </a:cubicBezTo>
                  <a:cubicBezTo>
                    <a:pt x="349" y="66"/>
                    <a:pt x="349" y="66"/>
                    <a:pt x="349" y="66"/>
                  </a:cubicBezTo>
                  <a:cubicBezTo>
                    <a:pt x="346" y="66"/>
                    <a:pt x="343" y="67"/>
                    <a:pt x="341" y="65"/>
                  </a:cubicBezTo>
                  <a:cubicBezTo>
                    <a:pt x="344" y="63"/>
                    <a:pt x="347" y="63"/>
                    <a:pt x="351" y="63"/>
                  </a:cubicBezTo>
                  <a:cubicBezTo>
                    <a:pt x="332" y="62"/>
                    <a:pt x="332" y="62"/>
                    <a:pt x="332" y="62"/>
                  </a:cubicBezTo>
                  <a:cubicBezTo>
                    <a:pt x="333" y="61"/>
                    <a:pt x="334" y="61"/>
                    <a:pt x="335" y="61"/>
                  </a:cubicBezTo>
                  <a:cubicBezTo>
                    <a:pt x="316" y="60"/>
                    <a:pt x="316" y="60"/>
                    <a:pt x="316" y="60"/>
                  </a:cubicBezTo>
                  <a:cubicBezTo>
                    <a:pt x="318" y="59"/>
                    <a:pt x="323" y="58"/>
                    <a:pt x="325" y="58"/>
                  </a:cubicBezTo>
                  <a:cubicBezTo>
                    <a:pt x="322" y="57"/>
                    <a:pt x="322" y="57"/>
                    <a:pt x="322" y="57"/>
                  </a:cubicBezTo>
                  <a:cubicBezTo>
                    <a:pt x="324" y="56"/>
                    <a:pt x="327" y="56"/>
                    <a:pt x="330" y="56"/>
                  </a:cubicBezTo>
                  <a:cubicBezTo>
                    <a:pt x="320" y="55"/>
                    <a:pt x="320" y="55"/>
                    <a:pt x="320" y="55"/>
                  </a:cubicBezTo>
                  <a:cubicBezTo>
                    <a:pt x="324" y="53"/>
                    <a:pt x="332" y="55"/>
                    <a:pt x="336" y="53"/>
                  </a:cubicBezTo>
                  <a:cubicBezTo>
                    <a:pt x="328" y="52"/>
                    <a:pt x="318" y="54"/>
                    <a:pt x="311" y="52"/>
                  </a:cubicBezTo>
                  <a:cubicBezTo>
                    <a:pt x="314" y="50"/>
                    <a:pt x="324" y="51"/>
                    <a:pt x="322" y="47"/>
                  </a:cubicBezTo>
                  <a:cubicBezTo>
                    <a:pt x="341" y="47"/>
                    <a:pt x="341" y="47"/>
                    <a:pt x="341" y="47"/>
                  </a:cubicBezTo>
                  <a:cubicBezTo>
                    <a:pt x="323" y="46"/>
                    <a:pt x="323" y="46"/>
                    <a:pt x="323" y="46"/>
                  </a:cubicBezTo>
                  <a:cubicBezTo>
                    <a:pt x="324" y="46"/>
                    <a:pt x="325" y="45"/>
                    <a:pt x="326" y="45"/>
                  </a:cubicBezTo>
                  <a:cubicBezTo>
                    <a:pt x="321" y="45"/>
                    <a:pt x="321" y="45"/>
                    <a:pt x="321" y="45"/>
                  </a:cubicBezTo>
                  <a:cubicBezTo>
                    <a:pt x="319" y="45"/>
                    <a:pt x="316" y="43"/>
                    <a:pt x="318" y="42"/>
                  </a:cubicBezTo>
                  <a:cubicBezTo>
                    <a:pt x="321" y="42"/>
                    <a:pt x="323" y="41"/>
                    <a:pt x="325" y="41"/>
                  </a:cubicBezTo>
                  <a:cubicBezTo>
                    <a:pt x="323" y="41"/>
                    <a:pt x="322" y="40"/>
                    <a:pt x="320" y="40"/>
                  </a:cubicBezTo>
                  <a:cubicBezTo>
                    <a:pt x="321" y="39"/>
                    <a:pt x="321" y="39"/>
                    <a:pt x="321" y="39"/>
                  </a:cubicBezTo>
                  <a:cubicBezTo>
                    <a:pt x="324" y="40"/>
                    <a:pt x="329" y="39"/>
                    <a:pt x="331" y="39"/>
                  </a:cubicBezTo>
                  <a:cubicBezTo>
                    <a:pt x="325" y="38"/>
                    <a:pt x="319" y="37"/>
                    <a:pt x="313" y="36"/>
                  </a:cubicBezTo>
                  <a:cubicBezTo>
                    <a:pt x="314" y="34"/>
                    <a:pt x="317" y="35"/>
                    <a:pt x="319" y="35"/>
                  </a:cubicBezTo>
                  <a:cubicBezTo>
                    <a:pt x="302" y="33"/>
                    <a:pt x="302" y="33"/>
                    <a:pt x="302" y="33"/>
                  </a:cubicBezTo>
                  <a:cubicBezTo>
                    <a:pt x="304" y="31"/>
                    <a:pt x="309" y="32"/>
                    <a:pt x="312" y="31"/>
                  </a:cubicBezTo>
                  <a:cubicBezTo>
                    <a:pt x="300" y="30"/>
                    <a:pt x="291" y="29"/>
                    <a:pt x="279" y="29"/>
                  </a:cubicBezTo>
                  <a:cubicBezTo>
                    <a:pt x="279" y="28"/>
                    <a:pt x="280" y="28"/>
                    <a:pt x="281" y="28"/>
                  </a:cubicBezTo>
                  <a:cubicBezTo>
                    <a:pt x="273" y="28"/>
                    <a:pt x="264" y="27"/>
                    <a:pt x="256" y="26"/>
                  </a:cubicBezTo>
                  <a:cubicBezTo>
                    <a:pt x="270" y="25"/>
                    <a:pt x="270" y="25"/>
                    <a:pt x="270" y="25"/>
                  </a:cubicBezTo>
                  <a:cubicBezTo>
                    <a:pt x="270" y="24"/>
                    <a:pt x="270" y="24"/>
                    <a:pt x="270" y="24"/>
                  </a:cubicBezTo>
                  <a:cubicBezTo>
                    <a:pt x="268" y="24"/>
                    <a:pt x="264" y="25"/>
                    <a:pt x="262" y="24"/>
                  </a:cubicBezTo>
                  <a:cubicBezTo>
                    <a:pt x="264" y="22"/>
                    <a:pt x="264" y="22"/>
                    <a:pt x="264" y="22"/>
                  </a:cubicBezTo>
                  <a:cubicBezTo>
                    <a:pt x="257" y="21"/>
                    <a:pt x="250" y="21"/>
                    <a:pt x="243" y="20"/>
                  </a:cubicBezTo>
                  <a:cubicBezTo>
                    <a:pt x="257" y="20"/>
                    <a:pt x="274" y="20"/>
                    <a:pt x="286" y="18"/>
                  </a:cubicBezTo>
                  <a:cubicBezTo>
                    <a:pt x="271" y="18"/>
                    <a:pt x="253" y="16"/>
                    <a:pt x="238" y="17"/>
                  </a:cubicBezTo>
                  <a:cubicBezTo>
                    <a:pt x="231" y="15"/>
                    <a:pt x="231" y="15"/>
                    <a:pt x="231" y="15"/>
                  </a:cubicBezTo>
                  <a:cubicBezTo>
                    <a:pt x="231" y="14"/>
                    <a:pt x="233" y="13"/>
                    <a:pt x="233" y="12"/>
                  </a:cubicBezTo>
                  <a:cubicBezTo>
                    <a:pt x="229" y="11"/>
                    <a:pt x="222" y="14"/>
                    <a:pt x="218" y="10"/>
                  </a:cubicBezTo>
                  <a:cubicBezTo>
                    <a:pt x="228" y="10"/>
                    <a:pt x="240" y="9"/>
                    <a:pt x="251" y="8"/>
                  </a:cubicBezTo>
                  <a:cubicBezTo>
                    <a:pt x="251" y="7"/>
                    <a:pt x="251" y="7"/>
                    <a:pt x="251" y="7"/>
                  </a:cubicBezTo>
                  <a:cubicBezTo>
                    <a:pt x="244" y="7"/>
                    <a:pt x="237" y="7"/>
                    <a:pt x="231" y="5"/>
                  </a:cubicBezTo>
                  <a:cubicBezTo>
                    <a:pt x="226" y="4"/>
                    <a:pt x="218" y="6"/>
                    <a:pt x="213" y="3"/>
                  </a:cubicBezTo>
                  <a:cubicBezTo>
                    <a:pt x="180" y="1"/>
                    <a:pt x="147" y="0"/>
                    <a:pt x="111" y="1"/>
                  </a:cubicBezTo>
                  <a:cubicBezTo>
                    <a:pt x="77" y="2"/>
                    <a:pt x="42" y="2"/>
                    <a:pt x="12" y="9"/>
                  </a:cubicBezTo>
                  <a:cubicBezTo>
                    <a:pt x="13" y="10"/>
                    <a:pt x="13" y="10"/>
                    <a:pt x="13" y="10"/>
                  </a:cubicBezTo>
                  <a:cubicBezTo>
                    <a:pt x="13" y="12"/>
                    <a:pt x="8" y="10"/>
                    <a:pt x="7" y="11"/>
                  </a:cubicBezTo>
                  <a:cubicBezTo>
                    <a:pt x="29" y="12"/>
                    <a:pt x="29" y="12"/>
                    <a:pt x="29" y="12"/>
                  </a:cubicBezTo>
                  <a:cubicBezTo>
                    <a:pt x="27" y="14"/>
                    <a:pt x="16" y="13"/>
                    <a:pt x="17" y="13"/>
                  </a:cubicBezTo>
                  <a:cubicBezTo>
                    <a:pt x="30" y="14"/>
                    <a:pt x="30" y="14"/>
                    <a:pt x="30" y="14"/>
                  </a:cubicBezTo>
                  <a:cubicBezTo>
                    <a:pt x="22" y="15"/>
                    <a:pt x="14" y="15"/>
                    <a:pt x="6" y="16"/>
                  </a:cubicBezTo>
                  <a:cubicBezTo>
                    <a:pt x="5" y="17"/>
                    <a:pt x="2" y="17"/>
                    <a:pt x="1" y="19"/>
                  </a:cubicBezTo>
                  <a:cubicBezTo>
                    <a:pt x="8" y="20"/>
                    <a:pt x="17" y="18"/>
                    <a:pt x="23" y="20"/>
                  </a:cubicBezTo>
                  <a:cubicBezTo>
                    <a:pt x="20" y="21"/>
                    <a:pt x="16" y="21"/>
                    <a:pt x="13" y="21"/>
                  </a:cubicBezTo>
                  <a:cubicBezTo>
                    <a:pt x="15" y="21"/>
                    <a:pt x="11" y="23"/>
                    <a:pt x="15" y="24"/>
                  </a:cubicBezTo>
                  <a:cubicBezTo>
                    <a:pt x="9" y="25"/>
                    <a:pt x="9" y="25"/>
                    <a:pt x="9" y="25"/>
                  </a:cubicBezTo>
                  <a:cubicBezTo>
                    <a:pt x="10" y="25"/>
                    <a:pt x="10" y="25"/>
                    <a:pt x="10" y="25"/>
                  </a:cubicBezTo>
                  <a:cubicBezTo>
                    <a:pt x="4" y="27"/>
                    <a:pt x="4" y="27"/>
                    <a:pt x="4" y="27"/>
                  </a:cubicBezTo>
                  <a:cubicBezTo>
                    <a:pt x="6" y="28"/>
                    <a:pt x="8" y="27"/>
                    <a:pt x="10" y="28"/>
                  </a:cubicBezTo>
                  <a:cubicBezTo>
                    <a:pt x="2" y="29"/>
                    <a:pt x="2" y="29"/>
                    <a:pt x="2" y="29"/>
                  </a:cubicBezTo>
                  <a:cubicBezTo>
                    <a:pt x="4" y="30"/>
                    <a:pt x="3" y="30"/>
                    <a:pt x="3" y="31"/>
                  </a:cubicBezTo>
                  <a:cubicBezTo>
                    <a:pt x="1" y="36"/>
                    <a:pt x="0" y="39"/>
                    <a:pt x="4" y="43"/>
                  </a:cubicBezTo>
                  <a:cubicBezTo>
                    <a:pt x="2" y="44"/>
                    <a:pt x="2" y="44"/>
                    <a:pt x="2" y="44"/>
                  </a:cubicBezTo>
                  <a:cubicBezTo>
                    <a:pt x="3" y="45"/>
                    <a:pt x="5" y="45"/>
                    <a:pt x="6" y="46"/>
                  </a:cubicBezTo>
                  <a:cubicBezTo>
                    <a:pt x="2" y="48"/>
                    <a:pt x="11" y="50"/>
                    <a:pt x="6" y="51"/>
                  </a:cubicBezTo>
                  <a:cubicBezTo>
                    <a:pt x="8" y="52"/>
                    <a:pt x="8" y="53"/>
                    <a:pt x="9" y="53"/>
                  </a:cubicBezTo>
                  <a:cubicBezTo>
                    <a:pt x="8" y="54"/>
                    <a:pt x="7" y="55"/>
                    <a:pt x="5" y="55"/>
                  </a:cubicBezTo>
                  <a:cubicBezTo>
                    <a:pt x="10" y="56"/>
                    <a:pt x="10" y="56"/>
                    <a:pt x="10" y="56"/>
                  </a:cubicBezTo>
                  <a:cubicBezTo>
                    <a:pt x="9" y="57"/>
                    <a:pt x="8" y="58"/>
                    <a:pt x="6" y="58"/>
                  </a:cubicBezTo>
                  <a:cubicBezTo>
                    <a:pt x="8" y="59"/>
                    <a:pt x="8" y="59"/>
                    <a:pt x="8" y="59"/>
                  </a:cubicBezTo>
                  <a:cubicBezTo>
                    <a:pt x="5" y="60"/>
                    <a:pt x="5" y="60"/>
                    <a:pt x="5" y="60"/>
                  </a:cubicBezTo>
                  <a:cubicBezTo>
                    <a:pt x="10" y="61"/>
                    <a:pt x="3" y="64"/>
                    <a:pt x="8" y="65"/>
                  </a:cubicBezTo>
                  <a:cubicBezTo>
                    <a:pt x="5" y="66"/>
                    <a:pt x="5" y="66"/>
                    <a:pt x="5" y="66"/>
                  </a:cubicBezTo>
                  <a:cubicBezTo>
                    <a:pt x="6" y="70"/>
                    <a:pt x="11" y="73"/>
                    <a:pt x="15" y="75"/>
                  </a:cubicBezTo>
                  <a:cubicBezTo>
                    <a:pt x="9" y="75"/>
                    <a:pt x="9" y="75"/>
                    <a:pt x="9" y="75"/>
                  </a:cubicBezTo>
                  <a:cubicBezTo>
                    <a:pt x="10" y="76"/>
                    <a:pt x="10" y="76"/>
                    <a:pt x="10" y="76"/>
                  </a:cubicBezTo>
                  <a:cubicBezTo>
                    <a:pt x="7" y="77"/>
                    <a:pt x="7" y="77"/>
                    <a:pt x="7" y="77"/>
                  </a:cubicBezTo>
                  <a:cubicBezTo>
                    <a:pt x="9" y="78"/>
                    <a:pt x="9" y="78"/>
                    <a:pt x="9" y="78"/>
                  </a:cubicBezTo>
                  <a:cubicBezTo>
                    <a:pt x="7" y="81"/>
                    <a:pt x="14" y="83"/>
                    <a:pt x="17" y="85"/>
                  </a:cubicBezTo>
                  <a:cubicBezTo>
                    <a:pt x="14" y="86"/>
                    <a:pt x="14" y="86"/>
                    <a:pt x="14" y="86"/>
                  </a:cubicBezTo>
                  <a:cubicBezTo>
                    <a:pt x="42" y="97"/>
                    <a:pt x="80" y="96"/>
                    <a:pt x="114" y="99"/>
                  </a:cubicBezTo>
                  <a:cubicBezTo>
                    <a:pt x="173" y="100"/>
                    <a:pt x="240" y="102"/>
                    <a:pt x="297" y="95"/>
                  </a:cubicBezTo>
                  <a:cubicBezTo>
                    <a:pt x="303" y="92"/>
                    <a:pt x="315" y="93"/>
                    <a:pt x="317" y="90"/>
                  </a:cubicBezTo>
                  <a:cubicBezTo>
                    <a:pt x="315" y="88"/>
                    <a:pt x="308" y="91"/>
                    <a:pt x="310" y="87"/>
                  </a:cubicBezTo>
                  <a:cubicBezTo>
                    <a:pt x="319" y="85"/>
                    <a:pt x="330" y="85"/>
                    <a:pt x="340" y="84"/>
                  </a:cubicBezTo>
                  <a:cubicBezTo>
                    <a:pt x="335" y="83"/>
                    <a:pt x="335" y="83"/>
                    <a:pt x="335" y="83"/>
                  </a:cubicBezTo>
                  <a:cubicBezTo>
                    <a:pt x="342" y="81"/>
                    <a:pt x="342" y="81"/>
                    <a:pt x="342" y="81"/>
                  </a:cubicBezTo>
                  <a:cubicBezTo>
                    <a:pt x="337" y="79"/>
                    <a:pt x="332" y="82"/>
                    <a:pt x="328" y="80"/>
                  </a:cubicBezTo>
                  <a:cubicBezTo>
                    <a:pt x="340" y="78"/>
                    <a:pt x="340" y="78"/>
                    <a:pt x="340" y="78"/>
                  </a:cubicBezTo>
                  <a:cubicBezTo>
                    <a:pt x="334" y="76"/>
                    <a:pt x="327" y="80"/>
                    <a:pt x="322" y="77"/>
                  </a:cubicBezTo>
                  <a:cubicBezTo>
                    <a:pt x="325" y="76"/>
                    <a:pt x="328" y="75"/>
                    <a:pt x="331" y="76"/>
                  </a:cubicBezTo>
                  <a:cubicBezTo>
                    <a:pt x="328" y="74"/>
                    <a:pt x="328" y="74"/>
                    <a:pt x="328" y="74"/>
                  </a:cubicBezTo>
                  <a:cubicBezTo>
                    <a:pt x="335" y="72"/>
                    <a:pt x="341" y="71"/>
                    <a:pt x="348" y="70"/>
                  </a:cubicBezTo>
                  <a:cubicBezTo>
                    <a:pt x="341" y="70"/>
                    <a:pt x="334" y="69"/>
                    <a:pt x="327" y="7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680">
              <a:extLst>
                <a:ext uri="{FF2B5EF4-FFF2-40B4-BE49-F238E27FC236}">
                  <a16:creationId xmlns="" xmlns:a16="http://schemas.microsoft.com/office/drawing/2014/main" id="{D874AA0F-7E0E-4A91-8F74-86A404B16078}"/>
                </a:ext>
              </a:extLst>
            </p:cNvPr>
            <p:cNvSpPr>
              <a:spLocks/>
            </p:cNvSpPr>
            <p:nvPr/>
          </p:nvSpPr>
          <p:spPr bwMode="auto">
            <a:xfrm>
              <a:off x="7266896" y="4399690"/>
              <a:ext cx="1133475" cy="401638"/>
            </a:xfrm>
            <a:custGeom>
              <a:avLst/>
              <a:gdLst>
                <a:gd name="T0" fmla="*/ 302 w 302"/>
                <a:gd name="T1" fmla="*/ 63 h 107"/>
                <a:gd name="T2" fmla="*/ 295 w 302"/>
                <a:gd name="T3" fmla="*/ 60 h 107"/>
                <a:gd name="T4" fmla="*/ 296 w 302"/>
                <a:gd name="T5" fmla="*/ 56 h 107"/>
                <a:gd name="T6" fmla="*/ 293 w 302"/>
                <a:gd name="T7" fmla="*/ 54 h 107"/>
                <a:gd name="T8" fmla="*/ 292 w 302"/>
                <a:gd name="T9" fmla="*/ 49 h 107"/>
                <a:gd name="T10" fmla="*/ 275 w 302"/>
                <a:gd name="T11" fmla="*/ 45 h 107"/>
                <a:gd name="T12" fmla="*/ 277 w 302"/>
                <a:gd name="T13" fmla="*/ 42 h 107"/>
                <a:gd name="T14" fmla="*/ 285 w 302"/>
                <a:gd name="T15" fmla="*/ 39 h 107"/>
                <a:gd name="T16" fmla="*/ 284 w 302"/>
                <a:gd name="T17" fmla="*/ 36 h 107"/>
                <a:gd name="T18" fmla="*/ 284 w 302"/>
                <a:gd name="T19" fmla="*/ 34 h 107"/>
                <a:gd name="T20" fmla="*/ 287 w 302"/>
                <a:gd name="T21" fmla="*/ 32 h 107"/>
                <a:gd name="T22" fmla="*/ 277 w 302"/>
                <a:gd name="T23" fmla="*/ 29 h 107"/>
                <a:gd name="T24" fmla="*/ 270 w 302"/>
                <a:gd name="T25" fmla="*/ 27 h 107"/>
                <a:gd name="T26" fmla="*/ 258 w 302"/>
                <a:gd name="T27" fmla="*/ 25 h 107"/>
                <a:gd name="T28" fmla="*/ 254 w 302"/>
                <a:gd name="T29" fmla="*/ 23 h 107"/>
                <a:gd name="T30" fmla="*/ 259 w 302"/>
                <a:gd name="T31" fmla="*/ 21 h 107"/>
                <a:gd name="T32" fmla="*/ 241 w 302"/>
                <a:gd name="T33" fmla="*/ 20 h 107"/>
                <a:gd name="T34" fmla="*/ 255 w 302"/>
                <a:gd name="T35" fmla="*/ 17 h 107"/>
                <a:gd name="T36" fmla="*/ 249 w 302"/>
                <a:gd name="T37" fmla="*/ 13 h 107"/>
                <a:gd name="T38" fmla="*/ 174 w 302"/>
                <a:gd name="T39" fmla="*/ 11 h 107"/>
                <a:gd name="T40" fmla="*/ 173 w 302"/>
                <a:gd name="T41" fmla="*/ 9 h 107"/>
                <a:gd name="T42" fmla="*/ 190 w 302"/>
                <a:gd name="T43" fmla="*/ 8 h 107"/>
                <a:gd name="T44" fmla="*/ 226 w 302"/>
                <a:gd name="T45" fmla="*/ 5 h 107"/>
                <a:gd name="T46" fmla="*/ 208 w 302"/>
                <a:gd name="T47" fmla="*/ 3 h 107"/>
                <a:gd name="T48" fmla="*/ 24 w 302"/>
                <a:gd name="T49" fmla="*/ 3 h 107"/>
                <a:gd name="T50" fmla="*/ 12 w 302"/>
                <a:gd name="T51" fmla="*/ 12 h 107"/>
                <a:gd name="T52" fmla="*/ 9 w 302"/>
                <a:gd name="T53" fmla="*/ 18 h 107"/>
                <a:gd name="T54" fmla="*/ 12 w 302"/>
                <a:gd name="T55" fmla="*/ 27 h 107"/>
                <a:gd name="T56" fmla="*/ 5 w 302"/>
                <a:gd name="T57" fmla="*/ 48 h 107"/>
                <a:gd name="T58" fmla="*/ 3 w 302"/>
                <a:gd name="T59" fmla="*/ 63 h 107"/>
                <a:gd name="T60" fmla="*/ 5 w 302"/>
                <a:gd name="T61" fmla="*/ 77 h 107"/>
                <a:gd name="T62" fmla="*/ 9 w 302"/>
                <a:gd name="T63" fmla="*/ 87 h 107"/>
                <a:gd name="T64" fmla="*/ 133 w 302"/>
                <a:gd name="T65" fmla="*/ 103 h 107"/>
                <a:gd name="T66" fmla="*/ 281 w 302"/>
                <a:gd name="T67" fmla="*/ 86 h 107"/>
                <a:gd name="T68" fmla="*/ 279 w 302"/>
                <a:gd name="T69" fmla="*/ 82 h 107"/>
                <a:gd name="T70" fmla="*/ 277 w 302"/>
                <a:gd name="T71" fmla="*/ 80 h 107"/>
                <a:gd name="T72" fmla="*/ 296 w 302"/>
                <a:gd name="T73" fmla="*/ 74 h 107"/>
                <a:gd name="T74" fmla="*/ 298 w 302"/>
                <a:gd name="T75"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2" h="107">
                  <a:moveTo>
                    <a:pt x="280" y="70"/>
                  </a:moveTo>
                  <a:cubicBezTo>
                    <a:pt x="289" y="70"/>
                    <a:pt x="294" y="64"/>
                    <a:pt x="302" y="63"/>
                  </a:cubicBezTo>
                  <a:cubicBezTo>
                    <a:pt x="298" y="61"/>
                    <a:pt x="293" y="63"/>
                    <a:pt x="290" y="61"/>
                  </a:cubicBezTo>
                  <a:cubicBezTo>
                    <a:pt x="291" y="60"/>
                    <a:pt x="293" y="60"/>
                    <a:pt x="295" y="60"/>
                  </a:cubicBezTo>
                  <a:cubicBezTo>
                    <a:pt x="294" y="59"/>
                    <a:pt x="291" y="60"/>
                    <a:pt x="291" y="58"/>
                  </a:cubicBezTo>
                  <a:cubicBezTo>
                    <a:pt x="292" y="57"/>
                    <a:pt x="294" y="56"/>
                    <a:pt x="296" y="56"/>
                  </a:cubicBezTo>
                  <a:cubicBezTo>
                    <a:pt x="289" y="55"/>
                    <a:pt x="289" y="55"/>
                    <a:pt x="289" y="55"/>
                  </a:cubicBezTo>
                  <a:cubicBezTo>
                    <a:pt x="290" y="54"/>
                    <a:pt x="291" y="54"/>
                    <a:pt x="293" y="54"/>
                  </a:cubicBezTo>
                  <a:cubicBezTo>
                    <a:pt x="289" y="53"/>
                    <a:pt x="281" y="55"/>
                    <a:pt x="276" y="53"/>
                  </a:cubicBezTo>
                  <a:cubicBezTo>
                    <a:pt x="281" y="52"/>
                    <a:pt x="286" y="50"/>
                    <a:pt x="292" y="49"/>
                  </a:cubicBezTo>
                  <a:cubicBezTo>
                    <a:pt x="290" y="47"/>
                    <a:pt x="282" y="50"/>
                    <a:pt x="282" y="46"/>
                  </a:cubicBezTo>
                  <a:cubicBezTo>
                    <a:pt x="280" y="45"/>
                    <a:pt x="277" y="46"/>
                    <a:pt x="275" y="45"/>
                  </a:cubicBezTo>
                  <a:cubicBezTo>
                    <a:pt x="276" y="44"/>
                    <a:pt x="279" y="45"/>
                    <a:pt x="280" y="44"/>
                  </a:cubicBezTo>
                  <a:cubicBezTo>
                    <a:pt x="277" y="42"/>
                    <a:pt x="277" y="42"/>
                    <a:pt x="277" y="42"/>
                  </a:cubicBezTo>
                  <a:cubicBezTo>
                    <a:pt x="278" y="39"/>
                    <a:pt x="282" y="40"/>
                    <a:pt x="285" y="40"/>
                  </a:cubicBezTo>
                  <a:cubicBezTo>
                    <a:pt x="285" y="39"/>
                    <a:pt x="285" y="39"/>
                    <a:pt x="285" y="39"/>
                  </a:cubicBezTo>
                  <a:cubicBezTo>
                    <a:pt x="273" y="37"/>
                    <a:pt x="273" y="37"/>
                    <a:pt x="273" y="37"/>
                  </a:cubicBezTo>
                  <a:cubicBezTo>
                    <a:pt x="276" y="36"/>
                    <a:pt x="280" y="35"/>
                    <a:pt x="284" y="36"/>
                  </a:cubicBezTo>
                  <a:cubicBezTo>
                    <a:pt x="281" y="35"/>
                    <a:pt x="281" y="35"/>
                    <a:pt x="281" y="35"/>
                  </a:cubicBezTo>
                  <a:cubicBezTo>
                    <a:pt x="281" y="34"/>
                    <a:pt x="283" y="34"/>
                    <a:pt x="284" y="34"/>
                  </a:cubicBezTo>
                  <a:cubicBezTo>
                    <a:pt x="279" y="33"/>
                    <a:pt x="279" y="33"/>
                    <a:pt x="279" y="33"/>
                  </a:cubicBezTo>
                  <a:cubicBezTo>
                    <a:pt x="281" y="32"/>
                    <a:pt x="285" y="33"/>
                    <a:pt x="287" y="32"/>
                  </a:cubicBezTo>
                  <a:cubicBezTo>
                    <a:pt x="276" y="31"/>
                    <a:pt x="276" y="31"/>
                    <a:pt x="276" y="31"/>
                  </a:cubicBezTo>
                  <a:cubicBezTo>
                    <a:pt x="277" y="29"/>
                    <a:pt x="277" y="29"/>
                    <a:pt x="277" y="29"/>
                  </a:cubicBezTo>
                  <a:cubicBezTo>
                    <a:pt x="279" y="30"/>
                    <a:pt x="279" y="28"/>
                    <a:pt x="281" y="28"/>
                  </a:cubicBezTo>
                  <a:cubicBezTo>
                    <a:pt x="278" y="27"/>
                    <a:pt x="272" y="29"/>
                    <a:pt x="270" y="27"/>
                  </a:cubicBezTo>
                  <a:cubicBezTo>
                    <a:pt x="271" y="26"/>
                    <a:pt x="272" y="26"/>
                    <a:pt x="273" y="26"/>
                  </a:cubicBezTo>
                  <a:cubicBezTo>
                    <a:pt x="268" y="26"/>
                    <a:pt x="262" y="27"/>
                    <a:pt x="258" y="25"/>
                  </a:cubicBezTo>
                  <a:cubicBezTo>
                    <a:pt x="262" y="23"/>
                    <a:pt x="265" y="25"/>
                    <a:pt x="269" y="23"/>
                  </a:cubicBezTo>
                  <a:cubicBezTo>
                    <a:pt x="254" y="23"/>
                    <a:pt x="254" y="23"/>
                    <a:pt x="254" y="23"/>
                  </a:cubicBezTo>
                  <a:cubicBezTo>
                    <a:pt x="254" y="22"/>
                    <a:pt x="254" y="22"/>
                    <a:pt x="254" y="22"/>
                  </a:cubicBezTo>
                  <a:cubicBezTo>
                    <a:pt x="255" y="20"/>
                    <a:pt x="258" y="22"/>
                    <a:pt x="259" y="21"/>
                  </a:cubicBezTo>
                  <a:cubicBezTo>
                    <a:pt x="240" y="21"/>
                    <a:pt x="240" y="21"/>
                    <a:pt x="240" y="21"/>
                  </a:cubicBezTo>
                  <a:cubicBezTo>
                    <a:pt x="240" y="20"/>
                    <a:pt x="241" y="20"/>
                    <a:pt x="241" y="20"/>
                  </a:cubicBezTo>
                  <a:cubicBezTo>
                    <a:pt x="240" y="20"/>
                    <a:pt x="239" y="20"/>
                    <a:pt x="238" y="19"/>
                  </a:cubicBezTo>
                  <a:cubicBezTo>
                    <a:pt x="244" y="18"/>
                    <a:pt x="251" y="18"/>
                    <a:pt x="255" y="17"/>
                  </a:cubicBezTo>
                  <a:cubicBezTo>
                    <a:pt x="231" y="16"/>
                    <a:pt x="231" y="16"/>
                    <a:pt x="231" y="16"/>
                  </a:cubicBezTo>
                  <a:cubicBezTo>
                    <a:pt x="237" y="15"/>
                    <a:pt x="243" y="13"/>
                    <a:pt x="249" y="13"/>
                  </a:cubicBezTo>
                  <a:cubicBezTo>
                    <a:pt x="248" y="12"/>
                    <a:pt x="246" y="12"/>
                    <a:pt x="246" y="12"/>
                  </a:cubicBezTo>
                  <a:cubicBezTo>
                    <a:pt x="222" y="13"/>
                    <a:pt x="199" y="11"/>
                    <a:pt x="174" y="11"/>
                  </a:cubicBezTo>
                  <a:cubicBezTo>
                    <a:pt x="172" y="10"/>
                    <a:pt x="172" y="10"/>
                    <a:pt x="172" y="10"/>
                  </a:cubicBezTo>
                  <a:cubicBezTo>
                    <a:pt x="173" y="9"/>
                    <a:pt x="173" y="9"/>
                    <a:pt x="173" y="9"/>
                  </a:cubicBezTo>
                  <a:cubicBezTo>
                    <a:pt x="180" y="12"/>
                    <a:pt x="186" y="6"/>
                    <a:pt x="191" y="9"/>
                  </a:cubicBezTo>
                  <a:cubicBezTo>
                    <a:pt x="190" y="8"/>
                    <a:pt x="190" y="8"/>
                    <a:pt x="190" y="8"/>
                  </a:cubicBezTo>
                  <a:cubicBezTo>
                    <a:pt x="204" y="7"/>
                    <a:pt x="204" y="7"/>
                    <a:pt x="204" y="7"/>
                  </a:cubicBezTo>
                  <a:cubicBezTo>
                    <a:pt x="211" y="5"/>
                    <a:pt x="221" y="7"/>
                    <a:pt x="226" y="5"/>
                  </a:cubicBezTo>
                  <a:cubicBezTo>
                    <a:pt x="220" y="5"/>
                    <a:pt x="214" y="4"/>
                    <a:pt x="208" y="4"/>
                  </a:cubicBezTo>
                  <a:cubicBezTo>
                    <a:pt x="208" y="3"/>
                    <a:pt x="208" y="3"/>
                    <a:pt x="208" y="3"/>
                  </a:cubicBezTo>
                  <a:cubicBezTo>
                    <a:pt x="201" y="3"/>
                    <a:pt x="193" y="3"/>
                    <a:pt x="187" y="2"/>
                  </a:cubicBezTo>
                  <a:cubicBezTo>
                    <a:pt x="132" y="0"/>
                    <a:pt x="76" y="1"/>
                    <a:pt x="24" y="3"/>
                  </a:cubicBezTo>
                  <a:cubicBezTo>
                    <a:pt x="17" y="5"/>
                    <a:pt x="17" y="5"/>
                    <a:pt x="17" y="5"/>
                  </a:cubicBezTo>
                  <a:cubicBezTo>
                    <a:pt x="16" y="8"/>
                    <a:pt x="12" y="9"/>
                    <a:pt x="12" y="12"/>
                  </a:cubicBezTo>
                  <a:cubicBezTo>
                    <a:pt x="16" y="13"/>
                    <a:pt x="16" y="13"/>
                    <a:pt x="16" y="13"/>
                  </a:cubicBezTo>
                  <a:cubicBezTo>
                    <a:pt x="9" y="18"/>
                    <a:pt x="9" y="18"/>
                    <a:pt x="9" y="18"/>
                  </a:cubicBezTo>
                  <a:cubicBezTo>
                    <a:pt x="11" y="20"/>
                    <a:pt x="12" y="21"/>
                    <a:pt x="15" y="21"/>
                  </a:cubicBezTo>
                  <a:cubicBezTo>
                    <a:pt x="11" y="23"/>
                    <a:pt x="14" y="25"/>
                    <a:pt x="12" y="27"/>
                  </a:cubicBezTo>
                  <a:cubicBezTo>
                    <a:pt x="7" y="29"/>
                    <a:pt x="8" y="33"/>
                    <a:pt x="5" y="35"/>
                  </a:cubicBezTo>
                  <a:cubicBezTo>
                    <a:pt x="7" y="40"/>
                    <a:pt x="0" y="43"/>
                    <a:pt x="5" y="48"/>
                  </a:cubicBezTo>
                  <a:cubicBezTo>
                    <a:pt x="9" y="50"/>
                    <a:pt x="6" y="54"/>
                    <a:pt x="8" y="56"/>
                  </a:cubicBezTo>
                  <a:cubicBezTo>
                    <a:pt x="5" y="58"/>
                    <a:pt x="4" y="61"/>
                    <a:pt x="3" y="63"/>
                  </a:cubicBezTo>
                  <a:cubicBezTo>
                    <a:pt x="6" y="64"/>
                    <a:pt x="0" y="67"/>
                    <a:pt x="3" y="69"/>
                  </a:cubicBezTo>
                  <a:cubicBezTo>
                    <a:pt x="1" y="72"/>
                    <a:pt x="10" y="76"/>
                    <a:pt x="5" y="77"/>
                  </a:cubicBezTo>
                  <a:cubicBezTo>
                    <a:pt x="4" y="82"/>
                    <a:pt x="4" y="82"/>
                    <a:pt x="4" y="82"/>
                  </a:cubicBezTo>
                  <a:cubicBezTo>
                    <a:pt x="4" y="84"/>
                    <a:pt x="6" y="86"/>
                    <a:pt x="9" y="87"/>
                  </a:cubicBezTo>
                  <a:cubicBezTo>
                    <a:pt x="8" y="88"/>
                    <a:pt x="9" y="89"/>
                    <a:pt x="9" y="90"/>
                  </a:cubicBezTo>
                  <a:cubicBezTo>
                    <a:pt x="43" y="107"/>
                    <a:pt x="91" y="103"/>
                    <a:pt x="133" y="103"/>
                  </a:cubicBezTo>
                  <a:cubicBezTo>
                    <a:pt x="184" y="103"/>
                    <a:pt x="231" y="101"/>
                    <a:pt x="275" y="90"/>
                  </a:cubicBezTo>
                  <a:cubicBezTo>
                    <a:pt x="281" y="86"/>
                    <a:pt x="281" y="86"/>
                    <a:pt x="281" y="86"/>
                  </a:cubicBezTo>
                  <a:cubicBezTo>
                    <a:pt x="283" y="85"/>
                    <a:pt x="288" y="86"/>
                    <a:pt x="289" y="84"/>
                  </a:cubicBezTo>
                  <a:cubicBezTo>
                    <a:pt x="279" y="82"/>
                    <a:pt x="279" y="82"/>
                    <a:pt x="279" y="82"/>
                  </a:cubicBezTo>
                  <a:cubicBezTo>
                    <a:pt x="279" y="81"/>
                    <a:pt x="281" y="82"/>
                    <a:pt x="281" y="81"/>
                  </a:cubicBezTo>
                  <a:cubicBezTo>
                    <a:pt x="280" y="81"/>
                    <a:pt x="278" y="81"/>
                    <a:pt x="277" y="80"/>
                  </a:cubicBezTo>
                  <a:cubicBezTo>
                    <a:pt x="280" y="78"/>
                    <a:pt x="288" y="79"/>
                    <a:pt x="293" y="77"/>
                  </a:cubicBezTo>
                  <a:cubicBezTo>
                    <a:pt x="292" y="76"/>
                    <a:pt x="294" y="74"/>
                    <a:pt x="296" y="74"/>
                  </a:cubicBezTo>
                  <a:cubicBezTo>
                    <a:pt x="295" y="74"/>
                    <a:pt x="293" y="74"/>
                    <a:pt x="292" y="73"/>
                  </a:cubicBezTo>
                  <a:cubicBezTo>
                    <a:pt x="294" y="72"/>
                    <a:pt x="296" y="71"/>
                    <a:pt x="298" y="71"/>
                  </a:cubicBezTo>
                  <a:lnTo>
                    <a:pt x="280" y="7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681">
              <a:extLst>
                <a:ext uri="{FF2B5EF4-FFF2-40B4-BE49-F238E27FC236}">
                  <a16:creationId xmlns="" xmlns:a16="http://schemas.microsoft.com/office/drawing/2014/main" id="{453BD23F-C03A-41E6-8D60-F0E4AAB32606}"/>
                </a:ext>
              </a:extLst>
            </p:cNvPr>
            <p:cNvSpPr>
              <a:spLocks noEditPoints="1"/>
            </p:cNvSpPr>
            <p:nvPr/>
          </p:nvSpPr>
          <p:spPr bwMode="auto">
            <a:xfrm>
              <a:off x="5039633" y="4324398"/>
              <a:ext cx="1385888" cy="415925"/>
            </a:xfrm>
            <a:custGeom>
              <a:avLst/>
              <a:gdLst>
                <a:gd name="T0" fmla="*/ 355 w 369"/>
                <a:gd name="T1" fmla="*/ 52 h 111"/>
                <a:gd name="T2" fmla="*/ 350 w 369"/>
                <a:gd name="T3" fmla="*/ 49 h 111"/>
                <a:gd name="T4" fmla="*/ 348 w 369"/>
                <a:gd name="T5" fmla="*/ 47 h 111"/>
                <a:gd name="T6" fmla="*/ 335 w 369"/>
                <a:gd name="T7" fmla="*/ 45 h 111"/>
                <a:gd name="T8" fmla="*/ 344 w 369"/>
                <a:gd name="T9" fmla="*/ 38 h 111"/>
                <a:gd name="T10" fmla="*/ 333 w 369"/>
                <a:gd name="T11" fmla="*/ 34 h 111"/>
                <a:gd name="T12" fmla="*/ 339 w 369"/>
                <a:gd name="T13" fmla="*/ 28 h 111"/>
                <a:gd name="T14" fmla="*/ 329 w 369"/>
                <a:gd name="T15" fmla="*/ 23 h 111"/>
                <a:gd name="T16" fmla="*/ 305 w 369"/>
                <a:gd name="T17" fmla="*/ 19 h 111"/>
                <a:gd name="T18" fmla="*/ 306 w 369"/>
                <a:gd name="T19" fmla="*/ 17 h 111"/>
                <a:gd name="T20" fmla="*/ 312 w 369"/>
                <a:gd name="T21" fmla="*/ 14 h 111"/>
                <a:gd name="T22" fmla="*/ 229 w 369"/>
                <a:gd name="T23" fmla="*/ 10 h 111"/>
                <a:gd name="T24" fmla="*/ 290 w 369"/>
                <a:gd name="T25" fmla="*/ 7 h 111"/>
                <a:gd name="T26" fmla="*/ 263 w 369"/>
                <a:gd name="T27" fmla="*/ 2 h 111"/>
                <a:gd name="T28" fmla="*/ 48 w 369"/>
                <a:gd name="T29" fmla="*/ 5 h 111"/>
                <a:gd name="T30" fmla="*/ 9 w 369"/>
                <a:gd name="T31" fmla="*/ 19 h 111"/>
                <a:gd name="T32" fmla="*/ 10 w 369"/>
                <a:gd name="T33" fmla="*/ 27 h 111"/>
                <a:gd name="T34" fmla="*/ 7 w 369"/>
                <a:gd name="T35" fmla="*/ 32 h 111"/>
                <a:gd name="T36" fmla="*/ 1 w 369"/>
                <a:gd name="T37" fmla="*/ 48 h 111"/>
                <a:gd name="T38" fmla="*/ 9 w 369"/>
                <a:gd name="T39" fmla="*/ 64 h 111"/>
                <a:gd name="T40" fmla="*/ 8 w 369"/>
                <a:gd name="T41" fmla="*/ 66 h 111"/>
                <a:gd name="T42" fmla="*/ 9 w 369"/>
                <a:gd name="T43" fmla="*/ 75 h 111"/>
                <a:gd name="T44" fmla="*/ 14 w 369"/>
                <a:gd name="T45" fmla="*/ 83 h 111"/>
                <a:gd name="T46" fmla="*/ 22 w 369"/>
                <a:gd name="T47" fmla="*/ 93 h 111"/>
                <a:gd name="T48" fmla="*/ 80 w 369"/>
                <a:gd name="T49" fmla="*/ 106 h 111"/>
                <a:gd name="T50" fmla="*/ 339 w 369"/>
                <a:gd name="T51" fmla="*/ 85 h 111"/>
                <a:gd name="T52" fmla="*/ 359 w 369"/>
                <a:gd name="T53" fmla="*/ 75 h 111"/>
                <a:gd name="T54" fmla="*/ 353 w 369"/>
                <a:gd name="T55" fmla="*/ 73 h 111"/>
                <a:gd name="T56" fmla="*/ 352 w 369"/>
                <a:gd name="T57" fmla="*/ 69 h 111"/>
                <a:gd name="T58" fmla="*/ 360 w 369"/>
                <a:gd name="T59" fmla="*/ 64 h 111"/>
                <a:gd name="T60" fmla="*/ 364 w 369"/>
                <a:gd name="T61" fmla="*/ 60 h 111"/>
                <a:gd name="T62" fmla="*/ 369 w 369"/>
                <a:gd name="T63" fmla="*/ 54 h 111"/>
                <a:gd name="T64" fmla="*/ 169 w 369"/>
                <a:gd name="T65" fmla="*/ 4 h 111"/>
                <a:gd name="T66" fmla="*/ 158 w 369"/>
                <a:gd name="T67" fmla="*/ 5 h 111"/>
                <a:gd name="T68" fmla="*/ 243 w 369"/>
                <a:gd name="T69" fmla="*/ 2 h 111"/>
                <a:gd name="T70" fmla="*/ 180 w 369"/>
                <a:gd name="T71" fmla="*/ 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69" h="111">
                  <a:moveTo>
                    <a:pt x="369" y="54"/>
                  </a:moveTo>
                  <a:cubicBezTo>
                    <a:pt x="363" y="55"/>
                    <a:pt x="360" y="52"/>
                    <a:pt x="355" y="52"/>
                  </a:cubicBezTo>
                  <a:cubicBezTo>
                    <a:pt x="359" y="51"/>
                    <a:pt x="359" y="51"/>
                    <a:pt x="359" y="51"/>
                  </a:cubicBezTo>
                  <a:cubicBezTo>
                    <a:pt x="356" y="50"/>
                    <a:pt x="352" y="51"/>
                    <a:pt x="350" y="49"/>
                  </a:cubicBezTo>
                  <a:cubicBezTo>
                    <a:pt x="349" y="49"/>
                    <a:pt x="350" y="48"/>
                    <a:pt x="351" y="48"/>
                  </a:cubicBezTo>
                  <a:cubicBezTo>
                    <a:pt x="348" y="47"/>
                    <a:pt x="348" y="47"/>
                    <a:pt x="348" y="47"/>
                  </a:cubicBezTo>
                  <a:cubicBezTo>
                    <a:pt x="350" y="45"/>
                    <a:pt x="354" y="46"/>
                    <a:pt x="356" y="44"/>
                  </a:cubicBezTo>
                  <a:cubicBezTo>
                    <a:pt x="350" y="45"/>
                    <a:pt x="341" y="44"/>
                    <a:pt x="335" y="45"/>
                  </a:cubicBezTo>
                  <a:cubicBezTo>
                    <a:pt x="353" y="38"/>
                    <a:pt x="353" y="38"/>
                    <a:pt x="353" y="38"/>
                  </a:cubicBezTo>
                  <a:cubicBezTo>
                    <a:pt x="350" y="38"/>
                    <a:pt x="346" y="39"/>
                    <a:pt x="344" y="38"/>
                  </a:cubicBezTo>
                  <a:cubicBezTo>
                    <a:pt x="347" y="36"/>
                    <a:pt x="347" y="36"/>
                    <a:pt x="347" y="36"/>
                  </a:cubicBezTo>
                  <a:cubicBezTo>
                    <a:pt x="342" y="37"/>
                    <a:pt x="335" y="36"/>
                    <a:pt x="333" y="34"/>
                  </a:cubicBezTo>
                  <a:cubicBezTo>
                    <a:pt x="338" y="32"/>
                    <a:pt x="338" y="32"/>
                    <a:pt x="338" y="32"/>
                  </a:cubicBezTo>
                  <a:cubicBezTo>
                    <a:pt x="333" y="33"/>
                    <a:pt x="339" y="29"/>
                    <a:pt x="339" y="28"/>
                  </a:cubicBezTo>
                  <a:cubicBezTo>
                    <a:pt x="334" y="28"/>
                    <a:pt x="330" y="27"/>
                    <a:pt x="325" y="27"/>
                  </a:cubicBezTo>
                  <a:cubicBezTo>
                    <a:pt x="327" y="25"/>
                    <a:pt x="330" y="25"/>
                    <a:pt x="329" y="23"/>
                  </a:cubicBezTo>
                  <a:cubicBezTo>
                    <a:pt x="321" y="22"/>
                    <a:pt x="308" y="25"/>
                    <a:pt x="303" y="20"/>
                  </a:cubicBezTo>
                  <a:cubicBezTo>
                    <a:pt x="304" y="20"/>
                    <a:pt x="304" y="19"/>
                    <a:pt x="305" y="19"/>
                  </a:cubicBezTo>
                  <a:cubicBezTo>
                    <a:pt x="303" y="18"/>
                    <a:pt x="303" y="18"/>
                    <a:pt x="303" y="18"/>
                  </a:cubicBezTo>
                  <a:cubicBezTo>
                    <a:pt x="304" y="18"/>
                    <a:pt x="305" y="17"/>
                    <a:pt x="306" y="17"/>
                  </a:cubicBezTo>
                  <a:cubicBezTo>
                    <a:pt x="305" y="16"/>
                    <a:pt x="305" y="16"/>
                    <a:pt x="305" y="16"/>
                  </a:cubicBezTo>
                  <a:cubicBezTo>
                    <a:pt x="312" y="14"/>
                    <a:pt x="312" y="14"/>
                    <a:pt x="312" y="14"/>
                  </a:cubicBezTo>
                  <a:cubicBezTo>
                    <a:pt x="309" y="14"/>
                    <a:pt x="309" y="14"/>
                    <a:pt x="309" y="14"/>
                  </a:cubicBezTo>
                  <a:cubicBezTo>
                    <a:pt x="281" y="13"/>
                    <a:pt x="257" y="10"/>
                    <a:pt x="229" y="10"/>
                  </a:cubicBezTo>
                  <a:cubicBezTo>
                    <a:pt x="242" y="8"/>
                    <a:pt x="263" y="10"/>
                    <a:pt x="279" y="9"/>
                  </a:cubicBezTo>
                  <a:cubicBezTo>
                    <a:pt x="279" y="7"/>
                    <a:pt x="288" y="7"/>
                    <a:pt x="290" y="7"/>
                  </a:cubicBezTo>
                  <a:cubicBezTo>
                    <a:pt x="276" y="5"/>
                    <a:pt x="263" y="6"/>
                    <a:pt x="250" y="4"/>
                  </a:cubicBezTo>
                  <a:cubicBezTo>
                    <a:pt x="253" y="2"/>
                    <a:pt x="257" y="3"/>
                    <a:pt x="263" y="2"/>
                  </a:cubicBezTo>
                  <a:cubicBezTo>
                    <a:pt x="259" y="1"/>
                    <a:pt x="259" y="1"/>
                    <a:pt x="259" y="1"/>
                  </a:cubicBezTo>
                  <a:cubicBezTo>
                    <a:pt x="188" y="0"/>
                    <a:pt x="119" y="6"/>
                    <a:pt x="48" y="5"/>
                  </a:cubicBezTo>
                  <a:cubicBezTo>
                    <a:pt x="30" y="6"/>
                    <a:pt x="7" y="7"/>
                    <a:pt x="1" y="19"/>
                  </a:cubicBezTo>
                  <a:cubicBezTo>
                    <a:pt x="9" y="19"/>
                    <a:pt x="9" y="19"/>
                    <a:pt x="9" y="19"/>
                  </a:cubicBezTo>
                  <a:cubicBezTo>
                    <a:pt x="4" y="20"/>
                    <a:pt x="6" y="24"/>
                    <a:pt x="1" y="24"/>
                  </a:cubicBezTo>
                  <a:cubicBezTo>
                    <a:pt x="2" y="27"/>
                    <a:pt x="7" y="26"/>
                    <a:pt x="10" y="27"/>
                  </a:cubicBezTo>
                  <a:cubicBezTo>
                    <a:pt x="7" y="28"/>
                    <a:pt x="8" y="30"/>
                    <a:pt x="5" y="31"/>
                  </a:cubicBezTo>
                  <a:cubicBezTo>
                    <a:pt x="7" y="32"/>
                    <a:pt x="7" y="32"/>
                    <a:pt x="7" y="32"/>
                  </a:cubicBezTo>
                  <a:cubicBezTo>
                    <a:pt x="1" y="35"/>
                    <a:pt x="8" y="39"/>
                    <a:pt x="2" y="43"/>
                  </a:cubicBezTo>
                  <a:cubicBezTo>
                    <a:pt x="7" y="45"/>
                    <a:pt x="0" y="46"/>
                    <a:pt x="1" y="48"/>
                  </a:cubicBezTo>
                  <a:cubicBezTo>
                    <a:pt x="3" y="51"/>
                    <a:pt x="5" y="53"/>
                    <a:pt x="8" y="55"/>
                  </a:cubicBezTo>
                  <a:cubicBezTo>
                    <a:pt x="8" y="58"/>
                    <a:pt x="15" y="61"/>
                    <a:pt x="9" y="64"/>
                  </a:cubicBezTo>
                  <a:cubicBezTo>
                    <a:pt x="11" y="65"/>
                    <a:pt x="11" y="65"/>
                    <a:pt x="11" y="65"/>
                  </a:cubicBezTo>
                  <a:cubicBezTo>
                    <a:pt x="8" y="66"/>
                    <a:pt x="8" y="66"/>
                    <a:pt x="8" y="66"/>
                  </a:cubicBezTo>
                  <a:cubicBezTo>
                    <a:pt x="14" y="67"/>
                    <a:pt x="3" y="70"/>
                    <a:pt x="11" y="70"/>
                  </a:cubicBezTo>
                  <a:cubicBezTo>
                    <a:pt x="7" y="71"/>
                    <a:pt x="9" y="74"/>
                    <a:pt x="9" y="75"/>
                  </a:cubicBezTo>
                  <a:cubicBezTo>
                    <a:pt x="11" y="78"/>
                    <a:pt x="14" y="81"/>
                    <a:pt x="18" y="82"/>
                  </a:cubicBezTo>
                  <a:cubicBezTo>
                    <a:pt x="17" y="83"/>
                    <a:pt x="16" y="84"/>
                    <a:pt x="14" y="83"/>
                  </a:cubicBezTo>
                  <a:cubicBezTo>
                    <a:pt x="14" y="88"/>
                    <a:pt x="14" y="88"/>
                    <a:pt x="14" y="88"/>
                  </a:cubicBezTo>
                  <a:cubicBezTo>
                    <a:pt x="15" y="90"/>
                    <a:pt x="18" y="91"/>
                    <a:pt x="22" y="93"/>
                  </a:cubicBezTo>
                  <a:cubicBezTo>
                    <a:pt x="20" y="94"/>
                    <a:pt x="20" y="94"/>
                    <a:pt x="20" y="94"/>
                  </a:cubicBezTo>
                  <a:cubicBezTo>
                    <a:pt x="38" y="101"/>
                    <a:pt x="59" y="104"/>
                    <a:pt x="80" y="106"/>
                  </a:cubicBezTo>
                  <a:cubicBezTo>
                    <a:pt x="158" y="111"/>
                    <a:pt x="232" y="101"/>
                    <a:pt x="307" y="97"/>
                  </a:cubicBezTo>
                  <a:cubicBezTo>
                    <a:pt x="320" y="96"/>
                    <a:pt x="328" y="87"/>
                    <a:pt x="339" y="85"/>
                  </a:cubicBezTo>
                  <a:cubicBezTo>
                    <a:pt x="334" y="82"/>
                    <a:pt x="334" y="82"/>
                    <a:pt x="334" y="82"/>
                  </a:cubicBezTo>
                  <a:cubicBezTo>
                    <a:pt x="340" y="77"/>
                    <a:pt x="351" y="78"/>
                    <a:pt x="359" y="75"/>
                  </a:cubicBezTo>
                  <a:cubicBezTo>
                    <a:pt x="353" y="76"/>
                    <a:pt x="346" y="77"/>
                    <a:pt x="340" y="77"/>
                  </a:cubicBezTo>
                  <a:cubicBezTo>
                    <a:pt x="353" y="73"/>
                    <a:pt x="353" y="73"/>
                    <a:pt x="353" y="73"/>
                  </a:cubicBezTo>
                  <a:cubicBezTo>
                    <a:pt x="344" y="72"/>
                    <a:pt x="344" y="72"/>
                    <a:pt x="344" y="72"/>
                  </a:cubicBezTo>
                  <a:cubicBezTo>
                    <a:pt x="345" y="70"/>
                    <a:pt x="351" y="71"/>
                    <a:pt x="352" y="69"/>
                  </a:cubicBezTo>
                  <a:cubicBezTo>
                    <a:pt x="350" y="69"/>
                    <a:pt x="347" y="70"/>
                    <a:pt x="345" y="69"/>
                  </a:cubicBezTo>
                  <a:cubicBezTo>
                    <a:pt x="346" y="64"/>
                    <a:pt x="355" y="66"/>
                    <a:pt x="360" y="64"/>
                  </a:cubicBezTo>
                  <a:cubicBezTo>
                    <a:pt x="358" y="64"/>
                    <a:pt x="355" y="65"/>
                    <a:pt x="353" y="64"/>
                  </a:cubicBezTo>
                  <a:cubicBezTo>
                    <a:pt x="357" y="62"/>
                    <a:pt x="361" y="61"/>
                    <a:pt x="364" y="60"/>
                  </a:cubicBezTo>
                  <a:cubicBezTo>
                    <a:pt x="350" y="60"/>
                    <a:pt x="350" y="60"/>
                    <a:pt x="350" y="60"/>
                  </a:cubicBezTo>
                  <a:cubicBezTo>
                    <a:pt x="356" y="58"/>
                    <a:pt x="365" y="58"/>
                    <a:pt x="369" y="54"/>
                  </a:cubicBezTo>
                  <a:close/>
                  <a:moveTo>
                    <a:pt x="158" y="5"/>
                  </a:moveTo>
                  <a:cubicBezTo>
                    <a:pt x="169" y="4"/>
                    <a:pt x="169" y="4"/>
                    <a:pt x="169" y="4"/>
                  </a:cubicBezTo>
                  <a:cubicBezTo>
                    <a:pt x="171" y="4"/>
                    <a:pt x="171" y="4"/>
                    <a:pt x="171" y="4"/>
                  </a:cubicBezTo>
                  <a:lnTo>
                    <a:pt x="158" y="5"/>
                  </a:lnTo>
                  <a:close/>
                  <a:moveTo>
                    <a:pt x="180" y="5"/>
                  </a:moveTo>
                  <a:cubicBezTo>
                    <a:pt x="200" y="3"/>
                    <a:pt x="224" y="6"/>
                    <a:pt x="243" y="2"/>
                  </a:cubicBezTo>
                  <a:cubicBezTo>
                    <a:pt x="248" y="4"/>
                    <a:pt x="248" y="4"/>
                    <a:pt x="248" y="4"/>
                  </a:cubicBezTo>
                  <a:cubicBezTo>
                    <a:pt x="228" y="4"/>
                    <a:pt x="203" y="5"/>
                    <a:pt x="180"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683">
              <a:extLst>
                <a:ext uri="{FF2B5EF4-FFF2-40B4-BE49-F238E27FC236}">
                  <a16:creationId xmlns="" xmlns:a16="http://schemas.microsoft.com/office/drawing/2014/main" id="{7BD671E1-DDA0-4E00-A605-8058C8EDE935}"/>
                </a:ext>
              </a:extLst>
            </p:cNvPr>
            <p:cNvSpPr>
              <a:spLocks noEditPoints="1"/>
            </p:cNvSpPr>
            <p:nvPr/>
          </p:nvSpPr>
          <p:spPr bwMode="auto">
            <a:xfrm>
              <a:off x="7258959" y="5092440"/>
              <a:ext cx="1389063" cy="390525"/>
            </a:xfrm>
            <a:custGeom>
              <a:avLst/>
              <a:gdLst>
                <a:gd name="T0" fmla="*/ 358 w 370"/>
                <a:gd name="T1" fmla="*/ 58 h 104"/>
                <a:gd name="T2" fmla="*/ 360 w 370"/>
                <a:gd name="T3" fmla="*/ 55 h 104"/>
                <a:gd name="T4" fmla="*/ 355 w 370"/>
                <a:gd name="T5" fmla="*/ 50 h 104"/>
                <a:gd name="T6" fmla="*/ 358 w 370"/>
                <a:gd name="T7" fmla="*/ 44 h 104"/>
                <a:gd name="T8" fmla="*/ 366 w 370"/>
                <a:gd name="T9" fmla="*/ 41 h 104"/>
                <a:gd name="T10" fmla="*/ 359 w 370"/>
                <a:gd name="T11" fmla="*/ 38 h 104"/>
                <a:gd name="T12" fmla="*/ 361 w 370"/>
                <a:gd name="T13" fmla="*/ 35 h 104"/>
                <a:gd name="T14" fmla="*/ 352 w 370"/>
                <a:gd name="T15" fmla="*/ 35 h 104"/>
                <a:gd name="T16" fmla="*/ 356 w 370"/>
                <a:gd name="T17" fmla="*/ 32 h 104"/>
                <a:gd name="T18" fmla="*/ 349 w 370"/>
                <a:gd name="T19" fmla="*/ 30 h 104"/>
                <a:gd name="T20" fmla="*/ 339 w 370"/>
                <a:gd name="T21" fmla="*/ 27 h 104"/>
                <a:gd name="T22" fmla="*/ 341 w 370"/>
                <a:gd name="T23" fmla="*/ 26 h 104"/>
                <a:gd name="T24" fmla="*/ 325 w 370"/>
                <a:gd name="T25" fmla="*/ 22 h 104"/>
                <a:gd name="T26" fmla="*/ 306 w 370"/>
                <a:gd name="T27" fmla="*/ 17 h 104"/>
                <a:gd name="T28" fmla="*/ 317 w 370"/>
                <a:gd name="T29" fmla="*/ 15 h 104"/>
                <a:gd name="T30" fmla="*/ 241 w 370"/>
                <a:gd name="T31" fmla="*/ 10 h 104"/>
                <a:gd name="T32" fmla="*/ 244 w 370"/>
                <a:gd name="T33" fmla="*/ 7 h 104"/>
                <a:gd name="T34" fmla="*/ 285 w 370"/>
                <a:gd name="T35" fmla="*/ 7 h 104"/>
                <a:gd name="T36" fmla="*/ 229 w 370"/>
                <a:gd name="T37" fmla="*/ 3 h 104"/>
                <a:gd name="T38" fmla="*/ 293 w 370"/>
                <a:gd name="T39" fmla="*/ 1 h 104"/>
                <a:gd name="T40" fmla="*/ 93 w 370"/>
                <a:gd name="T41" fmla="*/ 1 h 104"/>
                <a:gd name="T42" fmla="*/ 16 w 370"/>
                <a:gd name="T43" fmla="*/ 9 h 104"/>
                <a:gd name="T44" fmla="*/ 23 w 370"/>
                <a:gd name="T45" fmla="*/ 12 h 104"/>
                <a:gd name="T46" fmla="*/ 18 w 370"/>
                <a:gd name="T47" fmla="*/ 13 h 104"/>
                <a:gd name="T48" fmla="*/ 18 w 370"/>
                <a:gd name="T49" fmla="*/ 21 h 104"/>
                <a:gd name="T50" fmla="*/ 14 w 370"/>
                <a:gd name="T51" fmla="*/ 23 h 104"/>
                <a:gd name="T52" fmla="*/ 12 w 370"/>
                <a:gd name="T53" fmla="*/ 26 h 104"/>
                <a:gd name="T54" fmla="*/ 5 w 370"/>
                <a:gd name="T55" fmla="*/ 34 h 104"/>
                <a:gd name="T56" fmla="*/ 9 w 370"/>
                <a:gd name="T57" fmla="*/ 48 h 104"/>
                <a:gd name="T58" fmla="*/ 8 w 370"/>
                <a:gd name="T59" fmla="*/ 50 h 104"/>
                <a:gd name="T60" fmla="*/ 8 w 370"/>
                <a:gd name="T61" fmla="*/ 55 h 104"/>
                <a:gd name="T62" fmla="*/ 6 w 370"/>
                <a:gd name="T63" fmla="*/ 57 h 104"/>
                <a:gd name="T64" fmla="*/ 3 w 370"/>
                <a:gd name="T65" fmla="*/ 63 h 104"/>
                <a:gd name="T66" fmla="*/ 3 w 370"/>
                <a:gd name="T67" fmla="*/ 74 h 104"/>
                <a:gd name="T68" fmla="*/ 3 w 370"/>
                <a:gd name="T69" fmla="*/ 76 h 104"/>
                <a:gd name="T70" fmla="*/ 9 w 370"/>
                <a:gd name="T71" fmla="*/ 84 h 104"/>
                <a:gd name="T72" fmla="*/ 154 w 370"/>
                <a:gd name="T73" fmla="*/ 104 h 104"/>
                <a:gd name="T74" fmla="*/ 334 w 370"/>
                <a:gd name="T75" fmla="*/ 95 h 104"/>
                <a:gd name="T76" fmla="*/ 349 w 370"/>
                <a:gd name="T77" fmla="*/ 85 h 104"/>
                <a:gd name="T78" fmla="*/ 353 w 370"/>
                <a:gd name="T79" fmla="*/ 73 h 104"/>
                <a:gd name="T80" fmla="*/ 369 w 370"/>
                <a:gd name="T81" fmla="*/ 64 h 104"/>
                <a:gd name="T82" fmla="*/ 367 w 370"/>
                <a:gd name="T83" fmla="*/ 61 h 104"/>
                <a:gd name="T84" fmla="*/ 370 w 370"/>
                <a:gd name="T85" fmla="*/ 57 h 104"/>
                <a:gd name="T86" fmla="*/ 295 w 370"/>
                <a:gd name="T87" fmla="*/ 16 h 104"/>
                <a:gd name="T88" fmla="*/ 302 w 370"/>
                <a:gd name="T89" fmla="*/ 1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0" h="104">
                  <a:moveTo>
                    <a:pt x="370" y="57"/>
                  </a:moveTo>
                  <a:cubicBezTo>
                    <a:pt x="366" y="57"/>
                    <a:pt x="361" y="58"/>
                    <a:pt x="358" y="58"/>
                  </a:cubicBezTo>
                  <a:cubicBezTo>
                    <a:pt x="360" y="55"/>
                    <a:pt x="364" y="57"/>
                    <a:pt x="367" y="55"/>
                  </a:cubicBezTo>
                  <a:cubicBezTo>
                    <a:pt x="364" y="56"/>
                    <a:pt x="362" y="55"/>
                    <a:pt x="360" y="55"/>
                  </a:cubicBezTo>
                  <a:cubicBezTo>
                    <a:pt x="361" y="54"/>
                    <a:pt x="362" y="52"/>
                    <a:pt x="364" y="52"/>
                  </a:cubicBezTo>
                  <a:cubicBezTo>
                    <a:pt x="355" y="50"/>
                    <a:pt x="355" y="50"/>
                    <a:pt x="355" y="50"/>
                  </a:cubicBezTo>
                  <a:cubicBezTo>
                    <a:pt x="360" y="47"/>
                    <a:pt x="351" y="49"/>
                    <a:pt x="350" y="47"/>
                  </a:cubicBezTo>
                  <a:cubicBezTo>
                    <a:pt x="352" y="45"/>
                    <a:pt x="356" y="45"/>
                    <a:pt x="358" y="44"/>
                  </a:cubicBezTo>
                  <a:cubicBezTo>
                    <a:pt x="357" y="43"/>
                    <a:pt x="357" y="43"/>
                    <a:pt x="357" y="43"/>
                  </a:cubicBezTo>
                  <a:cubicBezTo>
                    <a:pt x="359" y="41"/>
                    <a:pt x="364" y="43"/>
                    <a:pt x="366" y="41"/>
                  </a:cubicBezTo>
                  <a:cubicBezTo>
                    <a:pt x="361" y="41"/>
                    <a:pt x="358" y="41"/>
                    <a:pt x="354" y="40"/>
                  </a:cubicBezTo>
                  <a:cubicBezTo>
                    <a:pt x="359" y="38"/>
                    <a:pt x="359" y="38"/>
                    <a:pt x="359" y="38"/>
                  </a:cubicBezTo>
                  <a:cubicBezTo>
                    <a:pt x="358" y="38"/>
                    <a:pt x="357" y="38"/>
                    <a:pt x="357" y="37"/>
                  </a:cubicBezTo>
                  <a:cubicBezTo>
                    <a:pt x="361" y="35"/>
                    <a:pt x="361" y="35"/>
                    <a:pt x="361" y="35"/>
                  </a:cubicBezTo>
                  <a:cubicBezTo>
                    <a:pt x="358" y="35"/>
                    <a:pt x="354" y="36"/>
                    <a:pt x="351" y="35"/>
                  </a:cubicBezTo>
                  <a:cubicBezTo>
                    <a:pt x="352" y="35"/>
                    <a:pt x="352" y="35"/>
                    <a:pt x="352" y="35"/>
                  </a:cubicBezTo>
                  <a:cubicBezTo>
                    <a:pt x="354" y="35"/>
                    <a:pt x="358" y="34"/>
                    <a:pt x="358" y="33"/>
                  </a:cubicBezTo>
                  <a:cubicBezTo>
                    <a:pt x="356" y="32"/>
                    <a:pt x="356" y="32"/>
                    <a:pt x="356" y="32"/>
                  </a:cubicBezTo>
                  <a:cubicBezTo>
                    <a:pt x="357" y="32"/>
                    <a:pt x="358" y="31"/>
                    <a:pt x="359" y="31"/>
                  </a:cubicBezTo>
                  <a:cubicBezTo>
                    <a:pt x="349" y="30"/>
                    <a:pt x="349" y="30"/>
                    <a:pt x="349" y="30"/>
                  </a:cubicBezTo>
                  <a:cubicBezTo>
                    <a:pt x="351" y="28"/>
                    <a:pt x="351" y="28"/>
                    <a:pt x="351" y="28"/>
                  </a:cubicBezTo>
                  <a:cubicBezTo>
                    <a:pt x="348" y="29"/>
                    <a:pt x="342" y="29"/>
                    <a:pt x="339" y="27"/>
                  </a:cubicBezTo>
                  <a:cubicBezTo>
                    <a:pt x="340" y="26"/>
                    <a:pt x="342" y="27"/>
                    <a:pt x="343" y="27"/>
                  </a:cubicBezTo>
                  <a:cubicBezTo>
                    <a:pt x="341" y="26"/>
                    <a:pt x="341" y="26"/>
                    <a:pt x="341" y="26"/>
                  </a:cubicBezTo>
                  <a:cubicBezTo>
                    <a:pt x="343" y="24"/>
                    <a:pt x="343" y="24"/>
                    <a:pt x="343" y="24"/>
                  </a:cubicBezTo>
                  <a:cubicBezTo>
                    <a:pt x="337" y="23"/>
                    <a:pt x="330" y="24"/>
                    <a:pt x="325" y="22"/>
                  </a:cubicBezTo>
                  <a:cubicBezTo>
                    <a:pt x="327" y="20"/>
                    <a:pt x="331" y="20"/>
                    <a:pt x="334" y="19"/>
                  </a:cubicBezTo>
                  <a:cubicBezTo>
                    <a:pt x="325" y="18"/>
                    <a:pt x="315" y="20"/>
                    <a:pt x="306" y="17"/>
                  </a:cubicBezTo>
                  <a:cubicBezTo>
                    <a:pt x="320" y="15"/>
                    <a:pt x="320" y="15"/>
                    <a:pt x="320" y="15"/>
                  </a:cubicBezTo>
                  <a:cubicBezTo>
                    <a:pt x="317" y="15"/>
                    <a:pt x="317" y="15"/>
                    <a:pt x="317" y="15"/>
                  </a:cubicBezTo>
                  <a:cubicBezTo>
                    <a:pt x="313" y="14"/>
                    <a:pt x="307" y="15"/>
                    <a:pt x="305" y="12"/>
                  </a:cubicBezTo>
                  <a:cubicBezTo>
                    <a:pt x="241" y="10"/>
                    <a:pt x="241" y="10"/>
                    <a:pt x="241" y="10"/>
                  </a:cubicBezTo>
                  <a:cubicBezTo>
                    <a:pt x="247" y="9"/>
                    <a:pt x="255" y="9"/>
                    <a:pt x="261" y="8"/>
                  </a:cubicBezTo>
                  <a:cubicBezTo>
                    <a:pt x="244" y="7"/>
                    <a:pt x="244" y="7"/>
                    <a:pt x="244" y="7"/>
                  </a:cubicBezTo>
                  <a:cubicBezTo>
                    <a:pt x="245" y="6"/>
                    <a:pt x="245" y="6"/>
                    <a:pt x="245" y="6"/>
                  </a:cubicBezTo>
                  <a:cubicBezTo>
                    <a:pt x="259" y="6"/>
                    <a:pt x="273" y="5"/>
                    <a:pt x="285" y="7"/>
                  </a:cubicBezTo>
                  <a:cubicBezTo>
                    <a:pt x="287" y="5"/>
                    <a:pt x="290" y="5"/>
                    <a:pt x="292" y="5"/>
                  </a:cubicBezTo>
                  <a:cubicBezTo>
                    <a:pt x="272" y="3"/>
                    <a:pt x="250" y="5"/>
                    <a:pt x="229" y="3"/>
                  </a:cubicBezTo>
                  <a:cubicBezTo>
                    <a:pt x="239" y="1"/>
                    <a:pt x="251" y="3"/>
                    <a:pt x="259" y="1"/>
                  </a:cubicBezTo>
                  <a:cubicBezTo>
                    <a:pt x="271" y="0"/>
                    <a:pt x="284" y="2"/>
                    <a:pt x="293" y="1"/>
                  </a:cubicBezTo>
                  <a:cubicBezTo>
                    <a:pt x="279" y="0"/>
                    <a:pt x="264" y="1"/>
                    <a:pt x="249" y="0"/>
                  </a:cubicBezTo>
                  <a:cubicBezTo>
                    <a:pt x="93" y="1"/>
                    <a:pt x="93" y="1"/>
                    <a:pt x="93" y="1"/>
                  </a:cubicBezTo>
                  <a:cubicBezTo>
                    <a:pt x="68" y="3"/>
                    <a:pt x="34" y="0"/>
                    <a:pt x="15" y="9"/>
                  </a:cubicBezTo>
                  <a:cubicBezTo>
                    <a:pt x="16" y="9"/>
                    <a:pt x="16" y="9"/>
                    <a:pt x="16" y="9"/>
                  </a:cubicBezTo>
                  <a:cubicBezTo>
                    <a:pt x="15" y="10"/>
                    <a:pt x="15" y="11"/>
                    <a:pt x="14" y="11"/>
                  </a:cubicBezTo>
                  <a:cubicBezTo>
                    <a:pt x="23" y="12"/>
                    <a:pt x="23" y="12"/>
                    <a:pt x="23" y="12"/>
                  </a:cubicBezTo>
                  <a:cubicBezTo>
                    <a:pt x="20" y="14"/>
                    <a:pt x="20" y="14"/>
                    <a:pt x="20" y="14"/>
                  </a:cubicBezTo>
                  <a:cubicBezTo>
                    <a:pt x="20" y="13"/>
                    <a:pt x="19" y="13"/>
                    <a:pt x="18" y="13"/>
                  </a:cubicBezTo>
                  <a:cubicBezTo>
                    <a:pt x="17" y="16"/>
                    <a:pt x="11" y="15"/>
                    <a:pt x="9" y="17"/>
                  </a:cubicBezTo>
                  <a:cubicBezTo>
                    <a:pt x="18" y="21"/>
                    <a:pt x="18" y="21"/>
                    <a:pt x="18" y="21"/>
                  </a:cubicBezTo>
                  <a:cubicBezTo>
                    <a:pt x="16" y="22"/>
                    <a:pt x="11" y="21"/>
                    <a:pt x="12" y="21"/>
                  </a:cubicBezTo>
                  <a:cubicBezTo>
                    <a:pt x="14" y="23"/>
                    <a:pt x="14" y="23"/>
                    <a:pt x="14" y="23"/>
                  </a:cubicBezTo>
                  <a:cubicBezTo>
                    <a:pt x="13" y="24"/>
                    <a:pt x="11" y="24"/>
                    <a:pt x="9" y="25"/>
                  </a:cubicBezTo>
                  <a:cubicBezTo>
                    <a:pt x="12" y="26"/>
                    <a:pt x="12" y="26"/>
                    <a:pt x="12" y="26"/>
                  </a:cubicBezTo>
                  <a:cubicBezTo>
                    <a:pt x="7" y="26"/>
                    <a:pt x="10" y="29"/>
                    <a:pt x="6" y="30"/>
                  </a:cubicBezTo>
                  <a:cubicBezTo>
                    <a:pt x="5" y="32"/>
                    <a:pt x="9" y="33"/>
                    <a:pt x="5" y="34"/>
                  </a:cubicBezTo>
                  <a:cubicBezTo>
                    <a:pt x="5" y="37"/>
                    <a:pt x="5" y="40"/>
                    <a:pt x="5" y="43"/>
                  </a:cubicBezTo>
                  <a:cubicBezTo>
                    <a:pt x="8" y="44"/>
                    <a:pt x="5" y="46"/>
                    <a:pt x="9" y="48"/>
                  </a:cubicBezTo>
                  <a:cubicBezTo>
                    <a:pt x="9" y="49"/>
                    <a:pt x="7" y="48"/>
                    <a:pt x="6" y="48"/>
                  </a:cubicBezTo>
                  <a:cubicBezTo>
                    <a:pt x="7" y="49"/>
                    <a:pt x="9" y="49"/>
                    <a:pt x="8" y="50"/>
                  </a:cubicBezTo>
                  <a:cubicBezTo>
                    <a:pt x="8" y="51"/>
                    <a:pt x="7" y="52"/>
                    <a:pt x="5" y="52"/>
                  </a:cubicBezTo>
                  <a:cubicBezTo>
                    <a:pt x="8" y="55"/>
                    <a:pt x="8" y="55"/>
                    <a:pt x="8" y="55"/>
                  </a:cubicBezTo>
                  <a:cubicBezTo>
                    <a:pt x="7" y="56"/>
                    <a:pt x="5" y="54"/>
                    <a:pt x="3" y="55"/>
                  </a:cubicBezTo>
                  <a:cubicBezTo>
                    <a:pt x="6" y="57"/>
                    <a:pt x="6" y="57"/>
                    <a:pt x="6" y="57"/>
                  </a:cubicBezTo>
                  <a:cubicBezTo>
                    <a:pt x="5" y="57"/>
                    <a:pt x="4" y="57"/>
                    <a:pt x="3" y="57"/>
                  </a:cubicBezTo>
                  <a:cubicBezTo>
                    <a:pt x="6" y="59"/>
                    <a:pt x="4" y="61"/>
                    <a:pt x="3" y="63"/>
                  </a:cubicBezTo>
                  <a:cubicBezTo>
                    <a:pt x="0" y="68"/>
                    <a:pt x="7" y="69"/>
                    <a:pt x="10" y="72"/>
                  </a:cubicBezTo>
                  <a:cubicBezTo>
                    <a:pt x="3" y="74"/>
                    <a:pt x="3" y="74"/>
                    <a:pt x="3" y="74"/>
                  </a:cubicBezTo>
                  <a:cubicBezTo>
                    <a:pt x="6" y="75"/>
                    <a:pt x="6" y="75"/>
                    <a:pt x="6" y="75"/>
                  </a:cubicBezTo>
                  <a:cubicBezTo>
                    <a:pt x="5" y="76"/>
                    <a:pt x="4" y="76"/>
                    <a:pt x="3" y="76"/>
                  </a:cubicBezTo>
                  <a:cubicBezTo>
                    <a:pt x="11" y="83"/>
                    <a:pt x="11" y="83"/>
                    <a:pt x="11" y="83"/>
                  </a:cubicBezTo>
                  <a:cubicBezTo>
                    <a:pt x="9" y="84"/>
                    <a:pt x="9" y="84"/>
                    <a:pt x="9" y="84"/>
                  </a:cubicBezTo>
                  <a:cubicBezTo>
                    <a:pt x="40" y="101"/>
                    <a:pt x="80" y="103"/>
                    <a:pt x="121" y="104"/>
                  </a:cubicBezTo>
                  <a:cubicBezTo>
                    <a:pt x="132" y="104"/>
                    <a:pt x="144" y="103"/>
                    <a:pt x="154" y="104"/>
                  </a:cubicBezTo>
                  <a:cubicBezTo>
                    <a:pt x="209" y="103"/>
                    <a:pt x="270" y="103"/>
                    <a:pt x="327" y="97"/>
                  </a:cubicBezTo>
                  <a:cubicBezTo>
                    <a:pt x="328" y="95"/>
                    <a:pt x="333" y="97"/>
                    <a:pt x="334" y="95"/>
                  </a:cubicBezTo>
                  <a:cubicBezTo>
                    <a:pt x="344" y="93"/>
                    <a:pt x="349" y="89"/>
                    <a:pt x="358" y="86"/>
                  </a:cubicBezTo>
                  <a:cubicBezTo>
                    <a:pt x="355" y="86"/>
                    <a:pt x="352" y="86"/>
                    <a:pt x="349" y="85"/>
                  </a:cubicBezTo>
                  <a:cubicBezTo>
                    <a:pt x="354" y="81"/>
                    <a:pt x="361" y="78"/>
                    <a:pt x="365" y="74"/>
                  </a:cubicBezTo>
                  <a:cubicBezTo>
                    <a:pt x="360" y="74"/>
                    <a:pt x="357" y="73"/>
                    <a:pt x="353" y="73"/>
                  </a:cubicBezTo>
                  <a:cubicBezTo>
                    <a:pt x="356" y="71"/>
                    <a:pt x="359" y="70"/>
                    <a:pt x="363" y="69"/>
                  </a:cubicBezTo>
                  <a:cubicBezTo>
                    <a:pt x="362" y="66"/>
                    <a:pt x="367" y="66"/>
                    <a:pt x="369" y="64"/>
                  </a:cubicBezTo>
                  <a:cubicBezTo>
                    <a:pt x="366" y="65"/>
                    <a:pt x="363" y="63"/>
                    <a:pt x="362" y="62"/>
                  </a:cubicBezTo>
                  <a:cubicBezTo>
                    <a:pt x="363" y="61"/>
                    <a:pt x="365" y="62"/>
                    <a:pt x="367" y="61"/>
                  </a:cubicBezTo>
                  <a:cubicBezTo>
                    <a:pt x="364" y="61"/>
                    <a:pt x="364" y="61"/>
                    <a:pt x="364" y="61"/>
                  </a:cubicBezTo>
                  <a:cubicBezTo>
                    <a:pt x="362" y="58"/>
                    <a:pt x="369" y="59"/>
                    <a:pt x="370" y="57"/>
                  </a:cubicBezTo>
                  <a:close/>
                  <a:moveTo>
                    <a:pt x="302" y="17"/>
                  </a:moveTo>
                  <a:cubicBezTo>
                    <a:pt x="295" y="16"/>
                    <a:pt x="295" y="16"/>
                    <a:pt x="295" y="16"/>
                  </a:cubicBezTo>
                  <a:cubicBezTo>
                    <a:pt x="305" y="17"/>
                    <a:pt x="305" y="17"/>
                    <a:pt x="305" y="17"/>
                  </a:cubicBezTo>
                  <a:lnTo>
                    <a:pt x="302"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685">
              <a:extLst>
                <a:ext uri="{FF2B5EF4-FFF2-40B4-BE49-F238E27FC236}">
                  <a16:creationId xmlns="" xmlns:a16="http://schemas.microsoft.com/office/drawing/2014/main" id="{7397EB8C-D157-46AB-B716-B4CBBD7E8376}"/>
                </a:ext>
              </a:extLst>
            </p:cNvPr>
            <p:cNvSpPr>
              <a:spLocks/>
            </p:cNvSpPr>
            <p:nvPr/>
          </p:nvSpPr>
          <p:spPr bwMode="auto">
            <a:xfrm>
              <a:off x="5012987" y="5903571"/>
              <a:ext cx="1490663" cy="415925"/>
            </a:xfrm>
            <a:custGeom>
              <a:avLst/>
              <a:gdLst>
                <a:gd name="T0" fmla="*/ 369 w 397"/>
                <a:gd name="T1" fmla="*/ 65 h 111"/>
                <a:gd name="T2" fmla="*/ 362 w 397"/>
                <a:gd name="T3" fmla="*/ 61 h 111"/>
                <a:gd name="T4" fmla="*/ 387 w 397"/>
                <a:gd name="T5" fmla="*/ 59 h 111"/>
                <a:gd name="T6" fmla="*/ 392 w 397"/>
                <a:gd name="T7" fmla="*/ 56 h 111"/>
                <a:gd name="T8" fmla="*/ 388 w 397"/>
                <a:gd name="T9" fmla="*/ 54 h 111"/>
                <a:gd name="T10" fmla="*/ 381 w 397"/>
                <a:gd name="T11" fmla="*/ 50 h 111"/>
                <a:gd name="T12" fmla="*/ 380 w 397"/>
                <a:gd name="T13" fmla="*/ 47 h 111"/>
                <a:gd name="T14" fmla="*/ 354 w 397"/>
                <a:gd name="T15" fmla="*/ 44 h 111"/>
                <a:gd name="T16" fmla="*/ 375 w 397"/>
                <a:gd name="T17" fmla="*/ 42 h 111"/>
                <a:gd name="T18" fmla="*/ 376 w 397"/>
                <a:gd name="T19" fmla="*/ 40 h 111"/>
                <a:gd name="T20" fmla="*/ 374 w 397"/>
                <a:gd name="T21" fmla="*/ 35 h 111"/>
                <a:gd name="T22" fmla="*/ 382 w 397"/>
                <a:gd name="T23" fmla="*/ 32 h 111"/>
                <a:gd name="T24" fmla="*/ 374 w 397"/>
                <a:gd name="T25" fmla="*/ 29 h 111"/>
                <a:gd name="T26" fmla="*/ 368 w 397"/>
                <a:gd name="T27" fmla="*/ 26 h 111"/>
                <a:gd name="T28" fmla="*/ 354 w 397"/>
                <a:gd name="T29" fmla="*/ 24 h 111"/>
                <a:gd name="T30" fmla="*/ 295 w 397"/>
                <a:gd name="T31" fmla="*/ 18 h 111"/>
                <a:gd name="T32" fmla="*/ 292 w 397"/>
                <a:gd name="T33" fmla="*/ 15 h 111"/>
                <a:gd name="T34" fmla="*/ 295 w 397"/>
                <a:gd name="T35" fmla="*/ 11 h 111"/>
                <a:gd name="T36" fmla="*/ 282 w 397"/>
                <a:gd name="T37" fmla="*/ 7 h 111"/>
                <a:gd name="T38" fmla="*/ 250 w 397"/>
                <a:gd name="T39" fmla="*/ 5 h 111"/>
                <a:gd name="T40" fmla="*/ 262 w 397"/>
                <a:gd name="T41" fmla="*/ 2 h 111"/>
                <a:gd name="T42" fmla="*/ 37 w 397"/>
                <a:gd name="T43" fmla="*/ 0 h 111"/>
                <a:gd name="T44" fmla="*/ 18 w 397"/>
                <a:gd name="T45" fmla="*/ 9 h 111"/>
                <a:gd name="T46" fmla="*/ 6 w 397"/>
                <a:gd name="T47" fmla="*/ 16 h 111"/>
                <a:gd name="T48" fmla="*/ 10 w 397"/>
                <a:gd name="T49" fmla="*/ 18 h 111"/>
                <a:gd name="T50" fmla="*/ 7 w 397"/>
                <a:gd name="T51" fmla="*/ 23 h 111"/>
                <a:gd name="T52" fmla="*/ 5 w 397"/>
                <a:gd name="T53" fmla="*/ 35 h 111"/>
                <a:gd name="T54" fmla="*/ 12 w 397"/>
                <a:gd name="T55" fmla="*/ 54 h 111"/>
                <a:gd name="T56" fmla="*/ 10 w 397"/>
                <a:gd name="T57" fmla="*/ 57 h 111"/>
                <a:gd name="T58" fmla="*/ 16 w 397"/>
                <a:gd name="T59" fmla="*/ 72 h 111"/>
                <a:gd name="T60" fmla="*/ 12 w 397"/>
                <a:gd name="T61" fmla="*/ 76 h 111"/>
                <a:gd name="T62" fmla="*/ 244 w 397"/>
                <a:gd name="T63" fmla="*/ 95 h 111"/>
                <a:gd name="T64" fmla="*/ 297 w 397"/>
                <a:gd name="T65" fmla="*/ 88 h 111"/>
                <a:gd name="T66" fmla="*/ 320 w 397"/>
                <a:gd name="T67" fmla="*/ 83 h 111"/>
                <a:gd name="T68" fmla="*/ 335 w 397"/>
                <a:gd name="T69" fmla="*/ 80 h 111"/>
                <a:gd name="T70" fmla="*/ 343 w 397"/>
                <a:gd name="T71" fmla="*/ 78 h 111"/>
                <a:gd name="T72" fmla="*/ 353 w 397"/>
                <a:gd name="T73" fmla="*/ 75 h 111"/>
                <a:gd name="T74" fmla="*/ 341 w 397"/>
                <a:gd name="T75" fmla="*/ 71 h 111"/>
                <a:gd name="T76" fmla="*/ 351 w 397"/>
                <a:gd name="T77" fmla="*/ 6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7" h="111">
                  <a:moveTo>
                    <a:pt x="382" y="65"/>
                  </a:moveTo>
                  <a:cubicBezTo>
                    <a:pt x="369" y="65"/>
                    <a:pt x="369" y="65"/>
                    <a:pt x="369" y="65"/>
                  </a:cubicBezTo>
                  <a:cubicBezTo>
                    <a:pt x="378" y="63"/>
                    <a:pt x="388" y="64"/>
                    <a:pt x="397" y="62"/>
                  </a:cubicBezTo>
                  <a:cubicBezTo>
                    <a:pt x="385" y="64"/>
                    <a:pt x="374" y="62"/>
                    <a:pt x="362" y="61"/>
                  </a:cubicBezTo>
                  <a:cubicBezTo>
                    <a:pt x="362" y="61"/>
                    <a:pt x="362" y="61"/>
                    <a:pt x="362" y="61"/>
                  </a:cubicBezTo>
                  <a:cubicBezTo>
                    <a:pt x="387" y="59"/>
                    <a:pt x="387" y="59"/>
                    <a:pt x="387" y="59"/>
                  </a:cubicBezTo>
                  <a:cubicBezTo>
                    <a:pt x="382" y="59"/>
                    <a:pt x="377" y="60"/>
                    <a:pt x="374" y="58"/>
                  </a:cubicBezTo>
                  <a:cubicBezTo>
                    <a:pt x="378" y="55"/>
                    <a:pt x="387" y="58"/>
                    <a:pt x="392" y="56"/>
                  </a:cubicBezTo>
                  <a:cubicBezTo>
                    <a:pt x="384" y="56"/>
                    <a:pt x="374" y="56"/>
                    <a:pt x="366" y="55"/>
                  </a:cubicBezTo>
                  <a:cubicBezTo>
                    <a:pt x="372" y="53"/>
                    <a:pt x="381" y="55"/>
                    <a:pt x="388" y="54"/>
                  </a:cubicBezTo>
                  <a:cubicBezTo>
                    <a:pt x="377" y="53"/>
                    <a:pt x="364" y="55"/>
                    <a:pt x="354" y="52"/>
                  </a:cubicBezTo>
                  <a:cubicBezTo>
                    <a:pt x="363" y="51"/>
                    <a:pt x="371" y="49"/>
                    <a:pt x="381" y="50"/>
                  </a:cubicBezTo>
                  <a:cubicBezTo>
                    <a:pt x="373" y="48"/>
                    <a:pt x="363" y="50"/>
                    <a:pt x="355" y="48"/>
                  </a:cubicBezTo>
                  <a:cubicBezTo>
                    <a:pt x="363" y="48"/>
                    <a:pt x="371" y="46"/>
                    <a:pt x="380" y="47"/>
                  </a:cubicBezTo>
                  <a:cubicBezTo>
                    <a:pt x="381" y="46"/>
                    <a:pt x="381" y="46"/>
                    <a:pt x="381" y="46"/>
                  </a:cubicBezTo>
                  <a:cubicBezTo>
                    <a:pt x="373" y="44"/>
                    <a:pt x="362" y="46"/>
                    <a:pt x="354" y="44"/>
                  </a:cubicBezTo>
                  <a:cubicBezTo>
                    <a:pt x="375" y="42"/>
                    <a:pt x="375" y="42"/>
                    <a:pt x="375" y="42"/>
                  </a:cubicBezTo>
                  <a:cubicBezTo>
                    <a:pt x="375" y="42"/>
                    <a:pt x="375" y="42"/>
                    <a:pt x="375" y="42"/>
                  </a:cubicBezTo>
                  <a:cubicBezTo>
                    <a:pt x="372" y="42"/>
                    <a:pt x="369" y="42"/>
                    <a:pt x="366" y="41"/>
                  </a:cubicBezTo>
                  <a:cubicBezTo>
                    <a:pt x="368" y="39"/>
                    <a:pt x="378" y="41"/>
                    <a:pt x="376" y="40"/>
                  </a:cubicBezTo>
                  <a:cubicBezTo>
                    <a:pt x="374" y="38"/>
                    <a:pt x="373" y="38"/>
                    <a:pt x="369" y="36"/>
                  </a:cubicBezTo>
                  <a:cubicBezTo>
                    <a:pt x="371" y="36"/>
                    <a:pt x="372" y="35"/>
                    <a:pt x="374" y="35"/>
                  </a:cubicBezTo>
                  <a:cubicBezTo>
                    <a:pt x="371" y="34"/>
                    <a:pt x="366" y="35"/>
                    <a:pt x="363" y="33"/>
                  </a:cubicBezTo>
                  <a:cubicBezTo>
                    <a:pt x="368" y="31"/>
                    <a:pt x="377" y="33"/>
                    <a:pt x="382" y="32"/>
                  </a:cubicBezTo>
                  <a:cubicBezTo>
                    <a:pt x="374" y="32"/>
                    <a:pt x="365" y="32"/>
                    <a:pt x="357" y="31"/>
                  </a:cubicBezTo>
                  <a:cubicBezTo>
                    <a:pt x="360" y="29"/>
                    <a:pt x="369" y="31"/>
                    <a:pt x="374" y="29"/>
                  </a:cubicBezTo>
                  <a:cubicBezTo>
                    <a:pt x="367" y="29"/>
                    <a:pt x="360" y="29"/>
                    <a:pt x="354" y="27"/>
                  </a:cubicBezTo>
                  <a:cubicBezTo>
                    <a:pt x="358" y="26"/>
                    <a:pt x="364" y="27"/>
                    <a:pt x="368" y="26"/>
                  </a:cubicBezTo>
                  <a:cubicBezTo>
                    <a:pt x="363" y="25"/>
                    <a:pt x="356" y="26"/>
                    <a:pt x="352" y="24"/>
                  </a:cubicBezTo>
                  <a:cubicBezTo>
                    <a:pt x="352" y="23"/>
                    <a:pt x="356" y="24"/>
                    <a:pt x="354" y="24"/>
                  </a:cubicBezTo>
                  <a:cubicBezTo>
                    <a:pt x="345" y="23"/>
                    <a:pt x="335" y="23"/>
                    <a:pt x="328" y="19"/>
                  </a:cubicBezTo>
                  <a:cubicBezTo>
                    <a:pt x="295" y="18"/>
                    <a:pt x="295" y="18"/>
                    <a:pt x="295" y="18"/>
                  </a:cubicBezTo>
                  <a:cubicBezTo>
                    <a:pt x="291" y="15"/>
                    <a:pt x="291" y="15"/>
                    <a:pt x="291" y="15"/>
                  </a:cubicBezTo>
                  <a:cubicBezTo>
                    <a:pt x="292" y="15"/>
                    <a:pt x="292" y="15"/>
                    <a:pt x="292" y="15"/>
                  </a:cubicBezTo>
                  <a:cubicBezTo>
                    <a:pt x="278" y="13"/>
                    <a:pt x="278" y="13"/>
                    <a:pt x="278" y="13"/>
                  </a:cubicBezTo>
                  <a:cubicBezTo>
                    <a:pt x="284" y="12"/>
                    <a:pt x="290" y="11"/>
                    <a:pt x="295" y="11"/>
                  </a:cubicBezTo>
                  <a:cubicBezTo>
                    <a:pt x="284" y="10"/>
                    <a:pt x="272" y="9"/>
                    <a:pt x="260" y="9"/>
                  </a:cubicBezTo>
                  <a:cubicBezTo>
                    <a:pt x="266" y="6"/>
                    <a:pt x="275" y="8"/>
                    <a:pt x="282" y="7"/>
                  </a:cubicBezTo>
                  <a:cubicBezTo>
                    <a:pt x="270" y="7"/>
                    <a:pt x="258" y="8"/>
                    <a:pt x="248" y="6"/>
                  </a:cubicBezTo>
                  <a:cubicBezTo>
                    <a:pt x="249" y="6"/>
                    <a:pt x="249" y="5"/>
                    <a:pt x="250" y="5"/>
                  </a:cubicBezTo>
                  <a:cubicBezTo>
                    <a:pt x="249" y="5"/>
                    <a:pt x="248" y="5"/>
                    <a:pt x="247" y="4"/>
                  </a:cubicBezTo>
                  <a:cubicBezTo>
                    <a:pt x="252" y="4"/>
                    <a:pt x="258" y="3"/>
                    <a:pt x="262" y="2"/>
                  </a:cubicBezTo>
                  <a:cubicBezTo>
                    <a:pt x="237" y="2"/>
                    <a:pt x="209" y="4"/>
                    <a:pt x="186" y="1"/>
                  </a:cubicBezTo>
                  <a:cubicBezTo>
                    <a:pt x="135" y="3"/>
                    <a:pt x="87" y="2"/>
                    <a:pt x="37" y="0"/>
                  </a:cubicBezTo>
                  <a:cubicBezTo>
                    <a:pt x="25" y="1"/>
                    <a:pt x="13" y="2"/>
                    <a:pt x="8" y="9"/>
                  </a:cubicBezTo>
                  <a:cubicBezTo>
                    <a:pt x="18" y="9"/>
                    <a:pt x="18" y="9"/>
                    <a:pt x="18" y="9"/>
                  </a:cubicBezTo>
                  <a:cubicBezTo>
                    <a:pt x="17" y="11"/>
                    <a:pt x="13" y="10"/>
                    <a:pt x="11" y="11"/>
                  </a:cubicBezTo>
                  <a:cubicBezTo>
                    <a:pt x="12" y="14"/>
                    <a:pt x="5" y="13"/>
                    <a:pt x="6" y="16"/>
                  </a:cubicBezTo>
                  <a:cubicBezTo>
                    <a:pt x="8" y="17"/>
                    <a:pt x="12" y="16"/>
                    <a:pt x="14" y="17"/>
                  </a:cubicBezTo>
                  <a:cubicBezTo>
                    <a:pt x="13" y="18"/>
                    <a:pt x="11" y="18"/>
                    <a:pt x="10" y="18"/>
                  </a:cubicBezTo>
                  <a:cubicBezTo>
                    <a:pt x="12" y="21"/>
                    <a:pt x="12" y="21"/>
                    <a:pt x="12" y="21"/>
                  </a:cubicBezTo>
                  <a:cubicBezTo>
                    <a:pt x="10" y="22"/>
                    <a:pt x="9" y="23"/>
                    <a:pt x="7" y="23"/>
                  </a:cubicBezTo>
                  <a:cubicBezTo>
                    <a:pt x="9" y="26"/>
                    <a:pt x="9" y="26"/>
                    <a:pt x="9" y="26"/>
                  </a:cubicBezTo>
                  <a:cubicBezTo>
                    <a:pt x="6" y="28"/>
                    <a:pt x="2" y="32"/>
                    <a:pt x="5" y="35"/>
                  </a:cubicBezTo>
                  <a:cubicBezTo>
                    <a:pt x="0" y="39"/>
                    <a:pt x="7" y="42"/>
                    <a:pt x="9" y="45"/>
                  </a:cubicBezTo>
                  <a:cubicBezTo>
                    <a:pt x="13" y="48"/>
                    <a:pt x="10" y="51"/>
                    <a:pt x="12" y="54"/>
                  </a:cubicBezTo>
                  <a:cubicBezTo>
                    <a:pt x="8" y="56"/>
                    <a:pt x="8" y="56"/>
                    <a:pt x="8" y="56"/>
                  </a:cubicBezTo>
                  <a:cubicBezTo>
                    <a:pt x="10" y="57"/>
                    <a:pt x="10" y="57"/>
                    <a:pt x="10" y="57"/>
                  </a:cubicBezTo>
                  <a:cubicBezTo>
                    <a:pt x="10" y="58"/>
                    <a:pt x="9" y="58"/>
                    <a:pt x="8" y="59"/>
                  </a:cubicBezTo>
                  <a:cubicBezTo>
                    <a:pt x="9" y="63"/>
                    <a:pt x="9" y="69"/>
                    <a:pt x="16" y="72"/>
                  </a:cubicBezTo>
                  <a:cubicBezTo>
                    <a:pt x="16" y="73"/>
                    <a:pt x="14" y="73"/>
                    <a:pt x="13" y="73"/>
                  </a:cubicBezTo>
                  <a:cubicBezTo>
                    <a:pt x="14" y="74"/>
                    <a:pt x="14" y="75"/>
                    <a:pt x="12" y="76"/>
                  </a:cubicBezTo>
                  <a:cubicBezTo>
                    <a:pt x="13" y="82"/>
                    <a:pt x="23" y="85"/>
                    <a:pt x="28" y="89"/>
                  </a:cubicBezTo>
                  <a:cubicBezTo>
                    <a:pt x="90" y="111"/>
                    <a:pt x="176" y="105"/>
                    <a:pt x="244" y="95"/>
                  </a:cubicBezTo>
                  <a:cubicBezTo>
                    <a:pt x="252" y="90"/>
                    <a:pt x="257" y="95"/>
                    <a:pt x="267" y="92"/>
                  </a:cubicBezTo>
                  <a:cubicBezTo>
                    <a:pt x="275" y="86"/>
                    <a:pt x="287" y="91"/>
                    <a:pt x="297" y="88"/>
                  </a:cubicBezTo>
                  <a:cubicBezTo>
                    <a:pt x="304" y="83"/>
                    <a:pt x="318" y="86"/>
                    <a:pt x="328" y="83"/>
                  </a:cubicBezTo>
                  <a:cubicBezTo>
                    <a:pt x="320" y="83"/>
                    <a:pt x="320" y="83"/>
                    <a:pt x="320" y="83"/>
                  </a:cubicBezTo>
                  <a:cubicBezTo>
                    <a:pt x="319" y="83"/>
                    <a:pt x="318" y="82"/>
                    <a:pt x="318" y="81"/>
                  </a:cubicBezTo>
                  <a:cubicBezTo>
                    <a:pt x="324" y="81"/>
                    <a:pt x="329" y="80"/>
                    <a:pt x="335" y="80"/>
                  </a:cubicBezTo>
                  <a:cubicBezTo>
                    <a:pt x="315" y="79"/>
                    <a:pt x="315" y="79"/>
                    <a:pt x="315" y="79"/>
                  </a:cubicBezTo>
                  <a:cubicBezTo>
                    <a:pt x="324" y="79"/>
                    <a:pt x="333" y="77"/>
                    <a:pt x="343" y="78"/>
                  </a:cubicBezTo>
                  <a:cubicBezTo>
                    <a:pt x="347" y="78"/>
                    <a:pt x="349" y="75"/>
                    <a:pt x="353" y="76"/>
                  </a:cubicBezTo>
                  <a:cubicBezTo>
                    <a:pt x="353" y="75"/>
                    <a:pt x="353" y="75"/>
                    <a:pt x="353" y="75"/>
                  </a:cubicBezTo>
                  <a:cubicBezTo>
                    <a:pt x="359" y="74"/>
                    <a:pt x="365" y="72"/>
                    <a:pt x="372" y="72"/>
                  </a:cubicBezTo>
                  <a:cubicBezTo>
                    <a:pt x="362" y="73"/>
                    <a:pt x="350" y="72"/>
                    <a:pt x="341" y="71"/>
                  </a:cubicBezTo>
                  <a:cubicBezTo>
                    <a:pt x="347" y="69"/>
                    <a:pt x="355" y="69"/>
                    <a:pt x="363" y="69"/>
                  </a:cubicBezTo>
                  <a:cubicBezTo>
                    <a:pt x="351" y="68"/>
                    <a:pt x="351" y="68"/>
                    <a:pt x="351" y="68"/>
                  </a:cubicBezTo>
                  <a:cubicBezTo>
                    <a:pt x="360" y="65"/>
                    <a:pt x="376" y="68"/>
                    <a:pt x="382" y="6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465">
              <a:extLst>
                <a:ext uri="{FF2B5EF4-FFF2-40B4-BE49-F238E27FC236}">
                  <a16:creationId xmlns="" xmlns:a16="http://schemas.microsoft.com/office/drawing/2014/main" id="{48FDC23C-31D6-4203-B4D7-802E4EA34B7D}"/>
                </a:ext>
              </a:extLst>
            </p:cNvPr>
            <p:cNvSpPr>
              <a:spLocks noEditPoints="1"/>
            </p:cNvSpPr>
            <p:nvPr/>
          </p:nvSpPr>
          <p:spPr bwMode="auto">
            <a:xfrm>
              <a:off x="9642816" y="3701724"/>
              <a:ext cx="1525588" cy="558800"/>
            </a:xfrm>
            <a:custGeom>
              <a:avLst/>
              <a:gdLst>
                <a:gd name="T0" fmla="*/ 3 w 406"/>
                <a:gd name="T1" fmla="*/ 135 h 149"/>
                <a:gd name="T2" fmla="*/ 6 w 406"/>
                <a:gd name="T3" fmla="*/ 139 h 149"/>
                <a:gd name="T4" fmla="*/ 6 w 406"/>
                <a:gd name="T5" fmla="*/ 142 h 149"/>
                <a:gd name="T6" fmla="*/ 192 w 406"/>
                <a:gd name="T7" fmla="*/ 143 h 149"/>
                <a:gd name="T8" fmla="*/ 244 w 406"/>
                <a:gd name="T9" fmla="*/ 145 h 149"/>
                <a:gd name="T10" fmla="*/ 400 w 406"/>
                <a:gd name="T11" fmla="*/ 135 h 149"/>
                <a:gd name="T12" fmla="*/ 404 w 406"/>
                <a:gd name="T13" fmla="*/ 125 h 149"/>
                <a:gd name="T14" fmla="*/ 399 w 406"/>
                <a:gd name="T15" fmla="*/ 102 h 149"/>
                <a:gd name="T16" fmla="*/ 396 w 406"/>
                <a:gd name="T17" fmla="*/ 93 h 149"/>
                <a:gd name="T18" fmla="*/ 398 w 406"/>
                <a:gd name="T19" fmla="*/ 83 h 149"/>
                <a:gd name="T20" fmla="*/ 395 w 406"/>
                <a:gd name="T21" fmla="*/ 74 h 149"/>
                <a:gd name="T22" fmla="*/ 341 w 406"/>
                <a:gd name="T23" fmla="*/ 55 h 149"/>
                <a:gd name="T24" fmla="*/ 368 w 406"/>
                <a:gd name="T25" fmla="*/ 51 h 149"/>
                <a:gd name="T26" fmla="*/ 396 w 406"/>
                <a:gd name="T27" fmla="*/ 46 h 149"/>
                <a:gd name="T28" fmla="*/ 343 w 406"/>
                <a:gd name="T29" fmla="*/ 45 h 149"/>
                <a:gd name="T30" fmla="*/ 394 w 406"/>
                <a:gd name="T31" fmla="*/ 40 h 149"/>
                <a:gd name="T32" fmla="*/ 395 w 406"/>
                <a:gd name="T33" fmla="*/ 30 h 149"/>
                <a:gd name="T34" fmla="*/ 352 w 406"/>
                <a:gd name="T35" fmla="*/ 25 h 149"/>
                <a:gd name="T36" fmla="*/ 352 w 406"/>
                <a:gd name="T37" fmla="*/ 25 h 149"/>
                <a:gd name="T38" fmla="*/ 349 w 406"/>
                <a:gd name="T39" fmla="*/ 23 h 149"/>
                <a:gd name="T40" fmla="*/ 401 w 406"/>
                <a:gd name="T41" fmla="*/ 24 h 149"/>
                <a:gd name="T42" fmla="*/ 401 w 406"/>
                <a:gd name="T43" fmla="*/ 18 h 149"/>
                <a:gd name="T44" fmla="*/ 388 w 406"/>
                <a:gd name="T45" fmla="*/ 13 h 149"/>
                <a:gd name="T46" fmla="*/ 387 w 406"/>
                <a:gd name="T47" fmla="*/ 8 h 149"/>
                <a:gd name="T48" fmla="*/ 233 w 406"/>
                <a:gd name="T49" fmla="*/ 13 h 149"/>
                <a:gd name="T50" fmla="*/ 374 w 406"/>
                <a:gd name="T51" fmla="*/ 4 h 149"/>
                <a:gd name="T52" fmla="*/ 370 w 406"/>
                <a:gd name="T53" fmla="*/ 0 h 149"/>
                <a:gd name="T54" fmla="*/ 200 w 406"/>
                <a:gd name="T55" fmla="*/ 6 h 149"/>
                <a:gd name="T56" fmla="*/ 64 w 406"/>
                <a:gd name="T57" fmla="*/ 7 h 149"/>
                <a:gd name="T58" fmla="*/ 64 w 406"/>
                <a:gd name="T59" fmla="*/ 12 h 149"/>
                <a:gd name="T60" fmla="*/ 42 w 406"/>
                <a:gd name="T61" fmla="*/ 13 h 149"/>
                <a:gd name="T62" fmla="*/ 48 w 406"/>
                <a:gd name="T63" fmla="*/ 16 h 149"/>
                <a:gd name="T64" fmla="*/ 23 w 406"/>
                <a:gd name="T65" fmla="*/ 23 h 149"/>
                <a:gd name="T66" fmla="*/ 13 w 406"/>
                <a:gd name="T67" fmla="*/ 25 h 149"/>
                <a:gd name="T68" fmla="*/ 19 w 406"/>
                <a:gd name="T69" fmla="*/ 37 h 149"/>
                <a:gd name="T70" fmla="*/ 19 w 406"/>
                <a:gd name="T71" fmla="*/ 46 h 149"/>
                <a:gd name="T72" fmla="*/ 14 w 406"/>
                <a:gd name="T73" fmla="*/ 55 h 149"/>
                <a:gd name="T74" fmla="*/ 14 w 406"/>
                <a:gd name="T75" fmla="*/ 60 h 149"/>
                <a:gd name="T76" fmla="*/ 13 w 406"/>
                <a:gd name="T77" fmla="*/ 67 h 149"/>
                <a:gd name="T78" fmla="*/ 18 w 406"/>
                <a:gd name="T79" fmla="*/ 71 h 149"/>
                <a:gd name="T80" fmla="*/ 17 w 406"/>
                <a:gd name="T81" fmla="*/ 77 h 149"/>
                <a:gd name="T82" fmla="*/ 13 w 406"/>
                <a:gd name="T83" fmla="*/ 84 h 149"/>
                <a:gd name="T84" fmla="*/ 13 w 406"/>
                <a:gd name="T85" fmla="*/ 88 h 149"/>
                <a:gd name="T86" fmla="*/ 13 w 406"/>
                <a:gd name="T87" fmla="*/ 99 h 149"/>
                <a:gd name="T88" fmla="*/ 10 w 406"/>
                <a:gd name="T89" fmla="*/ 99 h 149"/>
                <a:gd name="T90" fmla="*/ 16 w 406"/>
                <a:gd name="T91" fmla="*/ 110 h 149"/>
                <a:gd name="T92" fmla="*/ 2 w 406"/>
                <a:gd name="T93" fmla="*/ 117 h 149"/>
                <a:gd name="T94" fmla="*/ 10 w 406"/>
                <a:gd name="T95" fmla="*/ 122 h 149"/>
                <a:gd name="T96" fmla="*/ 389 w 406"/>
                <a:gd name="T97" fmla="*/ 85 h 149"/>
                <a:gd name="T98" fmla="*/ 392 w 406"/>
                <a:gd name="T99" fmla="*/ 85 h 149"/>
                <a:gd name="T100" fmla="*/ 78 w 406"/>
                <a:gd name="T101" fmla="*/ 139 h 149"/>
                <a:gd name="T102" fmla="*/ 105 w 406"/>
                <a:gd name="T103" fmla="*/ 138 h 149"/>
                <a:gd name="T104" fmla="*/ 277 w 406"/>
                <a:gd name="T105" fmla="*/ 138 h 149"/>
                <a:gd name="T106" fmla="*/ 322 w 406"/>
                <a:gd name="T107" fmla="*/ 138 h 149"/>
                <a:gd name="T108" fmla="*/ 168 w 406"/>
                <a:gd name="T109" fmla="*/ 141 h 149"/>
                <a:gd name="T110" fmla="*/ 95 w 406"/>
                <a:gd name="T111" fmla="*/ 139 h 149"/>
                <a:gd name="T112" fmla="*/ 18 w 406"/>
                <a:gd name="T113" fmla="*/ 75 h 149"/>
                <a:gd name="T114" fmla="*/ 18 w 406"/>
                <a:gd name="T115"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149">
                  <a:moveTo>
                    <a:pt x="4" y="129"/>
                  </a:moveTo>
                  <a:cubicBezTo>
                    <a:pt x="4" y="130"/>
                    <a:pt x="2" y="129"/>
                    <a:pt x="2" y="130"/>
                  </a:cubicBezTo>
                  <a:cubicBezTo>
                    <a:pt x="2" y="132"/>
                    <a:pt x="5" y="133"/>
                    <a:pt x="3" y="135"/>
                  </a:cubicBezTo>
                  <a:cubicBezTo>
                    <a:pt x="4" y="136"/>
                    <a:pt x="4" y="136"/>
                    <a:pt x="5" y="137"/>
                  </a:cubicBezTo>
                  <a:cubicBezTo>
                    <a:pt x="2" y="138"/>
                    <a:pt x="2" y="138"/>
                    <a:pt x="2" y="138"/>
                  </a:cubicBezTo>
                  <a:cubicBezTo>
                    <a:pt x="3" y="139"/>
                    <a:pt x="4" y="139"/>
                    <a:pt x="6" y="139"/>
                  </a:cubicBezTo>
                  <a:cubicBezTo>
                    <a:pt x="6" y="139"/>
                    <a:pt x="6" y="139"/>
                    <a:pt x="6" y="139"/>
                  </a:cubicBezTo>
                  <a:cubicBezTo>
                    <a:pt x="7" y="139"/>
                    <a:pt x="10" y="139"/>
                    <a:pt x="11" y="141"/>
                  </a:cubicBezTo>
                  <a:cubicBezTo>
                    <a:pt x="6" y="142"/>
                    <a:pt x="6" y="142"/>
                    <a:pt x="6" y="142"/>
                  </a:cubicBezTo>
                  <a:cubicBezTo>
                    <a:pt x="32" y="149"/>
                    <a:pt x="59" y="143"/>
                    <a:pt x="85" y="142"/>
                  </a:cubicBezTo>
                  <a:cubicBezTo>
                    <a:pt x="108" y="141"/>
                    <a:pt x="108" y="141"/>
                    <a:pt x="108" y="141"/>
                  </a:cubicBezTo>
                  <a:cubicBezTo>
                    <a:pt x="192" y="143"/>
                    <a:pt x="192" y="143"/>
                    <a:pt x="192" y="143"/>
                  </a:cubicBezTo>
                  <a:cubicBezTo>
                    <a:pt x="253" y="142"/>
                    <a:pt x="253" y="142"/>
                    <a:pt x="253" y="142"/>
                  </a:cubicBezTo>
                  <a:cubicBezTo>
                    <a:pt x="253" y="143"/>
                    <a:pt x="253" y="143"/>
                    <a:pt x="253" y="143"/>
                  </a:cubicBezTo>
                  <a:cubicBezTo>
                    <a:pt x="250" y="144"/>
                    <a:pt x="246" y="142"/>
                    <a:pt x="244" y="145"/>
                  </a:cubicBezTo>
                  <a:cubicBezTo>
                    <a:pt x="270" y="146"/>
                    <a:pt x="297" y="144"/>
                    <a:pt x="322" y="144"/>
                  </a:cubicBezTo>
                  <a:cubicBezTo>
                    <a:pt x="323" y="145"/>
                    <a:pt x="323" y="145"/>
                    <a:pt x="323" y="145"/>
                  </a:cubicBezTo>
                  <a:cubicBezTo>
                    <a:pt x="350" y="144"/>
                    <a:pt x="375" y="141"/>
                    <a:pt x="400" y="135"/>
                  </a:cubicBezTo>
                  <a:cubicBezTo>
                    <a:pt x="398" y="131"/>
                    <a:pt x="403" y="133"/>
                    <a:pt x="404" y="131"/>
                  </a:cubicBezTo>
                  <a:cubicBezTo>
                    <a:pt x="401" y="129"/>
                    <a:pt x="401" y="129"/>
                    <a:pt x="401" y="129"/>
                  </a:cubicBezTo>
                  <a:cubicBezTo>
                    <a:pt x="402" y="127"/>
                    <a:pt x="406" y="128"/>
                    <a:pt x="404" y="125"/>
                  </a:cubicBezTo>
                  <a:cubicBezTo>
                    <a:pt x="405" y="124"/>
                    <a:pt x="405" y="123"/>
                    <a:pt x="405" y="122"/>
                  </a:cubicBezTo>
                  <a:cubicBezTo>
                    <a:pt x="401" y="116"/>
                    <a:pt x="403" y="106"/>
                    <a:pt x="397" y="103"/>
                  </a:cubicBezTo>
                  <a:cubicBezTo>
                    <a:pt x="397" y="102"/>
                    <a:pt x="398" y="102"/>
                    <a:pt x="399" y="102"/>
                  </a:cubicBezTo>
                  <a:cubicBezTo>
                    <a:pt x="398" y="101"/>
                    <a:pt x="398" y="100"/>
                    <a:pt x="398" y="98"/>
                  </a:cubicBezTo>
                  <a:cubicBezTo>
                    <a:pt x="399" y="96"/>
                    <a:pt x="399" y="96"/>
                    <a:pt x="399" y="96"/>
                  </a:cubicBezTo>
                  <a:cubicBezTo>
                    <a:pt x="399" y="95"/>
                    <a:pt x="397" y="96"/>
                    <a:pt x="396" y="93"/>
                  </a:cubicBezTo>
                  <a:cubicBezTo>
                    <a:pt x="397" y="91"/>
                    <a:pt x="397" y="90"/>
                    <a:pt x="398" y="88"/>
                  </a:cubicBezTo>
                  <a:cubicBezTo>
                    <a:pt x="397" y="86"/>
                    <a:pt x="394" y="87"/>
                    <a:pt x="393" y="86"/>
                  </a:cubicBezTo>
                  <a:cubicBezTo>
                    <a:pt x="398" y="83"/>
                    <a:pt x="398" y="83"/>
                    <a:pt x="398" y="83"/>
                  </a:cubicBezTo>
                  <a:cubicBezTo>
                    <a:pt x="396" y="83"/>
                    <a:pt x="399" y="80"/>
                    <a:pt x="397" y="78"/>
                  </a:cubicBezTo>
                  <a:cubicBezTo>
                    <a:pt x="398" y="76"/>
                    <a:pt x="398" y="76"/>
                    <a:pt x="398" y="76"/>
                  </a:cubicBezTo>
                  <a:cubicBezTo>
                    <a:pt x="397" y="75"/>
                    <a:pt x="395" y="77"/>
                    <a:pt x="395" y="74"/>
                  </a:cubicBezTo>
                  <a:cubicBezTo>
                    <a:pt x="395" y="71"/>
                    <a:pt x="398" y="72"/>
                    <a:pt x="398" y="70"/>
                  </a:cubicBezTo>
                  <a:cubicBezTo>
                    <a:pt x="396" y="65"/>
                    <a:pt x="401" y="59"/>
                    <a:pt x="395" y="56"/>
                  </a:cubicBezTo>
                  <a:cubicBezTo>
                    <a:pt x="378" y="56"/>
                    <a:pt x="359" y="56"/>
                    <a:pt x="341" y="55"/>
                  </a:cubicBezTo>
                  <a:cubicBezTo>
                    <a:pt x="341" y="54"/>
                    <a:pt x="341" y="54"/>
                    <a:pt x="341" y="54"/>
                  </a:cubicBezTo>
                  <a:cubicBezTo>
                    <a:pt x="347" y="54"/>
                    <a:pt x="353" y="49"/>
                    <a:pt x="358" y="54"/>
                  </a:cubicBezTo>
                  <a:cubicBezTo>
                    <a:pt x="361" y="54"/>
                    <a:pt x="365" y="52"/>
                    <a:pt x="368" y="51"/>
                  </a:cubicBezTo>
                  <a:cubicBezTo>
                    <a:pt x="377" y="49"/>
                    <a:pt x="385" y="49"/>
                    <a:pt x="394" y="47"/>
                  </a:cubicBezTo>
                  <a:cubicBezTo>
                    <a:pt x="397" y="47"/>
                    <a:pt x="397" y="47"/>
                    <a:pt x="397" y="47"/>
                  </a:cubicBezTo>
                  <a:cubicBezTo>
                    <a:pt x="396" y="46"/>
                    <a:pt x="396" y="46"/>
                    <a:pt x="396" y="46"/>
                  </a:cubicBezTo>
                  <a:cubicBezTo>
                    <a:pt x="378" y="44"/>
                    <a:pt x="362" y="46"/>
                    <a:pt x="344" y="48"/>
                  </a:cubicBezTo>
                  <a:cubicBezTo>
                    <a:pt x="342" y="47"/>
                    <a:pt x="342" y="47"/>
                    <a:pt x="342" y="47"/>
                  </a:cubicBezTo>
                  <a:cubicBezTo>
                    <a:pt x="343" y="45"/>
                    <a:pt x="343" y="45"/>
                    <a:pt x="343" y="45"/>
                  </a:cubicBezTo>
                  <a:cubicBezTo>
                    <a:pt x="361" y="42"/>
                    <a:pt x="379" y="44"/>
                    <a:pt x="397" y="42"/>
                  </a:cubicBezTo>
                  <a:cubicBezTo>
                    <a:pt x="395" y="41"/>
                    <a:pt x="392" y="42"/>
                    <a:pt x="390" y="40"/>
                  </a:cubicBezTo>
                  <a:cubicBezTo>
                    <a:pt x="391" y="39"/>
                    <a:pt x="393" y="40"/>
                    <a:pt x="394" y="40"/>
                  </a:cubicBezTo>
                  <a:cubicBezTo>
                    <a:pt x="393" y="39"/>
                    <a:pt x="391" y="39"/>
                    <a:pt x="390" y="38"/>
                  </a:cubicBezTo>
                  <a:cubicBezTo>
                    <a:pt x="394" y="35"/>
                    <a:pt x="399" y="38"/>
                    <a:pt x="402" y="34"/>
                  </a:cubicBezTo>
                  <a:cubicBezTo>
                    <a:pt x="399" y="33"/>
                    <a:pt x="395" y="35"/>
                    <a:pt x="395" y="30"/>
                  </a:cubicBezTo>
                  <a:cubicBezTo>
                    <a:pt x="396" y="26"/>
                    <a:pt x="399" y="30"/>
                    <a:pt x="401" y="28"/>
                  </a:cubicBezTo>
                  <a:cubicBezTo>
                    <a:pt x="397" y="28"/>
                    <a:pt x="393" y="26"/>
                    <a:pt x="389" y="25"/>
                  </a:cubicBezTo>
                  <a:cubicBezTo>
                    <a:pt x="377" y="24"/>
                    <a:pt x="363" y="25"/>
                    <a:pt x="352" y="25"/>
                  </a:cubicBezTo>
                  <a:cubicBezTo>
                    <a:pt x="352" y="24"/>
                    <a:pt x="352" y="24"/>
                    <a:pt x="352" y="24"/>
                  </a:cubicBezTo>
                  <a:cubicBezTo>
                    <a:pt x="351" y="24"/>
                    <a:pt x="351" y="24"/>
                    <a:pt x="351" y="24"/>
                  </a:cubicBezTo>
                  <a:cubicBezTo>
                    <a:pt x="352" y="25"/>
                    <a:pt x="352" y="25"/>
                    <a:pt x="352" y="25"/>
                  </a:cubicBezTo>
                  <a:cubicBezTo>
                    <a:pt x="341" y="27"/>
                    <a:pt x="328" y="27"/>
                    <a:pt x="317" y="26"/>
                  </a:cubicBezTo>
                  <a:cubicBezTo>
                    <a:pt x="317" y="26"/>
                    <a:pt x="317" y="26"/>
                    <a:pt x="317" y="26"/>
                  </a:cubicBezTo>
                  <a:cubicBezTo>
                    <a:pt x="327" y="23"/>
                    <a:pt x="338" y="24"/>
                    <a:pt x="349" y="23"/>
                  </a:cubicBezTo>
                  <a:cubicBezTo>
                    <a:pt x="350" y="24"/>
                    <a:pt x="350" y="24"/>
                    <a:pt x="350" y="24"/>
                  </a:cubicBezTo>
                  <a:cubicBezTo>
                    <a:pt x="350" y="24"/>
                    <a:pt x="350" y="24"/>
                    <a:pt x="350" y="24"/>
                  </a:cubicBezTo>
                  <a:cubicBezTo>
                    <a:pt x="366" y="22"/>
                    <a:pt x="384" y="22"/>
                    <a:pt x="401" y="24"/>
                  </a:cubicBezTo>
                  <a:cubicBezTo>
                    <a:pt x="400" y="22"/>
                    <a:pt x="402" y="22"/>
                    <a:pt x="403" y="22"/>
                  </a:cubicBezTo>
                  <a:cubicBezTo>
                    <a:pt x="404" y="22"/>
                    <a:pt x="404" y="22"/>
                    <a:pt x="404" y="22"/>
                  </a:cubicBezTo>
                  <a:cubicBezTo>
                    <a:pt x="404" y="20"/>
                    <a:pt x="402" y="19"/>
                    <a:pt x="401" y="18"/>
                  </a:cubicBezTo>
                  <a:cubicBezTo>
                    <a:pt x="396" y="18"/>
                    <a:pt x="391" y="17"/>
                    <a:pt x="387" y="15"/>
                  </a:cubicBezTo>
                  <a:cubicBezTo>
                    <a:pt x="387" y="13"/>
                    <a:pt x="389" y="15"/>
                    <a:pt x="389" y="14"/>
                  </a:cubicBezTo>
                  <a:cubicBezTo>
                    <a:pt x="389" y="14"/>
                    <a:pt x="388" y="13"/>
                    <a:pt x="388" y="13"/>
                  </a:cubicBezTo>
                  <a:cubicBezTo>
                    <a:pt x="388" y="12"/>
                    <a:pt x="389" y="12"/>
                    <a:pt x="389" y="11"/>
                  </a:cubicBezTo>
                  <a:cubicBezTo>
                    <a:pt x="394" y="11"/>
                    <a:pt x="397" y="13"/>
                    <a:pt x="401" y="13"/>
                  </a:cubicBezTo>
                  <a:cubicBezTo>
                    <a:pt x="397" y="9"/>
                    <a:pt x="391" y="11"/>
                    <a:pt x="387" y="8"/>
                  </a:cubicBezTo>
                  <a:cubicBezTo>
                    <a:pt x="371" y="4"/>
                    <a:pt x="353" y="9"/>
                    <a:pt x="337" y="8"/>
                  </a:cubicBezTo>
                  <a:cubicBezTo>
                    <a:pt x="334" y="10"/>
                    <a:pt x="334" y="10"/>
                    <a:pt x="334" y="10"/>
                  </a:cubicBezTo>
                  <a:cubicBezTo>
                    <a:pt x="233" y="13"/>
                    <a:pt x="233" y="13"/>
                    <a:pt x="233" y="13"/>
                  </a:cubicBezTo>
                  <a:cubicBezTo>
                    <a:pt x="233" y="13"/>
                    <a:pt x="232" y="13"/>
                    <a:pt x="232" y="12"/>
                  </a:cubicBezTo>
                  <a:cubicBezTo>
                    <a:pt x="232" y="11"/>
                    <a:pt x="232" y="11"/>
                    <a:pt x="232" y="11"/>
                  </a:cubicBezTo>
                  <a:cubicBezTo>
                    <a:pt x="374" y="4"/>
                    <a:pt x="374" y="4"/>
                    <a:pt x="374" y="4"/>
                  </a:cubicBezTo>
                  <a:cubicBezTo>
                    <a:pt x="373" y="4"/>
                    <a:pt x="372" y="4"/>
                    <a:pt x="371" y="3"/>
                  </a:cubicBezTo>
                  <a:cubicBezTo>
                    <a:pt x="372" y="2"/>
                    <a:pt x="372" y="2"/>
                    <a:pt x="372" y="2"/>
                  </a:cubicBezTo>
                  <a:cubicBezTo>
                    <a:pt x="370" y="0"/>
                    <a:pt x="370" y="0"/>
                    <a:pt x="370" y="0"/>
                  </a:cubicBezTo>
                  <a:cubicBezTo>
                    <a:pt x="345" y="1"/>
                    <a:pt x="318" y="3"/>
                    <a:pt x="292" y="3"/>
                  </a:cubicBezTo>
                  <a:cubicBezTo>
                    <a:pt x="296" y="4"/>
                    <a:pt x="296" y="4"/>
                    <a:pt x="296" y="4"/>
                  </a:cubicBezTo>
                  <a:cubicBezTo>
                    <a:pt x="264" y="7"/>
                    <a:pt x="232" y="4"/>
                    <a:pt x="200" y="6"/>
                  </a:cubicBezTo>
                  <a:cubicBezTo>
                    <a:pt x="177" y="5"/>
                    <a:pt x="152" y="4"/>
                    <a:pt x="129" y="6"/>
                  </a:cubicBezTo>
                  <a:cubicBezTo>
                    <a:pt x="128" y="7"/>
                    <a:pt x="128" y="7"/>
                    <a:pt x="128" y="7"/>
                  </a:cubicBezTo>
                  <a:cubicBezTo>
                    <a:pt x="107" y="6"/>
                    <a:pt x="85" y="5"/>
                    <a:pt x="64" y="7"/>
                  </a:cubicBezTo>
                  <a:cubicBezTo>
                    <a:pt x="59" y="9"/>
                    <a:pt x="59" y="9"/>
                    <a:pt x="59" y="9"/>
                  </a:cubicBezTo>
                  <a:cubicBezTo>
                    <a:pt x="58" y="10"/>
                    <a:pt x="58" y="10"/>
                    <a:pt x="58" y="10"/>
                  </a:cubicBezTo>
                  <a:cubicBezTo>
                    <a:pt x="60" y="12"/>
                    <a:pt x="62" y="10"/>
                    <a:pt x="64" y="12"/>
                  </a:cubicBezTo>
                  <a:cubicBezTo>
                    <a:pt x="59" y="12"/>
                    <a:pt x="55" y="15"/>
                    <a:pt x="51" y="16"/>
                  </a:cubicBezTo>
                  <a:cubicBezTo>
                    <a:pt x="49" y="13"/>
                    <a:pt x="44" y="17"/>
                    <a:pt x="42" y="15"/>
                  </a:cubicBezTo>
                  <a:cubicBezTo>
                    <a:pt x="42" y="13"/>
                    <a:pt x="42" y="13"/>
                    <a:pt x="42" y="13"/>
                  </a:cubicBezTo>
                  <a:cubicBezTo>
                    <a:pt x="38" y="12"/>
                    <a:pt x="36" y="15"/>
                    <a:pt x="33" y="16"/>
                  </a:cubicBezTo>
                  <a:cubicBezTo>
                    <a:pt x="33" y="19"/>
                    <a:pt x="36" y="16"/>
                    <a:pt x="37" y="18"/>
                  </a:cubicBezTo>
                  <a:cubicBezTo>
                    <a:pt x="42" y="19"/>
                    <a:pt x="45" y="14"/>
                    <a:pt x="48" y="16"/>
                  </a:cubicBezTo>
                  <a:cubicBezTo>
                    <a:pt x="49" y="17"/>
                    <a:pt x="49" y="16"/>
                    <a:pt x="50" y="17"/>
                  </a:cubicBezTo>
                  <a:cubicBezTo>
                    <a:pt x="43" y="21"/>
                    <a:pt x="35" y="18"/>
                    <a:pt x="28" y="23"/>
                  </a:cubicBezTo>
                  <a:cubicBezTo>
                    <a:pt x="26" y="22"/>
                    <a:pt x="24" y="23"/>
                    <a:pt x="23" y="23"/>
                  </a:cubicBezTo>
                  <a:cubicBezTo>
                    <a:pt x="23" y="21"/>
                    <a:pt x="25" y="21"/>
                    <a:pt x="26" y="21"/>
                  </a:cubicBezTo>
                  <a:cubicBezTo>
                    <a:pt x="22" y="20"/>
                    <a:pt x="19" y="25"/>
                    <a:pt x="14" y="24"/>
                  </a:cubicBezTo>
                  <a:cubicBezTo>
                    <a:pt x="13" y="25"/>
                    <a:pt x="13" y="25"/>
                    <a:pt x="13" y="25"/>
                  </a:cubicBezTo>
                  <a:cubicBezTo>
                    <a:pt x="16" y="26"/>
                    <a:pt x="20" y="24"/>
                    <a:pt x="23" y="24"/>
                  </a:cubicBezTo>
                  <a:cubicBezTo>
                    <a:pt x="21" y="30"/>
                    <a:pt x="11" y="26"/>
                    <a:pt x="16" y="34"/>
                  </a:cubicBezTo>
                  <a:cubicBezTo>
                    <a:pt x="17" y="35"/>
                    <a:pt x="19" y="34"/>
                    <a:pt x="19" y="37"/>
                  </a:cubicBezTo>
                  <a:cubicBezTo>
                    <a:pt x="17" y="41"/>
                    <a:pt x="17" y="41"/>
                    <a:pt x="17" y="41"/>
                  </a:cubicBezTo>
                  <a:cubicBezTo>
                    <a:pt x="17" y="41"/>
                    <a:pt x="17" y="41"/>
                    <a:pt x="17" y="41"/>
                  </a:cubicBezTo>
                  <a:cubicBezTo>
                    <a:pt x="17" y="42"/>
                    <a:pt x="16" y="46"/>
                    <a:pt x="19" y="46"/>
                  </a:cubicBezTo>
                  <a:cubicBezTo>
                    <a:pt x="17" y="46"/>
                    <a:pt x="14" y="46"/>
                    <a:pt x="14" y="49"/>
                  </a:cubicBezTo>
                  <a:cubicBezTo>
                    <a:pt x="15" y="50"/>
                    <a:pt x="18" y="46"/>
                    <a:pt x="18" y="50"/>
                  </a:cubicBezTo>
                  <a:cubicBezTo>
                    <a:pt x="16" y="51"/>
                    <a:pt x="17" y="55"/>
                    <a:pt x="14" y="55"/>
                  </a:cubicBezTo>
                  <a:cubicBezTo>
                    <a:pt x="13" y="57"/>
                    <a:pt x="13" y="57"/>
                    <a:pt x="13" y="57"/>
                  </a:cubicBezTo>
                  <a:cubicBezTo>
                    <a:pt x="15" y="58"/>
                    <a:pt x="17" y="55"/>
                    <a:pt x="17" y="58"/>
                  </a:cubicBezTo>
                  <a:cubicBezTo>
                    <a:pt x="16" y="58"/>
                    <a:pt x="15" y="60"/>
                    <a:pt x="14" y="60"/>
                  </a:cubicBezTo>
                  <a:cubicBezTo>
                    <a:pt x="16" y="61"/>
                    <a:pt x="18" y="59"/>
                    <a:pt x="20" y="61"/>
                  </a:cubicBezTo>
                  <a:cubicBezTo>
                    <a:pt x="19" y="64"/>
                    <a:pt x="11" y="59"/>
                    <a:pt x="15" y="66"/>
                  </a:cubicBezTo>
                  <a:cubicBezTo>
                    <a:pt x="13" y="67"/>
                    <a:pt x="13" y="67"/>
                    <a:pt x="13" y="67"/>
                  </a:cubicBezTo>
                  <a:cubicBezTo>
                    <a:pt x="18" y="67"/>
                    <a:pt x="18" y="67"/>
                    <a:pt x="18" y="67"/>
                  </a:cubicBezTo>
                  <a:cubicBezTo>
                    <a:pt x="18" y="68"/>
                    <a:pt x="17" y="69"/>
                    <a:pt x="16" y="69"/>
                  </a:cubicBezTo>
                  <a:cubicBezTo>
                    <a:pt x="16" y="71"/>
                    <a:pt x="17" y="70"/>
                    <a:pt x="18" y="71"/>
                  </a:cubicBezTo>
                  <a:cubicBezTo>
                    <a:pt x="14" y="73"/>
                    <a:pt x="14" y="73"/>
                    <a:pt x="14" y="73"/>
                  </a:cubicBezTo>
                  <a:cubicBezTo>
                    <a:pt x="15" y="74"/>
                    <a:pt x="16" y="76"/>
                    <a:pt x="18" y="76"/>
                  </a:cubicBezTo>
                  <a:cubicBezTo>
                    <a:pt x="17" y="77"/>
                    <a:pt x="17" y="77"/>
                    <a:pt x="17" y="77"/>
                  </a:cubicBezTo>
                  <a:cubicBezTo>
                    <a:pt x="17" y="78"/>
                    <a:pt x="18" y="78"/>
                    <a:pt x="18" y="78"/>
                  </a:cubicBezTo>
                  <a:cubicBezTo>
                    <a:pt x="18" y="80"/>
                    <a:pt x="17" y="82"/>
                    <a:pt x="16" y="83"/>
                  </a:cubicBezTo>
                  <a:cubicBezTo>
                    <a:pt x="15" y="82"/>
                    <a:pt x="14" y="83"/>
                    <a:pt x="13" y="84"/>
                  </a:cubicBezTo>
                  <a:cubicBezTo>
                    <a:pt x="15" y="86"/>
                    <a:pt x="15" y="86"/>
                    <a:pt x="15" y="86"/>
                  </a:cubicBezTo>
                  <a:cubicBezTo>
                    <a:pt x="12" y="87"/>
                    <a:pt x="12" y="87"/>
                    <a:pt x="12" y="87"/>
                  </a:cubicBezTo>
                  <a:cubicBezTo>
                    <a:pt x="13" y="88"/>
                    <a:pt x="13" y="88"/>
                    <a:pt x="13" y="88"/>
                  </a:cubicBezTo>
                  <a:cubicBezTo>
                    <a:pt x="13" y="89"/>
                    <a:pt x="11" y="88"/>
                    <a:pt x="11" y="90"/>
                  </a:cubicBezTo>
                  <a:cubicBezTo>
                    <a:pt x="13" y="92"/>
                    <a:pt x="9" y="96"/>
                    <a:pt x="13" y="97"/>
                  </a:cubicBezTo>
                  <a:cubicBezTo>
                    <a:pt x="12" y="97"/>
                    <a:pt x="13" y="98"/>
                    <a:pt x="13" y="99"/>
                  </a:cubicBezTo>
                  <a:cubicBezTo>
                    <a:pt x="13" y="99"/>
                    <a:pt x="14" y="98"/>
                    <a:pt x="14" y="99"/>
                  </a:cubicBezTo>
                  <a:cubicBezTo>
                    <a:pt x="14" y="100"/>
                    <a:pt x="14" y="100"/>
                    <a:pt x="14" y="100"/>
                  </a:cubicBezTo>
                  <a:cubicBezTo>
                    <a:pt x="13" y="101"/>
                    <a:pt x="12" y="99"/>
                    <a:pt x="10" y="99"/>
                  </a:cubicBezTo>
                  <a:cubicBezTo>
                    <a:pt x="10" y="101"/>
                    <a:pt x="13" y="100"/>
                    <a:pt x="13" y="102"/>
                  </a:cubicBezTo>
                  <a:cubicBezTo>
                    <a:pt x="12" y="103"/>
                    <a:pt x="9" y="104"/>
                    <a:pt x="11" y="106"/>
                  </a:cubicBezTo>
                  <a:cubicBezTo>
                    <a:pt x="12" y="109"/>
                    <a:pt x="16" y="106"/>
                    <a:pt x="16" y="110"/>
                  </a:cubicBezTo>
                  <a:cubicBezTo>
                    <a:pt x="13" y="116"/>
                    <a:pt x="6" y="110"/>
                    <a:pt x="1" y="114"/>
                  </a:cubicBezTo>
                  <a:cubicBezTo>
                    <a:pt x="2" y="115"/>
                    <a:pt x="4" y="115"/>
                    <a:pt x="5" y="117"/>
                  </a:cubicBezTo>
                  <a:cubicBezTo>
                    <a:pt x="4" y="117"/>
                    <a:pt x="3" y="117"/>
                    <a:pt x="2" y="117"/>
                  </a:cubicBezTo>
                  <a:cubicBezTo>
                    <a:pt x="1" y="120"/>
                    <a:pt x="4" y="117"/>
                    <a:pt x="4" y="120"/>
                  </a:cubicBezTo>
                  <a:cubicBezTo>
                    <a:pt x="3" y="121"/>
                    <a:pt x="2" y="121"/>
                    <a:pt x="0" y="122"/>
                  </a:cubicBezTo>
                  <a:cubicBezTo>
                    <a:pt x="4" y="122"/>
                    <a:pt x="7" y="123"/>
                    <a:pt x="10" y="122"/>
                  </a:cubicBezTo>
                  <a:cubicBezTo>
                    <a:pt x="11" y="128"/>
                    <a:pt x="4" y="124"/>
                    <a:pt x="2" y="126"/>
                  </a:cubicBezTo>
                  <a:cubicBezTo>
                    <a:pt x="2" y="128"/>
                    <a:pt x="3" y="128"/>
                    <a:pt x="4" y="129"/>
                  </a:cubicBezTo>
                  <a:close/>
                  <a:moveTo>
                    <a:pt x="389" y="85"/>
                  </a:moveTo>
                  <a:cubicBezTo>
                    <a:pt x="383" y="86"/>
                    <a:pt x="383" y="86"/>
                    <a:pt x="383" y="86"/>
                  </a:cubicBezTo>
                  <a:cubicBezTo>
                    <a:pt x="385" y="85"/>
                    <a:pt x="387" y="85"/>
                    <a:pt x="389" y="85"/>
                  </a:cubicBezTo>
                  <a:cubicBezTo>
                    <a:pt x="392" y="85"/>
                    <a:pt x="392" y="85"/>
                    <a:pt x="392" y="85"/>
                  </a:cubicBezTo>
                  <a:cubicBezTo>
                    <a:pt x="391" y="86"/>
                    <a:pt x="390" y="86"/>
                    <a:pt x="389" y="85"/>
                  </a:cubicBezTo>
                  <a:close/>
                  <a:moveTo>
                    <a:pt x="72" y="139"/>
                  </a:moveTo>
                  <a:cubicBezTo>
                    <a:pt x="78" y="139"/>
                    <a:pt x="78" y="139"/>
                    <a:pt x="78" y="139"/>
                  </a:cubicBezTo>
                  <a:cubicBezTo>
                    <a:pt x="81" y="139"/>
                    <a:pt x="84" y="139"/>
                    <a:pt x="88" y="139"/>
                  </a:cubicBezTo>
                  <a:cubicBezTo>
                    <a:pt x="95" y="139"/>
                    <a:pt x="95" y="139"/>
                    <a:pt x="95" y="139"/>
                  </a:cubicBezTo>
                  <a:cubicBezTo>
                    <a:pt x="99" y="139"/>
                    <a:pt x="102" y="139"/>
                    <a:pt x="105" y="138"/>
                  </a:cubicBezTo>
                  <a:cubicBezTo>
                    <a:pt x="120" y="137"/>
                    <a:pt x="134" y="139"/>
                    <a:pt x="149" y="140"/>
                  </a:cubicBezTo>
                  <a:cubicBezTo>
                    <a:pt x="168" y="141"/>
                    <a:pt x="168" y="141"/>
                    <a:pt x="168" y="141"/>
                  </a:cubicBezTo>
                  <a:cubicBezTo>
                    <a:pt x="277" y="138"/>
                    <a:pt x="277" y="138"/>
                    <a:pt x="277" y="138"/>
                  </a:cubicBezTo>
                  <a:cubicBezTo>
                    <a:pt x="343" y="136"/>
                    <a:pt x="343" y="136"/>
                    <a:pt x="343" y="136"/>
                  </a:cubicBezTo>
                  <a:cubicBezTo>
                    <a:pt x="358" y="132"/>
                    <a:pt x="373" y="129"/>
                    <a:pt x="389" y="130"/>
                  </a:cubicBezTo>
                  <a:cubicBezTo>
                    <a:pt x="368" y="135"/>
                    <a:pt x="344" y="137"/>
                    <a:pt x="322" y="138"/>
                  </a:cubicBezTo>
                  <a:cubicBezTo>
                    <a:pt x="239" y="140"/>
                    <a:pt x="239" y="140"/>
                    <a:pt x="239" y="140"/>
                  </a:cubicBezTo>
                  <a:cubicBezTo>
                    <a:pt x="193" y="141"/>
                    <a:pt x="193" y="141"/>
                    <a:pt x="193" y="141"/>
                  </a:cubicBezTo>
                  <a:cubicBezTo>
                    <a:pt x="168" y="141"/>
                    <a:pt x="168" y="141"/>
                    <a:pt x="168" y="141"/>
                  </a:cubicBezTo>
                  <a:cubicBezTo>
                    <a:pt x="167" y="141"/>
                    <a:pt x="167" y="141"/>
                    <a:pt x="167" y="141"/>
                  </a:cubicBezTo>
                  <a:cubicBezTo>
                    <a:pt x="160" y="141"/>
                    <a:pt x="155" y="141"/>
                    <a:pt x="149" y="140"/>
                  </a:cubicBezTo>
                  <a:cubicBezTo>
                    <a:pt x="95" y="139"/>
                    <a:pt x="95" y="139"/>
                    <a:pt x="95" y="139"/>
                  </a:cubicBezTo>
                  <a:cubicBezTo>
                    <a:pt x="93" y="139"/>
                    <a:pt x="90" y="139"/>
                    <a:pt x="88" y="139"/>
                  </a:cubicBezTo>
                  <a:lnTo>
                    <a:pt x="72" y="139"/>
                  </a:lnTo>
                  <a:close/>
                  <a:moveTo>
                    <a:pt x="18" y="75"/>
                  </a:moveTo>
                  <a:cubicBezTo>
                    <a:pt x="18" y="74"/>
                    <a:pt x="18" y="74"/>
                    <a:pt x="18" y="74"/>
                  </a:cubicBezTo>
                  <a:cubicBezTo>
                    <a:pt x="18" y="73"/>
                    <a:pt x="19" y="74"/>
                    <a:pt x="20" y="74"/>
                  </a:cubicBezTo>
                  <a:cubicBezTo>
                    <a:pt x="20" y="76"/>
                    <a:pt x="19" y="75"/>
                    <a:pt x="18" y="7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55" name="组合 254">
              <a:extLst>
                <a:ext uri="{FF2B5EF4-FFF2-40B4-BE49-F238E27FC236}">
                  <a16:creationId xmlns="" xmlns:a16="http://schemas.microsoft.com/office/drawing/2014/main" id="{07087583-853B-4D92-8E84-9E219A460DA4}"/>
                </a:ext>
              </a:extLst>
            </p:cNvPr>
            <p:cNvGrpSpPr/>
            <p:nvPr/>
          </p:nvGrpSpPr>
          <p:grpSpPr>
            <a:xfrm>
              <a:off x="9713461" y="5032567"/>
              <a:ext cx="1531938" cy="547688"/>
              <a:chOff x="2095500" y="7105650"/>
              <a:chExt cx="1531938" cy="547688"/>
            </a:xfrm>
          </p:grpSpPr>
          <p:sp>
            <p:nvSpPr>
              <p:cNvPr id="256" name="Freeform 480">
                <a:extLst>
                  <a:ext uri="{FF2B5EF4-FFF2-40B4-BE49-F238E27FC236}">
                    <a16:creationId xmlns="" xmlns:a16="http://schemas.microsoft.com/office/drawing/2014/main" id="{0F8772F0-0265-47B0-B520-838311073366}"/>
                  </a:ext>
                </a:extLst>
              </p:cNvPr>
              <p:cNvSpPr>
                <a:spLocks/>
              </p:cNvSpPr>
              <p:nvPr/>
            </p:nvSpPr>
            <p:spPr bwMode="auto">
              <a:xfrm>
                <a:off x="3619500" y="75596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481">
                <a:extLst>
                  <a:ext uri="{FF2B5EF4-FFF2-40B4-BE49-F238E27FC236}">
                    <a16:creationId xmlns="" xmlns:a16="http://schemas.microsoft.com/office/drawing/2014/main" id="{F0FB188B-69E5-44F3-8AFE-05DA40BF9D89}"/>
                  </a:ext>
                </a:extLst>
              </p:cNvPr>
              <p:cNvSpPr>
                <a:spLocks noEditPoints="1"/>
              </p:cNvSpPr>
              <p:nvPr/>
            </p:nvSpPr>
            <p:spPr bwMode="auto">
              <a:xfrm>
                <a:off x="2095500" y="7105650"/>
                <a:ext cx="1531938" cy="547688"/>
              </a:xfrm>
              <a:custGeom>
                <a:avLst/>
                <a:gdLst>
                  <a:gd name="T0" fmla="*/ 6 w 408"/>
                  <a:gd name="T1" fmla="*/ 133 h 146"/>
                  <a:gd name="T2" fmla="*/ 208 w 408"/>
                  <a:gd name="T3" fmla="*/ 141 h 146"/>
                  <a:gd name="T4" fmla="*/ 261 w 408"/>
                  <a:gd name="T5" fmla="*/ 146 h 146"/>
                  <a:gd name="T6" fmla="*/ 395 w 408"/>
                  <a:gd name="T7" fmla="*/ 125 h 146"/>
                  <a:gd name="T8" fmla="*/ 408 w 408"/>
                  <a:gd name="T9" fmla="*/ 115 h 146"/>
                  <a:gd name="T10" fmla="*/ 408 w 408"/>
                  <a:gd name="T11" fmla="*/ 107 h 146"/>
                  <a:gd name="T12" fmla="*/ 397 w 408"/>
                  <a:gd name="T13" fmla="*/ 97 h 146"/>
                  <a:gd name="T14" fmla="*/ 402 w 408"/>
                  <a:gd name="T15" fmla="*/ 80 h 146"/>
                  <a:gd name="T16" fmla="*/ 320 w 408"/>
                  <a:gd name="T17" fmla="*/ 80 h 146"/>
                  <a:gd name="T18" fmla="*/ 401 w 408"/>
                  <a:gd name="T19" fmla="*/ 63 h 146"/>
                  <a:gd name="T20" fmla="*/ 402 w 408"/>
                  <a:gd name="T21" fmla="*/ 55 h 146"/>
                  <a:gd name="T22" fmla="*/ 332 w 408"/>
                  <a:gd name="T23" fmla="*/ 47 h 146"/>
                  <a:gd name="T24" fmla="*/ 322 w 408"/>
                  <a:gd name="T25" fmla="*/ 53 h 146"/>
                  <a:gd name="T26" fmla="*/ 301 w 408"/>
                  <a:gd name="T27" fmla="*/ 55 h 146"/>
                  <a:gd name="T28" fmla="*/ 251 w 408"/>
                  <a:gd name="T29" fmla="*/ 54 h 146"/>
                  <a:gd name="T30" fmla="*/ 323 w 408"/>
                  <a:gd name="T31" fmla="*/ 47 h 146"/>
                  <a:gd name="T32" fmla="*/ 401 w 408"/>
                  <a:gd name="T33" fmla="*/ 32 h 146"/>
                  <a:gd name="T34" fmla="*/ 368 w 408"/>
                  <a:gd name="T35" fmla="*/ 38 h 146"/>
                  <a:gd name="T36" fmla="*/ 233 w 408"/>
                  <a:gd name="T37" fmla="*/ 43 h 146"/>
                  <a:gd name="T38" fmla="*/ 392 w 408"/>
                  <a:gd name="T39" fmla="*/ 29 h 146"/>
                  <a:gd name="T40" fmla="*/ 359 w 408"/>
                  <a:gd name="T41" fmla="*/ 25 h 146"/>
                  <a:gd name="T42" fmla="*/ 281 w 408"/>
                  <a:gd name="T43" fmla="*/ 30 h 146"/>
                  <a:gd name="T44" fmla="*/ 360 w 408"/>
                  <a:gd name="T45" fmla="*/ 23 h 146"/>
                  <a:gd name="T46" fmla="*/ 404 w 408"/>
                  <a:gd name="T47" fmla="*/ 13 h 146"/>
                  <a:gd name="T48" fmla="*/ 299 w 408"/>
                  <a:gd name="T49" fmla="*/ 17 h 146"/>
                  <a:gd name="T50" fmla="*/ 130 w 408"/>
                  <a:gd name="T51" fmla="*/ 6 h 146"/>
                  <a:gd name="T52" fmla="*/ 3 w 408"/>
                  <a:gd name="T53" fmla="*/ 25 h 146"/>
                  <a:gd name="T54" fmla="*/ 2 w 408"/>
                  <a:gd name="T55" fmla="*/ 32 h 146"/>
                  <a:gd name="T56" fmla="*/ 12 w 408"/>
                  <a:gd name="T57" fmla="*/ 33 h 146"/>
                  <a:gd name="T58" fmla="*/ 3 w 408"/>
                  <a:gd name="T59" fmla="*/ 47 h 146"/>
                  <a:gd name="T60" fmla="*/ 3 w 408"/>
                  <a:gd name="T61" fmla="*/ 56 h 146"/>
                  <a:gd name="T62" fmla="*/ 2 w 408"/>
                  <a:gd name="T63" fmla="*/ 70 h 146"/>
                  <a:gd name="T64" fmla="*/ 4 w 408"/>
                  <a:gd name="T65" fmla="*/ 80 h 146"/>
                  <a:gd name="T66" fmla="*/ 6 w 408"/>
                  <a:gd name="T67" fmla="*/ 93 h 146"/>
                  <a:gd name="T68" fmla="*/ 3 w 408"/>
                  <a:gd name="T69" fmla="*/ 108 h 146"/>
                  <a:gd name="T70" fmla="*/ 339 w 408"/>
                  <a:gd name="T71" fmla="*/ 16 h 146"/>
                  <a:gd name="T72" fmla="*/ 155 w 408"/>
                  <a:gd name="T73" fmla="*/ 49 h 146"/>
                  <a:gd name="T74" fmla="*/ 265 w 408"/>
                  <a:gd name="T75" fmla="*/ 30 h 146"/>
                  <a:gd name="T76" fmla="*/ 259 w 408"/>
                  <a:gd name="T77" fmla="*/ 37 h 146"/>
                  <a:gd name="T78" fmla="*/ 219 w 408"/>
                  <a:gd name="T79" fmla="*/ 32 h 146"/>
                  <a:gd name="T80" fmla="*/ 194 w 408"/>
                  <a:gd name="T81" fmla="*/ 31 h 146"/>
                  <a:gd name="T82" fmla="*/ 306 w 408"/>
                  <a:gd name="T83" fmla="*/ 76 h 146"/>
                  <a:gd name="T84" fmla="*/ 250 w 408"/>
                  <a:gd name="T85" fmla="*/ 62 h 146"/>
                  <a:gd name="T86" fmla="*/ 285 w 408"/>
                  <a:gd name="T87" fmla="*/ 62 h 146"/>
                  <a:gd name="T88" fmla="*/ 333 w 408"/>
                  <a:gd name="T89" fmla="*/ 58 h 146"/>
                  <a:gd name="T90" fmla="*/ 365 w 408"/>
                  <a:gd name="T91" fmla="*/ 48 h 146"/>
                  <a:gd name="T92" fmla="*/ 266 w 408"/>
                  <a:gd name="T93" fmla="*/ 72 h 146"/>
                  <a:gd name="T94" fmla="*/ 265 w 408"/>
                  <a:gd name="T95" fmla="*/ 74 h 146"/>
                  <a:gd name="T96" fmla="*/ 331 w 408"/>
                  <a:gd name="T97" fmla="*/ 92 h 146"/>
                  <a:gd name="T98" fmla="*/ 261 w 408"/>
                  <a:gd name="T99" fmla="*/ 101 h 146"/>
                  <a:gd name="T100" fmla="*/ 306 w 408"/>
                  <a:gd name="T101" fmla="*/ 99 h 146"/>
                  <a:gd name="T102" fmla="*/ 322 w 408"/>
                  <a:gd name="T103" fmla="*/ 128 h 146"/>
                  <a:gd name="T104" fmla="*/ 322 w 408"/>
                  <a:gd name="T105" fmla="*/ 128 h 146"/>
                  <a:gd name="T106" fmla="*/ 347 w 408"/>
                  <a:gd name="T107" fmla="*/ 133 h 146"/>
                  <a:gd name="T108" fmla="*/ 290 w 408"/>
                  <a:gd name="T109" fmla="*/ 143 h 146"/>
                  <a:gd name="T110" fmla="*/ 132 w 408"/>
                  <a:gd name="T111" fmla="*/ 131 h 146"/>
                  <a:gd name="T112" fmla="*/ 144 w 408"/>
                  <a:gd name="T113" fmla="*/ 132 h 146"/>
                  <a:gd name="T114" fmla="*/ 279 w 408"/>
                  <a:gd name="T115" fmla="*/ 139 h 146"/>
                  <a:gd name="T116" fmla="*/ 173 w 408"/>
                  <a:gd name="T117" fmla="*/ 135 h 146"/>
                  <a:gd name="T118" fmla="*/ 150 w 408"/>
                  <a:gd name="T119" fmla="*/ 135 h 146"/>
                  <a:gd name="T120" fmla="*/ 7 w 408"/>
                  <a:gd name="T121" fmla="*/ 8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146">
                    <a:moveTo>
                      <a:pt x="3" y="120"/>
                    </a:moveTo>
                    <a:cubicBezTo>
                      <a:pt x="3" y="120"/>
                      <a:pt x="4" y="120"/>
                      <a:pt x="4" y="121"/>
                    </a:cubicBezTo>
                    <a:cubicBezTo>
                      <a:pt x="3" y="123"/>
                      <a:pt x="3" y="123"/>
                      <a:pt x="3" y="123"/>
                    </a:cubicBezTo>
                    <a:cubicBezTo>
                      <a:pt x="3" y="125"/>
                      <a:pt x="5" y="123"/>
                      <a:pt x="5" y="125"/>
                    </a:cubicBezTo>
                    <a:cubicBezTo>
                      <a:pt x="4" y="127"/>
                      <a:pt x="4" y="127"/>
                      <a:pt x="4" y="127"/>
                    </a:cubicBezTo>
                    <a:cubicBezTo>
                      <a:pt x="3" y="129"/>
                      <a:pt x="6" y="130"/>
                      <a:pt x="6" y="133"/>
                    </a:cubicBezTo>
                    <a:cubicBezTo>
                      <a:pt x="8" y="137"/>
                      <a:pt x="13" y="135"/>
                      <a:pt x="16" y="137"/>
                    </a:cubicBezTo>
                    <a:cubicBezTo>
                      <a:pt x="20" y="139"/>
                      <a:pt x="23" y="138"/>
                      <a:pt x="27" y="137"/>
                    </a:cubicBezTo>
                    <a:cubicBezTo>
                      <a:pt x="55" y="137"/>
                      <a:pt x="55" y="137"/>
                      <a:pt x="55" y="137"/>
                    </a:cubicBezTo>
                    <a:cubicBezTo>
                      <a:pt x="143" y="139"/>
                      <a:pt x="143" y="139"/>
                      <a:pt x="143" y="139"/>
                    </a:cubicBezTo>
                    <a:cubicBezTo>
                      <a:pt x="169" y="140"/>
                      <a:pt x="196" y="142"/>
                      <a:pt x="220" y="143"/>
                    </a:cubicBezTo>
                    <a:cubicBezTo>
                      <a:pt x="216" y="142"/>
                      <a:pt x="212" y="143"/>
                      <a:pt x="208" y="141"/>
                    </a:cubicBezTo>
                    <a:cubicBezTo>
                      <a:pt x="208" y="140"/>
                      <a:pt x="208" y="140"/>
                      <a:pt x="208" y="140"/>
                    </a:cubicBezTo>
                    <a:cubicBezTo>
                      <a:pt x="226" y="139"/>
                      <a:pt x="245" y="143"/>
                      <a:pt x="264" y="142"/>
                    </a:cubicBezTo>
                    <a:cubicBezTo>
                      <a:pt x="263" y="143"/>
                      <a:pt x="263" y="143"/>
                      <a:pt x="263" y="143"/>
                    </a:cubicBezTo>
                    <a:cubicBezTo>
                      <a:pt x="267" y="144"/>
                      <a:pt x="267" y="144"/>
                      <a:pt x="267" y="144"/>
                    </a:cubicBezTo>
                    <a:cubicBezTo>
                      <a:pt x="258" y="145"/>
                      <a:pt x="249" y="145"/>
                      <a:pt x="240" y="144"/>
                    </a:cubicBezTo>
                    <a:cubicBezTo>
                      <a:pt x="246" y="146"/>
                      <a:pt x="254" y="145"/>
                      <a:pt x="261" y="146"/>
                    </a:cubicBezTo>
                    <a:cubicBezTo>
                      <a:pt x="322" y="142"/>
                      <a:pt x="322" y="142"/>
                      <a:pt x="322" y="142"/>
                    </a:cubicBezTo>
                    <a:cubicBezTo>
                      <a:pt x="332" y="140"/>
                      <a:pt x="343" y="140"/>
                      <a:pt x="352" y="138"/>
                    </a:cubicBezTo>
                    <a:cubicBezTo>
                      <a:pt x="350" y="137"/>
                      <a:pt x="350" y="137"/>
                      <a:pt x="350" y="137"/>
                    </a:cubicBezTo>
                    <a:cubicBezTo>
                      <a:pt x="351" y="136"/>
                      <a:pt x="351" y="136"/>
                      <a:pt x="351" y="136"/>
                    </a:cubicBezTo>
                    <a:cubicBezTo>
                      <a:pt x="367" y="134"/>
                      <a:pt x="384" y="130"/>
                      <a:pt x="400" y="126"/>
                    </a:cubicBezTo>
                    <a:cubicBezTo>
                      <a:pt x="395" y="125"/>
                      <a:pt x="395" y="125"/>
                      <a:pt x="395" y="125"/>
                    </a:cubicBezTo>
                    <a:cubicBezTo>
                      <a:pt x="398" y="123"/>
                      <a:pt x="403" y="125"/>
                      <a:pt x="404" y="121"/>
                    </a:cubicBezTo>
                    <a:cubicBezTo>
                      <a:pt x="405" y="121"/>
                      <a:pt x="405" y="121"/>
                      <a:pt x="406" y="121"/>
                    </a:cubicBezTo>
                    <a:cubicBezTo>
                      <a:pt x="399" y="121"/>
                      <a:pt x="392" y="124"/>
                      <a:pt x="385" y="123"/>
                    </a:cubicBezTo>
                    <a:cubicBezTo>
                      <a:pt x="393" y="121"/>
                      <a:pt x="393" y="121"/>
                      <a:pt x="393" y="121"/>
                    </a:cubicBezTo>
                    <a:cubicBezTo>
                      <a:pt x="393" y="121"/>
                      <a:pt x="392" y="120"/>
                      <a:pt x="393" y="120"/>
                    </a:cubicBezTo>
                    <a:cubicBezTo>
                      <a:pt x="398" y="120"/>
                      <a:pt x="402" y="116"/>
                      <a:pt x="408" y="115"/>
                    </a:cubicBezTo>
                    <a:cubicBezTo>
                      <a:pt x="408" y="113"/>
                      <a:pt x="405" y="113"/>
                      <a:pt x="407" y="112"/>
                    </a:cubicBezTo>
                    <a:cubicBezTo>
                      <a:pt x="386" y="111"/>
                      <a:pt x="368" y="118"/>
                      <a:pt x="347" y="118"/>
                    </a:cubicBezTo>
                    <a:cubicBezTo>
                      <a:pt x="307" y="122"/>
                      <a:pt x="307" y="122"/>
                      <a:pt x="307" y="122"/>
                    </a:cubicBezTo>
                    <a:cubicBezTo>
                      <a:pt x="306" y="121"/>
                      <a:pt x="306" y="121"/>
                      <a:pt x="306" y="121"/>
                    </a:cubicBezTo>
                    <a:cubicBezTo>
                      <a:pt x="333" y="117"/>
                      <a:pt x="361" y="118"/>
                      <a:pt x="387" y="111"/>
                    </a:cubicBezTo>
                    <a:cubicBezTo>
                      <a:pt x="394" y="110"/>
                      <a:pt x="401" y="108"/>
                      <a:pt x="408" y="107"/>
                    </a:cubicBezTo>
                    <a:cubicBezTo>
                      <a:pt x="403" y="106"/>
                      <a:pt x="403" y="106"/>
                      <a:pt x="403" y="106"/>
                    </a:cubicBezTo>
                    <a:cubicBezTo>
                      <a:pt x="403" y="105"/>
                      <a:pt x="402" y="105"/>
                      <a:pt x="402" y="105"/>
                    </a:cubicBezTo>
                    <a:cubicBezTo>
                      <a:pt x="404" y="102"/>
                      <a:pt x="404" y="102"/>
                      <a:pt x="404" y="102"/>
                    </a:cubicBezTo>
                    <a:cubicBezTo>
                      <a:pt x="403" y="103"/>
                      <a:pt x="403" y="102"/>
                      <a:pt x="402" y="102"/>
                    </a:cubicBezTo>
                    <a:cubicBezTo>
                      <a:pt x="402" y="100"/>
                      <a:pt x="403" y="100"/>
                      <a:pt x="404" y="99"/>
                    </a:cubicBezTo>
                    <a:cubicBezTo>
                      <a:pt x="403" y="98"/>
                      <a:pt x="399" y="99"/>
                      <a:pt x="397" y="97"/>
                    </a:cubicBezTo>
                    <a:cubicBezTo>
                      <a:pt x="384" y="97"/>
                      <a:pt x="384" y="97"/>
                      <a:pt x="384" y="97"/>
                    </a:cubicBezTo>
                    <a:cubicBezTo>
                      <a:pt x="403" y="93"/>
                      <a:pt x="403" y="93"/>
                      <a:pt x="403" y="93"/>
                    </a:cubicBezTo>
                    <a:cubicBezTo>
                      <a:pt x="402" y="93"/>
                      <a:pt x="401" y="92"/>
                      <a:pt x="400" y="91"/>
                    </a:cubicBezTo>
                    <a:cubicBezTo>
                      <a:pt x="400" y="89"/>
                      <a:pt x="403" y="89"/>
                      <a:pt x="404" y="88"/>
                    </a:cubicBezTo>
                    <a:cubicBezTo>
                      <a:pt x="400" y="83"/>
                      <a:pt x="394" y="85"/>
                      <a:pt x="389" y="84"/>
                    </a:cubicBezTo>
                    <a:cubicBezTo>
                      <a:pt x="393" y="82"/>
                      <a:pt x="398" y="82"/>
                      <a:pt x="402" y="80"/>
                    </a:cubicBezTo>
                    <a:cubicBezTo>
                      <a:pt x="382" y="80"/>
                      <a:pt x="362" y="82"/>
                      <a:pt x="343" y="83"/>
                    </a:cubicBezTo>
                    <a:cubicBezTo>
                      <a:pt x="344" y="82"/>
                      <a:pt x="344" y="82"/>
                      <a:pt x="344" y="82"/>
                    </a:cubicBezTo>
                    <a:cubicBezTo>
                      <a:pt x="364" y="81"/>
                      <a:pt x="381" y="78"/>
                      <a:pt x="400" y="75"/>
                    </a:cubicBezTo>
                    <a:cubicBezTo>
                      <a:pt x="399" y="75"/>
                      <a:pt x="399" y="75"/>
                      <a:pt x="399" y="75"/>
                    </a:cubicBezTo>
                    <a:cubicBezTo>
                      <a:pt x="372" y="77"/>
                      <a:pt x="345" y="80"/>
                      <a:pt x="319" y="81"/>
                    </a:cubicBezTo>
                    <a:cubicBezTo>
                      <a:pt x="320" y="80"/>
                      <a:pt x="320" y="80"/>
                      <a:pt x="320" y="80"/>
                    </a:cubicBezTo>
                    <a:cubicBezTo>
                      <a:pt x="345" y="77"/>
                      <a:pt x="373" y="77"/>
                      <a:pt x="398" y="72"/>
                    </a:cubicBezTo>
                    <a:cubicBezTo>
                      <a:pt x="399" y="71"/>
                      <a:pt x="400" y="71"/>
                      <a:pt x="401" y="70"/>
                    </a:cubicBezTo>
                    <a:cubicBezTo>
                      <a:pt x="399" y="68"/>
                      <a:pt x="395" y="70"/>
                      <a:pt x="392" y="69"/>
                    </a:cubicBezTo>
                    <a:cubicBezTo>
                      <a:pt x="393" y="68"/>
                      <a:pt x="393" y="68"/>
                      <a:pt x="393" y="68"/>
                    </a:cubicBezTo>
                    <a:cubicBezTo>
                      <a:pt x="396" y="68"/>
                      <a:pt x="399" y="66"/>
                      <a:pt x="403" y="66"/>
                    </a:cubicBezTo>
                    <a:cubicBezTo>
                      <a:pt x="403" y="64"/>
                      <a:pt x="402" y="64"/>
                      <a:pt x="401" y="63"/>
                    </a:cubicBezTo>
                    <a:cubicBezTo>
                      <a:pt x="398" y="63"/>
                      <a:pt x="394" y="64"/>
                      <a:pt x="391" y="62"/>
                    </a:cubicBezTo>
                    <a:cubicBezTo>
                      <a:pt x="392" y="62"/>
                      <a:pt x="393" y="62"/>
                      <a:pt x="393" y="62"/>
                    </a:cubicBezTo>
                    <a:cubicBezTo>
                      <a:pt x="388" y="61"/>
                      <a:pt x="381" y="64"/>
                      <a:pt x="376" y="62"/>
                    </a:cubicBezTo>
                    <a:cubicBezTo>
                      <a:pt x="380" y="60"/>
                      <a:pt x="385" y="60"/>
                      <a:pt x="390" y="59"/>
                    </a:cubicBezTo>
                    <a:cubicBezTo>
                      <a:pt x="390" y="57"/>
                      <a:pt x="390" y="57"/>
                      <a:pt x="390" y="57"/>
                    </a:cubicBezTo>
                    <a:cubicBezTo>
                      <a:pt x="394" y="56"/>
                      <a:pt x="399" y="58"/>
                      <a:pt x="402" y="55"/>
                    </a:cubicBezTo>
                    <a:cubicBezTo>
                      <a:pt x="400" y="53"/>
                      <a:pt x="400" y="53"/>
                      <a:pt x="400" y="53"/>
                    </a:cubicBezTo>
                    <a:cubicBezTo>
                      <a:pt x="400" y="52"/>
                      <a:pt x="400" y="52"/>
                      <a:pt x="400" y="52"/>
                    </a:cubicBezTo>
                    <a:cubicBezTo>
                      <a:pt x="400" y="51"/>
                      <a:pt x="398" y="51"/>
                      <a:pt x="398" y="49"/>
                    </a:cubicBezTo>
                    <a:cubicBezTo>
                      <a:pt x="401" y="46"/>
                      <a:pt x="401" y="46"/>
                      <a:pt x="401" y="46"/>
                    </a:cubicBezTo>
                    <a:cubicBezTo>
                      <a:pt x="397" y="40"/>
                      <a:pt x="390" y="44"/>
                      <a:pt x="383" y="43"/>
                    </a:cubicBezTo>
                    <a:cubicBezTo>
                      <a:pt x="366" y="46"/>
                      <a:pt x="349" y="47"/>
                      <a:pt x="332" y="47"/>
                    </a:cubicBezTo>
                    <a:cubicBezTo>
                      <a:pt x="310" y="52"/>
                      <a:pt x="287" y="52"/>
                      <a:pt x="264" y="54"/>
                    </a:cubicBezTo>
                    <a:cubicBezTo>
                      <a:pt x="267" y="55"/>
                      <a:pt x="267" y="55"/>
                      <a:pt x="267" y="55"/>
                    </a:cubicBezTo>
                    <a:cubicBezTo>
                      <a:pt x="288" y="53"/>
                      <a:pt x="312" y="51"/>
                      <a:pt x="335" y="50"/>
                    </a:cubicBezTo>
                    <a:cubicBezTo>
                      <a:pt x="333" y="51"/>
                      <a:pt x="333" y="51"/>
                      <a:pt x="333" y="51"/>
                    </a:cubicBezTo>
                    <a:cubicBezTo>
                      <a:pt x="333" y="53"/>
                      <a:pt x="335" y="51"/>
                      <a:pt x="335" y="52"/>
                    </a:cubicBezTo>
                    <a:cubicBezTo>
                      <a:pt x="331" y="53"/>
                      <a:pt x="326" y="55"/>
                      <a:pt x="322" y="53"/>
                    </a:cubicBezTo>
                    <a:cubicBezTo>
                      <a:pt x="327" y="52"/>
                      <a:pt x="327" y="52"/>
                      <a:pt x="327" y="52"/>
                    </a:cubicBezTo>
                    <a:cubicBezTo>
                      <a:pt x="324" y="51"/>
                      <a:pt x="319" y="52"/>
                      <a:pt x="316" y="53"/>
                    </a:cubicBezTo>
                    <a:cubicBezTo>
                      <a:pt x="316" y="54"/>
                      <a:pt x="316" y="54"/>
                      <a:pt x="316" y="54"/>
                    </a:cubicBezTo>
                    <a:cubicBezTo>
                      <a:pt x="318" y="54"/>
                      <a:pt x="320" y="53"/>
                      <a:pt x="322" y="54"/>
                    </a:cubicBezTo>
                    <a:cubicBezTo>
                      <a:pt x="314" y="55"/>
                      <a:pt x="305" y="57"/>
                      <a:pt x="297" y="56"/>
                    </a:cubicBezTo>
                    <a:cubicBezTo>
                      <a:pt x="301" y="55"/>
                      <a:pt x="301" y="55"/>
                      <a:pt x="301" y="55"/>
                    </a:cubicBezTo>
                    <a:cubicBezTo>
                      <a:pt x="300" y="54"/>
                      <a:pt x="296" y="55"/>
                      <a:pt x="293" y="55"/>
                    </a:cubicBezTo>
                    <a:cubicBezTo>
                      <a:pt x="295" y="56"/>
                      <a:pt x="295" y="56"/>
                      <a:pt x="295" y="56"/>
                    </a:cubicBezTo>
                    <a:cubicBezTo>
                      <a:pt x="288" y="57"/>
                      <a:pt x="278" y="58"/>
                      <a:pt x="270" y="58"/>
                    </a:cubicBezTo>
                    <a:cubicBezTo>
                      <a:pt x="266" y="56"/>
                      <a:pt x="264" y="57"/>
                      <a:pt x="260" y="55"/>
                    </a:cubicBezTo>
                    <a:cubicBezTo>
                      <a:pt x="260" y="55"/>
                      <a:pt x="260" y="55"/>
                      <a:pt x="261" y="54"/>
                    </a:cubicBezTo>
                    <a:cubicBezTo>
                      <a:pt x="251" y="54"/>
                      <a:pt x="251" y="54"/>
                      <a:pt x="251" y="54"/>
                    </a:cubicBezTo>
                    <a:cubicBezTo>
                      <a:pt x="250" y="55"/>
                      <a:pt x="250" y="55"/>
                      <a:pt x="250" y="55"/>
                    </a:cubicBezTo>
                    <a:cubicBezTo>
                      <a:pt x="231" y="52"/>
                      <a:pt x="214" y="51"/>
                      <a:pt x="194" y="51"/>
                    </a:cubicBezTo>
                    <a:cubicBezTo>
                      <a:pt x="188" y="52"/>
                      <a:pt x="182" y="50"/>
                      <a:pt x="176" y="49"/>
                    </a:cubicBezTo>
                    <a:cubicBezTo>
                      <a:pt x="175" y="49"/>
                      <a:pt x="175" y="49"/>
                      <a:pt x="175" y="49"/>
                    </a:cubicBezTo>
                    <a:cubicBezTo>
                      <a:pt x="177" y="47"/>
                      <a:pt x="177" y="47"/>
                      <a:pt x="177" y="47"/>
                    </a:cubicBezTo>
                    <a:cubicBezTo>
                      <a:pt x="226" y="47"/>
                      <a:pt x="273" y="53"/>
                      <a:pt x="323" y="47"/>
                    </a:cubicBezTo>
                    <a:cubicBezTo>
                      <a:pt x="353" y="44"/>
                      <a:pt x="353" y="44"/>
                      <a:pt x="353" y="44"/>
                    </a:cubicBezTo>
                    <a:cubicBezTo>
                      <a:pt x="353" y="43"/>
                      <a:pt x="353" y="43"/>
                      <a:pt x="353" y="43"/>
                    </a:cubicBezTo>
                    <a:cubicBezTo>
                      <a:pt x="367" y="41"/>
                      <a:pt x="381" y="40"/>
                      <a:pt x="395" y="37"/>
                    </a:cubicBezTo>
                    <a:cubicBezTo>
                      <a:pt x="396" y="36"/>
                      <a:pt x="398" y="36"/>
                      <a:pt x="399" y="36"/>
                    </a:cubicBezTo>
                    <a:cubicBezTo>
                      <a:pt x="399" y="33"/>
                      <a:pt x="402" y="35"/>
                      <a:pt x="403" y="34"/>
                    </a:cubicBezTo>
                    <a:cubicBezTo>
                      <a:pt x="401" y="32"/>
                      <a:pt x="401" y="32"/>
                      <a:pt x="401" y="32"/>
                    </a:cubicBezTo>
                    <a:cubicBezTo>
                      <a:pt x="356" y="33"/>
                      <a:pt x="309" y="41"/>
                      <a:pt x="264" y="42"/>
                    </a:cubicBezTo>
                    <a:cubicBezTo>
                      <a:pt x="264" y="44"/>
                      <a:pt x="266" y="42"/>
                      <a:pt x="267" y="43"/>
                    </a:cubicBezTo>
                    <a:cubicBezTo>
                      <a:pt x="276" y="42"/>
                      <a:pt x="284" y="42"/>
                      <a:pt x="294" y="42"/>
                    </a:cubicBezTo>
                    <a:cubicBezTo>
                      <a:pt x="297" y="40"/>
                      <a:pt x="302" y="42"/>
                      <a:pt x="305" y="42"/>
                    </a:cubicBezTo>
                    <a:cubicBezTo>
                      <a:pt x="326" y="41"/>
                      <a:pt x="347" y="38"/>
                      <a:pt x="367" y="38"/>
                    </a:cubicBezTo>
                    <a:cubicBezTo>
                      <a:pt x="368" y="38"/>
                      <a:pt x="368" y="38"/>
                      <a:pt x="368" y="38"/>
                    </a:cubicBezTo>
                    <a:cubicBezTo>
                      <a:pt x="352" y="40"/>
                      <a:pt x="352" y="40"/>
                      <a:pt x="352" y="40"/>
                    </a:cubicBezTo>
                    <a:cubicBezTo>
                      <a:pt x="352" y="41"/>
                      <a:pt x="352" y="41"/>
                      <a:pt x="352" y="41"/>
                    </a:cubicBezTo>
                    <a:cubicBezTo>
                      <a:pt x="326" y="43"/>
                      <a:pt x="300" y="48"/>
                      <a:pt x="273" y="47"/>
                    </a:cubicBezTo>
                    <a:cubicBezTo>
                      <a:pt x="267" y="45"/>
                      <a:pt x="261" y="47"/>
                      <a:pt x="255" y="47"/>
                    </a:cubicBezTo>
                    <a:cubicBezTo>
                      <a:pt x="247" y="46"/>
                      <a:pt x="239" y="46"/>
                      <a:pt x="232" y="44"/>
                    </a:cubicBezTo>
                    <a:cubicBezTo>
                      <a:pt x="232" y="44"/>
                      <a:pt x="232" y="43"/>
                      <a:pt x="233" y="43"/>
                    </a:cubicBezTo>
                    <a:cubicBezTo>
                      <a:pt x="242" y="42"/>
                      <a:pt x="252" y="44"/>
                      <a:pt x="262" y="43"/>
                    </a:cubicBezTo>
                    <a:cubicBezTo>
                      <a:pt x="262" y="43"/>
                      <a:pt x="262" y="43"/>
                      <a:pt x="262" y="43"/>
                    </a:cubicBezTo>
                    <a:cubicBezTo>
                      <a:pt x="256" y="42"/>
                      <a:pt x="248" y="42"/>
                      <a:pt x="242" y="40"/>
                    </a:cubicBezTo>
                    <a:cubicBezTo>
                      <a:pt x="251" y="39"/>
                      <a:pt x="251" y="39"/>
                      <a:pt x="251" y="39"/>
                    </a:cubicBezTo>
                    <a:cubicBezTo>
                      <a:pt x="322" y="35"/>
                      <a:pt x="322" y="35"/>
                      <a:pt x="322" y="35"/>
                    </a:cubicBezTo>
                    <a:cubicBezTo>
                      <a:pt x="346" y="32"/>
                      <a:pt x="369" y="32"/>
                      <a:pt x="392" y="29"/>
                    </a:cubicBezTo>
                    <a:cubicBezTo>
                      <a:pt x="388" y="27"/>
                      <a:pt x="383" y="29"/>
                      <a:pt x="379" y="28"/>
                    </a:cubicBezTo>
                    <a:cubicBezTo>
                      <a:pt x="401" y="26"/>
                      <a:pt x="401" y="26"/>
                      <a:pt x="401" y="26"/>
                    </a:cubicBezTo>
                    <a:cubicBezTo>
                      <a:pt x="401" y="24"/>
                      <a:pt x="403" y="25"/>
                      <a:pt x="404" y="24"/>
                    </a:cubicBezTo>
                    <a:cubicBezTo>
                      <a:pt x="389" y="25"/>
                      <a:pt x="389" y="25"/>
                      <a:pt x="389" y="25"/>
                    </a:cubicBezTo>
                    <a:cubicBezTo>
                      <a:pt x="386" y="21"/>
                      <a:pt x="382" y="24"/>
                      <a:pt x="378" y="23"/>
                    </a:cubicBezTo>
                    <a:cubicBezTo>
                      <a:pt x="372" y="23"/>
                      <a:pt x="365" y="22"/>
                      <a:pt x="359" y="25"/>
                    </a:cubicBezTo>
                    <a:cubicBezTo>
                      <a:pt x="388" y="24"/>
                      <a:pt x="388" y="24"/>
                      <a:pt x="388" y="24"/>
                    </a:cubicBezTo>
                    <a:cubicBezTo>
                      <a:pt x="372" y="26"/>
                      <a:pt x="372" y="26"/>
                      <a:pt x="372" y="26"/>
                    </a:cubicBezTo>
                    <a:cubicBezTo>
                      <a:pt x="371" y="27"/>
                      <a:pt x="371" y="27"/>
                      <a:pt x="371" y="27"/>
                    </a:cubicBezTo>
                    <a:cubicBezTo>
                      <a:pt x="355" y="28"/>
                      <a:pt x="339" y="30"/>
                      <a:pt x="323" y="31"/>
                    </a:cubicBezTo>
                    <a:cubicBezTo>
                      <a:pt x="325" y="30"/>
                      <a:pt x="325" y="30"/>
                      <a:pt x="325" y="30"/>
                    </a:cubicBezTo>
                    <a:cubicBezTo>
                      <a:pt x="310" y="31"/>
                      <a:pt x="295" y="31"/>
                      <a:pt x="281" y="30"/>
                    </a:cubicBezTo>
                    <a:cubicBezTo>
                      <a:pt x="281" y="28"/>
                      <a:pt x="282" y="28"/>
                      <a:pt x="283" y="28"/>
                    </a:cubicBezTo>
                    <a:cubicBezTo>
                      <a:pt x="288" y="27"/>
                      <a:pt x="288" y="27"/>
                      <a:pt x="288" y="27"/>
                    </a:cubicBezTo>
                    <a:cubicBezTo>
                      <a:pt x="287" y="25"/>
                      <a:pt x="284" y="27"/>
                      <a:pt x="282" y="26"/>
                    </a:cubicBezTo>
                    <a:cubicBezTo>
                      <a:pt x="290" y="25"/>
                      <a:pt x="299" y="24"/>
                      <a:pt x="307" y="26"/>
                    </a:cubicBezTo>
                    <a:cubicBezTo>
                      <a:pt x="317" y="23"/>
                      <a:pt x="327" y="27"/>
                      <a:pt x="336" y="23"/>
                    </a:cubicBezTo>
                    <a:cubicBezTo>
                      <a:pt x="344" y="25"/>
                      <a:pt x="352" y="20"/>
                      <a:pt x="360" y="23"/>
                    </a:cubicBezTo>
                    <a:cubicBezTo>
                      <a:pt x="361" y="21"/>
                      <a:pt x="365" y="23"/>
                      <a:pt x="366" y="20"/>
                    </a:cubicBezTo>
                    <a:cubicBezTo>
                      <a:pt x="379" y="19"/>
                      <a:pt x="392" y="19"/>
                      <a:pt x="404" y="20"/>
                    </a:cubicBezTo>
                    <a:cubicBezTo>
                      <a:pt x="404" y="19"/>
                      <a:pt x="404" y="18"/>
                      <a:pt x="405" y="18"/>
                    </a:cubicBezTo>
                    <a:cubicBezTo>
                      <a:pt x="406" y="18"/>
                      <a:pt x="406" y="18"/>
                      <a:pt x="406" y="18"/>
                    </a:cubicBezTo>
                    <a:cubicBezTo>
                      <a:pt x="404" y="12"/>
                      <a:pt x="398" y="16"/>
                      <a:pt x="394" y="13"/>
                    </a:cubicBezTo>
                    <a:cubicBezTo>
                      <a:pt x="404" y="13"/>
                      <a:pt x="404" y="13"/>
                      <a:pt x="404" y="13"/>
                    </a:cubicBezTo>
                    <a:cubicBezTo>
                      <a:pt x="401" y="9"/>
                      <a:pt x="396" y="12"/>
                      <a:pt x="392" y="9"/>
                    </a:cubicBezTo>
                    <a:cubicBezTo>
                      <a:pt x="373" y="7"/>
                      <a:pt x="353" y="9"/>
                      <a:pt x="335" y="11"/>
                    </a:cubicBezTo>
                    <a:cubicBezTo>
                      <a:pt x="336" y="12"/>
                      <a:pt x="339" y="11"/>
                      <a:pt x="340" y="14"/>
                    </a:cubicBezTo>
                    <a:cubicBezTo>
                      <a:pt x="308" y="17"/>
                      <a:pt x="308" y="17"/>
                      <a:pt x="308" y="17"/>
                    </a:cubicBezTo>
                    <a:cubicBezTo>
                      <a:pt x="304" y="15"/>
                      <a:pt x="300" y="15"/>
                      <a:pt x="297" y="16"/>
                    </a:cubicBezTo>
                    <a:cubicBezTo>
                      <a:pt x="298" y="16"/>
                      <a:pt x="298" y="17"/>
                      <a:pt x="299" y="17"/>
                    </a:cubicBezTo>
                    <a:cubicBezTo>
                      <a:pt x="256" y="19"/>
                      <a:pt x="256" y="19"/>
                      <a:pt x="256" y="19"/>
                    </a:cubicBezTo>
                    <a:cubicBezTo>
                      <a:pt x="159" y="14"/>
                      <a:pt x="159" y="14"/>
                      <a:pt x="159" y="14"/>
                    </a:cubicBezTo>
                    <a:cubicBezTo>
                      <a:pt x="140" y="12"/>
                      <a:pt x="120" y="13"/>
                      <a:pt x="101" y="10"/>
                    </a:cubicBezTo>
                    <a:cubicBezTo>
                      <a:pt x="104" y="9"/>
                      <a:pt x="107" y="6"/>
                      <a:pt x="110" y="7"/>
                    </a:cubicBezTo>
                    <a:cubicBezTo>
                      <a:pt x="132" y="8"/>
                      <a:pt x="132" y="8"/>
                      <a:pt x="132" y="8"/>
                    </a:cubicBezTo>
                    <a:cubicBezTo>
                      <a:pt x="130" y="6"/>
                      <a:pt x="130" y="6"/>
                      <a:pt x="130" y="6"/>
                    </a:cubicBezTo>
                    <a:cubicBezTo>
                      <a:pt x="107" y="4"/>
                      <a:pt x="86" y="4"/>
                      <a:pt x="63" y="4"/>
                    </a:cubicBezTo>
                    <a:cubicBezTo>
                      <a:pt x="52" y="4"/>
                      <a:pt x="39" y="0"/>
                      <a:pt x="31" y="9"/>
                    </a:cubicBezTo>
                    <a:cubicBezTo>
                      <a:pt x="22" y="11"/>
                      <a:pt x="13" y="13"/>
                      <a:pt x="6" y="21"/>
                    </a:cubicBezTo>
                    <a:cubicBezTo>
                      <a:pt x="3" y="21"/>
                      <a:pt x="3" y="21"/>
                      <a:pt x="3" y="21"/>
                    </a:cubicBezTo>
                    <a:cubicBezTo>
                      <a:pt x="3" y="22"/>
                      <a:pt x="4" y="22"/>
                      <a:pt x="4" y="23"/>
                    </a:cubicBezTo>
                    <a:cubicBezTo>
                      <a:pt x="4" y="24"/>
                      <a:pt x="3" y="24"/>
                      <a:pt x="3" y="25"/>
                    </a:cubicBezTo>
                    <a:cubicBezTo>
                      <a:pt x="6" y="26"/>
                      <a:pt x="9" y="21"/>
                      <a:pt x="13" y="22"/>
                    </a:cubicBezTo>
                    <a:cubicBezTo>
                      <a:pt x="11" y="23"/>
                      <a:pt x="13" y="26"/>
                      <a:pt x="13" y="28"/>
                    </a:cubicBezTo>
                    <a:cubicBezTo>
                      <a:pt x="10" y="29"/>
                      <a:pt x="5" y="25"/>
                      <a:pt x="3" y="30"/>
                    </a:cubicBezTo>
                    <a:cubicBezTo>
                      <a:pt x="3" y="30"/>
                      <a:pt x="3" y="30"/>
                      <a:pt x="3" y="30"/>
                    </a:cubicBezTo>
                    <a:cubicBezTo>
                      <a:pt x="3" y="31"/>
                      <a:pt x="2" y="31"/>
                      <a:pt x="2" y="32"/>
                    </a:cubicBezTo>
                    <a:cubicBezTo>
                      <a:pt x="2" y="32"/>
                      <a:pt x="2" y="32"/>
                      <a:pt x="2" y="32"/>
                    </a:cubicBezTo>
                    <a:cubicBezTo>
                      <a:pt x="2" y="33"/>
                      <a:pt x="2" y="33"/>
                      <a:pt x="2" y="33"/>
                    </a:cubicBezTo>
                    <a:cubicBezTo>
                      <a:pt x="3" y="35"/>
                      <a:pt x="6" y="33"/>
                      <a:pt x="7" y="34"/>
                    </a:cubicBezTo>
                    <a:cubicBezTo>
                      <a:pt x="7" y="33"/>
                      <a:pt x="7" y="33"/>
                      <a:pt x="7" y="33"/>
                    </a:cubicBezTo>
                    <a:cubicBezTo>
                      <a:pt x="9" y="30"/>
                      <a:pt x="13" y="32"/>
                      <a:pt x="15" y="29"/>
                    </a:cubicBezTo>
                    <a:cubicBezTo>
                      <a:pt x="15" y="30"/>
                      <a:pt x="17" y="32"/>
                      <a:pt x="15" y="33"/>
                    </a:cubicBezTo>
                    <a:cubicBezTo>
                      <a:pt x="14" y="33"/>
                      <a:pt x="13" y="32"/>
                      <a:pt x="12" y="33"/>
                    </a:cubicBezTo>
                    <a:cubicBezTo>
                      <a:pt x="14" y="33"/>
                      <a:pt x="15" y="36"/>
                      <a:pt x="14" y="37"/>
                    </a:cubicBezTo>
                    <a:cubicBezTo>
                      <a:pt x="12" y="41"/>
                      <a:pt x="12" y="41"/>
                      <a:pt x="12" y="41"/>
                    </a:cubicBezTo>
                    <a:cubicBezTo>
                      <a:pt x="12" y="42"/>
                      <a:pt x="14" y="43"/>
                      <a:pt x="15" y="45"/>
                    </a:cubicBezTo>
                    <a:cubicBezTo>
                      <a:pt x="13" y="46"/>
                      <a:pt x="10" y="46"/>
                      <a:pt x="9" y="45"/>
                    </a:cubicBezTo>
                    <a:cubicBezTo>
                      <a:pt x="7" y="42"/>
                      <a:pt x="6" y="45"/>
                      <a:pt x="4" y="45"/>
                    </a:cubicBezTo>
                    <a:cubicBezTo>
                      <a:pt x="3" y="45"/>
                      <a:pt x="4" y="47"/>
                      <a:pt x="3" y="47"/>
                    </a:cubicBezTo>
                    <a:cubicBezTo>
                      <a:pt x="2" y="47"/>
                      <a:pt x="2" y="47"/>
                      <a:pt x="2" y="47"/>
                    </a:cubicBezTo>
                    <a:cubicBezTo>
                      <a:pt x="4" y="48"/>
                      <a:pt x="4" y="48"/>
                      <a:pt x="4" y="48"/>
                    </a:cubicBezTo>
                    <a:cubicBezTo>
                      <a:pt x="3" y="49"/>
                      <a:pt x="3" y="49"/>
                      <a:pt x="2" y="49"/>
                    </a:cubicBezTo>
                    <a:cubicBezTo>
                      <a:pt x="3" y="52"/>
                      <a:pt x="7" y="49"/>
                      <a:pt x="7" y="52"/>
                    </a:cubicBezTo>
                    <a:cubicBezTo>
                      <a:pt x="6" y="53"/>
                      <a:pt x="3" y="53"/>
                      <a:pt x="4" y="56"/>
                    </a:cubicBezTo>
                    <a:cubicBezTo>
                      <a:pt x="3" y="56"/>
                      <a:pt x="3" y="56"/>
                      <a:pt x="3" y="56"/>
                    </a:cubicBezTo>
                    <a:cubicBezTo>
                      <a:pt x="4" y="57"/>
                      <a:pt x="4" y="57"/>
                      <a:pt x="4" y="57"/>
                    </a:cubicBezTo>
                    <a:cubicBezTo>
                      <a:pt x="5" y="57"/>
                      <a:pt x="5" y="57"/>
                      <a:pt x="5" y="57"/>
                    </a:cubicBezTo>
                    <a:cubicBezTo>
                      <a:pt x="6" y="59"/>
                      <a:pt x="3" y="60"/>
                      <a:pt x="2" y="62"/>
                    </a:cubicBezTo>
                    <a:cubicBezTo>
                      <a:pt x="5" y="67"/>
                      <a:pt x="9" y="61"/>
                      <a:pt x="13" y="63"/>
                    </a:cubicBezTo>
                    <a:cubicBezTo>
                      <a:pt x="13" y="66"/>
                      <a:pt x="10" y="66"/>
                      <a:pt x="9" y="65"/>
                    </a:cubicBezTo>
                    <a:cubicBezTo>
                      <a:pt x="6" y="63"/>
                      <a:pt x="4" y="68"/>
                      <a:pt x="2" y="70"/>
                    </a:cubicBezTo>
                    <a:cubicBezTo>
                      <a:pt x="3" y="70"/>
                      <a:pt x="3" y="70"/>
                      <a:pt x="4" y="71"/>
                    </a:cubicBezTo>
                    <a:cubicBezTo>
                      <a:pt x="4" y="73"/>
                      <a:pt x="2" y="71"/>
                      <a:pt x="1" y="72"/>
                    </a:cubicBezTo>
                    <a:cubicBezTo>
                      <a:pt x="3" y="74"/>
                      <a:pt x="3" y="74"/>
                      <a:pt x="3" y="74"/>
                    </a:cubicBezTo>
                    <a:cubicBezTo>
                      <a:pt x="3" y="74"/>
                      <a:pt x="2" y="74"/>
                      <a:pt x="2" y="75"/>
                    </a:cubicBezTo>
                    <a:cubicBezTo>
                      <a:pt x="5" y="78"/>
                      <a:pt x="9" y="75"/>
                      <a:pt x="11" y="77"/>
                    </a:cubicBezTo>
                    <a:cubicBezTo>
                      <a:pt x="8" y="78"/>
                      <a:pt x="5" y="77"/>
                      <a:pt x="4" y="80"/>
                    </a:cubicBezTo>
                    <a:cubicBezTo>
                      <a:pt x="4" y="81"/>
                      <a:pt x="5" y="80"/>
                      <a:pt x="5" y="81"/>
                    </a:cubicBezTo>
                    <a:cubicBezTo>
                      <a:pt x="4" y="82"/>
                      <a:pt x="3" y="82"/>
                      <a:pt x="2" y="82"/>
                    </a:cubicBezTo>
                    <a:cubicBezTo>
                      <a:pt x="1" y="86"/>
                      <a:pt x="5" y="85"/>
                      <a:pt x="7" y="86"/>
                    </a:cubicBezTo>
                    <a:cubicBezTo>
                      <a:pt x="7" y="86"/>
                      <a:pt x="7" y="86"/>
                      <a:pt x="8" y="86"/>
                    </a:cubicBezTo>
                    <a:cubicBezTo>
                      <a:pt x="5" y="87"/>
                      <a:pt x="4" y="89"/>
                      <a:pt x="2" y="90"/>
                    </a:cubicBezTo>
                    <a:cubicBezTo>
                      <a:pt x="2" y="93"/>
                      <a:pt x="5" y="91"/>
                      <a:pt x="6" y="93"/>
                    </a:cubicBezTo>
                    <a:cubicBezTo>
                      <a:pt x="4" y="93"/>
                      <a:pt x="3" y="94"/>
                      <a:pt x="2" y="94"/>
                    </a:cubicBezTo>
                    <a:cubicBezTo>
                      <a:pt x="4" y="95"/>
                      <a:pt x="3" y="97"/>
                      <a:pt x="3" y="98"/>
                    </a:cubicBezTo>
                    <a:cubicBezTo>
                      <a:pt x="2" y="98"/>
                      <a:pt x="2" y="99"/>
                      <a:pt x="2" y="99"/>
                    </a:cubicBezTo>
                    <a:cubicBezTo>
                      <a:pt x="4" y="100"/>
                      <a:pt x="4" y="100"/>
                      <a:pt x="4" y="100"/>
                    </a:cubicBezTo>
                    <a:cubicBezTo>
                      <a:pt x="0" y="100"/>
                      <a:pt x="4" y="104"/>
                      <a:pt x="2" y="106"/>
                    </a:cubicBezTo>
                    <a:cubicBezTo>
                      <a:pt x="1" y="107"/>
                      <a:pt x="3" y="107"/>
                      <a:pt x="3" y="108"/>
                    </a:cubicBezTo>
                    <a:cubicBezTo>
                      <a:pt x="1" y="110"/>
                      <a:pt x="4" y="109"/>
                      <a:pt x="5" y="112"/>
                    </a:cubicBezTo>
                    <a:cubicBezTo>
                      <a:pt x="1" y="113"/>
                      <a:pt x="1" y="113"/>
                      <a:pt x="1" y="113"/>
                    </a:cubicBezTo>
                    <a:cubicBezTo>
                      <a:pt x="4" y="115"/>
                      <a:pt x="4" y="115"/>
                      <a:pt x="4" y="115"/>
                    </a:cubicBezTo>
                    <a:cubicBezTo>
                      <a:pt x="3" y="117"/>
                      <a:pt x="3" y="117"/>
                      <a:pt x="3" y="117"/>
                    </a:cubicBezTo>
                    <a:cubicBezTo>
                      <a:pt x="4" y="119"/>
                      <a:pt x="2" y="119"/>
                      <a:pt x="3" y="120"/>
                    </a:cubicBezTo>
                    <a:close/>
                    <a:moveTo>
                      <a:pt x="339" y="16"/>
                    </a:moveTo>
                    <a:cubicBezTo>
                      <a:pt x="350" y="14"/>
                      <a:pt x="362" y="14"/>
                      <a:pt x="374" y="14"/>
                    </a:cubicBezTo>
                    <a:cubicBezTo>
                      <a:pt x="380" y="13"/>
                      <a:pt x="386" y="13"/>
                      <a:pt x="391" y="13"/>
                    </a:cubicBezTo>
                    <a:cubicBezTo>
                      <a:pt x="386" y="14"/>
                      <a:pt x="380" y="14"/>
                      <a:pt x="374" y="14"/>
                    </a:cubicBezTo>
                    <a:cubicBezTo>
                      <a:pt x="362" y="15"/>
                      <a:pt x="350" y="17"/>
                      <a:pt x="339" y="16"/>
                    </a:cubicBezTo>
                    <a:close/>
                    <a:moveTo>
                      <a:pt x="164" y="50"/>
                    </a:moveTo>
                    <a:cubicBezTo>
                      <a:pt x="155" y="49"/>
                      <a:pt x="155" y="49"/>
                      <a:pt x="155" y="49"/>
                    </a:cubicBezTo>
                    <a:cubicBezTo>
                      <a:pt x="155" y="48"/>
                      <a:pt x="155" y="48"/>
                      <a:pt x="155" y="48"/>
                    </a:cubicBezTo>
                    <a:cubicBezTo>
                      <a:pt x="158" y="45"/>
                      <a:pt x="161" y="49"/>
                      <a:pt x="164" y="50"/>
                    </a:cubicBezTo>
                    <a:close/>
                    <a:moveTo>
                      <a:pt x="277" y="22"/>
                    </a:moveTo>
                    <a:cubicBezTo>
                      <a:pt x="264" y="23"/>
                      <a:pt x="251" y="24"/>
                      <a:pt x="238" y="22"/>
                    </a:cubicBezTo>
                    <a:cubicBezTo>
                      <a:pt x="251" y="22"/>
                      <a:pt x="264" y="21"/>
                      <a:pt x="277" y="22"/>
                    </a:cubicBezTo>
                    <a:close/>
                    <a:moveTo>
                      <a:pt x="265" y="30"/>
                    </a:moveTo>
                    <a:cubicBezTo>
                      <a:pt x="268" y="30"/>
                      <a:pt x="271" y="30"/>
                      <a:pt x="273" y="30"/>
                    </a:cubicBezTo>
                    <a:cubicBezTo>
                      <a:pt x="270" y="31"/>
                      <a:pt x="268" y="30"/>
                      <a:pt x="265" y="30"/>
                    </a:cubicBezTo>
                    <a:cubicBezTo>
                      <a:pt x="260" y="30"/>
                      <a:pt x="255" y="31"/>
                      <a:pt x="250" y="30"/>
                    </a:cubicBezTo>
                    <a:cubicBezTo>
                      <a:pt x="249" y="29"/>
                      <a:pt x="249" y="29"/>
                      <a:pt x="249" y="29"/>
                    </a:cubicBezTo>
                    <a:cubicBezTo>
                      <a:pt x="255" y="28"/>
                      <a:pt x="260" y="29"/>
                      <a:pt x="265" y="30"/>
                    </a:cubicBezTo>
                    <a:close/>
                    <a:moveTo>
                      <a:pt x="259" y="37"/>
                    </a:moveTo>
                    <a:cubicBezTo>
                      <a:pt x="261" y="36"/>
                      <a:pt x="264" y="36"/>
                      <a:pt x="266" y="37"/>
                    </a:cubicBezTo>
                    <a:lnTo>
                      <a:pt x="259" y="37"/>
                    </a:lnTo>
                    <a:close/>
                    <a:moveTo>
                      <a:pt x="242" y="37"/>
                    </a:moveTo>
                    <a:cubicBezTo>
                      <a:pt x="245" y="36"/>
                      <a:pt x="248" y="36"/>
                      <a:pt x="251" y="37"/>
                    </a:cubicBezTo>
                    <a:lnTo>
                      <a:pt x="242" y="37"/>
                    </a:lnTo>
                    <a:close/>
                    <a:moveTo>
                      <a:pt x="219" y="32"/>
                    </a:moveTo>
                    <a:cubicBezTo>
                      <a:pt x="232" y="34"/>
                      <a:pt x="246" y="33"/>
                      <a:pt x="260" y="34"/>
                    </a:cubicBezTo>
                    <a:cubicBezTo>
                      <a:pt x="305" y="32"/>
                      <a:pt x="305" y="32"/>
                      <a:pt x="305" y="32"/>
                    </a:cubicBezTo>
                    <a:cubicBezTo>
                      <a:pt x="279" y="34"/>
                      <a:pt x="246" y="36"/>
                      <a:pt x="219" y="32"/>
                    </a:cubicBezTo>
                    <a:close/>
                    <a:moveTo>
                      <a:pt x="194" y="31"/>
                    </a:moveTo>
                    <a:cubicBezTo>
                      <a:pt x="193" y="31"/>
                      <a:pt x="193" y="31"/>
                      <a:pt x="192" y="31"/>
                    </a:cubicBezTo>
                    <a:cubicBezTo>
                      <a:pt x="193" y="31"/>
                      <a:pt x="194" y="31"/>
                      <a:pt x="194" y="31"/>
                    </a:cubicBezTo>
                    <a:cubicBezTo>
                      <a:pt x="199" y="31"/>
                      <a:pt x="203" y="31"/>
                      <a:pt x="207" y="32"/>
                    </a:cubicBezTo>
                    <a:cubicBezTo>
                      <a:pt x="208" y="34"/>
                      <a:pt x="210" y="34"/>
                      <a:pt x="212" y="35"/>
                    </a:cubicBezTo>
                    <a:cubicBezTo>
                      <a:pt x="209" y="35"/>
                      <a:pt x="205" y="35"/>
                      <a:pt x="202" y="34"/>
                    </a:cubicBezTo>
                    <a:cubicBezTo>
                      <a:pt x="199" y="32"/>
                      <a:pt x="197" y="31"/>
                      <a:pt x="194" y="31"/>
                    </a:cubicBezTo>
                    <a:close/>
                    <a:moveTo>
                      <a:pt x="237" y="80"/>
                    </a:moveTo>
                    <a:cubicBezTo>
                      <a:pt x="306" y="76"/>
                      <a:pt x="306" y="76"/>
                      <a:pt x="306" y="76"/>
                    </a:cubicBezTo>
                    <a:cubicBezTo>
                      <a:pt x="308" y="76"/>
                      <a:pt x="310" y="76"/>
                      <a:pt x="312" y="76"/>
                    </a:cubicBezTo>
                    <a:cubicBezTo>
                      <a:pt x="306" y="76"/>
                      <a:pt x="306" y="76"/>
                      <a:pt x="306" y="76"/>
                    </a:cubicBezTo>
                    <a:cubicBezTo>
                      <a:pt x="280" y="78"/>
                      <a:pt x="257" y="81"/>
                      <a:pt x="231" y="79"/>
                    </a:cubicBezTo>
                    <a:cubicBezTo>
                      <a:pt x="233" y="79"/>
                      <a:pt x="236" y="79"/>
                      <a:pt x="237" y="80"/>
                    </a:cubicBezTo>
                    <a:close/>
                    <a:moveTo>
                      <a:pt x="256" y="62"/>
                    </a:moveTo>
                    <a:cubicBezTo>
                      <a:pt x="254" y="62"/>
                      <a:pt x="252" y="62"/>
                      <a:pt x="250" y="62"/>
                    </a:cubicBezTo>
                    <a:cubicBezTo>
                      <a:pt x="246" y="62"/>
                      <a:pt x="241" y="62"/>
                      <a:pt x="237" y="62"/>
                    </a:cubicBezTo>
                    <a:cubicBezTo>
                      <a:pt x="242" y="61"/>
                      <a:pt x="246" y="61"/>
                      <a:pt x="250" y="62"/>
                    </a:cubicBezTo>
                    <a:cubicBezTo>
                      <a:pt x="252" y="61"/>
                      <a:pt x="254" y="61"/>
                      <a:pt x="256" y="62"/>
                    </a:cubicBezTo>
                    <a:close/>
                    <a:moveTo>
                      <a:pt x="319" y="59"/>
                    </a:moveTo>
                    <a:cubicBezTo>
                      <a:pt x="310" y="60"/>
                      <a:pt x="310" y="60"/>
                      <a:pt x="310" y="60"/>
                    </a:cubicBezTo>
                    <a:cubicBezTo>
                      <a:pt x="302" y="63"/>
                      <a:pt x="293" y="62"/>
                      <a:pt x="285" y="62"/>
                    </a:cubicBezTo>
                    <a:cubicBezTo>
                      <a:pt x="280" y="62"/>
                      <a:pt x="280" y="62"/>
                      <a:pt x="280" y="62"/>
                    </a:cubicBezTo>
                    <a:cubicBezTo>
                      <a:pt x="319" y="59"/>
                      <a:pt x="319" y="59"/>
                      <a:pt x="319" y="59"/>
                    </a:cubicBezTo>
                    <a:close/>
                    <a:moveTo>
                      <a:pt x="362" y="58"/>
                    </a:moveTo>
                    <a:cubicBezTo>
                      <a:pt x="320" y="61"/>
                      <a:pt x="320" y="61"/>
                      <a:pt x="320" y="61"/>
                    </a:cubicBezTo>
                    <a:cubicBezTo>
                      <a:pt x="330" y="60"/>
                      <a:pt x="330" y="60"/>
                      <a:pt x="330" y="60"/>
                    </a:cubicBezTo>
                    <a:cubicBezTo>
                      <a:pt x="331" y="59"/>
                      <a:pt x="332" y="58"/>
                      <a:pt x="333" y="58"/>
                    </a:cubicBezTo>
                    <a:cubicBezTo>
                      <a:pt x="343" y="60"/>
                      <a:pt x="352" y="58"/>
                      <a:pt x="362" y="58"/>
                    </a:cubicBezTo>
                    <a:close/>
                    <a:moveTo>
                      <a:pt x="365" y="48"/>
                    </a:moveTo>
                    <a:cubicBezTo>
                      <a:pt x="349" y="49"/>
                      <a:pt x="349" y="49"/>
                      <a:pt x="349" y="49"/>
                    </a:cubicBezTo>
                    <a:cubicBezTo>
                      <a:pt x="346" y="49"/>
                      <a:pt x="342" y="50"/>
                      <a:pt x="339" y="50"/>
                    </a:cubicBezTo>
                    <a:cubicBezTo>
                      <a:pt x="349" y="49"/>
                      <a:pt x="349" y="49"/>
                      <a:pt x="349" y="49"/>
                    </a:cubicBezTo>
                    <a:cubicBezTo>
                      <a:pt x="354" y="48"/>
                      <a:pt x="360" y="48"/>
                      <a:pt x="365" y="48"/>
                    </a:cubicBezTo>
                    <a:close/>
                    <a:moveTo>
                      <a:pt x="328" y="74"/>
                    </a:moveTo>
                    <a:cubicBezTo>
                      <a:pt x="365" y="71"/>
                      <a:pt x="365" y="71"/>
                      <a:pt x="365" y="71"/>
                    </a:cubicBezTo>
                    <a:cubicBezTo>
                      <a:pt x="369" y="72"/>
                      <a:pt x="369" y="72"/>
                      <a:pt x="369" y="72"/>
                    </a:cubicBezTo>
                    <a:cubicBezTo>
                      <a:pt x="356" y="72"/>
                      <a:pt x="342" y="74"/>
                      <a:pt x="328" y="74"/>
                    </a:cubicBezTo>
                    <a:close/>
                    <a:moveTo>
                      <a:pt x="265" y="74"/>
                    </a:moveTo>
                    <a:cubicBezTo>
                      <a:pt x="266" y="72"/>
                      <a:pt x="266" y="72"/>
                      <a:pt x="266" y="72"/>
                    </a:cubicBezTo>
                    <a:cubicBezTo>
                      <a:pt x="261" y="71"/>
                      <a:pt x="261" y="71"/>
                      <a:pt x="261" y="71"/>
                    </a:cubicBezTo>
                    <a:cubicBezTo>
                      <a:pt x="271" y="70"/>
                      <a:pt x="271" y="70"/>
                      <a:pt x="271" y="70"/>
                    </a:cubicBezTo>
                    <a:cubicBezTo>
                      <a:pt x="336" y="66"/>
                      <a:pt x="336" y="66"/>
                      <a:pt x="336" y="66"/>
                    </a:cubicBezTo>
                    <a:cubicBezTo>
                      <a:pt x="335" y="67"/>
                      <a:pt x="333" y="65"/>
                      <a:pt x="332" y="67"/>
                    </a:cubicBezTo>
                    <a:cubicBezTo>
                      <a:pt x="348" y="67"/>
                      <a:pt x="363" y="65"/>
                      <a:pt x="378" y="64"/>
                    </a:cubicBezTo>
                    <a:cubicBezTo>
                      <a:pt x="340" y="67"/>
                      <a:pt x="303" y="73"/>
                      <a:pt x="265" y="74"/>
                    </a:cubicBezTo>
                    <a:close/>
                    <a:moveTo>
                      <a:pt x="322" y="85"/>
                    </a:moveTo>
                    <a:cubicBezTo>
                      <a:pt x="275" y="88"/>
                      <a:pt x="275" y="88"/>
                      <a:pt x="275" y="88"/>
                    </a:cubicBezTo>
                    <a:cubicBezTo>
                      <a:pt x="297" y="87"/>
                      <a:pt x="320" y="84"/>
                      <a:pt x="341" y="83"/>
                    </a:cubicBezTo>
                    <a:cubicBezTo>
                      <a:pt x="333" y="84"/>
                      <a:pt x="333" y="84"/>
                      <a:pt x="333" y="84"/>
                    </a:cubicBezTo>
                    <a:cubicBezTo>
                      <a:pt x="329" y="84"/>
                      <a:pt x="325" y="83"/>
                      <a:pt x="322" y="85"/>
                    </a:cubicBezTo>
                    <a:close/>
                    <a:moveTo>
                      <a:pt x="331" y="92"/>
                    </a:moveTo>
                    <a:cubicBezTo>
                      <a:pt x="307" y="95"/>
                      <a:pt x="307" y="95"/>
                      <a:pt x="307" y="95"/>
                    </a:cubicBezTo>
                    <a:cubicBezTo>
                      <a:pt x="307" y="94"/>
                      <a:pt x="307" y="94"/>
                      <a:pt x="307" y="94"/>
                    </a:cubicBezTo>
                    <a:cubicBezTo>
                      <a:pt x="308" y="94"/>
                      <a:pt x="308" y="94"/>
                      <a:pt x="308" y="94"/>
                    </a:cubicBezTo>
                    <a:cubicBezTo>
                      <a:pt x="331" y="92"/>
                      <a:pt x="331" y="92"/>
                      <a:pt x="331" y="92"/>
                    </a:cubicBezTo>
                    <a:close/>
                    <a:moveTo>
                      <a:pt x="279" y="101"/>
                    </a:moveTo>
                    <a:cubicBezTo>
                      <a:pt x="273" y="101"/>
                      <a:pt x="267" y="101"/>
                      <a:pt x="261" y="101"/>
                    </a:cubicBezTo>
                    <a:cubicBezTo>
                      <a:pt x="243" y="102"/>
                      <a:pt x="243" y="102"/>
                      <a:pt x="243" y="102"/>
                    </a:cubicBezTo>
                    <a:cubicBezTo>
                      <a:pt x="235" y="101"/>
                      <a:pt x="227" y="103"/>
                      <a:pt x="221" y="100"/>
                    </a:cubicBezTo>
                    <a:cubicBezTo>
                      <a:pt x="233" y="102"/>
                      <a:pt x="246" y="100"/>
                      <a:pt x="258" y="101"/>
                    </a:cubicBezTo>
                    <a:cubicBezTo>
                      <a:pt x="259" y="101"/>
                      <a:pt x="260" y="101"/>
                      <a:pt x="261" y="101"/>
                    </a:cubicBezTo>
                    <a:cubicBezTo>
                      <a:pt x="279" y="101"/>
                      <a:pt x="279" y="101"/>
                      <a:pt x="279" y="101"/>
                    </a:cubicBezTo>
                    <a:cubicBezTo>
                      <a:pt x="288" y="100"/>
                      <a:pt x="297" y="99"/>
                      <a:pt x="306" y="99"/>
                    </a:cubicBezTo>
                    <a:lnTo>
                      <a:pt x="279" y="101"/>
                    </a:lnTo>
                    <a:close/>
                    <a:moveTo>
                      <a:pt x="226" y="131"/>
                    </a:moveTo>
                    <a:cubicBezTo>
                      <a:pt x="229" y="131"/>
                      <a:pt x="229" y="131"/>
                      <a:pt x="229" y="131"/>
                    </a:cubicBezTo>
                    <a:cubicBezTo>
                      <a:pt x="254" y="132"/>
                      <a:pt x="254" y="132"/>
                      <a:pt x="254" y="132"/>
                    </a:cubicBezTo>
                    <a:lnTo>
                      <a:pt x="226" y="131"/>
                    </a:lnTo>
                    <a:close/>
                    <a:moveTo>
                      <a:pt x="322" y="128"/>
                    </a:moveTo>
                    <a:cubicBezTo>
                      <a:pt x="322" y="128"/>
                      <a:pt x="321" y="128"/>
                      <a:pt x="321" y="128"/>
                    </a:cubicBezTo>
                    <a:cubicBezTo>
                      <a:pt x="319" y="129"/>
                      <a:pt x="318" y="129"/>
                      <a:pt x="317" y="130"/>
                    </a:cubicBezTo>
                    <a:cubicBezTo>
                      <a:pt x="317" y="131"/>
                      <a:pt x="317" y="131"/>
                      <a:pt x="317" y="131"/>
                    </a:cubicBezTo>
                    <a:cubicBezTo>
                      <a:pt x="296" y="132"/>
                      <a:pt x="277" y="132"/>
                      <a:pt x="256" y="133"/>
                    </a:cubicBezTo>
                    <a:cubicBezTo>
                      <a:pt x="275" y="130"/>
                      <a:pt x="299" y="131"/>
                      <a:pt x="321" y="128"/>
                    </a:cubicBezTo>
                    <a:cubicBezTo>
                      <a:pt x="321" y="128"/>
                      <a:pt x="322" y="128"/>
                      <a:pt x="322" y="128"/>
                    </a:cubicBezTo>
                    <a:close/>
                    <a:moveTo>
                      <a:pt x="385" y="124"/>
                    </a:moveTo>
                    <a:cubicBezTo>
                      <a:pt x="382" y="125"/>
                      <a:pt x="378" y="126"/>
                      <a:pt x="375" y="126"/>
                    </a:cubicBezTo>
                    <a:cubicBezTo>
                      <a:pt x="369" y="127"/>
                      <a:pt x="362" y="128"/>
                      <a:pt x="357" y="128"/>
                    </a:cubicBezTo>
                    <a:cubicBezTo>
                      <a:pt x="363" y="127"/>
                      <a:pt x="369" y="127"/>
                      <a:pt x="375" y="126"/>
                    </a:cubicBezTo>
                    <a:cubicBezTo>
                      <a:pt x="378" y="125"/>
                      <a:pt x="382" y="125"/>
                      <a:pt x="385" y="124"/>
                    </a:cubicBezTo>
                    <a:close/>
                    <a:moveTo>
                      <a:pt x="347" y="133"/>
                    </a:moveTo>
                    <a:cubicBezTo>
                      <a:pt x="337" y="134"/>
                      <a:pt x="327" y="135"/>
                      <a:pt x="318" y="136"/>
                    </a:cubicBezTo>
                    <a:cubicBezTo>
                      <a:pt x="327" y="134"/>
                      <a:pt x="337" y="134"/>
                      <a:pt x="347" y="133"/>
                    </a:cubicBezTo>
                    <a:cubicBezTo>
                      <a:pt x="352" y="132"/>
                      <a:pt x="357" y="132"/>
                      <a:pt x="362" y="132"/>
                    </a:cubicBezTo>
                    <a:cubicBezTo>
                      <a:pt x="357" y="132"/>
                      <a:pt x="352" y="132"/>
                      <a:pt x="347" y="133"/>
                    </a:cubicBezTo>
                    <a:close/>
                    <a:moveTo>
                      <a:pt x="289" y="143"/>
                    </a:moveTo>
                    <a:cubicBezTo>
                      <a:pt x="290" y="143"/>
                      <a:pt x="290" y="143"/>
                      <a:pt x="290" y="143"/>
                    </a:cubicBezTo>
                    <a:cubicBezTo>
                      <a:pt x="290" y="143"/>
                      <a:pt x="291" y="142"/>
                      <a:pt x="291" y="143"/>
                    </a:cubicBezTo>
                    <a:cubicBezTo>
                      <a:pt x="290" y="143"/>
                      <a:pt x="290" y="143"/>
                      <a:pt x="290" y="143"/>
                    </a:cubicBezTo>
                    <a:cubicBezTo>
                      <a:pt x="289" y="143"/>
                      <a:pt x="289" y="143"/>
                      <a:pt x="289" y="143"/>
                    </a:cubicBezTo>
                    <a:close/>
                    <a:moveTo>
                      <a:pt x="112" y="131"/>
                    </a:moveTo>
                    <a:cubicBezTo>
                      <a:pt x="119" y="129"/>
                      <a:pt x="126" y="131"/>
                      <a:pt x="133" y="130"/>
                    </a:cubicBezTo>
                    <a:cubicBezTo>
                      <a:pt x="132" y="131"/>
                      <a:pt x="132" y="131"/>
                      <a:pt x="132" y="131"/>
                    </a:cubicBezTo>
                    <a:cubicBezTo>
                      <a:pt x="133" y="132"/>
                      <a:pt x="133" y="132"/>
                      <a:pt x="133" y="132"/>
                    </a:cubicBezTo>
                    <a:cubicBezTo>
                      <a:pt x="142" y="131"/>
                      <a:pt x="142" y="131"/>
                      <a:pt x="142" y="131"/>
                    </a:cubicBezTo>
                    <a:cubicBezTo>
                      <a:pt x="142" y="131"/>
                      <a:pt x="142" y="131"/>
                      <a:pt x="142" y="131"/>
                    </a:cubicBezTo>
                    <a:cubicBezTo>
                      <a:pt x="143" y="131"/>
                      <a:pt x="143" y="131"/>
                      <a:pt x="143" y="131"/>
                    </a:cubicBezTo>
                    <a:cubicBezTo>
                      <a:pt x="143" y="131"/>
                      <a:pt x="143" y="131"/>
                      <a:pt x="143" y="131"/>
                    </a:cubicBezTo>
                    <a:cubicBezTo>
                      <a:pt x="144" y="132"/>
                      <a:pt x="144" y="132"/>
                      <a:pt x="144" y="132"/>
                    </a:cubicBezTo>
                    <a:cubicBezTo>
                      <a:pt x="152" y="132"/>
                      <a:pt x="161" y="133"/>
                      <a:pt x="168" y="132"/>
                    </a:cubicBezTo>
                    <a:cubicBezTo>
                      <a:pt x="172" y="131"/>
                      <a:pt x="174" y="133"/>
                      <a:pt x="177" y="133"/>
                    </a:cubicBezTo>
                    <a:cubicBezTo>
                      <a:pt x="207" y="135"/>
                      <a:pt x="241" y="137"/>
                      <a:pt x="274" y="138"/>
                    </a:cubicBezTo>
                    <a:cubicBezTo>
                      <a:pt x="275" y="137"/>
                      <a:pt x="275" y="137"/>
                      <a:pt x="275" y="137"/>
                    </a:cubicBezTo>
                    <a:cubicBezTo>
                      <a:pt x="276" y="139"/>
                      <a:pt x="277" y="138"/>
                      <a:pt x="279" y="138"/>
                    </a:cubicBezTo>
                    <a:cubicBezTo>
                      <a:pt x="279" y="139"/>
                      <a:pt x="279" y="139"/>
                      <a:pt x="279" y="139"/>
                    </a:cubicBezTo>
                    <a:cubicBezTo>
                      <a:pt x="279" y="140"/>
                      <a:pt x="279" y="140"/>
                      <a:pt x="279" y="140"/>
                    </a:cubicBezTo>
                    <a:cubicBezTo>
                      <a:pt x="281" y="140"/>
                      <a:pt x="283" y="140"/>
                      <a:pt x="284" y="138"/>
                    </a:cubicBezTo>
                    <a:cubicBezTo>
                      <a:pt x="303" y="138"/>
                      <a:pt x="303" y="138"/>
                      <a:pt x="303" y="138"/>
                    </a:cubicBezTo>
                    <a:cubicBezTo>
                      <a:pt x="261" y="144"/>
                      <a:pt x="218" y="137"/>
                      <a:pt x="176" y="136"/>
                    </a:cubicBezTo>
                    <a:cubicBezTo>
                      <a:pt x="176" y="135"/>
                      <a:pt x="176" y="135"/>
                      <a:pt x="176" y="135"/>
                    </a:cubicBezTo>
                    <a:cubicBezTo>
                      <a:pt x="175" y="135"/>
                      <a:pt x="174" y="133"/>
                      <a:pt x="173" y="135"/>
                    </a:cubicBezTo>
                    <a:cubicBezTo>
                      <a:pt x="174" y="136"/>
                      <a:pt x="174" y="136"/>
                      <a:pt x="174" y="136"/>
                    </a:cubicBezTo>
                    <a:cubicBezTo>
                      <a:pt x="167" y="136"/>
                      <a:pt x="160" y="135"/>
                      <a:pt x="154" y="134"/>
                    </a:cubicBezTo>
                    <a:cubicBezTo>
                      <a:pt x="155" y="134"/>
                      <a:pt x="156" y="135"/>
                      <a:pt x="156" y="134"/>
                    </a:cubicBezTo>
                    <a:cubicBezTo>
                      <a:pt x="155" y="132"/>
                      <a:pt x="151" y="133"/>
                      <a:pt x="149" y="133"/>
                    </a:cubicBezTo>
                    <a:cubicBezTo>
                      <a:pt x="149" y="134"/>
                      <a:pt x="149" y="134"/>
                      <a:pt x="149" y="134"/>
                    </a:cubicBezTo>
                    <a:cubicBezTo>
                      <a:pt x="149" y="134"/>
                      <a:pt x="150" y="134"/>
                      <a:pt x="150" y="135"/>
                    </a:cubicBezTo>
                    <a:cubicBezTo>
                      <a:pt x="150" y="135"/>
                      <a:pt x="150" y="135"/>
                      <a:pt x="150" y="135"/>
                    </a:cubicBezTo>
                    <a:cubicBezTo>
                      <a:pt x="150" y="135"/>
                      <a:pt x="150" y="135"/>
                      <a:pt x="150" y="135"/>
                    </a:cubicBezTo>
                    <a:cubicBezTo>
                      <a:pt x="143" y="135"/>
                      <a:pt x="138" y="133"/>
                      <a:pt x="131" y="133"/>
                    </a:cubicBezTo>
                    <a:cubicBezTo>
                      <a:pt x="126" y="130"/>
                      <a:pt x="117" y="132"/>
                      <a:pt x="112" y="131"/>
                    </a:cubicBezTo>
                    <a:close/>
                    <a:moveTo>
                      <a:pt x="10" y="82"/>
                    </a:moveTo>
                    <a:cubicBezTo>
                      <a:pt x="7" y="82"/>
                      <a:pt x="7" y="82"/>
                      <a:pt x="7" y="82"/>
                    </a:cubicBezTo>
                    <a:cubicBezTo>
                      <a:pt x="6" y="82"/>
                      <a:pt x="6" y="82"/>
                      <a:pt x="6" y="82"/>
                    </a:cubicBezTo>
                    <a:cubicBezTo>
                      <a:pt x="7" y="82"/>
                      <a:pt x="7" y="82"/>
                      <a:pt x="7" y="82"/>
                    </a:cubicBezTo>
                    <a:cubicBezTo>
                      <a:pt x="8" y="82"/>
                      <a:pt x="9" y="80"/>
                      <a:pt x="10" y="8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482">
                <a:extLst>
                  <a:ext uri="{FF2B5EF4-FFF2-40B4-BE49-F238E27FC236}">
                    <a16:creationId xmlns="" xmlns:a16="http://schemas.microsoft.com/office/drawing/2014/main" id="{CDB7828F-E6DD-45CF-BC30-64B6BF4EED08}"/>
                  </a:ext>
                </a:extLst>
              </p:cNvPr>
              <p:cNvSpPr>
                <a:spLocks/>
              </p:cNvSpPr>
              <p:nvPr/>
            </p:nvSpPr>
            <p:spPr bwMode="auto">
              <a:xfrm>
                <a:off x="2717800" y="7119937"/>
                <a:ext cx="87313" cy="19050"/>
              </a:xfrm>
              <a:custGeom>
                <a:avLst/>
                <a:gdLst>
                  <a:gd name="T0" fmla="*/ 2 w 23"/>
                  <a:gd name="T1" fmla="*/ 4 h 5"/>
                  <a:gd name="T2" fmla="*/ 0 w 23"/>
                  <a:gd name="T3" fmla="*/ 2 h 5"/>
                  <a:gd name="T4" fmla="*/ 17 w 23"/>
                  <a:gd name="T5" fmla="*/ 2 h 5"/>
                  <a:gd name="T6" fmla="*/ 23 w 23"/>
                  <a:gd name="T7" fmla="*/ 4 h 5"/>
                  <a:gd name="T8" fmla="*/ 2 w 23"/>
                  <a:gd name="T9" fmla="*/ 4 h 5"/>
                </a:gdLst>
                <a:ahLst/>
                <a:cxnLst>
                  <a:cxn ang="0">
                    <a:pos x="T0" y="T1"/>
                  </a:cxn>
                  <a:cxn ang="0">
                    <a:pos x="T2" y="T3"/>
                  </a:cxn>
                  <a:cxn ang="0">
                    <a:pos x="T4" y="T5"/>
                  </a:cxn>
                  <a:cxn ang="0">
                    <a:pos x="T6" y="T7"/>
                  </a:cxn>
                  <a:cxn ang="0">
                    <a:pos x="T8" y="T9"/>
                  </a:cxn>
                </a:cxnLst>
                <a:rect l="0" t="0" r="r" b="b"/>
                <a:pathLst>
                  <a:path w="23" h="5">
                    <a:moveTo>
                      <a:pt x="2" y="4"/>
                    </a:moveTo>
                    <a:cubicBezTo>
                      <a:pt x="0" y="2"/>
                      <a:pt x="0" y="2"/>
                      <a:pt x="0" y="2"/>
                    </a:cubicBezTo>
                    <a:cubicBezTo>
                      <a:pt x="6" y="0"/>
                      <a:pt x="11" y="2"/>
                      <a:pt x="17" y="2"/>
                    </a:cubicBezTo>
                    <a:cubicBezTo>
                      <a:pt x="19" y="3"/>
                      <a:pt x="22" y="1"/>
                      <a:pt x="23" y="4"/>
                    </a:cubicBezTo>
                    <a:cubicBezTo>
                      <a:pt x="16" y="5"/>
                      <a:pt x="9" y="5"/>
                      <a:pt x="2"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483">
                <a:extLst>
                  <a:ext uri="{FF2B5EF4-FFF2-40B4-BE49-F238E27FC236}">
                    <a16:creationId xmlns="" xmlns:a16="http://schemas.microsoft.com/office/drawing/2014/main" id="{B5C509BE-1967-41F2-8DEE-739B7AA414BE}"/>
                  </a:ext>
                </a:extLst>
              </p:cNvPr>
              <p:cNvSpPr>
                <a:spLocks/>
              </p:cNvSpPr>
              <p:nvPr/>
            </p:nvSpPr>
            <p:spPr bwMode="auto">
              <a:xfrm>
                <a:off x="2613025" y="7138987"/>
                <a:ext cx="30163" cy="11113"/>
              </a:xfrm>
              <a:custGeom>
                <a:avLst/>
                <a:gdLst>
                  <a:gd name="T0" fmla="*/ 0 w 8"/>
                  <a:gd name="T1" fmla="*/ 0 h 3"/>
                  <a:gd name="T2" fmla="*/ 8 w 8"/>
                  <a:gd name="T3" fmla="*/ 2 h 3"/>
                  <a:gd name="T4" fmla="*/ 0 w 8"/>
                  <a:gd name="T5" fmla="*/ 0 h 3"/>
                </a:gdLst>
                <a:ahLst/>
                <a:cxnLst>
                  <a:cxn ang="0">
                    <a:pos x="T0" y="T1"/>
                  </a:cxn>
                  <a:cxn ang="0">
                    <a:pos x="T2" y="T3"/>
                  </a:cxn>
                  <a:cxn ang="0">
                    <a:pos x="T4" y="T5"/>
                  </a:cxn>
                </a:cxnLst>
                <a:rect l="0" t="0" r="r" b="b"/>
                <a:pathLst>
                  <a:path w="8" h="3">
                    <a:moveTo>
                      <a:pt x="0" y="0"/>
                    </a:moveTo>
                    <a:cubicBezTo>
                      <a:pt x="3" y="1"/>
                      <a:pt x="5" y="1"/>
                      <a:pt x="8" y="2"/>
                    </a:cubicBezTo>
                    <a:cubicBezTo>
                      <a:pt x="6" y="3"/>
                      <a:pt x="2" y="1"/>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484">
                <a:extLst>
                  <a:ext uri="{FF2B5EF4-FFF2-40B4-BE49-F238E27FC236}">
                    <a16:creationId xmlns="" xmlns:a16="http://schemas.microsoft.com/office/drawing/2014/main" id="{B626C6C6-02C2-4D27-A10B-9C40101EC4BA}"/>
                  </a:ext>
                </a:extLst>
              </p:cNvPr>
              <p:cNvSpPr>
                <a:spLocks/>
              </p:cNvSpPr>
              <p:nvPr/>
            </p:nvSpPr>
            <p:spPr bwMode="auto">
              <a:xfrm>
                <a:off x="2813050" y="7142162"/>
                <a:ext cx="25400" cy="7938"/>
              </a:xfrm>
              <a:custGeom>
                <a:avLst/>
                <a:gdLst>
                  <a:gd name="T0" fmla="*/ 0 w 7"/>
                  <a:gd name="T1" fmla="*/ 0 h 2"/>
                  <a:gd name="T2" fmla="*/ 7 w 7"/>
                  <a:gd name="T3" fmla="*/ 2 h 2"/>
                  <a:gd name="T4" fmla="*/ 0 w 7"/>
                  <a:gd name="T5" fmla="*/ 0 h 2"/>
                </a:gdLst>
                <a:ahLst/>
                <a:cxnLst>
                  <a:cxn ang="0">
                    <a:pos x="T0" y="T1"/>
                  </a:cxn>
                  <a:cxn ang="0">
                    <a:pos x="T2" y="T3"/>
                  </a:cxn>
                  <a:cxn ang="0">
                    <a:pos x="T4" y="T5"/>
                  </a:cxn>
                </a:cxnLst>
                <a:rect l="0" t="0" r="r" b="b"/>
                <a:pathLst>
                  <a:path w="7" h="2">
                    <a:moveTo>
                      <a:pt x="0" y="0"/>
                    </a:moveTo>
                    <a:cubicBezTo>
                      <a:pt x="2" y="0"/>
                      <a:pt x="4" y="2"/>
                      <a:pt x="7" y="2"/>
                    </a:cubicBezTo>
                    <a:cubicBezTo>
                      <a:pt x="4" y="2"/>
                      <a:pt x="1" y="2"/>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485">
                <a:extLst>
                  <a:ext uri="{FF2B5EF4-FFF2-40B4-BE49-F238E27FC236}">
                    <a16:creationId xmlns="" xmlns:a16="http://schemas.microsoft.com/office/drawing/2014/main" id="{F6C4195A-D094-4065-892A-01D13D92CDAF}"/>
                  </a:ext>
                </a:extLst>
              </p:cNvPr>
              <p:cNvSpPr>
                <a:spLocks/>
              </p:cNvSpPr>
              <p:nvPr/>
            </p:nvSpPr>
            <p:spPr bwMode="auto">
              <a:xfrm>
                <a:off x="3292475" y="7134225"/>
                <a:ext cx="7938" cy="7938"/>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1" y="0"/>
                      <a:pt x="2" y="1"/>
                      <a:pt x="2" y="1"/>
                    </a:cubicBezTo>
                    <a:cubicBezTo>
                      <a:pt x="1" y="1"/>
                      <a:pt x="0" y="2"/>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486">
                <a:extLst>
                  <a:ext uri="{FF2B5EF4-FFF2-40B4-BE49-F238E27FC236}">
                    <a16:creationId xmlns="" xmlns:a16="http://schemas.microsoft.com/office/drawing/2014/main" id="{F1BDE5CF-83BD-4F7D-B15C-4BCDE3E20ACB}"/>
                  </a:ext>
                </a:extLst>
              </p:cNvPr>
              <p:cNvSpPr>
                <a:spLocks/>
              </p:cNvSpPr>
              <p:nvPr/>
            </p:nvSpPr>
            <p:spPr bwMode="auto">
              <a:xfrm>
                <a:off x="3214687" y="7134225"/>
                <a:ext cx="52388" cy="7938"/>
              </a:xfrm>
              <a:custGeom>
                <a:avLst/>
                <a:gdLst>
                  <a:gd name="T0" fmla="*/ 0 w 14"/>
                  <a:gd name="T1" fmla="*/ 2 h 2"/>
                  <a:gd name="T2" fmla="*/ 14 w 14"/>
                  <a:gd name="T3" fmla="*/ 2 h 2"/>
                  <a:gd name="T4" fmla="*/ 0 w 14"/>
                  <a:gd name="T5" fmla="*/ 2 h 2"/>
                </a:gdLst>
                <a:ahLst/>
                <a:cxnLst>
                  <a:cxn ang="0">
                    <a:pos x="T0" y="T1"/>
                  </a:cxn>
                  <a:cxn ang="0">
                    <a:pos x="T2" y="T3"/>
                  </a:cxn>
                  <a:cxn ang="0">
                    <a:pos x="T4" y="T5"/>
                  </a:cxn>
                </a:cxnLst>
                <a:rect l="0" t="0" r="r" b="b"/>
                <a:pathLst>
                  <a:path w="14" h="2">
                    <a:moveTo>
                      <a:pt x="0" y="2"/>
                    </a:moveTo>
                    <a:cubicBezTo>
                      <a:pt x="5" y="2"/>
                      <a:pt x="9" y="0"/>
                      <a:pt x="14" y="2"/>
                    </a:cubicBezTo>
                    <a:cubicBezTo>
                      <a:pt x="0" y="2"/>
                      <a:pt x="0"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487">
                <a:extLst>
                  <a:ext uri="{FF2B5EF4-FFF2-40B4-BE49-F238E27FC236}">
                    <a16:creationId xmlns="" xmlns:a16="http://schemas.microsoft.com/office/drawing/2014/main" id="{B16BCC6D-FC0D-47E6-9194-B5D381DF6838}"/>
                  </a:ext>
                </a:extLst>
              </p:cNvPr>
              <p:cNvSpPr>
                <a:spLocks/>
              </p:cNvSpPr>
              <p:nvPr/>
            </p:nvSpPr>
            <p:spPr bwMode="auto">
              <a:xfrm>
                <a:off x="3187700" y="7138987"/>
                <a:ext cx="19050" cy="7938"/>
              </a:xfrm>
              <a:custGeom>
                <a:avLst/>
                <a:gdLst>
                  <a:gd name="T0" fmla="*/ 5 w 5"/>
                  <a:gd name="T1" fmla="*/ 2 h 2"/>
                  <a:gd name="T2" fmla="*/ 0 w 5"/>
                  <a:gd name="T3" fmla="*/ 2 h 2"/>
                  <a:gd name="T4" fmla="*/ 5 w 5"/>
                  <a:gd name="T5" fmla="*/ 2 h 2"/>
                </a:gdLst>
                <a:ahLst/>
                <a:cxnLst>
                  <a:cxn ang="0">
                    <a:pos x="T0" y="T1"/>
                  </a:cxn>
                  <a:cxn ang="0">
                    <a:pos x="T2" y="T3"/>
                  </a:cxn>
                  <a:cxn ang="0">
                    <a:pos x="T4" y="T5"/>
                  </a:cxn>
                </a:cxnLst>
                <a:rect l="0" t="0" r="r" b="b"/>
                <a:pathLst>
                  <a:path w="5" h="2">
                    <a:moveTo>
                      <a:pt x="5" y="2"/>
                    </a:moveTo>
                    <a:cubicBezTo>
                      <a:pt x="0" y="2"/>
                      <a:pt x="0" y="2"/>
                      <a:pt x="0" y="2"/>
                    </a:cubicBezTo>
                    <a:cubicBezTo>
                      <a:pt x="2" y="1"/>
                      <a:pt x="5" y="0"/>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488">
                <a:extLst>
                  <a:ext uri="{FF2B5EF4-FFF2-40B4-BE49-F238E27FC236}">
                    <a16:creationId xmlns="" xmlns:a16="http://schemas.microsoft.com/office/drawing/2014/main" id="{5C2C7AEA-7A77-4C30-87A0-95BEE94BE946}"/>
                  </a:ext>
                </a:extLst>
              </p:cNvPr>
              <p:cNvSpPr>
                <a:spLocks/>
              </p:cNvSpPr>
              <p:nvPr/>
            </p:nvSpPr>
            <p:spPr bwMode="auto">
              <a:xfrm>
                <a:off x="2125662" y="7199312"/>
                <a:ext cx="6350" cy="6350"/>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1" y="0"/>
                      <a:pt x="2" y="1"/>
                      <a:pt x="2" y="0"/>
                    </a:cubicBezTo>
                    <a:cubicBezTo>
                      <a:pt x="2" y="1"/>
                      <a:pt x="1" y="2"/>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489">
                <a:extLst>
                  <a:ext uri="{FF2B5EF4-FFF2-40B4-BE49-F238E27FC236}">
                    <a16:creationId xmlns="" xmlns:a16="http://schemas.microsoft.com/office/drawing/2014/main" id="{A7B06AA7-E33C-496C-A7F8-800CBA82FEC4}"/>
                  </a:ext>
                </a:extLst>
              </p:cNvPr>
              <p:cNvSpPr>
                <a:spLocks/>
              </p:cNvSpPr>
              <p:nvPr/>
            </p:nvSpPr>
            <p:spPr bwMode="auto">
              <a:xfrm>
                <a:off x="2103437" y="7243762"/>
                <a:ext cx="17463" cy="7938"/>
              </a:xfrm>
              <a:custGeom>
                <a:avLst/>
                <a:gdLst>
                  <a:gd name="T0" fmla="*/ 0 w 5"/>
                  <a:gd name="T1" fmla="*/ 1 h 2"/>
                  <a:gd name="T2" fmla="*/ 0 w 5"/>
                  <a:gd name="T3" fmla="*/ 1 h 2"/>
                  <a:gd name="T4" fmla="*/ 5 w 5"/>
                  <a:gd name="T5" fmla="*/ 0 h 2"/>
                  <a:gd name="T6" fmla="*/ 0 w 5"/>
                  <a:gd name="T7" fmla="*/ 1 h 2"/>
                </a:gdLst>
                <a:ahLst/>
                <a:cxnLst>
                  <a:cxn ang="0">
                    <a:pos x="T0" y="T1"/>
                  </a:cxn>
                  <a:cxn ang="0">
                    <a:pos x="T2" y="T3"/>
                  </a:cxn>
                  <a:cxn ang="0">
                    <a:pos x="T4" y="T5"/>
                  </a:cxn>
                  <a:cxn ang="0">
                    <a:pos x="T6" y="T7"/>
                  </a:cxn>
                </a:cxnLst>
                <a:rect l="0" t="0" r="r" b="b"/>
                <a:pathLst>
                  <a:path w="5" h="2">
                    <a:moveTo>
                      <a:pt x="0" y="1"/>
                    </a:moveTo>
                    <a:cubicBezTo>
                      <a:pt x="0" y="1"/>
                      <a:pt x="0" y="1"/>
                      <a:pt x="0" y="1"/>
                    </a:cubicBezTo>
                    <a:cubicBezTo>
                      <a:pt x="5" y="0"/>
                      <a:pt x="5" y="0"/>
                      <a:pt x="5" y="0"/>
                    </a:cubicBezTo>
                    <a:cubicBezTo>
                      <a:pt x="4" y="1"/>
                      <a:pt x="2" y="2"/>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490">
                <a:extLst>
                  <a:ext uri="{FF2B5EF4-FFF2-40B4-BE49-F238E27FC236}">
                    <a16:creationId xmlns="" xmlns:a16="http://schemas.microsoft.com/office/drawing/2014/main" id="{FB88E3BD-0038-4B2C-ACB8-68F35F7B8088}"/>
                  </a:ext>
                </a:extLst>
              </p:cNvPr>
              <p:cNvSpPr>
                <a:spLocks/>
              </p:cNvSpPr>
              <p:nvPr/>
            </p:nvSpPr>
            <p:spPr bwMode="auto">
              <a:xfrm>
                <a:off x="3124200" y="7367587"/>
                <a:ext cx="60325" cy="11113"/>
              </a:xfrm>
              <a:custGeom>
                <a:avLst/>
                <a:gdLst>
                  <a:gd name="T0" fmla="*/ 16 w 16"/>
                  <a:gd name="T1" fmla="*/ 1 h 3"/>
                  <a:gd name="T2" fmla="*/ 0 w 16"/>
                  <a:gd name="T3" fmla="*/ 1 h 3"/>
                  <a:gd name="T4" fmla="*/ 15 w 16"/>
                  <a:gd name="T5" fmla="*/ 0 h 3"/>
                  <a:gd name="T6" fmla="*/ 16 w 16"/>
                  <a:gd name="T7" fmla="*/ 1 h 3"/>
                </a:gdLst>
                <a:ahLst/>
                <a:cxnLst>
                  <a:cxn ang="0">
                    <a:pos x="T0" y="T1"/>
                  </a:cxn>
                  <a:cxn ang="0">
                    <a:pos x="T2" y="T3"/>
                  </a:cxn>
                  <a:cxn ang="0">
                    <a:pos x="T4" y="T5"/>
                  </a:cxn>
                  <a:cxn ang="0">
                    <a:pos x="T6" y="T7"/>
                  </a:cxn>
                </a:cxnLst>
                <a:rect l="0" t="0" r="r" b="b"/>
                <a:pathLst>
                  <a:path w="16" h="3">
                    <a:moveTo>
                      <a:pt x="16" y="1"/>
                    </a:moveTo>
                    <a:cubicBezTo>
                      <a:pt x="11" y="3"/>
                      <a:pt x="5" y="1"/>
                      <a:pt x="0" y="1"/>
                    </a:cubicBezTo>
                    <a:cubicBezTo>
                      <a:pt x="15" y="0"/>
                      <a:pt x="15" y="0"/>
                      <a:pt x="15" y="0"/>
                    </a:cubicBezTo>
                    <a:lnTo>
                      <a:pt x="16"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491">
                <a:extLst>
                  <a:ext uri="{FF2B5EF4-FFF2-40B4-BE49-F238E27FC236}">
                    <a16:creationId xmlns="" xmlns:a16="http://schemas.microsoft.com/office/drawing/2014/main" id="{155059E1-D092-4E89-AB0C-3BE9BE4C4573}"/>
                  </a:ext>
                </a:extLst>
              </p:cNvPr>
              <p:cNvSpPr>
                <a:spLocks/>
              </p:cNvSpPr>
              <p:nvPr/>
            </p:nvSpPr>
            <p:spPr bwMode="auto">
              <a:xfrm>
                <a:off x="2789237" y="7607300"/>
                <a:ext cx="7938" cy="7938"/>
              </a:xfrm>
              <a:custGeom>
                <a:avLst/>
                <a:gdLst>
                  <a:gd name="T0" fmla="*/ 2 w 2"/>
                  <a:gd name="T1" fmla="*/ 1 h 2"/>
                  <a:gd name="T2" fmla="*/ 0 w 2"/>
                  <a:gd name="T3" fmla="*/ 1 h 2"/>
                  <a:gd name="T4" fmla="*/ 2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0" y="2"/>
                      <a:pt x="0" y="1"/>
                    </a:cubicBezTo>
                    <a:cubicBezTo>
                      <a:pt x="2" y="0"/>
                      <a:pt x="2" y="0"/>
                      <a:pt x="2" y="0"/>
                    </a:cubicBezTo>
                    <a:lnTo>
                      <a:pt x="2"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492">
                <a:extLst>
                  <a:ext uri="{FF2B5EF4-FFF2-40B4-BE49-F238E27FC236}">
                    <a16:creationId xmlns="" xmlns:a16="http://schemas.microsoft.com/office/drawing/2014/main" id="{59F113E6-4CEE-47F3-AAD6-1CFC172A5895}"/>
                  </a:ext>
                </a:extLst>
              </p:cNvPr>
              <p:cNvSpPr>
                <a:spLocks/>
              </p:cNvSpPr>
              <p:nvPr/>
            </p:nvSpPr>
            <p:spPr bwMode="auto">
              <a:xfrm>
                <a:off x="2898775" y="7615237"/>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493">
                <a:extLst>
                  <a:ext uri="{FF2B5EF4-FFF2-40B4-BE49-F238E27FC236}">
                    <a16:creationId xmlns="" xmlns:a16="http://schemas.microsoft.com/office/drawing/2014/main" id="{0FBB9C84-2D8E-485C-AB14-07514B29A218}"/>
                  </a:ext>
                </a:extLst>
              </p:cNvPr>
              <p:cNvSpPr>
                <a:spLocks/>
              </p:cNvSpPr>
              <p:nvPr/>
            </p:nvSpPr>
            <p:spPr bwMode="auto">
              <a:xfrm>
                <a:off x="2879725" y="7612062"/>
                <a:ext cx="19050" cy="6350"/>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3" y="2"/>
                      <a:pt x="1" y="2"/>
                      <a:pt x="0" y="1"/>
                    </a:cubicBezTo>
                    <a:cubicBezTo>
                      <a:pt x="2" y="0"/>
                      <a:pt x="3"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494">
                <a:extLst>
                  <a:ext uri="{FF2B5EF4-FFF2-40B4-BE49-F238E27FC236}">
                    <a16:creationId xmlns="" xmlns:a16="http://schemas.microsoft.com/office/drawing/2014/main" id="{597CEF21-FA6B-4B1D-BC01-6B7400B31993}"/>
                  </a:ext>
                </a:extLst>
              </p:cNvPr>
              <p:cNvSpPr>
                <a:spLocks/>
              </p:cNvSpPr>
              <p:nvPr/>
            </p:nvSpPr>
            <p:spPr bwMode="auto">
              <a:xfrm>
                <a:off x="3008312" y="7623175"/>
                <a:ext cx="33338" cy="3175"/>
              </a:xfrm>
              <a:custGeom>
                <a:avLst/>
                <a:gdLst>
                  <a:gd name="T0" fmla="*/ 9 w 9"/>
                  <a:gd name="T1" fmla="*/ 0 h 1"/>
                  <a:gd name="T2" fmla="*/ 0 w 9"/>
                  <a:gd name="T3" fmla="*/ 0 h 1"/>
                  <a:gd name="T4" fmla="*/ 9 w 9"/>
                  <a:gd name="T5" fmla="*/ 0 h 1"/>
                </a:gdLst>
                <a:ahLst/>
                <a:cxnLst>
                  <a:cxn ang="0">
                    <a:pos x="T0" y="T1"/>
                  </a:cxn>
                  <a:cxn ang="0">
                    <a:pos x="T2" y="T3"/>
                  </a:cxn>
                  <a:cxn ang="0">
                    <a:pos x="T4" y="T5"/>
                  </a:cxn>
                </a:cxnLst>
                <a:rect l="0" t="0" r="r" b="b"/>
                <a:pathLst>
                  <a:path w="9" h="1">
                    <a:moveTo>
                      <a:pt x="9" y="0"/>
                    </a:moveTo>
                    <a:cubicBezTo>
                      <a:pt x="6" y="1"/>
                      <a:pt x="2" y="1"/>
                      <a:pt x="0" y="0"/>
                    </a:cubicBezTo>
                    <a:cubicBezTo>
                      <a:pt x="3" y="0"/>
                      <a:pt x="7" y="0"/>
                      <a:pt x="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495">
                <a:extLst>
                  <a:ext uri="{FF2B5EF4-FFF2-40B4-BE49-F238E27FC236}">
                    <a16:creationId xmlns="" xmlns:a16="http://schemas.microsoft.com/office/drawing/2014/main" id="{7789C670-E79C-4285-8020-8FF9C6529820}"/>
                  </a:ext>
                </a:extLst>
              </p:cNvPr>
              <p:cNvSpPr>
                <a:spLocks/>
              </p:cNvSpPr>
              <p:nvPr/>
            </p:nvSpPr>
            <p:spPr bwMode="auto">
              <a:xfrm>
                <a:off x="3421062" y="7618412"/>
                <a:ext cx="11113" cy="476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1"/>
                      <a:pt x="1" y="1"/>
                      <a:pt x="0" y="1"/>
                    </a:cubicBezTo>
                    <a:cubicBezTo>
                      <a:pt x="1" y="1"/>
                      <a:pt x="2" y="1"/>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496">
                <a:extLst>
                  <a:ext uri="{FF2B5EF4-FFF2-40B4-BE49-F238E27FC236}">
                    <a16:creationId xmlns="" xmlns:a16="http://schemas.microsoft.com/office/drawing/2014/main" id="{B71DE90B-0A29-4C5D-82FB-EAEEBCB71ABA}"/>
                  </a:ext>
                </a:extLst>
              </p:cNvPr>
              <p:cNvSpPr>
                <a:spLocks/>
              </p:cNvSpPr>
              <p:nvPr/>
            </p:nvSpPr>
            <p:spPr bwMode="auto">
              <a:xfrm>
                <a:off x="3432175" y="7607300"/>
                <a:ext cx="85725" cy="15875"/>
              </a:xfrm>
              <a:custGeom>
                <a:avLst/>
                <a:gdLst>
                  <a:gd name="T0" fmla="*/ 23 w 23"/>
                  <a:gd name="T1" fmla="*/ 1 h 4"/>
                  <a:gd name="T2" fmla="*/ 0 w 23"/>
                  <a:gd name="T3" fmla="*/ 3 h 4"/>
                  <a:gd name="T4" fmla="*/ 23 w 23"/>
                  <a:gd name="T5" fmla="*/ 0 h 4"/>
                  <a:gd name="T6" fmla="*/ 23 w 23"/>
                  <a:gd name="T7" fmla="*/ 1 h 4"/>
                </a:gdLst>
                <a:ahLst/>
                <a:cxnLst>
                  <a:cxn ang="0">
                    <a:pos x="T0" y="T1"/>
                  </a:cxn>
                  <a:cxn ang="0">
                    <a:pos x="T2" y="T3"/>
                  </a:cxn>
                  <a:cxn ang="0">
                    <a:pos x="T4" y="T5"/>
                  </a:cxn>
                  <a:cxn ang="0">
                    <a:pos x="T6" y="T7"/>
                  </a:cxn>
                </a:cxnLst>
                <a:rect l="0" t="0" r="r" b="b"/>
                <a:pathLst>
                  <a:path w="23" h="4">
                    <a:moveTo>
                      <a:pt x="23" y="1"/>
                    </a:moveTo>
                    <a:cubicBezTo>
                      <a:pt x="16" y="4"/>
                      <a:pt x="8" y="3"/>
                      <a:pt x="0" y="3"/>
                    </a:cubicBezTo>
                    <a:cubicBezTo>
                      <a:pt x="8" y="3"/>
                      <a:pt x="16" y="1"/>
                      <a:pt x="23" y="0"/>
                    </a:cubicBezTo>
                    <a:lnTo>
                      <a:pt x="23"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497">
                <a:extLst>
                  <a:ext uri="{FF2B5EF4-FFF2-40B4-BE49-F238E27FC236}">
                    <a16:creationId xmlns="" xmlns:a16="http://schemas.microsoft.com/office/drawing/2014/main" id="{6321D9D6-C6A2-48A4-9340-E8E2BB61DD21}"/>
                  </a:ext>
                </a:extLst>
              </p:cNvPr>
              <p:cNvSpPr>
                <a:spLocks/>
              </p:cNvSpPr>
              <p:nvPr/>
            </p:nvSpPr>
            <p:spPr bwMode="auto">
              <a:xfrm>
                <a:off x="2928937" y="7642225"/>
                <a:ext cx="41275" cy="3175"/>
              </a:xfrm>
              <a:custGeom>
                <a:avLst/>
                <a:gdLst>
                  <a:gd name="T0" fmla="*/ 0 w 11"/>
                  <a:gd name="T1" fmla="*/ 0 h 1"/>
                  <a:gd name="T2" fmla="*/ 11 w 11"/>
                  <a:gd name="T3" fmla="*/ 1 h 1"/>
                  <a:gd name="T4" fmla="*/ 0 w 11"/>
                  <a:gd name="T5" fmla="*/ 0 h 1"/>
                </a:gdLst>
                <a:ahLst/>
                <a:cxnLst>
                  <a:cxn ang="0">
                    <a:pos x="T0" y="T1"/>
                  </a:cxn>
                  <a:cxn ang="0">
                    <a:pos x="T2" y="T3"/>
                  </a:cxn>
                  <a:cxn ang="0">
                    <a:pos x="T4" y="T5"/>
                  </a:cxn>
                </a:cxnLst>
                <a:rect l="0" t="0" r="r" b="b"/>
                <a:pathLst>
                  <a:path w="11" h="1">
                    <a:moveTo>
                      <a:pt x="0" y="0"/>
                    </a:moveTo>
                    <a:cubicBezTo>
                      <a:pt x="4" y="0"/>
                      <a:pt x="7" y="1"/>
                      <a:pt x="11" y="1"/>
                    </a:cubicBezTo>
                    <a:cubicBezTo>
                      <a:pt x="7" y="1"/>
                      <a:pt x="3" y="1"/>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4" name="Freeform 528">
              <a:extLst>
                <a:ext uri="{FF2B5EF4-FFF2-40B4-BE49-F238E27FC236}">
                  <a16:creationId xmlns="" xmlns:a16="http://schemas.microsoft.com/office/drawing/2014/main" id="{9D8EE59C-EE71-4CF4-A70A-65246110F49D}"/>
                </a:ext>
              </a:extLst>
            </p:cNvPr>
            <p:cNvSpPr>
              <a:spLocks noEditPoints="1"/>
            </p:cNvSpPr>
            <p:nvPr/>
          </p:nvSpPr>
          <p:spPr bwMode="auto">
            <a:xfrm>
              <a:off x="9751560" y="908276"/>
              <a:ext cx="1535113" cy="517525"/>
            </a:xfrm>
            <a:custGeom>
              <a:avLst/>
              <a:gdLst>
                <a:gd name="T0" fmla="*/ 7 w 409"/>
                <a:gd name="T1" fmla="*/ 40 h 138"/>
                <a:gd name="T2" fmla="*/ 5 w 409"/>
                <a:gd name="T3" fmla="*/ 47 h 138"/>
                <a:gd name="T4" fmla="*/ 5 w 409"/>
                <a:gd name="T5" fmla="*/ 51 h 138"/>
                <a:gd name="T6" fmla="*/ 6 w 409"/>
                <a:gd name="T7" fmla="*/ 56 h 138"/>
                <a:gd name="T8" fmla="*/ 3 w 409"/>
                <a:gd name="T9" fmla="*/ 60 h 138"/>
                <a:gd name="T10" fmla="*/ 4 w 409"/>
                <a:gd name="T11" fmla="*/ 67 h 138"/>
                <a:gd name="T12" fmla="*/ 5 w 409"/>
                <a:gd name="T13" fmla="*/ 70 h 138"/>
                <a:gd name="T14" fmla="*/ 11 w 409"/>
                <a:gd name="T15" fmla="*/ 76 h 138"/>
                <a:gd name="T16" fmla="*/ 6 w 409"/>
                <a:gd name="T17" fmla="*/ 80 h 138"/>
                <a:gd name="T18" fmla="*/ 9 w 409"/>
                <a:gd name="T19" fmla="*/ 85 h 138"/>
                <a:gd name="T20" fmla="*/ 5 w 409"/>
                <a:gd name="T21" fmla="*/ 92 h 138"/>
                <a:gd name="T22" fmla="*/ 7 w 409"/>
                <a:gd name="T23" fmla="*/ 97 h 138"/>
                <a:gd name="T24" fmla="*/ 4 w 409"/>
                <a:gd name="T25" fmla="*/ 103 h 138"/>
                <a:gd name="T26" fmla="*/ 7 w 409"/>
                <a:gd name="T27" fmla="*/ 108 h 138"/>
                <a:gd name="T28" fmla="*/ 5 w 409"/>
                <a:gd name="T29" fmla="*/ 114 h 138"/>
                <a:gd name="T30" fmla="*/ 6 w 409"/>
                <a:gd name="T31" fmla="*/ 124 h 138"/>
                <a:gd name="T32" fmla="*/ 163 w 409"/>
                <a:gd name="T33" fmla="*/ 135 h 138"/>
                <a:gd name="T34" fmla="*/ 335 w 409"/>
                <a:gd name="T35" fmla="*/ 138 h 138"/>
                <a:gd name="T36" fmla="*/ 131 w 409"/>
                <a:gd name="T37" fmla="*/ 134 h 138"/>
                <a:gd name="T38" fmla="*/ 176 w 409"/>
                <a:gd name="T39" fmla="*/ 132 h 138"/>
                <a:gd name="T40" fmla="*/ 236 w 409"/>
                <a:gd name="T41" fmla="*/ 132 h 138"/>
                <a:gd name="T42" fmla="*/ 399 w 409"/>
                <a:gd name="T43" fmla="*/ 130 h 138"/>
                <a:gd name="T44" fmla="*/ 393 w 409"/>
                <a:gd name="T45" fmla="*/ 123 h 138"/>
                <a:gd name="T46" fmla="*/ 392 w 409"/>
                <a:gd name="T47" fmla="*/ 116 h 138"/>
                <a:gd name="T48" fmla="*/ 387 w 409"/>
                <a:gd name="T49" fmla="*/ 111 h 138"/>
                <a:gd name="T50" fmla="*/ 402 w 409"/>
                <a:gd name="T51" fmla="*/ 107 h 138"/>
                <a:gd name="T52" fmla="*/ 400 w 409"/>
                <a:gd name="T53" fmla="*/ 98 h 138"/>
                <a:gd name="T54" fmla="*/ 400 w 409"/>
                <a:gd name="T55" fmla="*/ 88 h 138"/>
                <a:gd name="T56" fmla="*/ 393 w 409"/>
                <a:gd name="T57" fmla="*/ 80 h 138"/>
                <a:gd name="T58" fmla="*/ 401 w 409"/>
                <a:gd name="T59" fmla="*/ 73 h 138"/>
                <a:gd name="T60" fmla="*/ 400 w 409"/>
                <a:gd name="T61" fmla="*/ 52 h 138"/>
                <a:gd name="T62" fmla="*/ 397 w 409"/>
                <a:gd name="T63" fmla="*/ 47 h 138"/>
                <a:gd name="T64" fmla="*/ 407 w 409"/>
                <a:gd name="T65" fmla="*/ 38 h 138"/>
                <a:gd name="T66" fmla="*/ 406 w 409"/>
                <a:gd name="T67" fmla="*/ 29 h 138"/>
                <a:gd name="T68" fmla="*/ 399 w 409"/>
                <a:gd name="T69" fmla="*/ 14 h 138"/>
                <a:gd name="T70" fmla="*/ 228 w 409"/>
                <a:gd name="T71" fmla="*/ 7 h 138"/>
                <a:gd name="T72" fmla="*/ 192 w 409"/>
                <a:gd name="T73" fmla="*/ 6 h 138"/>
                <a:gd name="T74" fmla="*/ 128 w 409"/>
                <a:gd name="T75" fmla="*/ 6 h 138"/>
                <a:gd name="T76" fmla="*/ 104 w 409"/>
                <a:gd name="T77" fmla="*/ 6 h 138"/>
                <a:gd name="T78" fmla="*/ 98 w 409"/>
                <a:gd name="T79" fmla="*/ 8 h 138"/>
                <a:gd name="T80" fmla="*/ 8 w 409"/>
                <a:gd name="T81" fmla="*/ 23 h 138"/>
                <a:gd name="T82" fmla="*/ 9 w 409"/>
                <a:gd name="T83" fmla="*/ 34 h 138"/>
                <a:gd name="T84" fmla="*/ 372 w 409"/>
                <a:gd name="T85" fmla="*/ 35 h 138"/>
                <a:gd name="T86" fmla="*/ 372 w 409"/>
                <a:gd name="T87" fmla="*/ 36 h 138"/>
                <a:gd name="T88" fmla="*/ 383 w 409"/>
                <a:gd name="T89" fmla="*/ 15 h 138"/>
                <a:gd name="T90" fmla="*/ 336 w 409"/>
                <a:gd name="T91" fmla="*/ 47 h 138"/>
                <a:gd name="T92" fmla="*/ 315 w 409"/>
                <a:gd name="T93" fmla="*/ 47 h 138"/>
                <a:gd name="T94" fmla="*/ 107 w 409"/>
                <a:gd name="T95" fmla="*/ 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9" h="138">
                  <a:moveTo>
                    <a:pt x="1" y="36"/>
                  </a:moveTo>
                  <a:cubicBezTo>
                    <a:pt x="3" y="36"/>
                    <a:pt x="6" y="37"/>
                    <a:pt x="7" y="39"/>
                  </a:cubicBezTo>
                  <a:cubicBezTo>
                    <a:pt x="7" y="40"/>
                    <a:pt x="7" y="40"/>
                    <a:pt x="7" y="40"/>
                  </a:cubicBezTo>
                  <a:cubicBezTo>
                    <a:pt x="7" y="41"/>
                    <a:pt x="8" y="41"/>
                    <a:pt x="8" y="42"/>
                  </a:cubicBezTo>
                  <a:cubicBezTo>
                    <a:pt x="7" y="44"/>
                    <a:pt x="4" y="43"/>
                    <a:pt x="2" y="44"/>
                  </a:cubicBezTo>
                  <a:cubicBezTo>
                    <a:pt x="2" y="47"/>
                    <a:pt x="6" y="44"/>
                    <a:pt x="5" y="47"/>
                  </a:cubicBezTo>
                  <a:cubicBezTo>
                    <a:pt x="3" y="47"/>
                    <a:pt x="3" y="47"/>
                    <a:pt x="3" y="47"/>
                  </a:cubicBezTo>
                  <a:cubicBezTo>
                    <a:pt x="4" y="49"/>
                    <a:pt x="8" y="48"/>
                    <a:pt x="9" y="51"/>
                  </a:cubicBezTo>
                  <a:cubicBezTo>
                    <a:pt x="8" y="52"/>
                    <a:pt x="7" y="51"/>
                    <a:pt x="5" y="51"/>
                  </a:cubicBezTo>
                  <a:cubicBezTo>
                    <a:pt x="7" y="53"/>
                    <a:pt x="7" y="53"/>
                    <a:pt x="7" y="53"/>
                  </a:cubicBezTo>
                  <a:cubicBezTo>
                    <a:pt x="6" y="54"/>
                    <a:pt x="6" y="55"/>
                    <a:pt x="5" y="54"/>
                  </a:cubicBezTo>
                  <a:cubicBezTo>
                    <a:pt x="6" y="56"/>
                    <a:pt x="6" y="56"/>
                    <a:pt x="6" y="56"/>
                  </a:cubicBezTo>
                  <a:cubicBezTo>
                    <a:pt x="3" y="57"/>
                    <a:pt x="3" y="57"/>
                    <a:pt x="3" y="57"/>
                  </a:cubicBezTo>
                  <a:cubicBezTo>
                    <a:pt x="5" y="59"/>
                    <a:pt x="5" y="59"/>
                    <a:pt x="5" y="59"/>
                  </a:cubicBezTo>
                  <a:cubicBezTo>
                    <a:pt x="3" y="60"/>
                    <a:pt x="3" y="60"/>
                    <a:pt x="3" y="60"/>
                  </a:cubicBezTo>
                  <a:cubicBezTo>
                    <a:pt x="6" y="61"/>
                    <a:pt x="9" y="62"/>
                    <a:pt x="11" y="64"/>
                  </a:cubicBezTo>
                  <a:cubicBezTo>
                    <a:pt x="4" y="65"/>
                    <a:pt x="4" y="65"/>
                    <a:pt x="4" y="65"/>
                  </a:cubicBezTo>
                  <a:cubicBezTo>
                    <a:pt x="4" y="66"/>
                    <a:pt x="4" y="67"/>
                    <a:pt x="4" y="67"/>
                  </a:cubicBezTo>
                  <a:cubicBezTo>
                    <a:pt x="3" y="67"/>
                    <a:pt x="3" y="67"/>
                    <a:pt x="3" y="67"/>
                  </a:cubicBezTo>
                  <a:cubicBezTo>
                    <a:pt x="4" y="68"/>
                    <a:pt x="7" y="68"/>
                    <a:pt x="9" y="69"/>
                  </a:cubicBezTo>
                  <a:cubicBezTo>
                    <a:pt x="7" y="70"/>
                    <a:pt x="5" y="69"/>
                    <a:pt x="5" y="70"/>
                  </a:cubicBezTo>
                  <a:cubicBezTo>
                    <a:pt x="6" y="72"/>
                    <a:pt x="8" y="70"/>
                    <a:pt x="8" y="72"/>
                  </a:cubicBezTo>
                  <a:cubicBezTo>
                    <a:pt x="6" y="73"/>
                    <a:pt x="5" y="71"/>
                    <a:pt x="4" y="73"/>
                  </a:cubicBezTo>
                  <a:cubicBezTo>
                    <a:pt x="11" y="76"/>
                    <a:pt x="11" y="76"/>
                    <a:pt x="11" y="76"/>
                  </a:cubicBezTo>
                  <a:cubicBezTo>
                    <a:pt x="10" y="78"/>
                    <a:pt x="9" y="77"/>
                    <a:pt x="7" y="77"/>
                  </a:cubicBezTo>
                  <a:cubicBezTo>
                    <a:pt x="7" y="77"/>
                    <a:pt x="7" y="77"/>
                    <a:pt x="7" y="77"/>
                  </a:cubicBezTo>
                  <a:cubicBezTo>
                    <a:pt x="6" y="78"/>
                    <a:pt x="7" y="79"/>
                    <a:pt x="6" y="80"/>
                  </a:cubicBezTo>
                  <a:cubicBezTo>
                    <a:pt x="7" y="81"/>
                    <a:pt x="7" y="81"/>
                    <a:pt x="7" y="81"/>
                  </a:cubicBezTo>
                  <a:cubicBezTo>
                    <a:pt x="6" y="82"/>
                    <a:pt x="3" y="80"/>
                    <a:pt x="4" y="83"/>
                  </a:cubicBezTo>
                  <a:cubicBezTo>
                    <a:pt x="5" y="84"/>
                    <a:pt x="7" y="84"/>
                    <a:pt x="9" y="85"/>
                  </a:cubicBezTo>
                  <a:cubicBezTo>
                    <a:pt x="7" y="85"/>
                    <a:pt x="7" y="89"/>
                    <a:pt x="4" y="88"/>
                  </a:cubicBezTo>
                  <a:cubicBezTo>
                    <a:pt x="5" y="90"/>
                    <a:pt x="7" y="89"/>
                    <a:pt x="8" y="91"/>
                  </a:cubicBezTo>
                  <a:cubicBezTo>
                    <a:pt x="7" y="91"/>
                    <a:pt x="6" y="92"/>
                    <a:pt x="5" y="92"/>
                  </a:cubicBezTo>
                  <a:cubicBezTo>
                    <a:pt x="6" y="93"/>
                    <a:pt x="6" y="93"/>
                    <a:pt x="6" y="93"/>
                  </a:cubicBezTo>
                  <a:cubicBezTo>
                    <a:pt x="5" y="93"/>
                    <a:pt x="5" y="94"/>
                    <a:pt x="5" y="94"/>
                  </a:cubicBezTo>
                  <a:cubicBezTo>
                    <a:pt x="5" y="96"/>
                    <a:pt x="7" y="94"/>
                    <a:pt x="7" y="97"/>
                  </a:cubicBezTo>
                  <a:cubicBezTo>
                    <a:pt x="6" y="98"/>
                    <a:pt x="6" y="97"/>
                    <a:pt x="5" y="98"/>
                  </a:cubicBezTo>
                  <a:cubicBezTo>
                    <a:pt x="6" y="100"/>
                    <a:pt x="6" y="100"/>
                    <a:pt x="6" y="100"/>
                  </a:cubicBezTo>
                  <a:cubicBezTo>
                    <a:pt x="5" y="100"/>
                    <a:pt x="4" y="101"/>
                    <a:pt x="4" y="103"/>
                  </a:cubicBezTo>
                  <a:cubicBezTo>
                    <a:pt x="5" y="104"/>
                    <a:pt x="6" y="104"/>
                    <a:pt x="7" y="106"/>
                  </a:cubicBezTo>
                  <a:cubicBezTo>
                    <a:pt x="6" y="107"/>
                    <a:pt x="5" y="106"/>
                    <a:pt x="5" y="106"/>
                  </a:cubicBezTo>
                  <a:cubicBezTo>
                    <a:pt x="7" y="108"/>
                    <a:pt x="7" y="108"/>
                    <a:pt x="7" y="108"/>
                  </a:cubicBezTo>
                  <a:cubicBezTo>
                    <a:pt x="6" y="110"/>
                    <a:pt x="4" y="109"/>
                    <a:pt x="3" y="110"/>
                  </a:cubicBezTo>
                  <a:cubicBezTo>
                    <a:pt x="4" y="112"/>
                    <a:pt x="7" y="110"/>
                    <a:pt x="8" y="113"/>
                  </a:cubicBezTo>
                  <a:cubicBezTo>
                    <a:pt x="7" y="115"/>
                    <a:pt x="6" y="114"/>
                    <a:pt x="5" y="114"/>
                  </a:cubicBezTo>
                  <a:cubicBezTo>
                    <a:pt x="7" y="115"/>
                    <a:pt x="6" y="118"/>
                    <a:pt x="5" y="119"/>
                  </a:cubicBezTo>
                  <a:cubicBezTo>
                    <a:pt x="5" y="119"/>
                    <a:pt x="6" y="119"/>
                    <a:pt x="7" y="120"/>
                  </a:cubicBezTo>
                  <a:cubicBezTo>
                    <a:pt x="6" y="121"/>
                    <a:pt x="7" y="123"/>
                    <a:pt x="6" y="124"/>
                  </a:cubicBezTo>
                  <a:cubicBezTo>
                    <a:pt x="10" y="131"/>
                    <a:pt x="17" y="129"/>
                    <a:pt x="22" y="132"/>
                  </a:cubicBezTo>
                  <a:cubicBezTo>
                    <a:pt x="69" y="134"/>
                    <a:pt x="69" y="134"/>
                    <a:pt x="69" y="134"/>
                  </a:cubicBezTo>
                  <a:cubicBezTo>
                    <a:pt x="163" y="135"/>
                    <a:pt x="163" y="135"/>
                    <a:pt x="163" y="135"/>
                  </a:cubicBezTo>
                  <a:cubicBezTo>
                    <a:pt x="245" y="137"/>
                    <a:pt x="245" y="137"/>
                    <a:pt x="245" y="137"/>
                  </a:cubicBezTo>
                  <a:cubicBezTo>
                    <a:pt x="269" y="138"/>
                    <a:pt x="269" y="138"/>
                    <a:pt x="269" y="138"/>
                  </a:cubicBezTo>
                  <a:cubicBezTo>
                    <a:pt x="335" y="138"/>
                    <a:pt x="335" y="138"/>
                    <a:pt x="335" y="138"/>
                  </a:cubicBezTo>
                  <a:cubicBezTo>
                    <a:pt x="345" y="137"/>
                    <a:pt x="355" y="137"/>
                    <a:pt x="365" y="135"/>
                  </a:cubicBezTo>
                  <a:cubicBezTo>
                    <a:pt x="319" y="137"/>
                    <a:pt x="276" y="137"/>
                    <a:pt x="230" y="136"/>
                  </a:cubicBezTo>
                  <a:cubicBezTo>
                    <a:pt x="131" y="134"/>
                    <a:pt x="131" y="134"/>
                    <a:pt x="131" y="134"/>
                  </a:cubicBezTo>
                  <a:cubicBezTo>
                    <a:pt x="122" y="135"/>
                    <a:pt x="112" y="135"/>
                    <a:pt x="103" y="133"/>
                  </a:cubicBezTo>
                  <a:cubicBezTo>
                    <a:pt x="168" y="133"/>
                    <a:pt x="168" y="133"/>
                    <a:pt x="168" y="133"/>
                  </a:cubicBezTo>
                  <a:cubicBezTo>
                    <a:pt x="170" y="132"/>
                    <a:pt x="174" y="134"/>
                    <a:pt x="176" y="132"/>
                  </a:cubicBezTo>
                  <a:cubicBezTo>
                    <a:pt x="209" y="132"/>
                    <a:pt x="209" y="132"/>
                    <a:pt x="209" y="132"/>
                  </a:cubicBezTo>
                  <a:cubicBezTo>
                    <a:pt x="210" y="133"/>
                    <a:pt x="210" y="133"/>
                    <a:pt x="210" y="133"/>
                  </a:cubicBezTo>
                  <a:cubicBezTo>
                    <a:pt x="218" y="133"/>
                    <a:pt x="228" y="134"/>
                    <a:pt x="236" y="132"/>
                  </a:cubicBezTo>
                  <a:cubicBezTo>
                    <a:pt x="301" y="133"/>
                    <a:pt x="301" y="133"/>
                    <a:pt x="301" y="133"/>
                  </a:cubicBezTo>
                  <a:cubicBezTo>
                    <a:pt x="322" y="130"/>
                    <a:pt x="344" y="136"/>
                    <a:pt x="367" y="133"/>
                  </a:cubicBezTo>
                  <a:cubicBezTo>
                    <a:pt x="378" y="131"/>
                    <a:pt x="389" y="131"/>
                    <a:pt x="399" y="130"/>
                  </a:cubicBezTo>
                  <a:cubicBezTo>
                    <a:pt x="400" y="128"/>
                    <a:pt x="402" y="129"/>
                    <a:pt x="403" y="128"/>
                  </a:cubicBezTo>
                  <a:cubicBezTo>
                    <a:pt x="394" y="127"/>
                    <a:pt x="386" y="124"/>
                    <a:pt x="377" y="124"/>
                  </a:cubicBezTo>
                  <a:cubicBezTo>
                    <a:pt x="383" y="123"/>
                    <a:pt x="388" y="121"/>
                    <a:pt x="393" y="123"/>
                  </a:cubicBezTo>
                  <a:cubicBezTo>
                    <a:pt x="396" y="121"/>
                    <a:pt x="400" y="121"/>
                    <a:pt x="403" y="121"/>
                  </a:cubicBezTo>
                  <a:cubicBezTo>
                    <a:pt x="403" y="121"/>
                    <a:pt x="403" y="120"/>
                    <a:pt x="403" y="120"/>
                  </a:cubicBezTo>
                  <a:cubicBezTo>
                    <a:pt x="400" y="119"/>
                    <a:pt x="395" y="118"/>
                    <a:pt x="392" y="116"/>
                  </a:cubicBezTo>
                  <a:cubicBezTo>
                    <a:pt x="395" y="114"/>
                    <a:pt x="398" y="117"/>
                    <a:pt x="402" y="116"/>
                  </a:cubicBezTo>
                  <a:cubicBezTo>
                    <a:pt x="398" y="114"/>
                    <a:pt x="393" y="114"/>
                    <a:pt x="388" y="113"/>
                  </a:cubicBezTo>
                  <a:cubicBezTo>
                    <a:pt x="387" y="111"/>
                    <a:pt x="387" y="111"/>
                    <a:pt x="387" y="111"/>
                  </a:cubicBezTo>
                  <a:cubicBezTo>
                    <a:pt x="388" y="109"/>
                    <a:pt x="390" y="112"/>
                    <a:pt x="392" y="111"/>
                  </a:cubicBezTo>
                  <a:cubicBezTo>
                    <a:pt x="390" y="109"/>
                    <a:pt x="385" y="111"/>
                    <a:pt x="382" y="109"/>
                  </a:cubicBezTo>
                  <a:cubicBezTo>
                    <a:pt x="389" y="107"/>
                    <a:pt x="396" y="111"/>
                    <a:pt x="402" y="107"/>
                  </a:cubicBezTo>
                  <a:cubicBezTo>
                    <a:pt x="401" y="106"/>
                    <a:pt x="401" y="106"/>
                    <a:pt x="401" y="106"/>
                  </a:cubicBezTo>
                  <a:cubicBezTo>
                    <a:pt x="403" y="106"/>
                    <a:pt x="401" y="104"/>
                    <a:pt x="401" y="102"/>
                  </a:cubicBezTo>
                  <a:cubicBezTo>
                    <a:pt x="399" y="101"/>
                    <a:pt x="403" y="98"/>
                    <a:pt x="400" y="98"/>
                  </a:cubicBezTo>
                  <a:cubicBezTo>
                    <a:pt x="401" y="97"/>
                    <a:pt x="402" y="97"/>
                    <a:pt x="401" y="95"/>
                  </a:cubicBezTo>
                  <a:cubicBezTo>
                    <a:pt x="398" y="94"/>
                    <a:pt x="396" y="91"/>
                    <a:pt x="393" y="89"/>
                  </a:cubicBezTo>
                  <a:cubicBezTo>
                    <a:pt x="400" y="88"/>
                    <a:pt x="400" y="88"/>
                    <a:pt x="400" y="88"/>
                  </a:cubicBezTo>
                  <a:cubicBezTo>
                    <a:pt x="399" y="86"/>
                    <a:pt x="395" y="87"/>
                    <a:pt x="393" y="85"/>
                  </a:cubicBezTo>
                  <a:cubicBezTo>
                    <a:pt x="394" y="82"/>
                    <a:pt x="398" y="84"/>
                    <a:pt x="400" y="84"/>
                  </a:cubicBezTo>
                  <a:cubicBezTo>
                    <a:pt x="398" y="81"/>
                    <a:pt x="395" y="83"/>
                    <a:pt x="393" y="80"/>
                  </a:cubicBezTo>
                  <a:cubicBezTo>
                    <a:pt x="396" y="79"/>
                    <a:pt x="401" y="81"/>
                    <a:pt x="403" y="78"/>
                  </a:cubicBezTo>
                  <a:cubicBezTo>
                    <a:pt x="399" y="75"/>
                    <a:pt x="399" y="75"/>
                    <a:pt x="399" y="75"/>
                  </a:cubicBezTo>
                  <a:cubicBezTo>
                    <a:pt x="401" y="73"/>
                    <a:pt x="401" y="73"/>
                    <a:pt x="401" y="73"/>
                  </a:cubicBezTo>
                  <a:cubicBezTo>
                    <a:pt x="399" y="72"/>
                    <a:pt x="397" y="71"/>
                    <a:pt x="397" y="69"/>
                  </a:cubicBezTo>
                  <a:cubicBezTo>
                    <a:pt x="399" y="68"/>
                    <a:pt x="401" y="68"/>
                    <a:pt x="403" y="67"/>
                  </a:cubicBezTo>
                  <a:cubicBezTo>
                    <a:pt x="401" y="63"/>
                    <a:pt x="405" y="55"/>
                    <a:pt x="400" y="52"/>
                  </a:cubicBezTo>
                  <a:cubicBezTo>
                    <a:pt x="400" y="51"/>
                    <a:pt x="399" y="50"/>
                    <a:pt x="400" y="49"/>
                  </a:cubicBezTo>
                  <a:cubicBezTo>
                    <a:pt x="401" y="49"/>
                    <a:pt x="401" y="49"/>
                    <a:pt x="401" y="49"/>
                  </a:cubicBezTo>
                  <a:cubicBezTo>
                    <a:pt x="397" y="47"/>
                    <a:pt x="397" y="47"/>
                    <a:pt x="397" y="47"/>
                  </a:cubicBezTo>
                  <a:cubicBezTo>
                    <a:pt x="397" y="43"/>
                    <a:pt x="400" y="45"/>
                    <a:pt x="402" y="44"/>
                  </a:cubicBezTo>
                  <a:cubicBezTo>
                    <a:pt x="397" y="39"/>
                    <a:pt x="389" y="41"/>
                    <a:pt x="383" y="37"/>
                  </a:cubicBezTo>
                  <a:cubicBezTo>
                    <a:pt x="391" y="36"/>
                    <a:pt x="399" y="40"/>
                    <a:pt x="407" y="38"/>
                  </a:cubicBezTo>
                  <a:cubicBezTo>
                    <a:pt x="408" y="34"/>
                    <a:pt x="404" y="34"/>
                    <a:pt x="403" y="31"/>
                  </a:cubicBezTo>
                  <a:cubicBezTo>
                    <a:pt x="400" y="30"/>
                    <a:pt x="397" y="30"/>
                    <a:pt x="395" y="28"/>
                  </a:cubicBezTo>
                  <a:cubicBezTo>
                    <a:pt x="398" y="27"/>
                    <a:pt x="403" y="29"/>
                    <a:pt x="406" y="29"/>
                  </a:cubicBezTo>
                  <a:cubicBezTo>
                    <a:pt x="406" y="29"/>
                    <a:pt x="407" y="29"/>
                    <a:pt x="407" y="28"/>
                  </a:cubicBezTo>
                  <a:cubicBezTo>
                    <a:pt x="404" y="27"/>
                    <a:pt x="409" y="21"/>
                    <a:pt x="404" y="22"/>
                  </a:cubicBezTo>
                  <a:cubicBezTo>
                    <a:pt x="405" y="17"/>
                    <a:pt x="402" y="15"/>
                    <a:pt x="399" y="14"/>
                  </a:cubicBezTo>
                  <a:cubicBezTo>
                    <a:pt x="381" y="10"/>
                    <a:pt x="381" y="10"/>
                    <a:pt x="381" y="10"/>
                  </a:cubicBezTo>
                  <a:cubicBezTo>
                    <a:pt x="295" y="9"/>
                    <a:pt x="295" y="9"/>
                    <a:pt x="295" y="9"/>
                  </a:cubicBezTo>
                  <a:cubicBezTo>
                    <a:pt x="272" y="10"/>
                    <a:pt x="249" y="10"/>
                    <a:pt x="228" y="7"/>
                  </a:cubicBezTo>
                  <a:cubicBezTo>
                    <a:pt x="227" y="6"/>
                    <a:pt x="227" y="6"/>
                    <a:pt x="227" y="6"/>
                  </a:cubicBezTo>
                  <a:cubicBezTo>
                    <a:pt x="214" y="8"/>
                    <a:pt x="203" y="0"/>
                    <a:pt x="191" y="6"/>
                  </a:cubicBezTo>
                  <a:cubicBezTo>
                    <a:pt x="192" y="6"/>
                    <a:pt x="192" y="6"/>
                    <a:pt x="192" y="6"/>
                  </a:cubicBezTo>
                  <a:cubicBezTo>
                    <a:pt x="191" y="7"/>
                    <a:pt x="191" y="7"/>
                    <a:pt x="191" y="7"/>
                  </a:cubicBezTo>
                  <a:cubicBezTo>
                    <a:pt x="179" y="6"/>
                    <a:pt x="167" y="4"/>
                    <a:pt x="154" y="5"/>
                  </a:cubicBezTo>
                  <a:cubicBezTo>
                    <a:pt x="146" y="5"/>
                    <a:pt x="137" y="7"/>
                    <a:pt x="128" y="6"/>
                  </a:cubicBezTo>
                  <a:cubicBezTo>
                    <a:pt x="125" y="4"/>
                    <a:pt x="120" y="3"/>
                    <a:pt x="116" y="3"/>
                  </a:cubicBezTo>
                  <a:cubicBezTo>
                    <a:pt x="111" y="2"/>
                    <a:pt x="106" y="2"/>
                    <a:pt x="101" y="4"/>
                  </a:cubicBezTo>
                  <a:cubicBezTo>
                    <a:pt x="104" y="6"/>
                    <a:pt x="104" y="6"/>
                    <a:pt x="104" y="6"/>
                  </a:cubicBezTo>
                  <a:cubicBezTo>
                    <a:pt x="97" y="9"/>
                    <a:pt x="93" y="0"/>
                    <a:pt x="86" y="4"/>
                  </a:cubicBezTo>
                  <a:cubicBezTo>
                    <a:pt x="84" y="5"/>
                    <a:pt x="84" y="5"/>
                    <a:pt x="84" y="5"/>
                  </a:cubicBezTo>
                  <a:cubicBezTo>
                    <a:pt x="88" y="8"/>
                    <a:pt x="94" y="6"/>
                    <a:pt x="98" y="8"/>
                  </a:cubicBezTo>
                  <a:cubicBezTo>
                    <a:pt x="74" y="7"/>
                    <a:pt x="49" y="10"/>
                    <a:pt x="25" y="13"/>
                  </a:cubicBezTo>
                  <a:cubicBezTo>
                    <a:pt x="17" y="13"/>
                    <a:pt x="7" y="14"/>
                    <a:pt x="2" y="22"/>
                  </a:cubicBezTo>
                  <a:cubicBezTo>
                    <a:pt x="4" y="23"/>
                    <a:pt x="6" y="20"/>
                    <a:pt x="8" y="23"/>
                  </a:cubicBezTo>
                  <a:cubicBezTo>
                    <a:pt x="7" y="27"/>
                    <a:pt x="2" y="25"/>
                    <a:pt x="3" y="29"/>
                  </a:cubicBezTo>
                  <a:cubicBezTo>
                    <a:pt x="0" y="30"/>
                    <a:pt x="0" y="30"/>
                    <a:pt x="0" y="30"/>
                  </a:cubicBezTo>
                  <a:cubicBezTo>
                    <a:pt x="2" y="34"/>
                    <a:pt x="7" y="30"/>
                    <a:pt x="9" y="34"/>
                  </a:cubicBezTo>
                  <a:cubicBezTo>
                    <a:pt x="7" y="36"/>
                    <a:pt x="4" y="34"/>
                    <a:pt x="1" y="36"/>
                  </a:cubicBezTo>
                  <a:close/>
                  <a:moveTo>
                    <a:pt x="372" y="36"/>
                  </a:moveTo>
                  <a:cubicBezTo>
                    <a:pt x="372" y="35"/>
                    <a:pt x="372" y="35"/>
                    <a:pt x="372" y="35"/>
                  </a:cubicBezTo>
                  <a:cubicBezTo>
                    <a:pt x="374" y="36"/>
                    <a:pt x="376" y="36"/>
                    <a:pt x="379" y="36"/>
                  </a:cubicBezTo>
                  <a:cubicBezTo>
                    <a:pt x="380" y="38"/>
                    <a:pt x="382" y="38"/>
                    <a:pt x="383" y="38"/>
                  </a:cubicBezTo>
                  <a:cubicBezTo>
                    <a:pt x="379" y="38"/>
                    <a:pt x="375" y="38"/>
                    <a:pt x="372" y="36"/>
                  </a:cubicBezTo>
                  <a:close/>
                  <a:moveTo>
                    <a:pt x="360" y="14"/>
                  </a:moveTo>
                  <a:cubicBezTo>
                    <a:pt x="373" y="14"/>
                    <a:pt x="373" y="14"/>
                    <a:pt x="373" y="14"/>
                  </a:cubicBezTo>
                  <a:cubicBezTo>
                    <a:pt x="383" y="15"/>
                    <a:pt x="383" y="15"/>
                    <a:pt x="383" y="15"/>
                  </a:cubicBezTo>
                  <a:lnTo>
                    <a:pt x="360" y="14"/>
                  </a:lnTo>
                  <a:close/>
                  <a:moveTo>
                    <a:pt x="315" y="47"/>
                  </a:moveTo>
                  <a:cubicBezTo>
                    <a:pt x="336" y="47"/>
                    <a:pt x="336" y="47"/>
                    <a:pt x="336" y="47"/>
                  </a:cubicBezTo>
                  <a:cubicBezTo>
                    <a:pt x="343" y="46"/>
                    <a:pt x="350" y="46"/>
                    <a:pt x="358" y="46"/>
                  </a:cubicBezTo>
                  <a:cubicBezTo>
                    <a:pt x="336" y="47"/>
                    <a:pt x="336" y="47"/>
                    <a:pt x="336" y="47"/>
                  </a:cubicBezTo>
                  <a:cubicBezTo>
                    <a:pt x="329" y="47"/>
                    <a:pt x="322" y="47"/>
                    <a:pt x="315" y="47"/>
                  </a:cubicBezTo>
                  <a:close/>
                  <a:moveTo>
                    <a:pt x="107" y="7"/>
                  </a:moveTo>
                  <a:cubicBezTo>
                    <a:pt x="108" y="6"/>
                    <a:pt x="109" y="7"/>
                    <a:pt x="110" y="8"/>
                  </a:cubicBezTo>
                  <a:cubicBezTo>
                    <a:pt x="107" y="8"/>
                    <a:pt x="107" y="8"/>
                    <a:pt x="107" y="8"/>
                  </a:cubicBezTo>
                  <a:lnTo>
                    <a:pt x="10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530">
              <a:extLst>
                <a:ext uri="{FF2B5EF4-FFF2-40B4-BE49-F238E27FC236}">
                  <a16:creationId xmlns="" xmlns:a16="http://schemas.microsoft.com/office/drawing/2014/main" id="{CDDBC6D1-FB8E-42B6-A509-3C02CE83F1E9}"/>
                </a:ext>
              </a:extLst>
            </p:cNvPr>
            <p:cNvSpPr>
              <a:spLocks/>
            </p:cNvSpPr>
            <p:nvPr/>
          </p:nvSpPr>
          <p:spPr bwMode="auto">
            <a:xfrm>
              <a:off x="9669010" y="1609416"/>
              <a:ext cx="1485900" cy="509588"/>
            </a:xfrm>
            <a:custGeom>
              <a:avLst/>
              <a:gdLst>
                <a:gd name="T0" fmla="*/ 65 w 396"/>
                <a:gd name="T1" fmla="*/ 10 h 136"/>
                <a:gd name="T2" fmla="*/ 216 w 396"/>
                <a:gd name="T3" fmla="*/ 6 h 136"/>
                <a:gd name="T4" fmla="*/ 242 w 396"/>
                <a:gd name="T5" fmla="*/ 2 h 136"/>
                <a:gd name="T6" fmla="*/ 318 w 396"/>
                <a:gd name="T7" fmla="*/ 7 h 136"/>
                <a:gd name="T8" fmla="*/ 378 w 396"/>
                <a:gd name="T9" fmla="*/ 18 h 136"/>
                <a:gd name="T10" fmla="*/ 394 w 396"/>
                <a:gd name="T11" fmla="*/ 29 h 136"/>
                <a:gd name="T12" fmla="*/ 388 w 396"/>
                <a:gd name="T13" fmla="*/ 38 h 136"/>
                <a:gd name="T14" fmla="*/ 374 w 396"/>
                <a:gd name="T15" fmla="*/ 46 h 136"/>
                <a:gd name="T16" fmla="*/ 374 w 396"/>
                <a:gd name="T17" fmla="*/ 50 h 136"/>
                <a:gd name="T18" fmla="*/ 375 w 396"/>
                <a:gd name="T19" fmla="*/ 52 h 136"/>
                <a:gd name="T20" fmla="*/ 373 w 396"/>
                <a:gd name="T21" fmla="*/ 55 h 136"/>
                <a:gd name="T22" fmla="*/ 374 w 396"/>
                <a:gd name="T23" fmla="*/ 60 h 136"/>
                <a:gd name="T24" fmla="*/ 376 w 396"/>
                <a:gd name="T25" fmla="*/ 62 h 136"/>
                <a:gd name="T26" fmla="*/ 368 w 396"/>
                <a:gd name="T27" fmla="*/ 69 h 136"/>
                <a:gd name="T28" fmla="*/ 374 w 396"/>
                <a:gd name="T29" fmla="*/ 75 h 136"/>
                <a:gd name="T30" fmla="*/ 370 w 396"/>
                <a:gd name="T31" fmla="*/ 77 h 136"/>
                <a:gd name="T32" fmla="*/ 371 w 396"/>
                <a:gd name="T33" fmla="*/ 79 h 136"/>
                <a:gd name="T34" fmla="*/ 371 w 396"/>
                <a:gd name="T35" fmla="*/ 82 h 136"/>
                <a:gd name="T36" fmla="*/ 379 w 396"/>
                <a:gd name="T37" fmla="*/ 89 h 136"/>
                <a:gd name="T38" fmla="*/ 376 w 396"/>
                <a:gd name="T39" fmla="*/ 94 h 136"/>
                <a:gd name="T40" fmla="*/ 379 w 396"/>
                <a:gd name="T41" fmla="*/ 99 h 136"/>
                <a:gd name="T42" fmla="*/ 376 w 396"/>
                <a:gd name="T43" fmla="*/ 104 h 136"/>
                <a:gd name="T44" fmla="*/ 368 w 396"/>
                <a:gd name="T45" fmla="*/ 108 h 136"/>
                <a:gd name="T46" fmla="*/ 362 w 396"/>
                <a:gd name="T47" fmla="*/ 111 h 136"/>
                <a:gd name="T48" fmla="*/ 366 w 396"/>
                <a:gd name="T49" fmla="*/ 117 h 136"/>
                <a:gd name="T50" fmla="*/ 369 w 396"/>
                <a:gd name="T51" fmla="*/ 122 h 136"/>
                <a:gd name="T52" fmla="*/ 368 w 396"/>
                <a:gd name="T53" fmla="*/ 124 h 136"/>
                <a:gd name="T54" fmla="*/ 371 w 396"/>
                <a:gd name="T55" fmla="*/ 130 h 136"/>
                <a:gd name="T56" fmla="*/ 276 w 396"/>
                <a:gd name="T57" fmla="*/ 134 h 136"/>
                <a:gd name="T58" fmla="*/ 296 w 396"/>
                <a:gd name="T59" fmla="*/ 136 h 136"/>
                <a:gd name="T60" fmla="*/ 270 w 396"/>
                <a:gd name="T61" fmla="*/ 134 h 136"/>
                <a:gd name="T62" fmla="*/ 238 w 396"/>
                <a:gd name="T63" fmla="*/ 135 h 136"/>
                <a:gd name="T64" fmla="*/ 144 w 396"/>
                <a:gd name="T65" fmla="*/ 136 h 136"/>
                <a:gd name="T66" fmla="*/ 14 w 396"/>
                <a:gd name="T67" fmla="*/ 127 h 136"/>
                <a:gd name="T68" fmla="*/ 8 w 396"/>
                <a:gd name="T69" fmla="*/ 102 h 136"/>
                <a:gd name="T70" fmla="*/ 5 w 396"/>
                <a:gd name="T71" fmla="*/ 85 h 136"/>
                <a:gd name="T72" fmla="*/ 5 w 396"/>
                <a:gd name="T73" fmla="*/ 58 h 136"/>
                <a:gd name="T74" fmla="*/ 4 w 396"/>
                <a:gd name="T75" fmla="*/ 50 h 136"/>
                <a:gd name="T76" fmla="*/ 3 w 396"/>
                <a:gd name="T77" fmla="*/ 38 h 136"/>
                <a:gd name="T78" fmla="*/ 3 w 396"/>
                <a:gd name="T79" fmla="*/ 17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6" h="136">
                  <a:moveTo>
                    <a:pt x="3" y="17"/>
                  </a:moveTo>
                  <a:cubicBezTo>
                    <a:pt x="21" y="1"/>
                    <a:pt x="45" y="7"/>
                    <a:pt x="65" y="10"/>
                  </a:cubicBezTo>
                  <a:cubicBezTo>
                    <a:pt x="148" y="10"/>
                    <a:pt x="148" y="10"/>
                    <a:pt x="148" y="10"/>
                  </a:cubicBezTo>
                  <a:cubicBezTo>
                    <a:pt x="171" y="8"/>
                    <a:pt x="193" y="8"/>
                    <a:pt x="216" y="6"/>
                  </a:cubicBezTo>
                  <a:cubicBezTo>
                    <a:pt x="214" y="4"/>
                    <a:pt x="214" y="4"/>
                    <a:pt x="214" y="4"/>
                  </a:cubicBezTo>
                  <a:cubicBezTo>
                    <a:pt x="223" y="0"/>
                    <a:pt x="232" y="5"/>
                    <a:pt x="242" y="2"/>
                  </a:cubicBezTo>
                  <a:cubicBezTo>
                    <a:pt x="246" y="3"/>
                    <a:pt x="249" y="2"/>
                    <a:pt x="252" y="5"/>
                  </a:cubicBezTo>
                  <a:cubicBezTo>
                    <a:pt x="275" y="7"/>
                    <a:pt x="296" y="6"/>
                    <a:pt x="318" y="7"/>
                  </a:cubicBezTo>
                  <a:cubicBezTo>
                    <a:pt x="320" y="9"/>
                    <a:pt x="320" y="9"/>
                    <a:pt x="320" y="9"/>
                  </a:cubicBezTo>
                  <a:cubicBezTo>
                    <a:pt x="340" y="10"/>
                    <a:pt x="361" y="10"/>
                    <a:pt x="378" y="18"/>
                  </a:cubicBezTo>
                  <a:cubicBezTo>
                    <a:pt x="379" y="20"/>
                    <a:pt x="381" y="21"/>
                    <a:pt x="383" y="22"/>
                  </a:cubicBezTo>
                  <a:cubicBezTo>
                    <a:pt x="385" y="27"/>
                    <a:pt x="390" y="26"/>
                    <a:pt x="394" y="29"/>
                  </a:cubicBezTo>
                  <a:cubicBezTo>
                    <a:pt x="396" y="35"/>
                    <a:pt x="389" y="31"/>
                    <a:pt x="388" y="34"/>
                  </a:cubicBezTo>
                  <a:cubicBezTo>
                    <a:pt x="387" y="35"/>
                    <a:pt x="386" y="37"/>
                    <a:pt x="388" y="38"/>
                  </a:cubicBezTo>
                  <a:cubicBezTo>
                    <a:pt x="385" y="38"/>
                    <a:pt x="383" y="38"/>
                    <a:pt x="381" y="41"/>
                  </a:cubicBezTo>
                  <a:cubicBezTo>
                    <a:pt x="380" y="45"/>
                    <a:pt x="376" y="43"/>
                    <a:pt x="374" y="46"/>
                  </a:cubicBezTo>
                  <a:cubicBezTo>
                    <a:pt x="375" y="48"/>
                    <a:pt x="378" y="47"/>
                    <a:pt x="380" y="49"/>
                  </a:cubicBezTo>
                  <a:cubicBezTo>
                    <a:pt x="374" y="50"/>
                    <a:pt x="374" y="50"/>
                    <a:pt x="374" y="50"/>
                  </a:cubicBezTo>
                  <a:cubicBezTo>
                    <a:pt x="374" y="50"/>
                    <a:pt x="375" y="51"/>
                    <a:pt x="375" y="50"/>
                  </a:cubicBezTo>
                  <a:cubicBezTo>
                    <a:pt x="375" y="51"/>
                    <a:pt x="375" y="52"/>
                    <a:pt x="375" y="52"/>
                  </a:cubicBezTo>
                  <a:cubicBezTo>
                    <a:pt x="378" y="54"/>
                    <a:pt x="378" y="54"/>
                    <a:pt x="378" y="54"/>
                  </a:cubicBezTo>
                  <a:cubicBezTo>
                    <a:pt x="377" y="56"/>
                    <a:pt x="375" y="54"/>
                    <a:pt x="373" y="55"/>
                  </a:cubicBezTo>
                  <a:cubicBezTo>
                    <a:pt x="374" y="57"/>
                    <a:pt x="376" y="57"/>
                    <a:pt x="376" y="59"/>
                  </a:cubicBezTo>
                  <a:cubicBezTo>
                    <a:pt x="375" y="59"/>
                    <a:pt x="375" y="59"/>
                    <a:pt x="374" y="60"/>
                  </a:cubicBezTo>
                  <a:cubicBezTo>
                    <a:pt x="376" y="62"/>
                    <a:pt x="378" y="60"/>
                    <a:pt x="379" y="62"/>
                  </a:cubicBezTo>
                  <a:cubicBezTo>
                    <a:pt x="378" y="62"/>
                    <a:pt x="377" y="61"/>
                    <a:pt x="376" y="62"/>
                  </a:cubicBezTo>
                  <a:cubicBezTo>
                    <a:pt x="377" y="64"/>
                    <a:pt x="378" y="63"/>
                    <a:pt x="379" y="64"/>
                  </a:cubicBezTo>
                  <a:cubicBezTo>
                    <a:pt x="376" y="68"/>
                    <a:pt x="371" y="67"/>
                    <a:pt x="368" y="69"/>
                  </a:cubicBezTo>
                  <a:cubicBezTo>
                    <a:pt x="372" y="72"/>
                    <a:pt x="378" y="71"/>
                    <a:pt x="382" y="74"/>
                  </a:cubicBezTo>
                  <a:cubicBezTo>
                    <a:pt x="379" y="74"/>
                    <a:pt x="376" y="73"/>
                    <a:pt x="374" y="75"/>
                  </a:cubicBezTo>
                  <a:cubicBezTo>
                    <a:pt x="377" y="77"/>
                    <a:pt x="377" y="77"/>
                    <a:pt x="377" y="77"/>
                  </a:cubicBezTo>
                  <a:cubicBezTo>
                    <a:pt x="370" y="77"/>
                    <a:pt x="370" y="77"/>
                    <a:pt x="370" y="77"/>
                  </a:cubicBezTo>
                  <a:cubicBezTo>
                    <a:pt x="370" y="78"/>
                    <a:pt x="371" y="78"/>
                    <a:pt x="371" y="78"/>
                  </a:cubicBezTo>
                  <a:cubicBezTo>
                    <a:pt x="371" y="79"/>
                    <a:pt x="371" y="79"/>
                    <a:pt x="371" y="79"/>
                  </a:cubicBezTo>
                  <a:cubicBezTo>
                    <a:pt x="369" y="79"/>
                    <a:pt x="367" y="79"/>
                    <a:pt x="366" y="81"/>
                  </a:cubicBezTo>
                  <a:cubicBezTo>
                    <a:pt x="367" y="83"/>
                    <a:pt x="371" y="81"/>
                    <a:pt x="371" y="82"/>
                  </a:cubicBezTo>
                  <a:cubicBezTo>
                    <a:pt x="368" y="83"/>
                    <a:pt x="365" y="85"/>
                    <a:pt x="362" y="85"/>
                  </a:cubicBezTo>
                  <a:cubicBezTo>
                    <a:pt x="367" y="87"/>
                    <a:pt x="374" y="87"/>
                    <a:pt x="379" y="89"/>
                  </a:cubicBezTo>
                  <a:cubicBezTo>
                    <a:pt x="376" y="88"/>
                    <a:pt x="375" y="91"/>
                    <a:pt x="372" y="92"/>
                  </a:cubicBezTo>
                  <a:cubicBezTo>
                    <a:pt x="373" y="93"/>
                    <a:pt x="375" y="94"/>
                    <a:pt x="376" y="94"/>
                  </a:cubicBezTo>
                  <a:cubicBezTo>
                    <a:pt x="376" y="97"/>
                    <a:pt x="372" y="94"/>
                    <a:pt x="371" y="96"/>
                  </a:cubicBezTo>
                  <a:cubicBezTo>
                    <a:pt x="379" y="99"/>
                    <a:pt x="379" y="99"/>
                    <a:pt x="379" y="99"/>
                  </a:cubicBezTo>
                  <a:cubicBezTo>
                    <a:pt x="376" y="102"/>
                    <a:pt x="373" y="99"/>
                    <a:pt x="370" y="102"/>
                  </a:cubicBezTo>
                  <a:cubicBezTo>
                    <a:pt x="371" y="103"/>
                    <a:pt x="374" y="103"/>
                    <a:pt x="376" y="104"/>
                  </a:cubicBezTo>
                  <a:cubicBezTo>
                    <a:pt x="374" y="106"/>
                    <a:pt x="374" y="106"/>
                    <a:pt x="374" y="106"/>
                  </a:cubicBezTo>
                  <a:cubicBezTo>
                    <a:pt x="372" y="106"/>
                    <a:pt x="369" y="106"/>
                    <a:pt x="368" y="108"/>
                  </a:cubicBezTo>
                  <a:cubicBezTo>
                    <a:pt x="368" y="109"/>
                    <a:pt x="369" y="108"/>
                    <a:pt x="370" y="108"/>
                  </a:cubicBezTo>
                  <a:cubicBezTo>
                    <a:pt x="369" y="112"/>
                    <a:pt x="364" y="109"/>
                    <a:pt x="362" y="111"/>
                  </a:cubicBezTo>
                  <a:cubicBezTo>
                    <a:pt x="369" y="111"/>
                    <a:pt x="375" y="116"/>
                    <a:pt x="382" y="116"/>
                  </a:cubicBezTo>
                  <a:cubicBezTo>
                    <a:pt x="377" y="116"/>
                    <a:pt x="371" y="115"/>
                    <a:pt x="366" y="117"/>
                  </a:cubicBezTo>
                  <a:cubicBezTo>
                    <a:pt x="370" y="120"/>
                    <a:pt x="376" y="117"/>
                    <a:pt x="380" y="120"/>
                  </a:cubicBezTo>
                  <a:cubicBezTo>
                    <a:pt x="376" y="120"/>
                    <a:pt x="372" y="120"/>
                    <a:pt x="369" y="122"/>
                  </a:cubicBezTo>
                  <a:cubicBezTo>
                    <a:pt x="374" y="123"/>
                    <a:pt x="374" y="123"/>
                    <a:pt x="374" y="123"/>
                  </a:cubicBezTo>
                  <a:cubicBezTo>
                    <a:pt x="372" y="123"/>
                    <a:pt x="370" y="124"/>
                    <a:pt x="368" y="124"/>
                  </a:cubicBezTo>
                  <a:cubicBezTo>
                    <a:pt x="370" y="127"/>
                    <a:pt x="373" y="128"/>
                    <a:pt x="376" y="129"/>
                  </a:cubicBezTo>
                  <a:cubicBezTo>
                    <a:pt x="374" y="129"/>
                    <a:pt x="372" y="130"/>
                    <a:pt x="371" y="130"/>
                  </a:cubicBezTo>
                  <a:cubicBezTo>
                    <a:pt x="334" y="133"/>
                    <a:pt x="334" y="133"/>
                    <a:pt x="334" y="133"/>
                  </a:cubicBezTo>
                  <a:cubicBezTo>
                    <a:pt x="276" y="134"/>
                    <a:pt x="276" y="134"/>
                    <a:pt x="276" y="134"/>
                  </a:cubicBezTo>
                  <a:cubicBezTo>
                    <a:pt x="283" y="135"/>
                    <a:pt x="290" y="134"/>
                    <a:pt x="296" y="135"/>
                  </a:cubicBezTo>
                  <a:cubicBezTo>
                    <a:pt x="296" y="136"/>
                    <a:pt x="296" y="136"/>
                    <a:pt x="296" y="136"/>
                  </a:cubicBezTo>
                  <a:cubicBezTo>
                    <a:pt x="270" y="136"/>
                    <a:pt x="270" y="136"/>
                    <a:pt x="270" y="136"/>
                  </a:cubicBezTo>
                  <a:cubicBezTo>
                    <a:pt x="270" y="134"/>
                    <a:pt x="270" y="134"/>
                    <a:pt x="270" y="134"/>
                  </a:cubicBezTo>
                  <a:cubicBezTo>
                    <a:pt x="260" y="133"/>
                    <a:pt x="249" y="134"/>
                    <a:pt x="238" y="133"/>
                  </a:cubicBezTo>
                  <a:cubicBezTo>
                    <a:pt x="238" y="135"/>
                    <a:pt x="238" y="135"/>
                    <a:pt x="238" y="135"/>
                  </a:cubicBezTo>
                  <a:cubicBezTo>
                    <a:pt x="180" y="135"/>
                    <a:pt x="180" y="135"/>
                    <a:pt x="180" y="135"/>
                  </a:cubicBezTo>
                  <a:cubicBezTo>
                    <a:pt x="144" y="136"/>
                    <a:pt x="144" y="136"/>
                    <a:pt x="144" y="136"/>
                  </a:cubicBezTo>
                  <a:cubicBezTo>
                    <a:pt x="76" y="134"/>
                    <a:pt x="76" y="134"/>
                    <a:pt x="76" y="134"/>
                  </a:cubicBezTo>
                  <a:cubicBezTo>
                    <a:pt x="55" y="133"/>
                    <a:pt x="35" y="129"/>
                    <a:pt x="14" y="127"/>
                  </a:cubicBezTo>
                  <a:cubicBezTo>
                    <a:pt x="10" y="127"/>
                    <a:pt x="12" y="120"/>
                    <a:pt x="9" y="117"/>
                  </a:cubicBezTo>
                  <a:cubicBezTo>
                    <a:pt x="9" y="111"/>
                    <a:pt x="9" y="107"/>
                    <a:pt x="8" y="102"/>
                  </a:cubicBezTo>
                  <a:cubicBezTo>
                    <a:pt x="9" y="99"/>
                    <a:pt x="8" y="96"/>
                    <a:pt x="6" y="94"/>
                  </a:cubicBezTo>
                  <a:cubicBezTo>
                    <a:pt x="6" y="91"/>
                    <a:pt x="9" y="86"/>
                    <a:pt x="5" y="85"/>
                  </a:cubicBezTo>
                  <a:cubicBezTo>
                    <a:pt x="7" y="80"/>
                    <a:pt x="4" y="77"/>
                    <a:pt x="7" y="73"/>
                  </a:cubicBezTo>
                  <a:cubicBezTo>
                    <a:pt x="4" y="69"/>
                    <a:pt x="4" y="63"/>
                    <a:pt x="5" y="58"/>
                  </a:cubicBezTo>
                  <a:cubicBezTo>
                    <a:pt x="6" y="57"/>
                    <a:pt x="4" y="57"/>
                    <a:pt x="5" y="56"/>
                  </a:cubicBezTo>
                  <a:cubicBezTo>
                    <a:pt x="2" y="54"/>
                    <a:pt x="7" y="51"/>
                    <a:pt x="4" y="50"/>
                  </a:cubicBezTo>
                  <a:cubicBezTo>
                    <a:pt x="4" y="48"/>
                    <a:pt x="6" y="45"/>
                    <a:pt x="4" y="44"/>
                  </a:cubicBezTo>
                  <a:cubicBezTo>
                    <a:pt x="3" y="38"/>
                    <a:pt x="3" y="38"/>
                    <a:pt x="3" y="38"/>
                  </a:cubicBezTo>
                  <a:cubicBezTo>
                    <a:pt x="2" y="35"/>
                    <a:pt x="3" y="33"/>
                    <a:pt x="4" y="31"/>
                  </a:cubicBezTo>
                  <a:cubicBezTo>
                    <a:pt x="0" y="27"/>
                    <a:pt x="4" y="22"/>
                    <a:pt x="3" y="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536">
              <a:extLst>
                <a:ext uri="{FF2B5EF4-FFF2-40B4-BE49-F238E27FC236}">
                  <a16:creationId xmlns="" xmlns:a16="http://schemas.microsoft.com/office/drawing/2014/main" id="{E5D36B28-86F6-4678-B0E9-DCBF3C43011F}"/>
                </a:ext>
              </a:extLst>
            </p:cNvPr>
            <p:cNvSpPr>
              <a:spLocks noEditPoints="1"/>
            </p:cNvSpPr>
            <p:nvPr/>
          </p:nvSpPr>
          <p:spPr bwMode="auto">
            <a:xfrm>
              <a:off x="9575348" y="2302619"/>
              <a:ext cx="1573213" cy="533400"/>
            </a:xfrm>
            <a:custGeom>
              <a:avLst/>
              <a:gdLst>
                <a:gd name="T0" fmla="*/ 6 w 419"/>
                <a:gd name="T1" fmla="*/ 69 h 142"/>
                <a:gd name="T2" fmla="*/ 8 w 419"/>
                <a:gd name="T3" fmla="*/ 88 h 142"/>
                <a:gd name="T4" fmla="*/ 11 w 419"/>
                <a:gd name="T5" fmla="*/ 100 h 142"/>
                <a:gd name="T6" fmla="*/ 12 w 419"/>
                <a:gd name="T7" fmla="*/ 107 h 142"/>
                <a:gd name="T8" fmla="*/ 12 w 419"/>
                <a:gd name="T9" fmla="*/ 110 h 142"/>
                <a:gd name="T10" fmla="*/ 15 w 419"/>
                <a:gd name="T11" fmla="*/ 116 h 142"/>
                <a:gd name="T12" fmla="*/ 19 w 419"/>
                <a:gd name="T13" fmla="*/ 132 h 142"/>
                <a:gd name="T14" fmla="*/ 104 w 419"/>
                <a:gd name="T15" fmla="*/ 142 h 142"/>
                <a:gd name="T16" fmla="*/ 252 w 419"/>
                <a:gd name="T17" fmla="*/ 139 h 142"/>
                <a:gd name="T18" fmla="*/ 410 w 419"/>
                <a:gd name="T19" fmla="*/ 129 h 142"/>
                <a:gd name="T20" fmla="*/ 257 w 419"/>
                <a:gd name="T21" fmla="*/ 137 h 142"/>
                <a:gd name="T22" fmla="*/ 283 w 419"/>
                <a:gd name="T23" fmla="*/ 133 h 142"/>
                <a:gd name="T24" fmla="*/ 285 w 419"/>
                <a:gd name="T25" fmla="*/ 134 h 142"/>
                <a:gd name="T26" fmla="*/ 303 w 419"/>
                <a:gd name="T27" fmla="*/ 134 h 142"/>
                <a:gd name="T28" fmla="*/ 317 w 419"/>
                <a:gd name="T29" fmla="*/ 132 h 142"/>
                <a:gd name="T30" fmla="*/ 319 w 419"/>
                <a:gd name="T31" fmla="*/ 133 h 142"/>
                <a:gd name="T32" fmla="*/ 369 w 419"/>
                <a:gd name="T33" fmla="*/ 129 h 142"/>
                <a:gd name="T34" fmla="*/ 306 w 419"/>
                <a:gd name="T35" fmla="*/ 131 h 142"/>
                <a:gd name="T36" fmla="*/ 275 w 419"/>
                <a:gd name="T37" fmla="*/ 132 h 142"/>
                <a:gd name="T38" fmla="*/ 170 w 419"/>
                <a:gd name="T39" fmla="*/ 133 h 142"/>
                <a:gd name="T40" fmla="*/ 227 w 419"/>
                <a:gd name="T41" fmla="*/ 130 h 142"/>
                <a:gd name="T42" fmla="*/ 317 w 419"/>
                <a:gd name="T43" fmla="*/ 126 h 142"/>
                <a:gd name="T44" fmla="*/ 350 w 419"/>
                <a:gd name="T45" fmla="*/ 125 h 142"/>
                <a:gd name="T46" fmla="*/ 405 w 419"/>
                <a:gd name="T47" fmla="*/ 117 h 142"/>
                <a:gd name="T48" fmla="*/ 416 w 419"/>
                <a:gd name="T49" fmla="*/ 115 h 142"/>
                <a:gd name="T50" fmla="*/ 413 w 419"/>
                <a:gd name="T51" fmla="*/ 110 h 142"/>
                <a:gd name="T52" fmla="*/ 412 w 419"/>
                <a:gd name="T53" fmla="*/ 107 h 142"/>
                <a:gd name="T54" fmla="*/ 410 w 419"/>
                <a:gd name="T55" fmla="*/ 99 h 142"/>
                <a:gd name="T56" fmla="*/ 413 w 419"/>
                <a:gd name="T57" fmla="*/ 96 h 142"/>
                <a:gd name="T58" fmla="*/ 411 w 419"/>
                <a:gd name="T59" fmla="*/ 89 h 142"/>
                <a:gd name="T60" fmla="*/ 415 w 419"/>
                <a:gd name="T61" fmla="*/ 79 h 142"/>
                <a:gd name="T62" fmla="*/ 408 w 419"/>
                <a:gd name="T63" fmla="*/ 48 h 142"/>
                <a:gd name="T64" fmla="*/ 419 w 419"/>
                <a:gd name="T65" fmla="*/ 34 h 142"/>
                <a:gd name="T66" fmla="*/ 418 w 419"/>
                <a:gd name="T67" fmla="*/ 26 h 142"/>
                <a:gd name="T68" fmla="*/ 395 w 419"/>
                <a:gd name="T69" fmla="*/ 14 h 142"/>
                <a:gd name="T70" fmla="*/ 385 w 419"/>
                <a:gd name="T71" fmla="*/ 12 h 142"/>
                <a:gd name="T72" fmla="*/ 385 w 419"/>
                <a:gd name="T73" fmla="*/ 11 h 142"/>
                <a:gd name="T74" fmla="*/ 370 w 419"/>
                <a:gd name="T75" fmla="*/ 9 h 142"/>
                <a:gd name="T76" fmla="*/ 354 w 419"/>
                <a:gd name="T77" fmla="*/ 3 h 142"/>
                <a:gd name="T78" fmla="*/ 305 w 419"/>
                <a:gd name="T79" fmla="*/ 2 h 142"/>
                <a:gd name="T80" fmla="*/ 297 w 419"/>
                <a:gd name="T81" fmla="*/ 2 h 142"/>
                <a:gd name="T82" fmla="*/ 284 w 419"/>
                <a:gd name="T83" fmla="*/ 4 h 142"/>
                <a:gd name="T84" fmla="*/ 226 w 419"/>
                <a:gd name="T85" fmla="*/ 5 h 142"/>
                <a:gd name="T86" fmla="*/ 213 w 419"/>
                <a:gd name="T87" fmla="*/ 7 h 142"/>
                <a:gd name="T88" fmla="*/ 200 w 419"/>
                <a:gd name="T89" fmla="*/ 5 h 142"/>
                <a:gd name="T90" fmla="*/ 211 w 419"/>
                <a:gd name="T91" fmla="*/ 7 h 142"/>
                <a:gd name="T92" fmla="*/ 144 w 419"/>
                <a:gd name="T93" fmla="*/ 12 h 142"/>
                <a:gd name="T94" fmla="*/ 94 w 419"/>
                <a:gd name="T95" fmla="*/ 15 h 142"/>
                <a:gd name="T96" fmla="*/ 93 w 419"/>
                <a:gd name="T97" fmla="*/ 17 h 142"/>
                <a:gd name="T98" fmla="*/ 13 w 419"/>
                <a:gd name="T99" fmla="*/ 24 h 142"/>
                <a:gd name="T100" fmla="*/ 4 w 419"/>
                <a:gd name="T101" fmla="*/ 59 h 142"/>
                <a:gd name="T102" fmla="*/ 241 w 419"/>
                <a:gd name="T103" fmla="*/ 9 h 142"/>
                <a:gd name="T104" fmla="*/ 222 w 419"/>
                <a:gd name="T105" fmla="*/ 12 h 142"/>
                <a:gd name="T106" fmla="*/ 206 w 419"/>
                <a:gd name="T107" fmla="*/ 13 h 142"/>
                <a:gd name="T108" fmla="*/ 233 w 419"/>
                <a:gd name="T109" fmla="*/ 133 h 142"/>
                <a:gd name="T110" fmla="*/ 249 w 419"/>
                <a:gd name="T111" fmla="*/ 13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19" h="142">
                  <a:moveTo>
                    <a:pt x="4" y="59"/>
                  </a:moveTo>
                  <a:cubicBezTo>
                    <a:pt x="8" y="61"/>
                    <a:pt x="4" y="66"/>
                    <a:pt x="6" y="69"/>
                  </a:cubicBezTo>
                  <a:cubicBezTo>
                    <a:pt x="7" y="71"/>
                    <a:pt x="7" y="74"/>
                    <a:pt x="8" y="76"/>
                  </a:cubicBezTo>
                  <a:cubicBezTo>
                    <a:pt x="9" y="80"/>
                    <a:pt x="10" y="85"/>
                    <a:pt x="8" y="88"/>
                  </a:cubicBezTo>
                  <a:cubicBezTo>
                    <a:pt x="9" y="88"/>
                    <a:pt x="9" y="89"/>
                    <a:pt x="10" y="89"/>
                  </a:cubicBezTo>
                  <a:cubicBezTo>
                    <a:pt x="7" y="94"/>
                    <a:pt x="15" y="95"/>
                    <a:pt x="11" y="100"/>
                  </a:cubicBezTo>
                  <a:cubicBezTo>
                    <a:pt x="12" y="101"/>
                    <a:pt x="12" y="104"/>
                    <a:pt x="13" y="106"/>
                  </a:cubicBezTo>
                  <a:cubicBezTo>
                    <a:pt x="12" y="107"/>
                    <a:pt x="12" y="107"/>
                    <a:pt x="12" y="107"/>
                  </a:cubicBezTo>
                  <a:cubicBezTo>
                    <a:pt x="14" y="108"/>
                    <a:pt x="13" y="109"/>
                    <a:pt x="12" y="109"/>
                  </a:cubicBezTo>
                  <a:cubicBezTo>
                    <a:pt x="12" y="110"/>
                    <a:pt x="12" y="110"/>
                    <a:pt x="12" y="110"/>
                  </a:cubicBezTo>
                  <a:cubicBezTo>
                    <a:pt x="13" y="110"/>
                    <a:pt x="17" y="112"/>
                    <a:pt x="15" y="115"/>
                  </a:cubicBezTo>
                  <a:cubicBezTo>
                    <a:pt x="15" y="115"/>
                    <a:pt x="15" y="116"/>
                    <a:pt x="15" y="116"/>
                  </a:cubicBezTo>
                  <a:cubicBezTo>
                    <a:pt x="16" y="118"/>
                    <a:pt x="16" y="122"/>
                    <a:pt x="16" y="125"/>
                  </a:cubicBezTo>
                  <a:cubicBezTo>
                    <a:pt x="18" y="127"/>
                    <a:pt x="18" y="130"/>
                    <a:pt x="19" y="132"/>
                  </a:cubicBezTo>
                  <a:cubicBezTo>
                    <a:pt x="28" y="137"/>
                    <a:pt x="38" y="138"/>
                    <a:pt x="48" y="139"/>
                  </a:cubicBezTo>
                  <a:cubicBezTo>
                    <a:pt x="104" y="142"/>
                    <a:pt x="104" y="142"/>
                    <a:pt x="104" y="142"/>
                  </a:cubicBezTo>
                  <a:cubicBezTo>
                    <a:pt x="204" y="141"/>
                    <a:pt x="204" y="141"/>
                    <a:pt x="204" y="141"/>
                  </a:cubicBezTo>
                  <a:cubicBezTo>
                    <a:pt x="220" y="139"/>
                    <a:pt x="235" y="141"/>
                    <a:pt x="252" y="139"/>
                  </a:cubicBezTo>
                  <a:cubicBezTo>
                    <a:pt x="325" y="136"/>
                    <a:pt x="325" y="136"/>
                    <a:pt x="325" y="136"/>
                  </a:cubicBezTo>
                  <a:cubicBezTo>
                    <a:pt x="354" y="135"/>
                    <a:pt x="382" y="133"/>
                    <a:pt x="410" y="129"/>
                  </a:cubicBezTo>
                  <a:cubicBezTo>
                    <a:pt x="395" y="129"/>
                    <a:pt x="380" y="131"/>
                    <a:pt x="365" y="132"/>
                  </a:cubicBezTo>
                  <a:cubicBezTo>
                    <a:pt x="329" y="133"/>
                    <a:pt x="294" y="137"/>
                    <a:pt x="257" y="137"/>
                  </a:cubicBezTo>
                  <a:cubicBezTo>
                    <a:pt x="257" y="136"/>
                    <a:pt x="256" y="136"/>
                    <a:pt x="256" y="135"/>
                  </a:cubicBezTo>
                  <a:cubicBezTo>
                    <a:pt x="283" y="133"/>
                    <a:pt x="283" y="133"/>
                    <a:pt x="283" y="133"/>
                  </a:cubicBezTo>
                  <a:cubicBezTo>
                    <a:pt x="282" y="135"/>
                    <a:pt x="284" y="134"/>
                    <a:pt x="286" y="134"/>
                  </a:cubicBezTo>
                  <a:cubicBezTo>
                    <a:pt x="286" y="134"/>
                    <a:pt x="286" y="134"/>
                    <a:pt x="285" y="134"/>
                  </a:cubicBezTo>
                  <a:cubicBezTo>
                    <a:pt x="289" y="132"/>
                    <a:pt x="294" y="133"/>
                    <a:pt x="299" y="133"/>
                  </a:cubicBezTo>
                  <a:cubicBezTo>
                    <a:pt x="298" y="135"/>
                    <a:pt x="302" y="134"/>
                    <a:pt x="303" y="134"/>
                  </a:cubicBezTo>
                  <a:cubicBezTo>
                    <a:pt x="299" y="133"/>
                    <a:pt x="299" y="133"/>
                    <a:pt x="299" y="133"/>
                  </a:cubicBezTo>
                  <a:cubicBezTo>
                    <a:pt x="305" y="133"/>
                    <a:pt x="311" y="131"/>
                    <a:pt x="317" y="132"/>
                  </a:cubicBezTo>
                  <a:cubicBezTo>
                    <a:pt x="316" y="133"/>
                    <a:pt x="314" y="133"/>
                    <a:pt x="313" y="133"/>
                  </a:cubicBezTo>
                  <a:cubicBezTo>
                    <a:pt x="315" y="133"/>
                    <a:pt x="317" y="134"/>
                    <a:pt x="319" y="133"/>
                  </a:cubicBezTo>
                  <a:cubicBezTo>
                    <a:pt x="320" y="132"/>
                    <a:pt x="320" y="132"/>
                    <a:pt x="320" y="132"/>
                  </a:cubicBezTo>
                  <a:cubicBezTo>
                    <a:pt x="336" y="131"/>
                    <a:pt x="353" y="131"/>
                    <a:pt x="369" y="129"/>
                  </a:cubicBezTo>
                  <a:cubicBezTo>
                    <a:pt x="369" y="128"/>
                    <a:pt x="369" y="128"/>
                    <a:pt x="369" y="128"/>
                  </a:cubicBezTo>
                  <a:cubicBezTo>
                    <a:pt x="348" y="128"/>
                    <a:pt x="328" y="131"/>
                    <a:pt x="306" y="131"/>
                  </a:cubicBezTo>
                  <a:cubicBezTo>
                    <a:pt x="301" y="130"/>
                    <a:pt x="295" y="129"/>
                    <a:pt x="290" y="132"/>
                  </a:cubicBezTo>
                  <a:cubicBezTo>
                    <a:pt x="285" y="134"/>
                    <a:pt x="280" y="127"/>
                    <a:pt x="275" y="132"/>
                  </a:cubicBezTo>
                  <a:cubicBezTo>
                    <a:pt x="251" y="130"/>
                    <a:pt x="227" y="134"/>
                    <a:pt x="202" y="134"/>
                  </a:cubicBezTo>
                  <a:cubicBezTo>
                    <a:pt x="191" y="135"/>
                    <a:pt x="181" y="134"/>
                    <a:pt x="170" y="133"/>
                  </a:cubicBezTo>
                  <a:cubicBezTo>
                    <a:pt x="174" y="132"/>
                    <a:pt x="179" y="134"/>
                    <a:pt x="182" y="132"/>
                  </a:cubicBezTo>
                  <a:cubicBezTo>
                    <a:pt x="227" y="130"/>
                    <a:pt x="227" y="130"/>
                    <a:pt x="227" y="130"/>
                  </a:cubicBezTo>
                  <a:cubicBezTo>
                    <a:pt x="229" y="131"/>
                    <a:pt x="229" y="131"/>
                    <a:pt x="229" y="131"/>
                  </a:cubicBezTo>
                  <a:cubicBezTo>
                    <a:pt x="259" y="128"/>
                    <a:pt x="287" y="127"/>
                    <a:pt x="317" y="126"/>
                  </a:cubicBezTo>
                  <a:cubicBezTo>
                    <a:pt x="319" y="128"/>
                    <a:pt x="322" y="128"/>
                    <a:pt x="324" y="126"/>
                  </a:cubicBezTo>
                  <a:cubicBezTo>
                    <a:pt x="333" y="126"/>
                    <a:pt x="342" y="127"/>
                    <a:pt x="350" y="125"/>
                  </a:cubicBezTo>
                  <a:cubicBezTo>
                    <a:pt x="371" y="124"/>
                    <a:pt x="392" y="119"/>
                    <a:pt x="412" y="120"/>
                  </a:cubicBezTo>
                  <a:cubicBezTo>
                    <a:pt x="411" y="117"/>
                    <a:pt x="407" y="119"/>
                    <a:pt x="405" y="117"/>
                  </a:cubicBezTo>
                  <a:cubicBezTo>
                    <a:pt x="418" y="117"/>
                    <a:pt x="418" y="117"/>
                    <a:pt x="418" y="117"/>
                  </a:cubicBezTo>
                  <a:cubicBezTo>
                    <a:pt x="416" y="115"/>
                    <a:pt x="416" y="115"/>
                    <a:pt x="416" y="115"/>
                  </a:cubicBezTo>
                  <a:cubicBezTo>
                    <a:pt x="417" y="112"/>
                    <a:pt x="417" y="112"/>
                    <a:pt x="417" y="112"/>
                  </a:cubicBezTo>
                  <a:cubicBezTo>
                    <a:pt x="413" y="110"/>
                    <a:pt x="413" y="110"/>
                    <a:pt x="413" y="110"/>
                  </a:cubicBezTo>
                  <a:cubicBezTo>
                    <a:pt x="415" y="109"/>
                    <a:pt x="415" y="109"/>
                    <a:pt x="415" y="109"/>
                  </a:cubicBezTo>
                  <a:cubicBezTo>
                    <a:pt x="414" y="108"/>
                    <a:pt x="412" y="108"/>
                    <a:pt x="412" y="107"/>
                  </a:cubicBezTo>
                  <a:cubicBezTo>
                    <a:pt x="413" y="106"/>
                    <a:pt x="414" y="106"/>
                    <a:pt x="415" y="106"/>
                  </a:cubicBezTo>
                  <a:cubicBezTo>
                    <a:pt x="414" y="105"/>
                    <a:pt x="409" y="103"/>
                    <a:pt x="410" y="99"/>
                  </a:cubicBezTo>
                  <a:cubicBezTo>
                    <a:pt x="413" y="98"/>
                    <a:pt x="413" y="98"/>
                    <a:pt x="413" y="98"/>
                  </a:cubicBezTo>
                  <a:cubicBezTo>
                    <a:pt x="413" y="98"/>
                    <a:pt x="413" y="97"/>
                    <a:pt x="413" y="96"/>
                  </a:cubicBezTo>
                  <a:cubicBezTo>
                    <a:pt x="413" y="95"/>
                    <a:pt x="413" y="95"/>
                    <a:pt x="413" y="95"/>
                  </a:cubicBezTo>
                  <a:cubicBezTo>
                    <a:pt x="411" y="94"/>
                    <a:pt x="411" y="91"/>
                    <a:pt x="411" y="89"/>
                  </a:cubicBezTo>
                  <a:cubicBezTo>
                    <a:pt x="415" y="87"/>
                    <a:pt x="409" y="83"/>
                    <a:pt x="413" y="82"/>
                  </a:cubicBezTo>
                  <a:cubicBezTo>
                    <a:pt x="415" y="79"/>
                    <a:pt x="415" y="79"/>
                    <a:pt x="415" y="79"/>
                  </a:cubicBezTo>
                  <a:cubicBezTo>
                    <a:pt x="414" y="70"/>
                    <a:pt x="412" y="62"/>
                    <a:pt x="412" y="53"/>
                  </a:cubicBezTo>
                  <a:cubicBezTo>
                    <a:pt x="411" y="51"/>
                    <a:pt x="409" y="50"/>
                    <a:pt x="408" y="48"/>
                  </a:cubicBezTo>
                  <a:cubicBezTo>
                    <a:pt x="411" y="46"/>
                    <a:pt x="413" y="45"/>
                    <a:pt x="415" y="43"/>
                  </a:cubicBezTo>
                  <a:cubicBezTo>
                    <a:pt x="416" y="40"/>
                    <a:pt x="419" y="38"/>
                    <a:pt x="419" y="34"/>
                  </a:cubicBezTo>
                  <a:cubicBezTo>
                    <a:pt x="416" y="33"/>
                    <a:pt x="417" y="29"/>
                    <a:pt x="414" y="27"/>
                  </a:cubicBezTo>
                  <a:cubicBezTo>
                    <a:pt x="415" y="26"/>
                    <a:pt x="417" y="25"/>
                    <a:pt x="418" y="26"/>
                  </a:cubicBezTo>
                  <a:cubicBezTo>
                    <a:pt x="417" y="22"/>
                    <a:pt x="414" y="22"/>
                    <a:pt x="411" y="19"/>
                  </a:cubicBezTo>
                  <a:cubicBezTo>
                    <a:pt x="406" y="16"/>
                    <a:pt x="401" y="14"/>
                    <a:pt x="395" y="14"/>
                  </a:cubicBezTo>
                  <a:cubicBezTo>
                    <a:pt x="386" y="13"/>
                    <a:pt x="378" y="14"/>
                    <a:pt x="369" y="13"/>
                  </a:cubicBezTo>
                  <a:cubicBezTo>
                    <a:pt x="374" y="11"/>
                    <a:pt x="380" y="12"/>
                    <a:pt x="385" y="12"/>
                  </a:cubicBezTo>
                  <a:cubicBezTo>
                    <a:pt x="385" y="12"/>
                    <a:pt x="385" y="12"/>
                    <a:pt x="385" y="12"/>
                  </a:cubicBezTo>
                  <a:cubicBezTo>
                    <a:pt x="385" y="11"/>
                    <a:pt x="385" y="11"/>
                    <a:pt x="385" y="11"/>
                  </a:cubicBezTo>
                  <a:cubicBezTo>
                    <a:pt x="381" y="11"/>
                    <a:pt x="376" y="10"/>
                    <a:pt x="370" y="10"/>
                  </a:cubicBezTo>
                  <a:cubicBezTo>
                    <a:pt x="370" y="9"/>
                    <a:pt x="370" y="9"/>
                    <a:pt x="370" y="9"/>
                  </a:cubicBezTo>
                  <a:cubicBezTo>
                    <a:pt x="373" y="8"/>
                    <a:pt x="377" y="6"/>
                    <a:pt x="382" y="7"/>
                  </a:cubicBezTo>
                  <a:cubicBezTo>
                    <a:pt x="374" y="3"/>
                    <a:pt x="362" y="7"/>
                    <a:pt x="354" y="3"/>
                  </a:cubicBezTo>
                  <a:cubicBezTo>
                    <a:pt x="341" y="2"/>
                    <a:pt x="326" y="4"/>
                    <a:pt x="313" y="1"/>
                  </a:cubicBezTo>
                  <a:cubicBezTo>
                    <a:pt x="310" y="2"/>
                    <a:pt x="308" y="0"/>
                    <a:pt x="305" y="2"/>
                  </a:cubicBezTo>
                  <a:cubicBezTo>
                    <a:pt x="306" y="3"/>
                    <a:pt x="308" y="1"/>
                    <a:pt x="309" y="3"/>
                  </a:cubicBezTo>
                  <a:cubicBezTo>
                    <a:pt x="305" y="3"/>
                    <a:pt x="301" y="3"/>
                    <a:pt x="297" y="2"/>
                  </a:cubicBezTo>
                  <a:cubicBezTo>
                    <a:pt x="283" y="3"/>
                    <a:pt x="283" y="3"/>
                    <a:pt x="283" y="3"/>
                  </a:cubicBezTo>
                  <a:cubicBezTo>
                    <a:pt x="284" y="4"/>
                    <a:pt x="284" y="4"/>
                    <a:pt x="284" y="4"/>
                  </a:cubicBezTo>
                  <a:cubicBezTo>
                    <a:pt x="269" y="4"/>
                    <a:pt x="251" y="4"/>
                    <a:pt x="235" y="2"/>
                  </a:cubicBezTo>
                  <a:cubicBezTo>
                    <a:pt x="232" y="4"/>
                    <a:pt x="228" y="2"/>
                    <a:pt x="226" y="5"/>
                  </a:cubicBezTo>
                  <a:cubicBezTo>
                    <a:pt x="230" y="6"/>
                    <a:pt x="230" y="6"/>
                    <a:pt x="230" y="6"/>
                  </a:cubicBezTo>
                  <a:cubicBezTo>
                    <a:pt x="225" y="7"/>
                    <a:pt x="219" y="8"/>
                    <a:pt x="213" y="7"/>
                  </a:cubicBezTo>
                  <a:cubicBezTo>
                    <a:pt x="212" y="5"/>
                    <a:pt x="212" y="5"/>
                    <a:pt x="212" y="5"/>
                  </a:cubicBezTo>
                  <a:cubicBezTo>
                    <a:pt x="200" y="5"/>
                    <a:pt x="200" y="5"/>
                    <a:pt x="200" y="5"/>
                  </a:cubicBezTo>
                  <a:cubicBezTo>
                    <a:pt x="211" y="7"/>
                    <a:pt x="211" y="7"/>
                    <a:pt x="211" y="7"/>
                  </a:cubicBezTo>
                  <a:cubicBezTo>
                    <a:pt x="211" y="7"/>
                    <a:pt x="211" y="7"/>
                    <a:pt x="211" y="7"/>
                  </a:cubicBezTo>
                  <a:cubicBezTo>
                    <a:pt x="189" y="10"/>
                    <a:pt x="163" y="9"/>
                    <a:pt x="139" y="10"/>
                  </a:cubicBezTo>
                  <a:cubicBezTo>
                    <a:pt x="144" y="12"/>
                    <a:pt x="144" y="12"/>
                    <a:pt x="144" y="12"/>
                  </a:cubicBezTo>
                  <a:cubicBezTo>
                    <a:pt x="143" y="15"/>
                    <a:pt x="138" y="12"/>
                    <a:pt x="136" y="13"/>
                  </a:cubicBezTo>
                  <a:cubicBezTo>
                    <a:pt x="121" y="11"/>
                    <a:pt x="108" y="20"/>
                    <a:pt x="94" y="15"/>
                  </a:cubicBezTo>
                  <a:cubicBezTo>
                    <a:pt x="93" y="16"/>
                    <a:pt x="90" y="15"/>
                    <a:pt x="90" y="16"/>
                  </a:cubicBezTo>
                  <a:cubicBezTo>
                    <a:pt x="93" y="17"/>
                    <a:pt x="93" y="17"/>
                    <a:pt x="93" y="17"/>
                  </a:cubicBezTo>
                  <a:cubicBezTo>
                    <a:pt x="92" y="18"/>
                    <a:pt x="92" y="19"/>
                    <a:pt x="91" y="20"/>
                  </a:cubicBezTo>
                  <a:cubicBezTo>
                    <a:pt x="65" y="17"/>
                    <a:pt x="38" y="18"/>
                    <a:pt x="13" y="24"/>
                  </a:cubicBezTo>
                  <a:cubicBezTo>
                    <a:pt x="7" y="23"/>
                    <a:pt x="6" y="30"/>
                    <a:pt x="2" y="34"/>
                  </a:cubicBezTo>
                  <a:cubicBezTo>
                    <a:pt x="0" y="43"/>
                    <a:pt x="4" y="51"/>
                    <a:pt x="4" y="59"/>
                  </a:cubicBezTo>
                  <a:close/>
                  <a:moveTo>
                    <a:pt x="206" y="13"/>
                  </a:moveTo>
                  <a:cubicBezTo>
                    <a:pt x="217" y="10"/>
                    <a:pt x="229" y="9"/>
                    <a:pt x="241" y="9"/>
                  </a:cubicBezTo>
                  <a:cubicBezTo>
                    <a:pt x="243" y="11"/>
                    <a:pt x="246" y="9"/>
                    <a:pt x="248" y="10"/>
                  </a:cubicBezTo>
                  <a:cubicBezTo>
                    <a:pt x="222" y="12"/>
                    <a:pt x="222" y="12"/>
                    <a:pt x="222" y="12"/>
                  </a:cubicBezTo>
                  <a:cubicBezTo>
                    <a:pt x="216" y="11"/>
                    <a:pt x="212" y="15"/>
                    <a:pt x="206" y="14"/>
                  </a:cubicBezTo>
                  <a:lnTo>
                    <a:pt x="206" y="13"/>
                  </a:lnTo>
                  <a:close/>
                  <a:moveTo>
                    <a:pt x="218" y="136"/>
                  </a:moveTo>
                  <a:cubicBezTo>
                    <a:pt x="223" y="135"/>
                    <a:pt x="229" y="137"/>
                    <a:pt x="233" y="133"/>
                  </a:cubicBezTo>
                  <a:cubicBezTo>
                    <a:pt x="238" y="134"/>
                    <a:pt x="244" y="135"/>
                    <a:pt x="250" y="134"/>
                  </a:cubicBezTo>
                  <a:cubicBezTo>
                    <a:pt x="249" y="135"/>
                    <a:pt x="249" y="135"/>
                    <a:pt x="249" y="135"/>
                  </a:cubicBezTo>
                  <a:lnTo>
                    <a:pt x="218" y="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77" name="组合 276">
              <a:extLst>
                <a:ext uri="{FF2B5EF4-FFF2-40B4-BE49-F238E27FC236}">
                  <a16:creationId xmlns="" xmlns:a16="http://schemas.microsoft.com/office/drawing/2014/main" id="{DCA2EBD5-09CB-4B7C-ACB5-BEBEE7FC4009}"/>
                </a:ext>
              </a:extLst>
            </p:cNvPr>
            <p:cNvGrpSpPr/>
            <p:nvPr/>
          </p:nvGrpSpPr>
          <p:grpSpPr>
            <a:xfrm>
              <a:off x="9570585" y="3019634"/>
              <a:ext cx="1603375" cy="498475"/>
              <a:chOff x="-7938" y="8632825"/>
              <a:chExt cx="1603375" cy="498475"/>
            </a:xfrm>
          </p:grpSpPr>
          <p:sp>
            <p:nvSpPr>
              <p:cNvPr id="278" name="Freeform 547">
                <a:extLst>
                  <a:ext uri="{FF2B5EF4-FFF2-40B4-BE49-F238E27FC236}">
                    <a16:creationId xmlns="" xmlns:a16="http://schemas.microsoft.com/office/drawing/2014/main" id="{F712814E-80BE-4016-9EB5-4893CEA1D563}"/>
                  </a:ext>
                </a:extLst>
              </p:cNvPr>
              <p:cNvSpPr>
                <a:spLocks/>
              </p:cNvSpPr>
              <p:nvPr/>
            </p:nvSpPr>
            <p:spPr bwMode="auto">
              <a:xfrm>
                <a:off x="866775" y="8632825"/>
                <a:ext cx="7938" cy="3175"/>
              </a:xfrm>
              <a:custGeom>
                <a:avLst/>
                <a:gdLst>
                  <a:gd name="T0" fmla="*/ 0 w 2"/>
                  <a:gd name="T1" fmla="*/ 0 h 1"/>
                  <a:gd name="T2" fmla="*/ 2 w 2"/>
                  <a:gd name="T3" fmla="*/ 1 h 1"/>
                  <a:gd name="T4" fmla="*/ 0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1" y="0"/>
                      <a:pt x="2" y="1"/>
                    </a:cubicBezTo>
                    <a:cubicBezTo>
                      <a:pt x="0" y="1"/>
                      <a:pt x="0" y="1"/>
                      <a:pt x="0" y="1"/>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548">
                <a:extLst>
                  <a:ext uri="{FF2B5EF4-FFF2-40B4-BE49-F238E27FC236}">
                    <a16:creationId xmlns="" xmlns:a16="http://schemas.microsoft.com/office/drawing/2014/main" id="{FD7BFD6C-C79D-40AD-BA70-4D23F77359BA}"/>
                  </a:ext>
                </a:extLst>
              </p:cNvPr>
              <p:cNvSpPr>
                <a:spLocks/>
              </p:cNvSpPr>
              <p:nvPr/>
            </p:nvSpPr>
            <p:spPr bwMode="auto">
              <a:xfrm>
                <a:off x="1231900" y="8643937"/>
                <a:ext cx="247650" cy="11113"/>
              </a:xfrm>
              <a:custGeom>
                <a:avLst/>
                <a:gdLst>
                  <a:gd name="T0" fmla="*/ 2 w 66"/>
                  <a:gd name="T1" fmla="*/ 1 h 3"/>
                  <a:gd name="T2" fmla="*/ 3 w 66"/>
                  <a:gd name="T3" fmla="*/ 0 h 3"/>
                  <a:gd name="T4" fmla="*/ 66 w 66"/>
                  <a:gd name="T5" fmla="*/ 2 h 3"/>
                  <a:gd name="T6" fmla="*/ 66 w 66"/>
                  <a:gd name="T7" fmla="*/ 3 h 3"/>
                  <a:gd name="T8" fmla="*/ 0 w 66"/>
                  <a:gd name="T9" fmla="*/ 1 h 3"/>
                  <a:gd name="T10" fmla="*/ 2 w 66"/>
                  <a:gd name="T11" fmla="*/ 1 h 3"/>
                </a:gdLst>
                <a:ahLst/>
                <a:cxnLst>
                  <a:cxn ang="0">
                    <a:pos x="T0" y="T1"/>
                  </a:cxn>
                  <a:cxn ang="0">
                    <a:pos x="T2" y="T3"/>
                  </a:cxn>
                  <a:cxn ang="0">
                    <a:pos x="T4" y="T5"/>
                  </a:cxn>
                  <a:cxn ang="0">
                    <a:pos x="T6" y="T7"/>
                  </a:cxn>
                  <a:cxn ang="0">
                    <a:pos x="T8" y="T9"/>
                  </a:cxn>
                  <a:cxn ang="0">
                    <a:pos x="T10" y="T11"/>
                  </a:cxn>
                </a:cxnLst>
                <a:rect l="0" t="0" r="r" b="b"/>
                <a:pathLst>
                  <a:path w="66" h="3">
                    <a:moveTo>
                      <a:pt x="2" y="1"/>
                    </a:moveTo>
                    <a:cubicBezTo>
                      <a:pt x="3" y="0"/>
                      <a:pt x="3" y="0"/>
                      <a:pt x="3" y="0"/>
                    </a:cubicBezTo>
                    <a:cubicBezTo>
                      <a:pt x="24" y="0"/>
                      <a:pt x="46" y="1"/>
                      <a:pt x="66" y="2"/>
                    </a:cubicBezTo>
                    <a:cubicBezTo>
                      <a:pt x="66" y="3"/>
                      <a:pt x="66" y="3"/>
                      <a:pt x="66" y="3"/>
                    </a:cubicBezTo>
                    <a:cubicBezTo>
                      <a:pt x="46" y="2"/>
                      <a:pt x="21" y="3"/>
                      <a:pt x="0" y="1"/>
                    </a:cubicBezTo>
                    <a:lnTo>
                      <a:pt x="2"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549">
                <a:extLst>
                  <a:ext uri="{FF2B5EF4-FFF2-40B4-BE49-F238E27FC236}">
                    <a16:creationId xmlns="" xmlns:a16="http://schemas.microsoft.com/office/drawing/2014/main" id="{F5D1946E-2032-4E91-8F68-861AAB28FCF6}"/>
                  </a:ext>
                </a:extLst>
              </p:cNvPr>
              <p:cNvSpPr>
                <a:spLocks/>
              </p:cNvSpPr>
              <p:nvPr/>
            </p:nvSpPr>
            <p:spPr bwMode="auto">
              <a:xfrm>
                <a:off x="1171575" y="8639175"/>
                <a:ext cx="7938" cy="12700"/>
              </a:xfrm>
              <a:custGeom>
                <a:avLst/>
                <a:gdLst>
                  <a:gd name="T0" fmla="*/ 0 w 2"/>
                  <a:gd name="T1" fmla="*/ 2 h 3"/>
                  <a:gd name="T2" fmla="*/ 2 w 2"/>
                  <a:gd name="T3" fmla="*/ 2 h 3"/>
                  <a:gd name="T4" fmla="*/ 0 w 2"/>
                  <a:gd name="T5" fmla="*/ 2 h 3"/>
                </a:gdLst>
                <a:ahLst/>
                <a:cxnLst>
                  <a:cxn ang="0">
                    <a:pos x="T0" y="T1"/>
                  </a:cxn>
                  <a:cxn ang="0">
                    <a:pos x="T2" y="T3"/>
                  </a:cxn>
                  <a:cxn ang="0">
                    <a:pos x="T4" y="T5"/>
                  </a:cxn>
                </a:cxnLst>
                <a:rect l="0" t="0" r="r" b="b"/>
                <a:pathLst>
                  <a:path w="2" h="3">
                    <a:moveTo>
                      <a:pt x="0" y="2"/>
                    </a:moveTo>
                    <a:cubicBezTo>
                      <a:pt x="1" y="0"/>
                      <a:pt x="2" y="2"/>
                      <a:pt x="2" y="2"/>
                    </a:cubicBezTo>
                    <a:cubicBezTo>
                      <a:pt x="1" y="2"/>
                      <a:pt x="0" y="3"/>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550">
                <a:extLst>
                  <a:ext uri="{FF2B5EF4-FFF2-40B4-BE49-F238E27FC236}">
                    <a16:creationId xmlns="" xmlns:a16="http://schemas.microsoft.com/office/drawing/2014/main" id="{0D0186F0-1BEB-42DE-9792-D24E5161F3BD}"/>
                  </a:ext>
                </a:extLst>
              </p:cNvPr>
              <p:cNvSpPr>
                <a:spLocks/>
              </p:cNvSpPr>
              <p:nvPr/>
            </p:nvSpPr>
            <p:spPr bwMode="auto">
              <a:xfrm>
                <a:off x="1085850" y="8643937"/>
                <a:ext cx="77788" cy="7938"/>
              </a:xfrm>
              <a:custGeom>
                <a:avLst/>
                <a:gdLst>
                  <a:gd name="T0" fmla="*/ 0 w 21"/>
                  <a:gd name="T1" fmla="*/ 0 h 2"/>
                  <a:gd name="T2" fmla="*/ 21 w 21"/>
                  <a:gd name="T3" fmla="*/ 1 h 2"/>
                  <a:gd name="T4" fmla="*/ 0 w 21"/>
                  <a:gd name="T5" fmla="*/ 0 h 2"/>
                </a:gdLst>
                <a:ahLst/>
                <a:cxnLst>
                  <a:cxn ang="0">
                    <a:pos x="T0" y="T1"/>
                  </a:cxn>
                  <a:cxn ang="0">
                    <a:pos x="T2" y="T3"/>
                  </a:cxn>
                  <a:cxn ang="0">
                    <a:pos x="T4" y="T5"/>
                  </a:cxn>
                </a:cxnLst>
                <a:rect l="0" t="0" r="r" b="b"/>
                <a:pathLst>
                  <a:path w="21" h="2">
                    <a:moveTo>
                      <a:pt x="0" y="0"/>
                    </a:moveTo>
                    <a:cubicBezTo>
                      <a:pt x="7" y="0"/>
                      <a:pt x="15" y="0"/>
                      <a:pt x="21" y="1"/>
                    </a:cubicBezTo>
                    <a:cubicBezTo>
                      <a:pt x="15" y="0"/>
                      <a:pt x="7" y="2"/>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551">
                <a:extLst>
                  <a:ext uri="{FF2B5EF4-FFF2-40B4-BE49-F238E27FC236}">
                    <a16:creationId xmlns="" xmlns:a16="http://schemas.microsoft.com/office/drawing/2014/main" id="{461916AA-0D9D-4F74-AECA-FB5DEA7EF022}"/>
                  </a:ext>
                </a:extLst>
              </p:cNvPr>
              <p:cNvSpPr>
                <a:spLocks/>
              </p:cNvSpPr>
              <p:nvPr/>
            </p:nvSpPr>
            <p:spPr bwMode="auto">
              <a:xfrm>
                <a:off x="1036637" y="8643937"/>
                <a:ext cx="11113" cy="3175"/>
              </a:xfrm>
              <a:custGeom>
                <a:avLst/>
                <a:gdLst>
                  <a:gd name="T0" fmla="*/ 3 w 3"/>
                  <a:gd name="T1" fmla="*/ 1 h 1"/>
                  <a:gd name="T2" fmla="*/ 0 w 3"/>
                  <a:gd name="T3" fmla="*/ 1 h 1"/>
                  <a:gd name="T4" fmla="*/ 3 w 3"/>
                  <a:gd name="T5" fmla="*/ 1 h 1"/>
                </a:gdLst>
                <a:ahLst/>
                <a:cxnLst>
                  <a:cxn ang="0">
                    <a:pos x="T0" y="T1"/>
                  </a:cxn>
                  <a:cxn ang="0">
                    <a:pos x="T2" y="T3"/>
                  </a:cxn>
                  <a:cxn ang="0">
                    <a:pos x="T4" y="T5"/>
                  </a:cxn>
                </a:cxnLst>
                <a:rect l="0" t="0" r="r" b="b"/>
                <a:pathLst>
                  <a:path w="3" h="1">
                    <a:moveTo>
                      <a:pt x="3" y="1"/>
                    </a:moveTo>
                    <a:cubicBezTo>
                      <a:pt x="0" y="1"/>
                      <a:pt x="0" y="1"/>
                      <a:pt x="0" y="1"/>
                    </a:cubicBezTo>
                    <a:cubicBezTo>
                      <a:pt x="1" y="0"/>
                      <a:pt x="2" y="0"/>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552">
                <a:extLst>
                  <a:ext uri="{FF2B5EF4-FFF2-40B4-BE49-F238E27FC236}">
                    <a16:creationId xmlns="" xmlns:a16="http://schemas.microsoft.com/office/drawing/2014/main" id="{472CE125-2EAD-47AE-86AD-6BCB64405AE5}"/>
                  </a:ext>
                </a:extLst>
              </p:cNvPr>
              <p:cNvSpPr>
                <a:spLocks/>
              </p:cNvSpPr>
              <p:nvPr/>
            </p:nvSpPr>
            <p:spPr bwMode="auto">
              <a:xfrm>
                <a:off x="1201737" y="8647112"/>
                <a:ext cx="30163" cy="0"/>
              </a:xfrm>
              <a:custGeom>
                <a:avLst/>
                <a:gdLst>
                  <a:gd name="T0" fmla="*/ 16 w 19"/>
                  <a:gd name="T1" fmla="*/ 19 w 19"/>
                  <a:gd name="T2" fmla="*/ 0 w 19"/>
                  <a:gd name="T3" fmla="*/ 16 w 19"/>
                </a:gdLst>
                <a:ahLst/>
                <a:cxnLst>
                  <a:cxn ang="0">
                    <a:pos x="T0" y="0"/>
                  </a:cxn>
                  <a:cxn ang="0">
                    <a:pos x="T1" y="0"/>
                  </a:cxn>
                  <a:cxn ang="0">
                    <a:pos x="T2" y="0"/>
                  </a:cxn>
                  <a:cxn ang="0">
                    <a:pos x="T3" y="0"/>
                  </a:cxn>
                </a:cxnLst>
                <a:rect l="0" t="0" r="r" b="b"/>
                <a:pathLst>
                  <a:path w="19">
                    <a:moveTo>
                      <a:pt x="16" y="0"/>
                    </a:moveTo>
                    <a:lnTo>
                      <a:pt x="19" y="0"/>
                    </a:lnTo>
                    <a:lnTo>
                      <a:pt x="0" y="0"/>
                    </a:lnTo>
                    <a:lnTo>
                      <a:pt x="1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553">
                <a:extLst>
                  <a:ext uri="{FF2B5EF4-FFF2-40B4-BE49-F238E27FC236}">
                    <a16:creationId xmlns="" xmlns:a16="http://schemas.microsoft.com/office/drawing/2014/main" id="{96B6D05B-879D-4F38-AD82-0172860F09F6}"/>
                  </a:ext>
                </a:extLst>
              </p:cNvPr>
              <p:cNvSpPr>
                <a:spLocks/>
              </p:cNvSpPr>
              <p:nvPr/>
            </p:nvSpPr>
            <p:spPr bwMode="auto">
              <a:xfrm>
                <a:off x="890587" y="8647112"/>
                <a:ext cx="88900" cy="0"/>
              </a:xfrm>
              <a:custGeom>
                <a:avLst/>
                <a:gdLst>
                  <a:gd name="T0" fmla="*/ 2 w 56"/>
                  <a:gd name="T1" fmla="*/ 56 w 56"/>
                  <a:gd name="T2" fmla="*/ 0 w 56"/>
                  <a:gd name="T3" fmla="*/ 2 w 56"/>
                </a:gdLst>
                <a:ahLst/>
                <a:cxnLst>
                  <a:cxn ang="0">
                    <a:pos x="T0" y="0"/>
                  </a:cxn>
                  <a:cxn ang="0">
                    <a:pos x="T1" y="0"/>
                  </a:cxn>
                  <a:cxn ang="0">
                    <a:pos x="T2" y="0"/>
                  </a:cxn>
                  <a:cxn ang="0">
                    <a:pos x="T3" y="0"/>
                  </a:cxn>
                </a:cxnLst>
                <a:rect l="0" t="0" r="r" b="b"/>
                <a:pathLst>
                  <a:path w="56">
                    <a:moveTo>
                      <a:pt x="2" y="0"/>
                    </a:moveTo>
                    <a:lnTo>
                      <a:pt x="56" y="0"/>
                    </a:lnTo>
                    <a:lnTo>
                      <a:pt x="0"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554">
                <a:extLst>
                  <a:ext uri="{FF2B5EF4-FFF2-40B4-BE49-F238E27FC236}">
                    <a16:creationId xmlns="" xmlns:a16="http://schemas.microsoft.com/office/drawing/2014/main" id="{6013BFED-BC09-47BC-A30A-5E0114E5A9EB}"/>
                  </a:ext>
                </a:extLst>
              </p:cNvPr>
              <p:cNvSpPr>
                <a:spLocks/>
              </p:cNvSpPr>
              <p:nvPr/>
            </p:nvSpPr>
            <p:spPr bwMode="auto">
              <a:xfrm>
                <a:off x="671512" y="8658225"/>
                <a:ext cx="7938"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555">
                <a:extLst>
                  <a:ext uri="{FF2B5EF4-FFF2-40B4-BE49-F238E27FC236}">
                    <a16:creationId xmlns="" xmlns:a16="http://schemas.microsoft.com/office/drawing/2014/main" id="{A07C616D-0CF9-4FB3-A903-8E52A4B50568}"/>
                  </a:ext>
                </a:extLst>
              </p:cNvPr>
              <p:cNvSpPr>
                <a:spLocks/>
              </p:cNvSpPr>
              <p:nvPr/>
            </p:nvSpPr>
            <p:spPr bwMode="auto">
              <a:xfrm>
                <a:off x="390525" y="8651875"/>
                <a:ext cx="280988" cy="25400"/>
              </a:xfrm>
              <a:custGeom>
                <a:avLst/>
                <a:gdLst>
                  <a:gd name="T0" fmla="*/ 42 w 75"/>
                  <a:gd name="T1" fmla="*/ 6 h 7"/>
                  <a:gd name="T2" fmla="*/ 32 w 75"/>
                  <a:gd name="T3" fmla="*/ 7 h 7"/>
                  <a:gd name="T4" fmla="*/ 0 w 75"/>
                  <a:gd name="T5" fmla="*/ 6 h 7"/>
                  <a:gd name="T6" fmla="*/ 0 w 75"/>
                  <a:gd name="T7" fmla="*/ 6 h 7"/>
                  <a:gd name="T8" fmla="*/ 4 w 75"/>
                  <a:gd name="T9" fmla="*/ 6 h 7"/>
                  <a:gd name="T10" fmla="*/ 67 w 75"/>
                  <a:gd name="T11" fmla="*/ 2 h 7"/>
                  <a:gd name="T12" fmla="*/ 75 w 75"/>
                  <a:gd name="T13" fmla="*/ 2 h 7"/>
                  <a:gd name="T14" fmla="*/ 46 w 75"/>
                  <a:gd name="T15" fmla="*/ 5 h 7"/>
                  <a:gd name="T16" fmla="*/ 42 w 7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
                    <a:moveTo>
                      <a:pt x="42" y="6"/>
                    </a:moveTo>
                    <a:cubicBezTo>
                      <a:pt x="39" y="7"/>
                      <a:pt x="35" y="5"/>
                      <a:pt x="32" y="7"/>
                    </a:cubicBezTo>
                    <a:cubicBezTo>
                      <a:pt x="21" y="7"/>
                      <a:pt x="10" y="7"/>
                      <a:pt x="0" y="6"/>
                    </a:cubicBezTo>
                    <a:cubicBezTo>
                      <a:pt x="0" y="6"/>
                      <a:pt x="0" y="6"/>
                      <a:pt x="0" y="6"/>
                    </a:cubicBezTo>
                    <a:cubicBezTo>
                      <a:pt x="1" y="6"/>
                      <a:pt x="3" y="5"/>
                      <a:pt x="4" y="6"/>
                    </a:cubicBezTo>
                    <a:cubicBezTo>
                      <a:pt x="25" y="3"/>
                      <a:pt x="45" y="3"/>
                      <a:pt x="67" y="2"/>
                    </a:cubicBezTo>
                    <a:cubicBezTo>
                      <a:pt x="69" y="0"/>
                      <a:pt x="73" y="2"/>
                      <a:pt x="75" y="2"/>
                    </a:cubicBezTo>
                    <a:cubicBezTo>
                      <a:pt x="65" y="3"/>
                      <a:pt x="55" y="4"/>
                      <a:pt x="46" y="5"/>
                    </a:cubicBezTo>
                    <a:cubicBezTo>
                      <a:pt x="44" y="6"/>
                      <a:pt x="43" y="6"/>
                      <a:pt x="42"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556">
                <a:extLst>
                  <a:ext uri="{FF2B5EF4-FFF2-40B4-BE49-F238E27FC236}">
                    <a16:creationId xmlns="" xmlns:a16="http://schemas.microsoft.com/office/drawing/2014/main" id="{2A990CF0-1776-408C-9AD6-9FE00B85DE5B}"/>
                  </a:ext>
                </a:extLst>
              </p:cNvPr>
              <p:cNvSpPr>
                <a:spLocks/>
              </p:cNvSpPr>
              <p:nvPr/>
            </p:nvSpPr>
            <p:spPr bwMode="auto">
              <a:xfrm>
                <a:off x="1325562" y="8793162"/>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557">
                <a:extLst>
                  <a:ext uri="{FF2B5EF4-FFF2-40B4-BE49-F238E27FC236}">
                    <a16:creationId xmlns="" xmlns:a16="http://schemas.microsoft.com/office/drawing/2014/main" id="{12A6F1F6-F960-46AB-A270-832DBD417F76}"/>
                  </a:ext>
                </a:extLst>
              </p:cNvPr>
              <p:cNvSpPr>
                <a:spLocks/>
              </p:cNvSpPr>
              <p:nvPr/>
            </p:nvSpPr>
            <p:spPr bwMode="auto">
              <a:xfrm>
                <a:off x="1287462" y="8936037"/>
                <a:ext cx="4763" cy="476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0" y="0"/>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558">
                <a:extLst>
                  <a:ext uri="{FF2B5EF4-FFF2-40B4-BE49-F238E27FC236}">
                    <a16:creationId xmlns="" xmlns:a16="http://schemas.microsoft.com/office/drawing/2014/main" id="{1C4A6828-7D72-4AFE-A35C-7358597B2555}"/>
                  </a:ext>
                </a:extLst>
              </p:cNvPr>
              <p:cNvSpPr>
                <a:spLocks/>
              </p:cNvSpPr>
              <p:nvPr/>
            </p:nvSpPr>
            <p:spPr bwMode="auto">
              <a:xfrm>
                <a:off x="1273175" y="878998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559">
                <a:extLst>
                  <a:ext uri="{FF2B5EF4-FFF2-40B4-BE49-F238E27FC236}">
                    <a16:creationId xmlns="" xmlns:a16="http://schemas.microsoft.com/office/drawing/2014/main" id="{E61A8E8A-CEA0-4A69-9934-8C9346259454}"/>
                  </a:ext>
                </a:extLst>
              </p:cNvPr>
              <p:cNvSpPr>
                <a:spLocks noEditPoints="1"/>
              </p:cNvSpPr>
              <p:nvPr/>
            </p:nvSpPr>
            <p:spPr bwMode="auto">
              <a:xfrm>
                <a:off x="-7938" y="8662987"/>
                <a:ext cx="1603375" cy="468313"/>
              </a:xfrm>
              <a:custGeom>
                <a:avLst/>
                <a:gdLst>
                  <a:gd name="T0" fmla="*/ 16 w 427"/>
                  <a:gd name="T1" fmla="*/ 123 h 125"/>
                  <a:gd name="T2" fmla="*/ 81 w 427"/>
                  <a:gd name="T3" fmla="*/ 122 h 125"/>
                  <a:gd name="T4" fmla="*/ 121 w 427"/>
                  <a:gd name="T5" fmla="*/ 117 h 125"/>
                  <a:gd name="T6" fmla="*/ 221 w 427"/>
                  <a:gd name="T7" fmla="*/ 111 h 125"/>
                  <a:gd name="T8" fmla="*/ 134 w 427"/>
                  <a:gd name="T9" fmla="*/ 111 h 125"/>
                  <a:gd name="T10" fmla="*/ 194 w 427"/>
                  <a:gd name="T11" fmla="*/ 108 h 125"/>
                  <a:gd name="T12" fmla="*/ 415 w 427"/>
                  <a:gd name="T13" fmla="*/ 108 h 125"/>
                  <a:gd name="T14" fmla="*/ 250 w 427"/>
                  <a:gd name="T15" fmla="*/ 98 h 125"/>
                  <a:gd name="T16" fmla="*/ 315 w 427"/>
                  <a:gd name="T17" fmla="*/ 94 h 125"/>
                  <a:gd name="T18" fmla="*/ 369 w 427"/>
                  <a:gd name="T19" fmla="*/ 89 h 125"/>
                  <a:gd name="T20" fmla="*/ 386 w 427"/>
                  <a:gd name="T21" fmla="*/ 86 h 125"/>
                  <a:gd name="T22" fmla="*/ 284 w 427"/>
                  <a:gd name="T23" fmla="*/ 77 h 125"/>
                  <a:gd name="T24" fmla="*/ 255 w 427"/>
                  <a:gd name="T25" fmla="*/ 75 h 125"/>
                  <a:gd name="T26" fmla="*/ 331 w 427"/>
                  <a:gd name="T27" fmla="*/ 74 h 125"/>
                  <a:gd name="T28" fmla="*/ 289 w 427"/>
                  <a:gd name="T29" fmla="*/ 69 h 125"/>
                  <a:gd name="T30" fmla="*/ 266 w 427"/>
                  <a:gd name="T31" fmla="*/ 65 h 125"/>
                  <a:gd name="T32" fmla="*/ 289 w 427"/>
                  <a:gd name="T33" fmla="*/ 62 h 125"/>
                  <a:gd name="T34" fmla="*/ 344 w 427"/>
                  <a:gd name="T35" fmla="*/ 63 h 125"/>
                  <a:gd name="T36" fmla="*/ 275 w 427"/>
                  <a:gd name="T37" fmla="*/ 55 h 125"/>
                  <a:gd name="T38" fmla="*/ 345 w 427"/>
                  <a:gd name="T39" fmla="*/ 52 h 125"/>
                  <a:gd name="T40" fmla="*/ 404 w 427"/>
                  <a:gd name="T41" fmla="*/ 49 h 125"/>
                  <a:gd name="T42" fmla="*/ 350 w 427"/>
                  <a:gd name="T43" fmla="*/ 41 h 125"/>
                  <a:gd name="T44" fmla="*/ 380 w 427"/>
                  <a:gd name="T45" fmla="*/ 36 h 125"/>
                  <a:gd name="T46" fmla="*/ 370 w 427"/>
                  <a:gd name="T47" fmla="*/ 35 h 125"/>
                  <a:gd name="T48" fmla="*/ 354 w 427"/>
                  <a:gd name="T49" fmla="*/ 35 h 125"/>
                  <a:gd name="T50" fmla="*/ 342 w 427"/>
                  <a:gd name="T51" fmla="*/ 35 h 125"/>
                  <a:gd name="T52" fmla="*/ 294 w 427"/>
                  <a:gd name="T53" fmla="*/ 29 h 125"/>
                  <a:gd name="T54" fmla="*/ 341 w 427"/>
                  <a:gd name="T55" fmla="*/ 28 h 125"/>
                  <a:gd name="T56" fmla="*/ 183 w 427"/>
                  <a:gd name="T57" fmla="*/ 23 h 125"/>
                  <a:gd name="T58" fmla="*/ 230 w 427"/>
                  <a:gd name="T59" fmla="*/ 14 h 125"/>
                  <a:gd name="T60" fmla="*/ 266 w 427"/>
                  <a:gd name="T61" fmla="*/ 6 h 125"/>
                  <a:gd name="T62" fmla="*/ 403 w 427"/>
                  <a:gd name="T63" fmla="*/ 6 h 125"/>
                  <a:gd name="T64" fmla="*/ 395 w 427"/>
                  <a:gd name="T65" fmla="*/ 5 h 125"/>
                  <a:gd name="T66" fmla="*/ 77 w 427"/>
                  <a:gd name="T67" fmla="*/ 8 h 125"/>
                  <a:gd name="T68" fmla="*/ 27 w 427"/>
                  <a:gd name="T69" fmla="*/ 12 h 125"/>
                  <a:gd name="T70" fmla="*/ 21 w 427"/>
                  <a:gd name="T71" fmla="*/ 19 h 125"/>
                  <a:gd name="T72" fmla="*/ 20 w 427"/>
                  <a:gd name="T73" fmla="*/ 35 h 125"/>
                  <a:gd name="T74" fmla="*/ 17 w 427"/>
                  <a:gd name="T75" fmla="*/ 49 h 125"/>
                  <a:gd name="T76" fmla="*/ 17 w 427"/>
                  <a:gd name="T77" fmla="*/ 59 h 125"/>
                  <a:gd name="T78" fmla="*/ 13 w 427"/>
                  <a:gd name="T79" fmla="*/ 71 h 125"/>
                  <a:gd name="T80" fmla="*/ 13 w 427"/>
                  <a:gd name="T81" fmla="*/ 84 h 125"/>
                  <a:gd name="T82" fmla="*/ 3 w 427"/>
                  <a:gd name="T83" fmla="*/ 99 h 125"/>
                  <a:gd name="T84" fmla="*/ 2 w 427"/>
                  <a:gd name="T85" fmla="*/ 110 h 125"/>
                  <a:gd name="T86" fmla="*/ 381 w 427"/>
                  <a:gd name="T87" fmla="*/ 5 h 125"/>
                  <a:gd name="T88" fmla="*/ 331 w 427"/>
                  <a:gd name="T89" fmla="*/ 6 h 125"/>
                  <a:gd name="T90" fmla="*/ 237 w 427"/>
                  <a:gd name="T91" fmla="*/ 3 h 125"/>
                  <a:gd name="T92" fmla="*/ 295 w 427"/>
                  <a:gd name="T93" fmla="*/ 34 h 125"/>
                  <a:gd name="T94" fmla="*/ 320 w 427"/>
                  <a:gd name="T95" fmla="*/ 58 h 125"/>
                  <a:gd name="T96" fmla="*/ 223 w 427"/>
                  <a:gd name="T97" fmla="*/ 44 h 125"/>
                  <a:gd name="T98" fmla="*/ 321 w 427"/>
                  <a:gd name="T99" fmla="*/ 82 h 125"/>
                  <a:gd name="T100" fmla="*/ 308 w 427"/>
                  <a:gd name="T101" fmla="*/ 82 h 125"/>
                  <a:gd name="T102" fmla="*/ 270 w 427"/>
                  <a:gd name="T103" fmla="*/ 73 h 125"/>
                  <a:gd name="T104" fmla="*/ 246 w 427"/>
                  <a:gd name="T105" fmla="*/ 87 h 125"/>
                  <a:gd name="T106" fmla="*/ 95 w 427"/>
                  <a:gd name="T107" fmla="*/ 114 h 125"/>
                  <a:gd name="T108" fmla="*/ 25 w 427"/>
                  <a:gd name="T109" fmla="*/ 1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27" h="125">
                    <a:moveTo>
                      <a:pt x="6" y="114"/>
                    </a:moveTo>
                    <a:cubicBezTo>
                      <a:pt x="6" y="116"/>
                      <a:pt x="5" y="118"/>
                      <a:pt x="3" y="118"/>
                    </a:cubicBezTo>
                    <a:cubicBezTo>
                      <a:pt x="2" y="118"/>
                      <a:pt x="2" y="118"/>
                      <a:pt x="2" y="118"/>
                    </a:cubicBezTo>
                    <a:cubicBezTo>
                      <a:pt x="4" y="119"/>
                      <a:pt x="4" y="119"/>
                      <a:pt x="4" y="119"/>
                    </a:cubicBezTo>
                    <a:cubicBezTo>
                      <a:pt x="3" y="120"/>
                      <a:pt x="3" y="120"/>
                      <a:pt x="3" y="120"/>
                    </a:cubicBezTo>
                    <a:cubicBezTo>
                      <a:pt x="6" y="123"/>
                      <a:pt x="12" y="122"/>
                      <a:pt x="16" y="123"/>
                    </a:cubicBezTo>
                    <a:cubicBezTo>
                      <a:pt x="19" y="124"/>
                      <a:pt x="23" y="123"/>
                      <a:pt x="27" y="123"/>
                    </a:cubicBezTo>
                    <a:cubicBezTo>
                      <a:pt x="30" y="125"/>
                      <a:pt x="34" y="123"/>
                      <a:pt x="37" y="123"/>
                    </a:cubicBezTo>
                    <a:cubicBezTo>
                      <a:pt x="50" y="123"/>
                      <a:pt x="63" y="122"/>
                      <a:pt x="76" y="119"/>
                    </a:cubicBezTo>
                    <a:cubicBezTo>
                      <a:pt x="77" y="120"/>
                      <a:pt x="77" y="120"/>
                      <a:pt x="77" y="120"/>
                    </a:cubicBezTo>
                    <a:cubicBezTo>
                      <a:pt x="76" y="121"/>
                      <a:pt x="74" y="122"/>
                      <a:pt x="73" y="123"/>
                    </a:cubicBezTo>
                    <a:cubicBezTo>
                      <a:pt x="75" y="123"/>
                      <a:pt x="79" y="124"/>
                      <a:pt x="81" y="122"/>
                    </a:cubicBezTo>
                    <a:cubicBezTo>
                      <a:pt x="95" y="122"/>
                      <a:pt x="103" y="115"/>
                      <a:pt x="117" y="117"/>
                    </a:cubicBezTo>
                    <a:cubicBezTo>
                      <a:pt x="113" y="119"/>
                      <a:pt x="109" y="118"/>
                      <a:pt x="105" y="120"/>
                    </a:cubicBezTo>
                    <a:cubicBezTo>
                      <a:pt x="113" y="121"/>
                      <a:pt x="113" y="121"/>
                      <a:pt x="113" y="121"/>
                    </a:cubicBezTo>
                    <a:cubicBezTo>
                      <a:pt x="113" y="121"/>
                      <a:pt x="113" y="121"/>
                      <a:pt x="113" y="121"/>
                    </a:cubicBezTo>
                    <a:cubicBezTo>
                      <a:pt x="118" y="119"/>
                      <a:pt x="124" y="120"/>
                      <a:pt x="130" y="118"/>
                    </a:cubicBezTo>
                    <a:cubicBezTo>
                      <a:pt x="121" y="117"/>
                      <a:pt x="121" y="117"/>
                      <a:pt x="121" y="117"/>
                    </a:cubicBezTo>
                    <a:cubicBezTo>
                      <a:pt x="140" y="114"/>
                      <a:pt x="162" y="115"/>
                      <a:pt x="182" y="114"/>
                    </a:cubicBezTo>
                    <a:cubicBezTo>
                      <a:pt x="253" y="113"/>
                      <a:pt x="253" y="113"/>
                      <a:pt x="253" y="113"/>
                    </a:cubicBezTo>
                    <a:cubicBezTo>
                      <a:pt x="318" y="113"/>
                      <a:pt x="318" y="113"/>
                      <a:pt x="318" y="113"/>
                    </a:cubicBezTo>
                    <a:cubicBezTo>
                      <a:pt x="318" y="112"/>
                      <a:pt x="318" y="112"/>
                      <a:pt x="318" y="112"/>
                    </a:cubicBezTo>
                    <a:cubicBezTo>
                      <a:pt x="304" y="111"/>
                      <a:pt x="304" y="111"/>
                      <a:pt x="304" y="111"/>
                    </a:cubicBezTo>
                    <a:cubicBezTo>
                      <a:pt x="221" y="111"/>
                      <a:pt x="221" y="111"/>
                      <a:pt x="221" y="111"/>
                    </a:cubicBezTo>
                    <a:cubicBezTo>
                      <a:pt x="180" y="111"/>
                      <a:pt x="142" y="113"/>
                      <a:pt x="102" y="113"/>
                    </a:cubicBezTo>
                    <a:cubicBezTo>
                      <a:pt x="104" y="113"/>
                      <a:pt x="107" y="113"/>
                      <a:pt x="109" y="111"/>
                    </a:cubicBezTo>
                    <a:cubicBezTo>
                      <a:pt x="110" y="112"/>
                      <a:pt x="110" y="112"/>
                      <a:pt x="110" y="112"/>
                    </a:cubicBezTo>
                    <a:cubicBezTo>
                      <a:pt x="128" y="111"/>
                      <a:pt x="128" y="111"/>
                      <a:pt x="128" y="111"/>
                    </a:cubicBezTo>
                    <a:cubicBezTo>
                      <a:pt x="129" y="109"/>
                      <a:pt x="131" y="110"/>
                      <a:pt x="133" y="110"/>
                    </a:cubicBezTo>
                    <a:cubicBezTo>
                      <a:pt x="134" y="111"/>
                      <a:pt x="134" y="111"/>
                      <a:pt x="134" y="111"/>
                    </a:cubicBezTo>
                    <a:cubicBezTo>
                      <a:pt x="139" y="110"/>
                      <a:pt x="145" y="112"/>
                      <a:pt x="150" y="110"/>
                    </a:cubicBezTo>
                    <a:cubicBezTo>
                      <a:pt x="148" y="110"/>
                      <a:pt x="146" y="110"/>
                      <a:pt x="145" y="109"/>
                    </a:cubicBezTo>
                    <a:cubicBezTo>
                      <a:pt x="148" y="108"/>
                      <a:pt x="152" y="108"/>
                      <a:pt x="156" y="109"/>
                    </a:cubicBezTo>
                    <a:cubicBezTo>
                      <a:pt x="151" y="110"/>
                      <a:pt x="151" y="110"/>
                      <a:pt x="151" y="110"/>
                    </a:cubicBezTo>
                    <a:cubicBezTo>
                      <a:pt x="166" y="111"/>
                      <a:pt x="180" y="109"/>
                      <a:pt x="195" y="109"/>
                    </a:cubicBezTo>
                    <a:cubicBezTo>
                      <a:pt x="194" y="108"/>
                      <a:pt x="194" y="108"/>
                      <a:pt x="194" y="108"/>
                    </a:cubicBezTo>
                    <a:cubicBezTo>
                      <a:pt x="183" y="108"/>
                      <a:pt x="172" y="110"/>
                      <a:pt x="162" y="108"/>
                    </a:cubicBezTo>
                    <a:cubicBezTo>
                      <a:pt x="186" y="107"/>
                      <a:pt x="186" y="107"/>
                      <a:pt x="186" y="107"/>
                    </a:cubicBezTo>
                    <a:cubicBezTo>
                      <a:pt x="255" y="106"/>
                      <a:pt x="255" y="106"/>
                      <a:pt x="255" y="106"/>
                    </a:cubicBezTo>
                    <a:cubicBezTo>
                      <a:pt x="293" y="106"/>
                      <a:pt x="293" y="106"/>
                      <a:pt x="293" y="106"/>
                    </a:cubicBezTo>
                    <a:cubicBezTo>
                      <a:pt x="373" y="108"/>
                      <a:pt x="373" y="108"/>
                      <a:pt x="373" y="108"/>
                    </a:cubicBezTo>
                    <a:cubicBezTo>
                      <a:pt x="387" y="107"/>
                      <a:pt x="401" y="108"/>
                      <a:pt x="415" y="108"/>
                    </a:cubicBezTo>
                    <a:cubicBezTo>
                      <a:pt x="411" y="107"/>
                      <a:pt x="406" y="107"/>
                      <a:pt x="402" y="106"/>
                    </a:cubicBezTo>
                    <a:cubicBezTo>
                      <a:pt x="411" y="106"/>
                      <a:pt x="411" y="106"/>
                      <a:pt x="411" y="106"/>
                    </a:cubicBezTo>
                    <a:cubicBezTo>
                      <a:pt x="395" y="104"/>
                      <a:pt x="379" y="106"/>
                      <a:pt x="363" y="104"/>
                    </a:cubicBezTo>
                    <a:cubicBezTo>
                      <a:pt x="372" y="103"/>
                      <a:pt x="382" y="105"/>
                      <a:pt x="391" y="103"/>
                    </a:cubicBezTo>
                    <a:cubicBezTo>
                      <a:pt x="381" y="101"/>
                      <a:pt x="368" y="101"/>
                      <a:pt x="358" y="101"/>
                    </a:cubicBezTo>
                    <a:cubicBezTo>
                      <a:pt x="250" y="98"/>
                      <a:pt x="250" y="98"/>
                      <a:pt x="250" y="98"/>
                    </a:cubicBezTo>
                    <a:cubicBezTo>
                      <a:pt x="249" y="97"/>
                      <a:pt x="249" y="97"/>
                      <a:pt x="249" y="97"/>
                    </a:cubicBezTo>
                    <a:cubicBezTo>
                      <a:pt x="296" y="97"/>
                      <a:pt x="296" y="97"/>
                      <a:pt x="296" y="97"/>
                    </a:cubicBezTo>
                    <a:cubicBezTo>
                      <a:pt x="368" y="98"/>
                      <a:pt x="368" y="98"/>
                      <a:pt x="368" y="98"/>
                    </a:cubicBezTo>
                    <a:cubicBezTo>
                      <a:pt x="384" y="97"/>
                      <a:pt x="400" y="99"/>
                      <a:pt x="415" y="98"/>
                    </a:cubicBezTo>
                    <a:cubicBezTo>
                      <a:pt x="402" y="93"/>
                      <a:pt x="387" y="96"/>
                      <a:pt x="373" y="95"/>
                    </a:cubicBezTo>
                    <a:cubicBezTo>
                      <a:pt x="356" y="94"/>
                      <a:pt x="334" y="95"/>
                      <a:pt x="315" y="94"/>
                    </a:cubicBezTo>
                    <a:cubicBezTo>
                      <a:pt x="319" y="93"/>
                      <a:pt x="319" y="93"/>
                      <a:pt x="319" y="93"/>
                    </a:cubicBezTo>
                    <a:cubicBezTo>
                      <a:pt x="382" y="94"/>
                      <a:pt x="382" y="94"/>
                      <a:pt x="382" y="94"/>
                    </a:cubicBezTo>
                    <a:cubicBezTo>
                      <a:pt x="390" y="94"/>
                      <a:pt x="400" y="93"/>
                      <a:pt x="409" y="94"/>
                    </a:cubicBezTo>
                    <a:cubicBezTo>
                      <a:pt x="409" y="94"/>
                      <a:pt x="409" y="94"/>
                      <a:pt x="409" y="94"/>
                    </a:cubicBezTo>
                    <a:cubicBezTo>
                      <a:pt x="410" y="93"/>
                      <a:pt x="412" y="93"/>
                      <a:pt x="414" y="93"/>
                    </a:cubicBezTo>
                    <a:cubicBezTo>
                      <a:pt x="400" y="90"/>
                      <a:pt x="384" y="90"/>
                      <a:pt x="369" y="89"/>
                    </a:cubicBezTo>
                    <a:cubicBezTo>
                      <a:pt x="301" y="88"/>
                      <a:pt x="301" y="88"/>
                      <a:pt x="301" y="88"/>
                    </a:cubicBezTo>
                    <a:cubicBezTo>
                      <a:pt x="261" y="87"/>
                      <a:pt x="261" y="87"/>
                      <a:pt x="261" y="87"/>
                    </a:cubicBezTo>
                    <a:cubicBezTo>
                      <a:pt x="261" y="84"/>
                      <a:pt x="264" y="85"/>
                      <a:pt x="265" y="85"/>
                    </a:cubicBezTo>
                    <a:cubicBezTo>
                      <a:pt x="271" y="84"/>
                      <a:pt x="271" y="84"/>
                      <a:pt x="271" y="84"/>
                    </a:cubicBezTo>
                    <a:cubicBezTo>
                      <a:pt x="272" y="85"/>
                      <a:pt x="272" y="85"/>
                      <a:pt x="272" y="85"/>
                    </a:cubicBezTo>
                    <a:cubicBezTo>
                      <a:pt x="310" y="83"/>
                      <a:pt x="350" y="89"/>
                      <a:pt x="386" y="86"/>
                    </a:cubicBezTo>
                    <a:cubicBezTo>
                      <a:pt x="373" y="85"/>
                      <a:pt x="357" y="85"/>
                      <a:pt x="343" y="84"/>
                    </a:cubicBezTo>
                    <a:cubicBezTo>
                      <a:pt x="339" y="85"/>
                      <a:pt x="334" y="84"/>
                      <a:pt x="330" y="83"/>
                    </a:cubicBezTo>
                    <a:cubicBezTo>
                      <a:pt x="335" y="82"/>
                      <a:pt x="335" y="82"/>
                      <a:pt x="335" y="82"/>
                    </a:cubicBezTo>
                    <a:cubicBezTo>
                      <a:pt x="362" y="83"/>
                      <a:pt x="386" y="84"/>
                      <a:pt x="413" y="85"/>
                    </a:cubicBezTo>
                    <a:cubicBezTo>
                      <a:pt x="413" y="82"/>
                      <a:pt x="409" y="83"/>
                      <a:pt x="407" y="82"/>
                    </a:cubicBezTo>
                    <a:cubicBezTo>
                      <a:pt x="365" y="80"/>
                      <a:pt x="326" y="78"/>
                      <a:pt x="284" y="77"/>
                    </a:cubicBezTo>
                    <a:cubicBezTo>
                      <a:pt x="282" y="76"/>
                      <a:pt x="277" y="77"/>
                      <a:pt x="275" y="76"/>
                    </a:cubicBezTo>
                    <a:cubicBezTo>
                      <a:pt x="275" y="77"/>
                      <a:pt x="275" y="77"/>
                      <a:pt x="275" y="77"/>
                    </a:cubicBezTo>
                    <a:cubicBezTo>
                      <a:pt x="274" y="78"/>
                      <a:pt x="272" y="78"/>
                      <a:pt x="271" y="77"/>
                    </a:cubicBezTo>
                    <a:cubicBezTo>
                      <a:pt x="269" y="75"/>
                      <a:pt x="267" y="79"/>
                      <a:pt x="266" y="76"/>
                    </a:cubicBezTo>
                    <a:cubicBezTo>
                      <a:pt x="263" y="76"/>
                      <a:pt x="259" y="78"/>
                      <a:pt x="257" y="76"/>
                    </a:cubicBezTo>
                    <a:cubicBezTo>
                      <a:pt x="256" y="75"/>
                      <a:pt x="256" y="76"/>
                      <a:pt x="255" y="75"/>
                    </a:cubicBezTo>
                    <a:cubicBezTo>
                      <a:pt x="257" y="74"/>
                      <a:pt x="257" y="74"/>
                      <a:pt x="257" y="74"/>
                    </a:cubicBezTo>
                    <a:cubicBezTo>
                      <a:pt x="322" y="74"/>
                      <a:pt x="322" y="74"/>
                      <a:pt x="322" y="74"/>
                    </a:cubicBezTo>
                    <a:cubicBezTo>
                      <a:pt x="332" y="75"/>
                      <a:pt x="341" y="75"/>
                      <a:pt x="350" y="75"/>
                    </a:cubicBezTo>
                    <a:cubicBezTo>
                      <a:pt x="332" y="74"/>
                      <a:pt x="332" y="74"/>
                      <a:pt x="332" y="74"/>
                    </a:cubicBezTo>
                    <a:cubicBezTo>
                      <a:pt x="332" y="72"/>
                      <a:pt x="331" y="74"/>
                      <a:pt x="330" y="73"/>
                    </a:cubicBezTo>
                    <a:cubicBezTo>
                      <a:pt x="330" y="73"/>
                      <a:pt x="331" y="73"/>
                      <a:pt x="331" y="74"/>
                    </a:cubicBezTo>
                    <a:cubicBezTo>
                      <a:pt x="322" y="75"/>
                      <a:pt x="311" y="74"/>
                      <a:pt x="302" y="73"/>
                    </a:cubicBezTo>
                    <a:cubicBezTo>
                      <a:pt x="313" y="70"/>
                      <a:pt x="326" y="71"/>
                      <a:pt x="337" y="72"/>
                    </a:cubicBezTo>
                    <a:cubicBezTo>
                      <a:pt x="339" y="73"/>
                      <a:pt x="339" y="73"/>
                      <a:pt x="339" y="73"/>
                    </a:cubicBezTo>
                    <a:cubicBezTo>
                      <a:pt x="340" y="72"/>
                      <a:pt x="340" y="72"/>
                      <a:pt x="340" y="72"/>
                    </a:cubicBezTo>
                    <a:cubicBezTo>
                      <a:pt x="349" y="72"/>
                      <a:pt x="359" y="73"/>
                      <a:pt x="368" y="71"/>
                    </a:cubicBezTo>
                    <a:cubicBezTo>
                      <a:pt x="289" y="69"/>
                      <a:pt x="289" y="69"/>
                      <a:pt x="289" y="69"/>
                    </a:cubicBezTo>
                    <a:cubicBezTo>
                      <a:pt x="288" y="68"/>
                      <a:pt x="288" y="68"/>
                      <a:pt x="288" y="68"/>
                    </a:cubicBezTo>
                    <a:cubicBezTo>
                      <a:pt x="289" y="67"/>
                      <a:pt x="289" y="67"/>
                      <a:pt x="289" y="67"/>
                    </a:cubicBezTo>
                    <a:cubicBezTo>
                      <a:pt x="368" y="69"/>
                      <a:pt x="368" y="69"/>
                      <a:pt x="368" y="69"/>
                    </a:cubicBezTo>
                    <a:cubicBezTo>
                      <a:pt x="368" y="68"/>
                      <a:pt x="368" y="68"/>
                      <a:pt x="368" y="68"/>
                    </a:cubicBezTo>
                    <a:cubicBezTo>
                      <a:pt x="362" y="67"/>
                      <a:pt x="362" y="67"/>
                      <a:pt x="362" y="67"/>
                    </a:cubicBezTo>
                    <a:cubicBezTo>
                      <a:pt x="266" y="65"/>
                      <a:pt x="266" y="65"/>
                      <a:pt x="266" y="65"/>
                    </a:cubicBezTo>
                    <a:cubicBezTo>
                      <a:pt x="194" y="65"/>
                      <a:pt x="194" y="65"/>
                      <a:pt x="194" y="65"/>
                    </a:cubicBezTo>
                    <a:cubicBezTo>
                      <a:pt x="194" y="66"/>
                      <a:pt x="193" y="66"/>
                      <a:pt x="192" y="66"/>
                    </a:cubicBezTo>
                    <a:cubicBezTo>
                      <a:pt x="192" y="65"/>
                      <a:pt x="192" y="65"/>
                      <a:pt x="192" y="65"/>
                    </a:cubicBezTo>
                    <a:cubicBezTo>
                      <a:pt x="199" y="63"/>
                      <a:pt x="208" y="64"/>
                      <a:pt x="215" y="63"/>
                    </a:cubicBezTo>
                    <a:cubicBezTo>
                      <a:pt x="236" y="62"/>
                      <a:pt x="261" y="61"/>
                      <a:pt x="286" y="61"/>
                    </a:cubicBezTo>
                    <a:cubicBezTo>
                      <a:pt x="287" y="64"/>
                      <a:pt x="288" y="59"/>
                      <a:pt x="289" y="62"/>
                    </a:cubicBezTo>
                    <a:cubicBezTo>
                      <a:pt x="291" y="62"/>
                      <a:pt x="291" y="61"/>
                      <a:pt x="292" y="62"/>
                    </a:cubicBezTo>
                    <a:cubicBezTo>
                      <a:pt x="304" y="63"/>
                      <a:pt x="316" y="61"/>
                      <a:pt x="327" y="64"/>
                    </a:cubicBezTo>
                    <a:cubicBezTo>
                      <a:pt x="327" y="63"/>
                      <a:pt x="327" y="63"/>
                      <a:pt x="327" y="63"/>
                    </a:cubicBezTo>
                    <a:cubicBezTo>
                      <a:pt x="332" y="63"/>
                      <a:pt x="338" y="62"/>
                      <a:pt x="343" y="64"/>
                    </a:cubicBezTo>
                    <a:cubicBezTo>
                      <a:pt x="343" y="64"/>
                      <a:pt x="343" y="64"/>
                      <a:pt x="343" y="64"/>
                    </a:cubicBezTo>
                    <a:cubicBezTo>
                      <a:pt x="344" y="63"/>
                      <a:pt x="344" y="63"/>
                      <a:pt x="344" y="63"/>
                    </a:cubicBezTo>
                    <a:cubicBezTo>
                      <a:pt x="368" y="64"/>
                      <a:pt x="392" y="63"/>
                      <a:pt x="415" y="66"/>
                    </a:cubicBezTo>
                    <a:cubicBezTo>
                      <a:pt x="414" y="65"/>
                      <a:pt x="412" y="63"/>
                      <a:pt x="410" y="63"/>
                    </a:cubicBezTo>
                    <a:cubicBezTo>
                      <a:pt x="381" y="60"/>
                      <a:pt x="352" y="60"/>
                      <a:pt x="322" y="59"/>
                    </a:cubicBezTo>
                    <a:cubicBezTo>
                      <a:pt x="321" y="58"/>
                      <a:pt x="321" y="58"/>
                      <a:pt x="321" y="58"/>
                    </a:cubicBezTo>
                    <a:cubicBezTo>
                      <a:pt x="349" y="58"/>
                      <a:pt x="349" y="58"/>
                      <a:pt x="349" y="58"/>
                    </a:cubicBezTo>
                    <a:cubicBezTo>
                      <a:pt x="325" y="56"/>
                      <a:pt x="297" y="55"/>
                      <a:pt x="275" y="55"/>
                    </a:cubicBezTo>
                    <a:cubicBezTo>
                      <a:pt x="272" y="57"/>
                      <a:pt x="267" y="54"/>
                      <a:pt x="264" y="56"/>
                    </a:cubicBezTo>
                    <a:cubicBezTo>
                      <a:pt x="253" y="56"/>
                      <a:pt x="241" y="56"/>
                      <a:pt x="230" y="54"/>
                    </a:cubicBezTo>
                    <a:cubicBezTo>
                      <a:pt x="342" y="54"/>
                      <a:pt x="342" y="54"/>
                      <a:pt x="342" y="54"/>
                    </a:cubicBezTo>
                    <a:cubicBezTo>
                      <a:pt x="362" y="56"/>
                      <a:pt x="384" y="55"/>
                      <a:pt x="404" y="57"/>
                    </a:cubicBezTo>
                    <a:cubicBezTo>
                      <a:pt x="404" y="56"/>
                      <a:pt x="406" y="57"/>
                      <a:pt x="405" y="55"/>
                    </a:cubicBezTo>
                    <a:cubicBezTo>
                      <a:pt x="385" y="53"/>
                      <a:pt x="365" y="53"/>
                      <a:pt x="345" y="52"/>
                    </a:cubicBezTo>
                    <a:cubicBezTo>
                      <a:pt x="335" y="51"/>
                      <a:pt x="324" y="53"/>
                      <a:pt x="314" y="51"/>
                    </a:cubicBezTo>
                    <a:cubicBezTo>
                      <a:pt x="315" y="49"/>
                      <a:pt x="315" y="49"/>
                      <a:pt x="315" y="49"/>
                    </a:cubicBezTo>
                    <a:cubicBezTo>
                      <a:pt x="390" y="51"/>
                      <a:pt x="390" y="51"/>
                      <a:pt x="390" y="51"/>
                    </a:cubicBezTo>
                    <a:cubicBezTo>
                      <a:pt x="390" y="51"/>
                      <a:pt x="389" y="51"/>
                      <a:pt x="389" y="51"/>
                    </a:cubicBezTo>
                    <a:cubicBezTo>
                      <a:pt x="395" y="49"/>
                      <a:pt x="403" y="51"/>
                      <a:pt x="407" y="51"/>
                    </a:cubicBezTo>
                    <a:cubicBezTo>
                      <a:pt x="404" y="49"/>
                      <a:pt x="404" y="49"/>
                      <a:pt x="404" y="49"/>
                    </a:cubicBezTo>
                    <a:cubicBezTo>
                      <a:pt x="332" y="47"/>
                      <a:pt x="332" y="47"/>
                      <a:pt x="332" y="47"/>
                    </a:cubicBezTo>
                    <a:cubicBezTo>
                      <a:pt x="318" y="45"/>
                      <a:pt x="305" y="45"/>
                      <a:pt x="291" y="44"/>
                    </a:cubicBezTo>
                    <a:cubicBezTo>
                      <a:pt x="292" y="43"/>
                      <a:pt x="292" y="43"/>
                      <a:pt x="292" y="43"/>
                    </a:cubicBezTo>
                    <a:cubicBezTo>
                      <a:pt x="326" y="44"/>
                      <a:pt x="360" y="44"/>
                      <a:pt x="393" y="44"/>
                    </a:cubicBezTo>
                    <a:cubicBezTo>
                      <a:pt x="391" y="43"/>
                      <a:pt x="391" y="43"/>
                      <a:pt x="391" y="43"/>
                    </a:cubicBezTo>
                    <a:cubicBezTo>
                      <a:pt x="378" y="42"/>
                      <a:pt x="363" y="42"/>
                      <a:pt x="350" y="41"/>
                    </a:cubicBezTo>
                    <a:cubicBezTo>
                      <a:pt x="351" y="40"/>
                      <a:pt x="351" y="40"/>
                      <a:pt x="351" y="40"/>
                    </a:cubicBezTo>
                    <a:cubicBezTo>
                      <a:pt x="367" y="39"/>
                      <a:pt x="383" y="42"/>
                      <a:pt x="400" y="41"/>
                    </a:cubicBezTo>
                    <a:cubicBezTo>
                      <a:pt x="401" y="38"/>
                      <a:pt x="406" y="40"/>
                      <a:pt x="406" y="39"/>
                    </a:cubicBezTo>
                    <a:cubicBezTo>
                      <a:pt x="397" y="37"/>
                      <a:pt x="388" y="38"/>
                      <a:pt x="378" y="37"/>
                    </a:cubicBezTo>
                    <a:cubicBezTo>
                      <a:pt x="378" y="37"/>
                      <a:pt x="378" y="36"/>
                      <a:pt x="378" y="36"/>
                    </a:cubicBezTo>
                    <a:cubicBezTo>
                      <a:pt x="380" y="36"/>
                      <a:pt x="380" y="36"/>
                      <a:pt x="380" y="36"/>
                    </a:cubicBezTo>
                    <a:cubicBezTo>
                      <a:pt x="379" y="35"/>
                      <a:pt x="378" y="36"/>
                      <a:pt x="377" y="35"/>
                    </a:cubicBezTo>
                    <a:cubicBezTo>
                      <a:pt x="377" y="36"/>
                      <a:pt x="376" y="36"/>
                      <a:pt x="376" y="37"/>
                    </a:cubicBezTo>
                    <a:cubicBezTo>
                      <a:pt x="375" y="33"/>
                      <a:pt x="374" y="39"/>
                      <a:pt x="373" y="36"/>
                    </a:cubicBezTo>
                    <a:cubicBezTo>
                      <a:pt x="373" y="35"/>
                      <a:pt x="373" y="35"/>
                      <a:pt x="373" y="35"/>
                    </a:cubicBezTo>
                    <a:cubicBezTo>
                      <a:pt x="371" y="36"/>
                      <a:pt x="371" y="36"/>
                      <a:pt x="371" y="36"/>
                    </a:cubicBezTo>
                    <a:cubicBezTo>
                      <a:pt x="370" y="35"/>
                      <a:pt x="370" y="35"/>
                      <a:pt x="370" y="35"/>
                    </a:cubicBezTo>
                    <a:cubicBezTo>
                      <a:pt x="370" y="36"/>
                      <a:pt x="368" y="36"/>
                      <a:pt x="366" y="36"/>
                    </a:cubicBezTo>
                    <a:cubicBezTo>
                      <a:pt x="367" y="36"/>
                      <a:pt x="356" y="38"/>
                      <a:pt x="362" y="35"/>
                    </a:cubicBezTo>
                    <a:cubicBezTo>
                      <a:pt x="356" y="35"/>
                      <a:pt x="356" y="35"/>
                      <a:pt x="356" y="35"/>
                    </a:cubicBezTo>
                    <a:cubicBezTo>
                      <a:pt x="356" y="35"/>
                      <a:pt x="356" y="35"/>
                      <a:pt x="356" y="35"/>
                    </a:cubicBezTo>
                    <a:cubicBezTo>
                      <a:pt x="355" y="37"/>
                      <a:pt x="353" y="36"/>
                      <a:pt x="351" y="35"/>
                    </a:cubicBezTo>
                    <a:cubicBezTo>
                      <a:pt x="352" y="34"/>
                      <a:pt x="353" y="35"/>
                      <a:pt x="354" y="35"/>
                    </a:cubicBezTo>
                    <a:cubicBezTo>
                      <a:pt x="347" y="34"/>
                      <a:pt x="347" y="34"/>
                      <a:pt x="347" y="34"/>
                    </a:cubicBezTo>
                    <a:cubicBezTo>
                      <a:pt x="348" y="35"/>
                      <a:pt x="348" y="35"/>
                      <a:pt x="348" y="35"/>
                    </a:cubicBezTo>
                    <a:cubicBezTo>
                      <a:pt x="347" y="36"/>
                      <a:pt x="344" y="36"/>
                      <a:pt x="343" y="35"/>
                    </a:cubicBezTo>
                    <a:cubicBezTo>
                      <a:pt x="343" y="34"/>
                      <a:pt x="343" y="34"/>
                      <a:pt x="343" y="34"/>
                    </a:cubicBezTo>
                    <a:cubicBezTo>
                      <a:pt x="341" y="34"/>
                      <a:pt x="341" y="34"/>
                      <a:pt x="341" y="34"/>
                    </a:cubicBezTo>
                    <a:cubicBezTo>
                      <a:pt x="342" y="35"/>
                      <a:pt x="342" y="35"/>
                      <a:pt x="342" y="35"/>
                    </a:cubicBezTo>
                    <a:cubicBezTo>
                      <a:pt x="328" y="36"/>
                      <a:pt x="312" y="35"/>
                      <a:pt x="298" y="34"/>
                    </a:cubicBezTo>
                    <a:cubicBezTo>
                      <a:pt x="302" y="33"/>
                      <a:pt x="306" y="34"/>
                      <a:pt x="310" y="33"/>
                    </a:cubicBezTo>
                    <a:cubicBezTo>
                      <a:pt x="294" y="32"/>
                      <a:pt x="294" y="32"/>
                      <a:pt x="294" y="32"/>
                    </a:cubicBezTo>
                    <a:cubicBezTo>
                      <a:pt x="220" y="32"/>
                      <a:pt x="220" y="32"/>
                      <a:pt x="220" y="32"/>
                    </a:cubicBezTo>
                    <a:cubicBezTo>
                      <a:pt x="225" y="30"/>
                      <a:pt x="225" y="30"/>
                      <a:pt x="225" y="30"/>
                    </a:cubicBezTo>
                    <a:cubicBezTo>
                      <a:pt x="294" y="29"/>
                      <a:pt x="294" y="29"/>
                      <a:pt x="294" y="29"/>
                    </a:cubicBezTo>
                    <a:cubicBezTo>
                      <a:pt x="295" y="30"/>
                      <a:pt x="296" y="31"/>
                      <a:pt x="297" y="30"/>
                    </a:cubicBezTo>
                    <a:cubicBezTo>
                      <a:pt x="297" y="29"/>
                      <a:pt x="297" y="29"/>
                      <a:pt x="297" y="29"/>
                    </a:cubicBezTo>
                    <a:cubicBezTo>
                      <a:pt x="302" y="29"/>
                      <a:pt x="306" y="29"/>
                      <a:pt x="312" y="29"/>
                    </a:cubicBezTo>
                    <a:cubicBezTo>
                      <a:pt x="338" y="31"/>
                      <a:pt x="365" y="31"/>
                      <a:pt x="392" y="31"/>
                    </a:cubicBezTo>
                    <a:cubicBezTo>
                      <a:pt x="378" y="29"/>
                      <a:pt x="363" y="31"/>
                      <a:pt x="350" y="30"/>
                    </a:cubicBezTo>
                    <a:cubicBezTo>
                      <a:pt x="349" y="28"/>
                      <a:pt x="344" y="28"/>
                      <a:pt x="341" y="28"/>
                    </a:cubicBezTo>
                    <a:cubicBezTo>
                      <a:pt x="306" y="24"/>
                      <a:pt x="270" y="24"/>
                      <a:pt x="235" y="24"/>
                    </a:cubicBezTo>
                    <a:cubicBezTo>
                      <a:pt x="234" y="25"/>
                      <a:pt x="234" y="25"/>
                      <a:pt x="234" y="25"/>
                    </a:cubicBezTo>
                    <a:cubicBezTo>
                      <a:pt x="240" y="26"/>
                      <a:pt x="240" y="26"/>
                      <a:pt x="240" y="26"/>
                    </a:cubicBezTo>
                    <a:cubicBezTo>
                      <a:pt x="239" y="27"/>
                      <a:pt x="239" y="27"/>
                      <a:pt x="239" y="27"/>
                    </a:cubicBezTo>
                    <a:cubicBezTo>
                      <a:pt x="222" y="22"/>
                      <a:pt x="202" y="27"/>
                      <a:pt x="184" y="26"/>
                    </a:cubicBezTo>
                    <a:cubicBezTo>
                      <a:pt x="182" y="25"/>
                      <a:pt x="183" y="24"/>
                      <a:pt x="183" y="23"/>
                    </a:cubicBezTo>
                    <a:cubicBezTo>
                      <a:pt x="181" y="22"/>
                      <a:pt x="181" y="22"/>
                      <a:pt x="181" y="22"/>
                    </a:cubicBezTo>
                    <a:cubicBezTo>
                      <a:pt x="222" y="20"/>
                      <a:pt x="222" y="20"/>
                      <a:pt x="222" y="20"/>
                    </a:cubicBezTo>
                    <a:cubicBezTo>
                      <a:pt x="219" y="18"/>
                      <a:pt x="214" y="20"/>
                      <a:pt x="212" y="18"/>
                    </a:cubicBezTo>
                    <a:cubicBezTo>
                      <a:pt x="223" y="15"/>
                      <a:pt x="238" y="18"/>
                      <a:pt x="250" y="16"/>
                    </a:cubicBezTo>
                    <a:cubicBezTo>
                      <a:pt x="249" y="14"/>
                      <a:pt x="246" y="16"/>
                      <a:pt x="245" y="14"/>
                    </a:cubicBezTo>
                    <a:cubicBezTo>
                      <a:pt x="230" y="14"/>
                      <a:pt x="230" y="14"/>
                      <a:pt x="230" y="14"/>
                    </a:cubicBezTo>
                    <a:cubicBezTo>
                      <a:pt x="229" y="10"/>
                      <a:pt x="226" y="15"/>
                      <a:pt x="225" y="12"/>
                    </a:cubicBezTo>
                    <a:cubicBezTo>
                      <a:pt x="235" y="10"/>
                      <a:pt x="246" y="11"/>
                      <a:pt x="256" y="10"/>
                    </a:cubicBezTo>
                    <a:cubicBezTo>
                      <a:pt x="257" y="10"/>
                      <a:pt x="253" y="9"/>
                      <a:pt x="251" y="9"/>
                    </a:cubicBezTo>
                    <a:cubicBezTo>
                      <a:pt x="251" y="9"/>
                      <a:pt x="251" y="9"/>
                      <a:pt x="251" y="9"/>
                    </a:cubicBezTo>
                    <a:cubicBezTo>
                      <a:pt x="254" y="6"/>
                      <a:pt x="258" y="7"/>
                      <a:pt x="262" y="5"/>
                    </a:cubicBezTo>
                    <a:cubicBezTo>
                      <a:pt x="264" y="5"/>
                      <a:pt x="266" y="4"/>
                      <a:pt x="266" y="6"/>
                    </a:cubicBezTo>
                    <a:cubicBezTo>
                      <a:pt x="270" y="5"/>
                      <a:pt x="276" y="4"/>
                      <a:pt x="280" y="7"/>
                    </a:cubicBezTo>
                    <a:cubicBezTo>
                      <a:pt x="365" y="8"/>
                      <a:pt x="365" y="8"/>
                      <a:pt x="365" y="8"/>
                    </a:cubicBezTo>
                    <a:cubicBezTo>
                      <a:pt x="382" y="10"/>
                      <a:pt x="401" y="9"/>
                      <a:pt x="418" y="13"/>
                    </a:cubicBezTo>
                    <a:cubicBezTo>
                      <a:pt x="418" y="12"/>
                      <a:pt x="418" y="12"/>
                      <a:pt x="418" y="12"/>
                    </a:cubicBezTo>
                    <a:cubicBezTo>
                      <a:pt x="421" y="12"/>
                      <a:pt x="424" y="13"/>
                      <a:pt x="427" y="14"/>
                    </a:cubicBezTo>
                    <a:cubicBezTo>
                      <a:pt x="421" y="7"/>
                      <a:pt x="411" y="8"/>
                      <a:pt x="403" y="6"/>
                    </a:cubicBezTo>
                    <a:cubicBezTo>
                      <a:pt x="402" y="6"/>
                      <a:pt x="399" y="8"/>
                      <a:pt x="398" y="5"/>
                    </a:cubicBezTo>
                    <a:cubicBezTo>
                      <a:pt x="398" y="5"/>
                      <a:pt x="398" y="6"/>
                      <a:pt x="397" y="6"/>
                    </a:cubicBezTo>
                    <a:cubicBezTo>
                      <a:pt x="397" y="6"/>
                      <a:pt x="396" y="6"/>
                      <a:pt x="396" y="5"/>
                    </a:cubicBezTo>
                    <a:cubicBezTo>
                      <a:pt x="396" y="5"/>
                      <a:pt x="396" y="5"/>
                      <a:pt x="396" y="5"/>
                    </a:cubicBezTo>
                    <a:cubicBezTo>
                      <a:pt x="395" y="5"/>
                      <a:pt x="395" y="5"/>
                      <a:pt x="395" y="5"/>
                    </a:cubicBezTo>
                    <a:cubicBezTo>
                      <a:pt x="395" y="5"/>
                      <a:pt x="395" y="5"/>
                      <a:pt x="395" y="5"/>
                    </a:cubicBezTo>
                    <a:cubicBezTo>
                      <a:pt x="394" y="8"/>
                      <a:pt x="392" y="5"/>
                      <a:pt x="390" y="6"/>
                    </a:cubicBezTo>
                    <a:cubicBezTo>
                      <a:pt x="389" y="3"/>
                      <a:pt x="383" y="5"/>
                      <a:pt x="380" y="3"/>
                    </a:cubicBezTo>
                    <a:cubicBezTo>
                      <a:pt x="338" y="2"/>
                      <a:pt x="293" y="0"/>
                      <a:pt x="251" y="2"/>
                    </a:cubicBezTo>
                    <a:cubicBezTo>
                      <a:pt x="212" y="2"/>
                      <a:pt x="212" y="2"/>
                      <a:pt x="212" y="2"/>
                    </a:cubicBezTo>
                    <a:cubicBezTo>
                      <a:pt x="151" y="4"/>
                      <a:pt x="151" y="4"/>
                      <a:pt x="151" y="4"/>
                    </a:cubicBezTo>
                    <a:cubicBezTo>
                      <a:pt x="127" y="8"/>
                      <a:pt x="101" y="4"/>
                      <a:pt x="77" y="8"/>
                    </a:cubicBezTo>
                    <a:cubicBezTo>
                      <a:pt x="77" y="8"/>
                      <a:pt x="77" y="7"/>
                      <a:pt x="77" y="6"/>
                    </a:cubicBezTo>
                    <a:cubicBezTo>
                      <a:pt x="73" y="6"/>
                      <a:pt x="71" y="9"/>
                      <a:pt x="67" y="11"/>
                    </a:cubicBezTo>
                    <a:cubicBezTo>
                      <a:pt x="62" y="11"/>
                      <a:pt x="57" y="13"/>
                      <a:pt x="52" y="11"/>
                    </a:cubicBezTo>
                    <a:cubicBezTo>
                      <a:pt x="51" y="11"/>
                      <a:pt x="48" y="12"/>
                      <a:pt x="48" y="10"/>
                    </a:cubicBezTo>
                    <a:cubicBezTo>
                      <a:pt x="53" y="8"/>
                      <a:pt x="58" y="8"/>
                      <a:pt x="63" y="7"/>
                    </a:cubicBezTo>
                    <a:cubicBezTo>
                      <a:pt x="51" y="7"/>
                      <a:pt x="37" y="6"/>
                      <a:pt x="27" y="12"/>
                    </a:cubicBezTo>
                    <a:cubicBezTo>
                      <a:pt x="33" y="10"/>
                      <a:pt x="39" y="9"/>
                      <a:pt x="46" y="9"/>
                    </a:cubicBezTo>
                    <a:cubicBezTo>
                      <a:pt x="46" y="10"/>
                      <a:pt x="46" y="10"/>
                      <a:pt x="46" y="10"/>
                    </a:cubicBezTo>
                    <a:cubicBezTo>
                      <a:pt x="44" y="12"/>
                      <a:pt x="41" y="9"/>
                      <a:pt x="40" y="11"/>
                    </a:cubicBezTo>
                    <a:cubicBezTo>
                      <a:pt x="40" y="13"/>
                      <a:pt x="41" y="11"/>
                      <a:pt x="42" y="12"/>
                    </a:cubicBezTo>
                    <a:cubicBezTo>
                      <a:pt x="32" y="16"/>
                      <a:pt x="20" y="10"/>
                      <a:pt x="12" y="21"/>
                    </a:cubicBezTo>
                    <a:cubicBezTo>
                      <a:pt x="15" y="21"/>
                      <a:pt x="18" y="18"/>
                      <a:pt x="21" y="19"/>
                    </a:cubicBezTo>
                    <a:cubicBezTo>
                      <a:pt x="19" y="20"/>
                      <a:pt x="18" y="21"/>
                      <a:pt x="19" y="24"/>
                    </a:cubicBezTo>
                    <a:cubicBezTo>
                      <a:pt x="19" y="24"/>
                      <a:pt x="19" y="24"/>
                      <a:pt x="19" y="24"/>
                    </a:cubicBezTo>
                    <a:cubicBezTo>
                      <a:pt x="17" y="25"/>
                      <a:pt x="15" y="26"/>
                      <a:pt x="13" y="27"/>
                    </a:cubicBezTo>
                    <a:cubicBezTo>
                      <a:pt x="16" y="27"/>
                      <a:pt x="21" y="25"/>
                      <a:pt x="23" y="28"/>
                    </a:cubicBezTo>
                    <a:cubicBezTo>
                      <a:pt x="18" y="30"/>
                      <a:pt x="18" y="30"/>
                      <a:pt x="18" y="30"/>
                    </a:cubicBezTo>
                    <a:cubicBezTo>
                      <a:pt x="20" y="31"/>
                      <a:pt x="20" y="33"/>
                      <a:pt x="20" y="35"/>
                    </a:cubicBezTo>
                    <a:cubicBezTo>
                      <a:pt x="19" y="36"/>
                      <a:pt x="19" y="37"/>
                      <a:pt x="17" y="37"/>
                    </a:cubicBezTo>
                    <a:cubicBezTo>
                      <a:pt x="19" y="38"/>
                      <a:pt x="20" y="38"/>
                      <a:pt x="20" y="40"/>
                    </a:cubicBezTo>
                    <a:cubicBezTo>
                      <a:pt x="19" y="42"/>
                      <a:pt x="19" y="42"/>
                      <a:pt x="19" y="42"/>
                    </a:cubicBezTo>
                    <a:cubicBezTo>
                      <a:pt x="20" y="42"/>
                      <a:pt x="20" y="42"/>
                      <a:pt x="20" y="42"/>
                    </a:cubicBezTo>
                    <a:cubicBezTo>
                      <a:pt x="15" y="46"/>
                      <a:pt x="15" y="46"/>
                      <a:pt x="15" y="46"/>
                    </a:cubicBezTo>
                    <a:cubicBezTo>
                      <a:pt x="14" y="47"/>
                      <a:pt x="20" y="46"/>
                      <a:pt x="17" y="49"/>
                    </a:cubicBezTo>
                    <a:cubicBezTo>
                      <a:pt x="14" y="51"/>
                      <a:pt x="11" y="50"/>
                      <a:pt x="8" y="52"/>
                    </a:cubicBezTo>
                    <a:cubicBezTo>
                      <a:pt x="11" y="52"/>
                      <a:pt x="15" y="51"/>
                      <a:pt x="17" y="52"/>
                    </a:cubicBezTo>
                    <a:cubicBezTo>
                      <a:pt x="17" y="53"/>
                      <a:pt x="16" y="52"/>
                      <a:pt x="17" y="54"/>
                    </a:cubicBezTo>
                    <a:cubicBezTo>
                      <a:pt x="20" y="56"/>
                      <a:pt x="20" y="56"/>
                      <a:pt x="20" y="56"/>
                    </a:cubicBezTo>
                    <a:cubicBezTo>
                      <a:pt x="15" y="57"/>
                      <a:pt x="10" y="56"/>
                      <a:pt x="7" y="59"/>
                    </a:cubicBezTo>
                    <a:cubicBezTo>
                      <a:pt x="10" y="60"/>
                      <a:pt x="14" y="56"/>
                      <a:pt x="17" y="59"/>
                    </a:cubicBezTo>
                    <a:cubicBezTo>
                      <a:pt x="16" y="63"/>
                      <a:pt x="16" y="63"/>
                      <a:pt x="16" y="63"/>
                    </a:cubicBezTo>
                    <a:cubicBezTo>
                      <a:pt x="17" y="64"/>
                      <a:pt x="19" y="63"/>
                      <a:pt x="20" y="65"/>
                    </a:cubicBezTo>
                    <a:cubicBezTo>
                      <a:pt x="19" y="65"/>
                      <a:pt x="18" y="66"/>
                      <a:pt x="17" y="66"/>
                    </a:cubicBezTo>
                    <a:cubicBezTo>
                      <a:pt x="17" y="70"/>
                      <a:pt x="12" y="69"/>
                      <a:pt x="10" y="70"/>
                    </a:cubicBezTo>
                    <a:cubicBezTo>
                      <a:pt x="11" y="70"/>
                      <a:pt x="13" y="69"/>
                      <a:pt x="14" y="70"/>
                    </a:cubicBezTo>
                    <a:cubicBezTo>
                      <a:pt x="13" y="71"/>
                      <a:pt x="13" y="71"/>
                      <a:pt x="13" y="71"/>
                    </a:cubicBezTo>
                    <a:cubicBezTo>
                      <a:pt x="13" y="72"/>
                      <a:pt x="14" y="73"/>
                      <a:pt x="15" y="73"/>
                    </a:cubicBezTo>
                    <a:cubicBezTo>
                      <a:pt x="15" y="73"/>
                      <a:pt x="15" y="73"/>
                      <a:pt x="15" y="73"/>
                    </a:cubicBezTo>
                    <a:cubicBezTo>
                      <a:pt x="16" y="74"/>
                      <a:pt x="16" y="74"/>
                      <a:pt x="16" y="74"/>
                    </a:cubicBezTo>
                    <a:cubicBezTo>
                      <a:pt x="14" y="74"/>
                      <a:pt x="15" y="80"/>
                      <a:pt x="11" y="80"/>
                    </a:cubicBezTo>
                    <a:cubicBezTo>
                      <a:pt x="11" y="82"/>
                      <a:pt x="13" y="81"/>
                      <a:pt x="13" y="82"/>
                    </a:cubicBezTo>
                    <a:cubicBezTo>
                      <a:pt x="13" y="83"/>
                      <a:pt x="13" y="83"/>
                      <a:pt x="13" y="84"/>
                    </a:cubicBezTo>
                    <a:cubicBezTo>
                      <a:pt x="15" y="84"/>
                      <a:pt x="11" y="86"/>
                      <a:pt x="12" y="87"/>
                    </a:cubicBezTo>
                    <a:cubicBezTo>
                      <a:pt x="10" y="89"/>
                      <a:pt x="6" y="88"/>
                      <a:pt x="4" y="90"/>
                    </a:cubicBezTo>
                    <a:cubicBezTo>
                      <a:pt x="6" y="92"/>
                      <a:pt x="10" y="89"/>
                      <a:pt x="12" y="92"/>
                    </a:cubicBezTo>
                    <a:cubicBezTo>
                      <a:pt x="9" y="94"/>
                      <a:pt x="4" y="93"/>
                      <a:pt x="2" y="95"/>
                    </a:cubicBezTo>
                    <a:cubicBezTo>
                      <a:pt x="4" y="95"/>
                      <a:pt x="7" y="95"/>
                      <a:pt x="9" y="95"/>
                    </a:cubicBezTo>
                    <a:cubicBezTo>
                      <a:pt x="7" y="97"/>
                      <a:pt x="4" y="97"/>
                      <a:pt x="3" y="99"/>
                    </a:cubicBezTo>
                    <a:cubicBezTo>
                      <a:pt x="6" y="100"/>
                      <a:pt x="6" y="100"/>
                      <a:pt x="6" y="100"/>
                    </a:cubicBezTo>
                    <a:cubicBezTo>
                      <a:pt x="3" y="100"/>
                      <a:pt x="4" y="104"/>
                      <a:pt x="1" y="105"/>
                    </a:cubicBezTo>
                    <a:cubicBezTo>
                      <a:pt x="1" y="105"/>
                      <a:pt x="1" y="105"/>
                      <a:pt x="1" y="105"/>
                    </a:cubicBezTo>
                    <a:cubicBezTo>
                      <a:pt x="1" y="106"/>
                      <a:pt x="1" y="106"/>
                      <a:pt x="1" y="106"/>
                    </a:cubicBezTo>
                    <a:cubicBezTo>
                      <a:pt x="2" y="107"/>
                      <a:pt x="4" y="106"/>
                      <a:pt x="6" y="107"/>
                    </a:cubicBezTo>
                    <a:cubicBezTo>
                      <a:pt x="5" y="109"/>
                      <a:pt x="2" y="107"/>
                      <a:pt x="2" y="110"/>
                    </a:cubicBezTo>
                    <a:cubicBezTo>
                      <a:pt x="1" y="111"/>
                      <a:pt x="1" y="111"/>
                      <a:pt x="1" y="111"/>
                    </a:cubicBezTo>
                    <a:cubicBezTo>
                      <a:pt x="0" y="113"/>
                      <a:pt x="3" y="113"/>
                      <a:pt x="4" y="114"/>
                    </a:cubicBezTo>
                    <a:lnTo>
                      <a:pt x="6" y="114"/>
                    </a:lnTo>
                    <a:close/>
                    <a:moveTo>
                      <a:pt x="381" y="5"/>
                    </a:moveTo>
                    <a:cubicBezTo>
                      <a:pt x="379" y="5"/>
                      <a:pt x="378" y="5"/>
                      <a:pt x="377" y="4"/>
                    </a:cubicBezTo>
                    <a:cubicBezTo>
                      <a:pt x="378" y="4"/>
                      <a:pt x="379" y="5"/>
                      <a:pt x="381" y="5"/>
                    </a:cubicBezTo>
                    <a:close/>
                    <a:moveTo>
                      <a:pt x="333" y="6"/>
                    </a:moveTo>
                    <a:cubicBezTo>
                      <a:pt x="351" y="6"/>
                      <a:pt x="367" y="6"/>
                      <a:pt x="384" y="7"/>
                    </a:cubicBezTo>
                    <a:cubicBezTo>
                      <a:pt x="367" y="7"/>
                      <a:pt x="351" y="7"/>
                      <a:pt x="333" y="6"/>
                    </a:cubicBezTo>
                    <a:close/>
                    <a:moveTo>
                      <a:pt x="324" y="5"/>
                    </a:moveTo>
                    <a:cubicBezTo>
                      <a:pt x="325" y="5"/>
                      <a:pt x="326" y="5"/>
                      <a:pt x="326" y="5"/>
                    </a:cubicBezTo>
                    <a:cubicBezTo>
                      <a:pt x="328" y="5"/>
                      <a:pt x="330" y="5"/>
                      <a:pt x="331" y="6"/>
                    </a:cubicBezTo>
                    <a:cubicBezTo>
                      <a:pt x="329" y="6"/>
                      <a:pt x="328" y="6"/>
                      <a:pt x="326" y="5"/>
                    </a:cubicBezTo>
                    <a:cubicBezTo>
                      <a:pt x="326" y="5"/>
                      <a:pt x="325" y="5"/>
                      <a:pt x="324" y="5"/>
                    </a:cubicBezTo>
                    <a:close/>
                    <a:moveTo>
                      <a:pt x="237" y="3"/>
                    </a:moveTo>
                    <a:cubicBezTo>
                      <a:pt x="239" y="3"/>
                      <a:pt x="239" y="3"/>
                      <a:pt x="239" y="3"/>
                    </a:cubicBezTo>
                    <a:cubicBezTo>
                      <a:pt x="245" y="4"/>
                      <a:pt x="245" y="4"/>
                      <a:pt x="245" y="4"/>
                    </a:cubicBezTo>
                    <a:lnTo>
                      <a:pt x="237" y="3"/>
                    </a:lnTo>
                    <a:close/>
                    <a:moveTo>
                      <a:pt x="193" y="5"/>
                    </a:moveTo>
                    <a:cubicBezTo>
                      <a:pt x="193" y="4"/>
                      <a:pt x="193" y="4"/>
                      <a:pt x="193" y="4"/>
                    </a:cubicBezTo>
                    <a:cubicBezTo>
                      <a:pt x="194" y="5"/>
                      <a:pt x="194" y="5"/>
                      <a:pt x="194" y="5"/>
                    </a:cubicBezTo>
                    <a:lnTo>
                      <a:pt x="193" y="5"/>
                    </a:lnTo>
                    <a:close/>
                    <a:moveTo>
                      <a:pt x="297" y="34"/>
                    </a:moveTo>
                    <a:cubicBezTo>
                      <a:pt x="295" y="34"/>
                      <a:pt x="295" y="34"/>
                      <a:pt x="295" y="34"/>
                    </a:cubicBezTo>
                    <a:cubicBezTo>
                      <a:pt x="296" y="33"/>
                      <a:pt x="296" y="34"/>
                      <a:pt x="297" y="34"/>
                    </a:cubicBezTo>
                    <a:cubicBezTo>
                      <a:pt x="297" y="34"/>
                      <a:pt x="297" y="34"/>
                      <a:pt x="297" y="34"/>
                    </a:cubicBezTo>
                    <a:cubicBezTo>
                      <a:pt x="297" y="34"/>
                      <a:pt x="297" y="34"/>
                      <a:pt x="297" y="34"/>
                    </a:cubicBezTo>
                    <a:close/>
                    <a:moveTo>
                      <a:pt x="290" y="57"/>
                    </a:moveTo>
                    <a:cubicBezTo>
                      <a:pt x="307" y="57"/>
                      <a:pt x="307" y="57"/>
                      <a:pt x="307" y="57"/>
                    </a:cubicBezTo>
                    <a:cubicBezTo>
                      <a:pt x="320" y="58"/>
                      <a:pt x="320" y="58"/>
                      <a:pt x="320" y="58"/>
                    </a:cubicBezTo>
                    <a:lnTo>
                      <a:pt x="290" y="57"/>
                    </a:lnTo>
                    <a:close/>
                    <a:moveTo>
                      <a:pt x="213" y="44"/>
                    </a:moveTo>
                    <a:cubicBezTo>
                      <a:pt x="208" y="44"/>
                      <a:pt x="208" y="44"/>
                      <a:pt x="208" y="44"/>
                    </a:cubicBezTo>
                    <a:cubicBezTo>
                      <a:pt x="210" y="44"/>
                      <a:pt x="211" y="44"/>
                      <a:pt x="213" y="44"/>
                    </a:cubicBezTo>
                    <a:cubicBezTo>
                      <a:pt x="218" y="44"/>
                      <a:pt x="218" y="44"/>
                      <a:pt x="218" y="44"/>
                    </a:cubicBezTo>
                    <a:cubicBezTo>
                      <a:pt x="220" y="44"/>
                      <a:pt x="221" y="44"/>
                      <a:pt x="223" y="44"/>
                    </a:cubicBezTo>
                    <a:cubicBezTo>
                      <a:pt x="288" y="43"/>
                      <a:pt x="288" y="43"/>
                      <a:pt x="288" y="43"/>
                    </a:cubicBezTo>
                    <a:cubicBezTo>
                      <a:pt x="277" y="44"/>
                      <a:pt x="277" y="44"/>
                      <a:pt x="277" y="44"/>
                    </a:cubicBezTo>
                    <a:cubicBezTo>
                      <a:pt x="218" y="44"/>
                      <a:pt x="218" y="44"/>
                      <a:pt x="218" y="44"/>
                    </a:cubicBezTo>
                    <a:cubicBezTo>
                      <a:pt x="217" y="44"/>
                      <a:pt x="215" y="44"/>
                      <a:pt x="213" y="44"/>
                    </a:cubicBezTo>
                    <a:close/>
                    <a:moveTo>
                      <a:pt x="314" y="83"/>
                    </a:moveTo>
                    <a:cubicBezTo>
                      <a:pt x="321" y="82"/>
                      <a:pt x="321" y="82"/>
                      <a:pt x="321" y="82"/>
                    </a:cubicBezTo>
                    <a:cubicBezTo>
                      <a:pt x="329" y="83"/>
                      <a:pt x="329" y="83"/>
                      <a:pt x="329" y="83"/>
                    </a:cubicBezTo>
                    <a:lnTo>
                      <a:pt x="314" y="83"/>
                    </a:lnTo>
                    <a:close/>
                    <a:moveTo>
                      <a:pt x="308" y="82"/>
                    </a:moveTo>
                    <a:cubicBezTo>
                      <a:pt x="310" y="82"/>
                      <a:pt x="310" y="82"/>
                      <a:pt x="310" y="82"/>
                    </a:cubicBezTo>
                    <a:cubicBezTo>
                      <a:pt x="311" y="83"/>
                      <a:pt x="311" y="83"/>
                      <a:pt x="311" y="83"/>
                    </a:cubicBezTo>
                    <a:lnTo>
                      <a:pt x="308" y="82"/>
                    </a:lnTo>
                    <a:close/>
                    <a:moveTo>
                      <a:pt x="260" y="82"/>
                    </a:moveTo>
                    <a:cubicBezTo>
                      <a:pt x="274" y="81"/>
                      <a:pt x="289" y="82"/>
                      <a:pt x="305" y="82"/>
                    </a:cubicBezTo>
                    <a:cubicBezTo>
                      <a:pt x="291" y="82"/>
                      <a:pt x="275" y="83"/>
                      <a:pt x="260" y="82"/>
                    </a:cubicBezTo>
                    <a:close/>
                    <a:moveTo>
                      <a:pt x="215" y="73"/>
                    </a:moveTo>
                    <a:cubicBezTo>
                      <a:pt x="224" y="73"/>
                      <a:pt x="233" y="71"/>
                      <a:pt x="242" y="71"/>
                    </a:cubicBezTo>
                    <a:cubicBezTo>
                      <a:pt x="251" y="69"/>
                      <a:pt x="260" y="72"/>
                      <a:pt x="270" y="73"/>
                    </a:cubicBezTo>
                    <a:cubicBezTo>
                      <a:pt x="280" y="73"/>
                      <a:pt x="280" y="73"/>
                      <a:pt x="280" y="73"/>
                    </a:cubicBezTo>
                    <a:cubicBezTo>
                      <a:pt x="277" y="73"/>
                      <a:pt x="273" y="73"/>
                      <a:pt x="270" y="73"/>
                    </a:cubicBezTo>
                    <a:lnTo>
                      <a:pt x="215" y="73"/>
                    </a:lnTo>
                    <a:close/>
                    <a:moveTo>
                      <a:pt x="229" y="87"/>
                    </a:moveTo>
                    <a:cubicBezTo>
                      <a:pt x="243" y="86"/>
                      <a:pt x="243" y="86"/>
                      <a:pt x="243" y="86"/>
                    </a:cubicBezTo>
                    <a:cubicBezTo>
                      <a:pt x="246" y="87"/>
                      <a:pt x="246" y="87"/>
                      <a:pt x="246" y="87"/>
                    </a:cubicBezTo>
                    <a:lnTo>
                      <a:pt x="229" y="87"/>
                    </a:lnTo>
                    <a:close/>
                    <a:moveTo>
                      <a:pt x="163" y="66"/>
                    </a:moveTo>
                    <a:cubicBezTo>
                      <a:pt x="171" y="66"/>
                      <a:pt x="180" y="64"/>
                      <a:pt x="189" y="65"/>
                    </a:cubicBezTo>
                    <a:lnTo>
                      <a:pt x="163" y="66"/>
                    </a:lnTo>
                    <a:close/>
                    <a:moveTo>
                      <a:pt x="76" y="115"/>
                    </a:moveTo>
                    <a:cubicBezTo>
                      <a:pt x="81" y="112"/>
                      <a:pt x="89" y="113"/>
                      <a:pt x="95" y="114"/>
                    </a:cubicBezTo>
                    <a:cubicBezTo>
                      <a:pt x="89" y="114"/>
                      <a:pt x="81" y="115"/>
                      <a:pt x="76" y="115"/>
                    </a:cubicBezTo>
                    <a:close/>
                    <a:moveTo>
                      <a:pt x="37" y="94"/>
                    </a:moveTo>
                    <a:cubicBezTo>
                      <a:pt x="40" y="93"/>
                      <a:pt x="40" y="93"/>
                      <a:pt x="40" y="93"/>
                    </a:cubicBezTo>
                    <a:cubicBezTo>
                      <a:pt x="38" y="94"/>
                      <a:pt x="38" y="94"/>
                      <a:pt x="38" y="94"/>
                    </a:cubicBezTo>
                    <a:lnTo>
                      <a:pt x="37" y="94"/>
                    </a:lnTo>
                    <a:close/>
                    <a:moveTo>
                      <a:pt x="25" y="17"/>
                    </a:moveTo>
                    <a:cubicBezTo>
                      <a:pt x="23" y="18"/>
                      <a:pt x="22" y="19"/>
                      <a:pt x="21" y="18"/>
                    </a:cubicBezTo>
                    <a:lnTo>
                      <a:pt x="25"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560">
                <a:extLst>
                  <a:ext uri="{FF2B5EF4-FFF2-40B4-BE49-F238E27FC236}">
                    <a16:creationId xmlns="" xmlns:a16="http://schemas.microsoft.com/office/drawing/2014/main" id="{7F2D99C0-5BC1-4F9A-8D6F-1D49B94D14EB}"/>
                  </a:ext>
                </a:extLst>
              </p:cNvPr>
              <p:cNvSpPr>
                <a:spLocks/>
              </p:cNvSpPr>
              <p:nvPr/>
            </p:nvSpPr>
            <p:spPr bwMode="auto">
              <a:xfrm>
                <a:off x="1268412" y="8936037"/>
                <a:ext cx="19050" cy="4763"/>
              </a:xfrm>
              <a:custGeom>
                <a:avLst/>
                <a:gdLst>
                  <a:gd name="T0" fmla="*/ 0 w 5"/>
                  <a:gd name="T1" fmla="*/ 0 h 1"/>
                  <a:gd name="T2" fmla="*/ 5 w 5"/>
                  <a:gd name="T3" fmla="*/ 0 h 1"/>
                  <a:gd name="T4" fmla="*/ 0 w 5"/>
                  <a:gd name="T5" fmla="*/ 0 h 1"/>
                </a:gdLst>
                <a:ahLst/>
                <a:cxnLst>
                  <a:cxn ang="0">
                    <a:pos x="T0" y="T1"/>
                  </a:cxn>
                  <a:cxn ang="0">
                    <a:pos x="T2" y="T3"/>
                  </a:cxn>
                  <a:cxn ang="0">
                    <a:pos x="T4" y="T5"/>
                  </a:cxn>
                </a:cxnLst>
                <a:rect l="0" t="0" r="r" b="b"/>
                <a:pathLst>
                  <a:path w="5" h="1">
                    <a:moveTo>
                      <a:pt x="0" y="0"/>
                    </a:moveTo>
                    <a:cubicBezTo>
                      <a:pt x="5" y="0"/>
                      <a:pt x="5" y="0"/>
                      <a:pt x="5" y="0"/>
                    </a:cubicBezTo>
                    <a:cubicBezTo>
                      <a:pt x="3" y="1"/>
                      <a:pt x="1" y="1"/>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561">
                <a:extLst>
                  <a:ext uri="{FF2B5EF4-FFF2-40B4-BE49-F238E27FC236}">
                    <a16:creationId xmlns="" xmlns:a16="http://schemas.microsoft.com/office/drawing/2014/main" id="{51E40265-B001-4449-B912-5BC38B95FCD9}"/>
                  </a:ext>
                </a:extLst>
              </p:cNvPr>
              <p:cNvSpPr>
                <a:spLocks/>
              </p:cNvSpPr>
              <p:nvPr/>
            </p:nvSpPr>
            <p:spPr bwMode="auto">
              <a:xfrm>
                <a:off x="1457325" y="8853487"/>
                <a:ext cx="3175"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562">
                <a:extLst>
                  <a:ext uri="{FF2B5EF4-FFF2-40B4-BE49-F238E27FC236}">
                    <a16:creationId xmlns="" xmlns:a16="http://schemas.microsoft.com/office/drawing/2014/main" id="{05CCDD51-E13D-422F-AC5D-A7A5D480A394}"/>
                  </a:ext>
                </a:extLst>
              </p:cNvPr>
              <p:cNvSpPr>
                <a:spLocks/>
              </p:cNvSpPr>
              <p:nvPr/>
            </p:nvSpPr>
            <p:spPr bwMode="auto">
              <a:xfrm>
                <a:off x="1262062" y="8936037"/>
                <a:ext cx="6350" cy="0"/>
              </a:xfrm>
              <a:custGeom>
                <a:avLst/>
                <a:gdLst>
                  <a:gd name="T0" fmla="*/ 0 w 2"/>
                  <a:gd name="T1" fmla="*/ 1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1" y="0"/>
                      <a:pt x="1" y="0"/>
                      <a:pt x="2"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563">
                <a:extLst>
                  <a:ext uri="{FF2B5EF4-FFF2-40B4-BE49-F238E27FC236}">
                    <a16:creationId xmlns="" xmlns:a16="http://schemas.microsoft.com/office/drawing/2014/main" id="{02CD0F69-F897-4312-A9A9-AE5163621571}"/>
                  </a:ext>
                </a:extLst>
              </p:cNvPr>
              <p:cNvSpPr>
                <a:spLocks/>
              </p:cNvSpPr>
              <p:nvPr/>
            </p:nvSpPr>
            <p:spPr bwMode="auto">
              <a:xfrm>
                <a:off x="1006475" y="8693150"/>
                <a:ext cx="123825" cy="6350"/>
              </a:xfrm>
              <a:custGeom>
                <a:avLst/>
                <a:gdLst>
                  <a:gd name="T0" fmla="*/ 27 w 33"/>
                  <a:gd name="T1" fmla="*/ 2 h 2"/>
                  <a:gd name="T2" fmla="*/ 0 w 33"/>
                  <a:gd name="T3" fmla="*/ 1 h 2"/>
                  <a:gd name="T4" fmla="*/ 32 w 33"/>
                  <a:gd name="T5" fmla="*/ 1 h 2"/>
                  <a:gd name="T6" fmla="*/ 33 w 33"/>
                  <a:gd name="T7" fmla="*/ 2 h 2"/>
                  <a:gd name="T8" fmla="*/ 27 w 33"/>
                  <a:gd name="T9" fmla="*/ 2 h 2"/>
                </a:gdLst>
                <a:ahLst/>
                <a:cxnLst>
                  <a:cxn ang="0">
                    <a:pos x="T0" y="T1"/>
                  </a:cxn>
                  <a:cxn ang="0">
                    <a:pos x="T2" y="T3"/>
                  </a:cxn>
                  <a:cxn ang="0">
                    <a:pos x="T4" y="T5"/>
                  </a:cxn>
                  <a:cxn ang="0">
                    <a:pos x="T6" y="T7"/>
                  </a:cxn>
                  <a:cxn ang="0">
                    <a:pos x="T8" y="T9"/>
                  </a:cxn>
                </a:cxnLst>
                <a:rect l="0" t="0" r="r" b="b"/>
                <a:pathLst>
                  <a:path w="33" h="2">
                    <a:moveTo>
                      <a:pt x="27" y="2"/>
                    </a:moveTo>
                    <a:cubicBezTo>
                      <a:pt x="0" y="1"/>
                      <a:pt x="0" y="1"/>
                      <a:pt x="0" y="1"/>
                    </a:cubicBezTo>
                    <a:cubicBezTo>
                      <a:pt x="32" y="1"/>
                      <a:pt x="32" y="1"/>
                      <a:pt x="32" y="1"/>
                    </a:cubicBezTo>
                    <a:cubicBezTo>
                      <a:pt x="33" y="2"/>
                      <a:pt x="33" y="2"/>
                      <a:pt x="33" y="2"/>
                    </a:cubicBezTo>
                    <a:cubicBezTo>
                      <a:pt x="31" y="2"/>
                      <a:pt x="28" y="0"/>
                      <a:pt x="2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564">
                <a:extLst>
                  <a:ext uri="{FF2B5EF4-FFF2-40B4-BE49-F238E27FC236}">
                    <a16:creationId xmlns="" xmlns:a16="http://schemas.microsoft.com/office/drawing/2014/main" id="{BAF09E75-09A8-42E5-9964-DFDEFFE1BA70}"/>
                  </a:ext>
                </a:extLst>
              </p:cNvPr>
              <p:cNvSpPr>
                <a:spLocks/>
              </p:cNvSpPr>
              <p:nvPr/>
            </p:nvSpPr>
            <p:spPr bwMode="auto">
              <a:xfrm>
                <a:off x="882650" y="8710612"/>
                <a:ext cx="300038" cy="38100"/>
              </a:xfrm>
              <a:custGeom>
                <a:avLst/>
                <a:gdLst>
                  <a:gd name="T0" fmla="*/ 77 w 80"/>
                  <a:gd name="T1" fmla="*/ 4 h 10"/>
                  <a:gd name="T2" fmla="*/ 78 w 80"/>
                  <a:gd name="T3" fmla="*/ 4 h 10"/>
                  <a:gd name="T4" fmla="*/ 79 w 80"/>
                  <a:gd name="T5" fmla="*/ 6 h 10"/>
                  <a:gd name="T6" fmla="*/ 75 w 80"/>
                  <a:gd name="T7" fmla="*/ 7 h 10"/>
                  <a:gd name="T8" fmla="*/ 80 w 80"/>
                  <a:gd name="T9" fmla="*/ 9 h 10"/>
                  <a:gd name="T10" fmla="*/ 70 w 80"/>
                  <a:gd name="T11" fmla="*/ 7 h 10"/>
                  <a:gd name="T12" fmla="*/ 58 w 80"/>
                  <a:gd name="T13" fmla="*/ 7 h 10"/>
                  <a:gd name="T14" fmla="*/ 62 w 80"/>
                  <a:gd name="T15" fmla="*/ 8 h 10"/>
                  <a:gd name="T16" fmla="*/ 63 w 80"/>
                  <a:gd name="T17" fmla="*/ 9 h 10"/>
                  <a:gd name="T18" fmla="*/ 0 w 80"/>
                  <a:gd name="T19" fmla="*/ 9 h 10"/>
                  <a:gd name="T20" fmla="*/ 10 w 80"/>
                  <a:gd name="T21" fmla="*/ 7 h 10"/>
                  <a:gd name="T22" fmla="*/ 9 w 80"/>
                  <a:gd name="T23" fmla="*/ 6 h 10"/>
                  <a:gd name="T24" fmla="*/ 31 w 80"/>
                  <a:gd name="T25" fmla="*/ 7 h 10"/>
                  <a:gd name="T26" fmla="*/ 30 w 80"/>
                  <a:gd name="T27" fmla="*/ 6 h 10"/>
                  <a:gd name="T28" fmla="*/ 32 w 80"/>
                  <a:gd name="T29" fmla="*/ 6 h 10"/>
                  <a:gd name="T30" fmla="*/ 48 w 80"/>
                  <a:gd name="T31" fmla="*/ 7 h 10"/>
                  <a:gd name="T32" fmla="*/ 47 w 80"/>
                  <a:gd name="T33" fmla="*/ 6 h 10"/>
                  <a:gd name="T34" fmla="*/ 42 w 80"/>
                  <a:gd name="T35" fmla="*/ 6 h 10"/>
                  <a:gd name="T36" fmla="*/ 41 w 80"/>
                  <a:gd name="T37" fmla="*/ 5 h 10"/>
                  <a:gd name="T38" fmla="*/ 43 w 80"/>
                  <a:gd name="T39" fmla="*/ 4 h 10"/>
                  <a:gd name="T40" fmla="*/ 21 w 80"/>
                  <a:gd name="T41" fmla="*/ 2 h 10"/>
                  <a:gd name="T42" fmla="*/ 45 w 80"/>
                  <a:gd name="T43" fmla="*/ 0 h 10"/>
                  <a:gd name="T44" fmla="*/ 73 w 80"/>
                  <a:gd name="T45" fmla="*/ 2 h 10"/>
                  <a:gd name="T46" fmla="*/ 75 w 80"/>
                  <a:gd name="T47" fmla="*/ 4 h 10"/>
                  <a:gd name="T48" fmla="*/ 74 w 80"/>
                  <a:gd name="T49" fmla="*/ 4 h 10"/>
                  <a:gd name="T50" fmla="*/ 74 w 80"/>
                  <a:gd name="T51" fmla="*/ 5 h 10"/>
                  <a:gd name="T52" fmla="*/ 77 w 80"/>
                  <a:gd name="T53" fmla="*/ 5 h 10"/>
                  <a:gd name="T54" fmla="*/ 77 w 80"/>
                  <a:gd name="T55"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0" h="10">
                    <a:moveTo>
                      <a:pt x="77" y="4"/>
                    </a:moveTo>
                    <a:cubicBezTo>
                      <a:pt x="78" y="4"/>
                      <a:pt x="78" y="4"/>
                      <a:pt x="78" y="4"/>
                    </a:cubicBezTo>
                    <a:cubicBezTo>
                      <a:pt x="79" y="5"/>
                      <a:pt x="79" y="5"/>
                      <a:pt x="79" y="6"/>
                    </a:cubicBezTo>
                    <a:cubicBezTo>
                      <a:pt x="78" y="6"/>
                      <a:pt x="76" y="5"/>
                      <a:pt x="75" y="7"/>
                    </a:cubicBezTo>
                    <a:cubicBezTo>
                      <a:pt x="80" y="9"/>
                      <a:pt x="80" y="9"/>
                      <a:pt x="80" y="9"/>
                    </a:cubicBezTo>
                    <a:cubicBezTo>
                      <a:pt x="77" y="9"/>
                      <a:pt x="72" y="9"/>
                      <a:pt x="70" y="7"/>
                    </a:cubicBezTo>
                    <a:cubicBezTo>
                      <a:pt x="58" y="7"/>
                      <a:pt x="58" y="7"/>
                      <a:pt x="58" y="7"/>
                    </a:cubicBezTo>
                    <a:cubicBezTo>
                      <a:pt x="59" y="8"/>
                      <a:pt x="61" y="7"/>
                      <a:pt x="62" y="8"/>
                    </a:cubicBezTo>
                    <a:cubicBezTo>
                      <a:pt x="62" y="8"/>
                      <a:pt x="63" y="8"/>
                      <a:pt x="63" y="9"/>
                    </a:cubicBezTo>
                    <a:cubicBezTo>
                      <a:pt x="43" y="10"/>
                      <a:pt x="21" y="9"/>
                      <a:pt x="0" y="9"/>
                    </a:cubicBezTo>
                    <a:cubicBezTo>
                      <a:pt x="3" y="7"/>
                      <a:pt x="7" y="9"/>
                      <a:pt x="10" y="7"/>
                    </a:cubicBezTo>
                    <a:cubicBezTo>
                      <a:pt x="9" y="7"/>
                      <a:pt x="9" y="7"/>
                      <a:pt x="9" y="6"/>
                    </a:cubicBezTo>
                    <a:cubicBezTo>
                      <a:pt x="16" y="9"/>
                      <a:pt x="23" y="7"/>
                      <a:pt x="31" y="7"/>
                    </a:cubicBezTo>
                    <a:cubicBezTo>
                      <a:pt x="31" y="6"/>
                      <a:pt x="31" y="6"/>
                      <a:pt x="30" y="6"/>
                    </a:cubicBezTo>
                    <a:cubicBezTo>
                      <a:pt x="32" y="6"/>
                      <a:pt x="32" y="6"/>
                      <a:pt x="32" y="6"/>
                    </a:cubicBezTo>
                    <a:cubicBezTo>
                      <a:pt x="37" y="8"/>
                      <a:pt x="43" y="7"/>
                      <a:pt x="48" y="7"/>
                    </a:cubicBezTo>
                    <a:cubicBezTo>
                      <a:pt x="47" y="6"/>
                      <a:pt x="47" y="6"/>
                      <a:pt x="47" y="6"/>
                    </a:cubicBezTo>
                    <a:cubicBezTo>
                      <a:pt x="46" y="7"/>
                      <a:pt x="43" y="4"/>
                      <a:pt x="42" y="6"/>
                    </a:cubicBezTo>
                    <a:cubicBezTo>
                      <a:pt x="42" y="6"/>
                      <a:pt x="42" y="5"/>
                      <a:pt x="41" y="5"/>
                    </a:cubicBezTo>
                    <a:cubicBezTo>
                      <a:pt x="42" y="5"/>
                      <a:pt x="43" y="5"/>
                      <a:pt x="43" y="4"/>
                    </a:cubicBezTo>
                    <a:cubicBezTo>
                      <a:pt x="36" y="3"/>
                      <a:pt x="28" y="3"/>
                      <a:pt x="21" y="2"/>
                    </a:cubicBezTo>
                    <a:cubicBezTo>
                      <a:pt x="29" y="1"/>
                      <a:pt x="38" y="2"/>
                      <a:pt x="45" y="0"/>
                    </a:cubicBezTo>
                    <a:cubicBezTo>
                      <a:pt x="55" y="1"/>
                      <a:pt x="64" y="1"/>
                      <a:pt x="73" y="2"/>
                    </a:cubicBezTo>
                    <a:cubicBezTo>
                      <a:pt x="73" y="3"/>
                      <a:pt x="74" y="4"/>
                      <a:pt x="75" y="4"/>
                    </a:cubicBezTo>
                    <a:cubicBezTo>
                      <a:pt x="74" y="4"/>
                      <a:pt x="74" y="4"/>
                      <a:pt x="74" y="4"/>
                    </a:cubicBezTo>
                    <a:cubicBezTo>
                      <a:pt x="74" y="4"/>
                      <a:pt x="74" y="5"/>
                      <a:pt x="74" y="5"/>
                    </a:cubicBezTo>
                    <a:cubicBezTo>
                      <a:pt x="75" y="6"/>
                      <a:pt x="77" y="6"/>
                      <a:pt x="77" y="5"/>
                    </a:cubicBezTo>
                    <a:cubicBezTo>
                      <a:pt x="77" y="5"/>
                      <a:pt x="77" y="5"/>
                      <a:pt x="77"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565">
                <a:extLst>
                  <a:ext uri="{FF2B5EF4-FFF2-40B4-BE49-F238E27FC236}">
                    <a16:creationId xmlns="" xmlns:a16="http://schemas.microsoft.com/office/drawing/2014/main" id="{C3EE6298-A717-48ED-AC3C-08E18E930053}"/>
                  </a:ext>
                </a:extLst>
              </p:cNvPr>
              <p:cNvSpPr>
                <a:spLocks/>
              </p:cNvSpPr>
              <p:nvPr/>
            </p:nvSpPr>
            <p:spPr bwMode="auto">
              <a:xfrm>
                <a:off x="912812" y="87344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566">
                <a:extLst>
                  <a:ext uri="{FF2B5EF4-FFF2-40B4-BE49-F238E27FC236}">
                    <a16:creationId xmlns="" xmlns:a16="http://schemas.microsoft.com/office/drawing/2014/main" id="{FFC7D30A-F928-4B56-B6EF-C23ACE58B3F1}"/>
                  </a:ext>
                </a:extLst>
              </p:cNvPr>
              <p:cNvSpPr>
                <a:spLocks/>
              </p:cNvSpPr>
              <p:nvPr/>
            </p:nvSpPr>
            <p:spPr bwMode="auto">
              <a:xfrm>
                <a:off x="1001712" y="8704262"/>
                <a:ext cx="142875" cy="6350"/>
              </a:xfrm>
              <a:custGeom>
                <a:avLst/>
                <a:gdLst>
                  <a:gd name="T0" fmla="*/ 0 w 38"/>
                  <a:gd name="T1" fmla="*/ 1 h 2"/>
                  <a:gd name="T2" fmla="*/ 38 w 38"/>
                  <a:gd name="T3" fmla="*/ 0 h 2"/>
                  <a:gd name="T4" fmla="*/ 13 w 38"/>
                  <a:gd name="T5" fmla="*/ 2 h 2"/>
                  <a:gd name="T6" fmla="*/ 0 w 38"/>
                  <a:gd name="T7" fmla="*/ 1 h 2"/>
                </a:gdLst>
                <a:ahLst/>
                <a:cxnLst>
                  <a:cxn ang="0">
                    <a:pos x="T0" y="T1"/>
                  </a:cxn>
                  <a:cxn ang="0">
                    <a:pos x="T2" y="T3"/>
                  </a:cxn>
                  <a:cxn ang="0">
                    <a:pos x="T4" y="T5"/>
                  </a:cxn>
                  <a:cxn ang="0">
                    <a:pos x="T6" y="T7"/>
                  </a:cxn>
                </a:cxnLst>
                <a:rect l="0" t="0" r="r" b="b"/>
                <a:pathLst>
                  <a:path w="38" h="2">
                    <a:moveTo>
                      <a:pt x="0" y="1"/>
                    </a:moveTo>
                    <a:cubicBezTo>
                      <a:pt x="13" y="1"/>
                      <a:pt x="25" y="0"/>
                      <a:pt x="38" y="0"/>
                    </a:cubicBezTo>
                    <a:cubicBezTo>
                      <a:pt x="30" y="2"/>
                      <a:pt x="22" y="2"/>
                      <a:pt x="13" y="2"/>
                    </a:cubicBezTo>
                    <a:cubicBezTo>
                      <a:pt x="9" y="1"/>
                      <a:pt x="5" y="2"/>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567">
                <a:extLst>
                  <a:ext uri="{FF2B5EF4-FFF2-40B4-BE49-F238E27FC236}">
                    <a16:creationId xmlns="" xmlns:a16="http://schemas.microsoft.com/office/drawing/2014/main" id="{7F4D626B-8DCB-46CE-AEEE-E43B3D63EE66}"/>
                  </a:ext>
                </a:extLst>
              </p:cNvPr>
              <p:cNvSpPr>
                <a:spLocks/>
              </p:cNvSpPr>
              <p:nvPr/>
            </p:nvSpPr>
            <p:spPr bwMode="auto">
              <a:xfrm>
                <a:off x="1174750" y="8715375"/>
                <a:ext cx="142875" cy="19050"/>
              </a:xfrm>
              <a:custGeom>
                <a:avLst/>
                <a:gdLst>
                  <a:gd name="T0" fmla="*/ 37 w 38"/>
                  <a:gd name="T1" fmla="*/ 2 h 5"/>
                  <a:gd name="T2" fmla="*/ 38 w 38"/>
                  <a:gd name="T3" fmla="*/ 3 h 5"/>
                  <a:gd name="T4" fmla="*/ 33 w 38"/>
                  <a:gd name="T5" fmla="*/ 5 h 5"/>
                  <a:gd name="T6" fmla="*/ 0 w 38"/>
                  <a:gd name="T7" fmla="*/ 1 h 5"/>
                  <a:gd name="T8" fmla="*/ 37 w 38"/>
                  <a:gd name="T9" fmla="*/ 2 h 5"/>
                </a:gdLst>
                <a:ahLst/>
                <a:cxnLst>
                  <a:cxn ang="0">
                    <a:pos x="T0" y="T1"/>
                  </a:cxn>
                  <a:cxn ang="0">
                    <a:pos x="T2" y="T3"/>
                  </a:cxn>
                  <a:cxn ang="0">
                    <a:pos x="T4" y="T5"/>
                  </a:cxn>
                  <a:cxn ang="0">
                    <a:pos x="T6" y="T7"/>
                  </a:cxn>
                  <a:cxn ang="0">
                    <a:pos x="T8" y="T9"/>
                  </a:cxn>
                </a:cxnLst>
                <a:rect l="0" t="0" r="r" b="b"/>
                <a:pathLst>
                  <a:path w="38" h="5">
                    <a:moveTo>
                      <a:pt x="37" y="2"/>
                    </a:moveTo>
                    <a:cubicBezTo>
                      <a:pt x="38" y="3"/>
                      <a:pt x="38" y="3"/>
                      <a:pt x="38" y="3"/>
                    </a:cubicBezTo>
                    <a:cubicBezTo>
                      <a:pt x="36" y="4"/>
                      <a:pt x="34" y="3"/>
                      <a:pt x="33" y="5"/>
                    </a:cubicBezTo>
                    <a:cubicBezTo>
                      <a:pt x="24" y="0"/>
                      <a:pt x="10" y="5"/>
                      <a:pt x="0" y="1"/>
                    </a:cubicBezTo>
                    <a:cubicBezTo>
                      <a:pt x="11" y="0"/>
                      <a:pt x="24" y="2"/>
                      <a:pt x="3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568">
                <a:extLst>
                  <a:ext uri="{FF2B5EF4-FFF2-40B4-BE49-F238E27FC236}">
                    <a16:creationId xmlns="" xmlns:a16="http://schemas.microsoft.com/office/drawing/2014/main" id="{C10E3B87-0D14-4CF2-8E76-C4AF50968067}"/>
                  </a:ext>
                </a:extLst>
              </p:cNvPr>
              <p:cNvSpPr>
                <a:spLocks/>
              </p:cNvSpPr>
              <p:nvPr/>
            </p:nvSpPr>
            <p:spPr bwMode="auto">
              <a:xfrm>
                <a:off x="942975" y="8718550"/>
                <a:ext cx="3175" cy="4763"/>
              </a:xfrm>
              <a:custGeom>
                <a:avLst/>
                <a:gdLst>
                  <a:gd name="T0" fmla="*/ 2 w 2"/>
                  <a:gd name="T1" fmla="*/ 0 h 3"/>
                  <a:gd name="T2" fmla="*/ 2 w 2"/>
                  <a:gd name="T3" fmla="*/ 3 h 3"/>
                  <a:gd name="T4" fmla="*/ 0 w 2"/>
                  <a:gd name="T5" fmla="*/ 0 h 3"/>
                  <a:gd name="T6" fmla="*/ 2 w 2"/>
                  <a:gd name="T7" fmla="*/ 0 h 3"/>
                </a:gdLst>
                <a:ahLst/>
                <a:cxnLst>
                  <a:cxn ang="0">
                    <a:pos x="T0" y="T1"/>
                  </a:cxn>
                  <a:cxn ang="0">
                    <a:pos x="T2" y="T3"/>
                  </a:cxn>
                  <a:cxn ang="0">
                    <a:pos x="T4" y="T5"/>
                  </a:cxn>
                  <a:cxn ang="0">
                    <a:pos x="T6" y="T7"/>
                  </a:cxn>
                </a:cxnLst>
                <a:rect l="0" t="0" r="r" b="b"/>
                <a:pathLst>
                  <a:path w="2" h="3">
                    <a:moveTo>
                      <a:pt x="2" y="0"/>
                    </a:moveTo>
                    <a:lnTo>
                      <a:pt x="2" y="3"/>
                    </a:lnTo>
                    <a:lnTo>
                      <a:pt x="0"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569">
                <a:extLst>
                  <a:ext uri="{FF2B5EF4-FFF2-40B4-BE49-F238E27FC236}">
                    <a16:creationId xmlns="" xmlns:a16="http://schemas.microsoft.com/office/drawing/2014/main" id="{C8C6EDAF-7CAD-4056-B75E-31EBFA65CD24}"/>
                  </a:ext>
                </a:extLst>
              </p:cNvPr>
              <p:cNvSpPr>
                <a:spLocks/>
              </p:cNvSpPr>
              <p:nvPr/>
            </p:nvSpPr>
            <p:spPr bwMode="auto">
              <a:xfrm>
                <a:off x="14287" y="8718550"/>
                <a:ext cx="41275" cy="22225"/>
              </a:xfrm>
              <a:custGeom>
                <a:avLst/>
                <a:gdLst>
                  <a:gd name="T0" fmla="*/ 0 w 11"/>
                  <a:gd name="T1" fmla="*/ 5 h 6"/>
                  <a:gd name="T2" fmla="*/ 11 w 11"/>
                  <a:gd name="T3" fmla="*/ 0 h 6"/>
                  <a:gd name="T4" fmla="*/ 1 w 11"/>
                  <a:gd name="T5" fmla="*/ 6 h 6"/>
                  <a:gd name="T6" fmla="*/ 0 w 11"/>
                  <a:gd name="T7" fmla="*/ 5 h 6"/>
                </a:gdLst>
                <a:ahLst/>
                <a:cxnLst>
                  <a:cxn ang="0">
                    <a:pos x="T0" y="T1"/>
                  </a:cxn>
                  <a:cxn ang="0">
                    <a:pos x="T2" y="T3"/>
                  </a:cxn>
                  <a:cxn ang="0">
                    <a:pos x="T4" y="T5"/>
                  </a:cxn>
                  <a:cxn ang="0">
                    <a:pos x="T6" y="T7"/>
                  </a:cxn>
                </a:cxnLst>
                <a:rect l="0" t="0" r="r" b="b"/>
                <a:pathLst>
                  <a:path w="11" h="6">
                    <a:moveTo>
                      <a:pt x="0" y="5"/>
                    </a:moveTo>
                    <a:cubicBezTo>
                      <a:pt x="3" y="2"/>
                      <a:pt x="7" y="0"/>
                      <a:pt x="11" y="0"/>
                    </a:cubicBezTo>
                    <a:cubicBezTo>
                      <a:pt x="1" y="6"/>
                      <a:pt x="1" y="6"/>
                      <a:pt x="1" y="6"/>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570">
                <a:extLst>
                  <a:ext uri="{FF2B5EF4-FFF2-40B4-BE49-F238E27FC236}">
                    <a16:creationId xmlns="" xmlns:a16="http://schemas.microsoft.com/office/drawing/2014/main" id="{01A7FAD3-6918-484D-8972-1FBE4FFE0E5C}"/>
                  </a:ext>
                </a:extLst>
              </p:cNvPr>
              <p:cNvSpPr>
                <a:spLocks/>
              </p:cNvSpPr>
              <p:nvPr/>
            </p:nvSpPr>
            <p:spPr bwMode="auto">
              <a:xfrm>
                <a:off x="1366837" y="8729662"/>
                <a:ext cx="198438" cy="22225"/>
              </a:xfrm>
              <a:custGeom>
                <a:avLst/>
                <a:gdLst>
                  <a:gd name="T0" fmla="*/ 47 w 53"/>
                  <a:gd name="T1" fmla="*/ 6 h 6"/>
                  <a:gd name="T2" fmla="*/ 35 w 53"/>
                  <a:gd name="T3" fmla="*/ 4 h 6"/>
                  <a:gd name="T4" fmla="*/ 35 w 53"/>
                  <a:gd name="T5" fmla="*/ 4 h 6"/>
                  <a:gd name="T6" fmla="*/ 36 w 53"/>
                  <a:gd name="T7" fmla="*/ 3 h 6"/>
                  <a:gd name="T8" fmla="*/ 0 w 53"/>
                  <a:gd name="T9" fmla="*/ 0 h 6"/>
                  <a:gd name="T10" fmla="*/ 53 w 53"/>
                  <a:gd name="T11" fmla="*/ 4 h 6"/>
                  <a:gd name="T12" fmla="*/ 47 w 53"/>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3" h="6">
                    <a:moveTo>
                      <a:pt x="47" y="6"/>
                    </a:moveTo>
                    <a:cubicBezTo>
                      <a:pt x="35" y="4"/>
                      <a:pt x="35" y="4"/>
                      <a:pt x="35" y="4"/>
                    </a:cubicBezTo>
                    <a:cubicBezTo>
                      <a:pt x="35" y="4"/>
                      <a:pt x="35" y="4"/>
                      <a:pt x="35" y="4"/>
                    </a:cubicBezTo>
                    <a:cubicBezTo>
                      <a:pt x="35" y="4"/>
                      <a:pt x="36" y="4"/>
                      <a:pt x="36" y="3"/>
                    </a:cubicBezTo>
                    <a:cubicBezTo>
                      <a:pt x="25" y="1"/>
                      <a:pt x="12" y="3"/>
                      <a:pt x="0" y="0"/>
                    </a:cubicBezTo>
                    <a:cubicBezTo>
                      <a:pt x="18" y="0"/>
                      <a:pt x="37" y="0"/>
                      <a:pt x="53" y="4"/>
                    </a:cubicBezTo>
                    <a:cubicBezTo>
                      <a:pt x="53" y="6"/>
                      <a:pt x="48" y="2"/>
                      <a:pt x="47"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571">
                <a:extLst>
                  <a:ext uri="{FF2B5EF4-FFF2-40B4-BE49-F238E27FC236}">
                    <a16:creationId xmlns="" xmlns:a16="http://schemas.microsoft.com/office/drawing/2014/main" id="{3D6FBE36-C96D-4C02-857A-9A4E654AA166}"/>
                  </a:ext>
                </a:extLst>
              </p:cNvPr>
              <p:cNvSpPr>
                <a:spLocks/>
              </p:cNvSpPr>
              <p:nvPr/>
            </p:nvSpPr>
            <p:spPr bwMode="auto">
              <a:xfrm>
                <a:off x="1216025" y="8737600"/>
                <a:ext cx="476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572">
                <a:extLst>
                  <a:ext uri="{FF2B5EF4-FFF2-40B4-BE49-F238E27FC236}">
                    <a16:creationId xmlns="" xmlns:a16="http://schemas.microsoft.com/office/drawing/2014/main" id="{33016ACB-3CAF-45FD-9F3D-167D4C5C3938}"/>
                  </a:ext>
                </a:extLst>
              </p:cNvPr>
              <p:cNvSpPr>
                <a:spLocks/>
              </p:cNvSpPr>
              <p:nvPr/>
            </p:nvSpPr>
            <p:spPr bwMode="auto">
              <a:xfrm>
                <a:off x="1220787" y="8729662"/>
                <a:ext cx="55563" cy="19050"/>
              </a:xfrm>
              <a:custGeom>
                <a:avLst/>
                <a:gdLst>
                  <a:gd name="T0" fmla="*/ 0 w 15"/>
                  <a:gd name="T1" fmla="*/ 2 h 5"/>
                  <a:gd name="T2" fmla="*/ 1 w 15"/>
                  <a:gd name="T3" fmla="*/ 0 h 5"/>
                  <a:gd name="T4" fmla="*/ 2 w 15"/>
                  <a:gd name="T5" fmla="*/ 0 h 5"/>
                  <a:gd name="T6" fmla="*/ 15 w 15"/>
                  <a:gd name="T7" fmla="*/ 2 h 5"/>
                  <a:gd name="T8" fmla="*/ 4 w 15"/>
                  <a:gd name="T9" fmla="*/ 3 h 5"/>
                  <a:gd name="T10" fmla="*/ 4 w 15"/>
                  <a:gd name="T11" fmla="*/ 3 h 5"/>
                  <a:gd name="T12" fmla="*/ 5 w 15"/>
                  <a:gd name="T13" fmla="*/ 4 h 5"/>
                  <a:gd name="T14" fmla="*/ 0 w 15"/>
                  <a:gd name="T15" fmla="*/ 3 h 5"/>
                  <a:gd name="T16" fmla="*/ 2 w 15"/>
                  <a:gd name="T17" fmla="*/ 3 h 5"/>
                  <a:gd name="T18" fmla="*/ 0 w 15"/>
                  <a:gd name="T1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5">
                    <a:moveTo>
                      <a:pt x="0" y="2"/>
                    </a:moveTo>
                    <a:cubicBezTo>
                      <a:pt x="1" y="1"/>
                      <a:pt x="1" y="0"/>
                      <a:pt x="1" y="0"/>
                    </a:cubicBezTo>
                    <a:cubicBezTo>
                      <a:pt x="2" y="0"/>
                      <a:pt x="2" y="0"/>
                      <a:pt x="2" y="0"/>
                    </a:cubicBezTo>
                    <a:cubicBezTo>
                      <a:pt x="4" y="3"/>
                      <a:pt x="11" y="1"/>
                      <a:pt x="15" y="2"/>
                    </a:cubicBezTo>
                    <a:cubicBezTo>
                      <a:pt x="4" y="3"/>
                      <a:pt x="4" y="3"/>
                      <a:pt x="4" y="3"/>
                    </a:cubicBezTo>
                    <a:cubicBezTo>
                      <a:pt x="4" y="3"/>
                      <a:pt x="4" y="3"/>
                      <a:pt x="4" y="3"/>
                    </a:cubicBezTo>
                    <a:cubicBezTo>
                      <a:pt x="4" y="4"/>
                      <a:pt x="5" y="3"/>
                      <a:pt x="5" y="4"/>
                    </a:cubicBezTo>
                    <a:cubicBezTo>
                      <a:pt x="4" y="4"/>
                      <a:pt x="2" y="5"/>
                      <a:pt x="0" y="3"/>
                    </a:cubicBezTo>
                    <a:cubicBezTo>
                      <a:pt x="1" y="3"/>
                      <a:pt x="1" y="3"/>
                      <a:pt x="2" y="3"/>
                    </a:cubicBezTo>
                    <a:cubicBezTo>
                      <a:pt x="1" y="2"/>
                      <a:pt x="1"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573">
                <a:extLst>
                  <a:ext uri="{FF2B5EF4-FFF2-40B4-BE49-F238E27FC236}">
                    <a16:creationId xmlns="" xmlns:a16="http://schemas.microsoft.com/office/drawing/2014/main" id="{868F8BA9-9FB7-417E-B378-D99BCFAE4DB5}"/>
                  </a:ext>
                </a:extLst>
              </p:cNvPr>
              <p:cNvSpPr>
                <a:spLocks/>
              </p:cNvSpPr>
              <p:nvPr/>
            </p:nvSpPr>
            <p:spPr bwMode="auto">
              <a:xfrm>
                <a:off x="1292225" y="8737600"/>
                <a:ext cx="30163" cy="3175"/>
              </a:xfrm>
              <a:custGeom>
                <a:avLst/>
                <a:gdLst>
                  <a:gd name="T0" fmla="*/ 0 w 8"/>
                  <a:gd name="T1" fmla="*/ 0 h 1"/>
                  <a:gd name="T2" fmla="*/ 8 w 8"/>
                  <a:gd name="T3" fmla="*/ 0 h 1"/>
                  <a:gd name="T4" fmla="*/ 0 w 8"/>
                  <a:gd name="T5" fmla="*/ 0 h 1"/>
                </a:gdLst>
                <a:ahLst/>
                <a:cxnLst>
                  <a:cxn ang="0">
                    <a:pos x="T0" y="T1"/>
                  </a:cxn>
                  <a:cxn ang="0">
                    <a:pos x="T2" y="T3"/>
                  </a:cxn>
                  <a:cxn ang="0">
                    <a:pos x="T4" y="T5"/>
                  </a:cxn>
                </a:cxnLst>
                <a:rect l="0" t="0" r="r" b="b"/>
                <a:pathLst>
                  <a:path w="8" h="1">
                    <a:moveTo>
                      <a:pt x="0" y="0"/>
                    </a:moveTo>
                    <a:cubicBezTo>
                      <a:pt x="2" y="0"/>
                      <a:pt x="5" y="0"/>
                      <a:pt x="8" y="0"/>
                    </a:cubicBezTo>
                    <a:cubicBezTo>
                      <a:pt x="6" y="1"/>
                      <a:pt x="2" y="1"/>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574">
                <a:extLst>
                  <a:ext uri="{FF2B5EF4-FFF2-40B4-BE49-F238E27FC236}">
                    <a16:creationId xmlns="" xmlns:a16="http://schemas.microsoft.com/office/drawing/2014/main" id="{DFD365B2-1463-48DD-9AE8-B12DCBD32691}"/>
                  </a:ext>
                </a:extLst>
              </p:cNvPr>
              <p:cNvSpPr>
                <a:spLocks/>
              </p:cNvSpPr>
              <p:nvPr/>
            </p:nvSpPr>
            <p:spPr bwMode="auto">
              <a:xfrm>
                <a:off x="1347787" y="8734425"/>
                <a:ext cx="30163" cy="6350"/>
              </a:xfrm>
              <a:custGeom>
                <a:avLst/>
                <a:gdLst>
                  <a:gd name="T0" fmla="*/ 0 w 8"/>
                  <a:gd name="T1" fmla="*/ 2 h 2"/>
                  <a:gd name="T2" fmla="*/ 8 w 8"/>
                  <a:gd name="T3" fmla="*/ 2 h 2"/>
                  <a:gd name="T4" fmla="*/ 0 w 8"/>
                  <a:gd name="T5" fmla="*/ 2 h 2"/>
                </a:gdLst>
                <a:ahLst/>
                <a:cxnLst>
                  <a:cxn ang="0">
                    <a:pos x="T0" y="T1"/>
                  </a:cxn>
                  <a:cxn ang="0">
                    <a:pos x="T2" y="T3"/>
                  </a:cxn>
                  <a:cxn ang="0">
                    <a:pos x="T4" y="T5"/>
                  </a:cxn>
                </a:cxnLst>
                <a:rect l="0" t="0" r="r" b="b"/>
                <a:pathLst>
                  <a:path w="8" h="2">
                    <a:moveTo>
                      <a:pt x="0" y="2"/>
                    </a:moveTo>
                    <a:cubicBezTo>
                      <a:pt x="3" y="0"/>
                      <a:pt x="6" y="2"/>
                      <a:pt x="8" y="2"/>
                    </a:cubicBezTo>
                    <a:cubicBezTo>
                      <a:pt x="6" y="2"/>
                      <a:pt x="2"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575">
                <a:extLst>
                  <a:ext uri="{FF2B5EF4-FFF2-40B4-BE49-F238E27FC236}">
                    <a16:creationId xmlns="" xmlns:a16="http://schemas.microsoft.com/office/drawing/2014/main" id="{2F39E03F-E39D-4FC7-AFAA-27DD4FF2590E}"/>
                  </a:ext>
                </a:extLst>
              </p:cNvPr>
              <p:cNvSpPr>
                <a:spLocks/>
              </p:cNvSpPr>
              <p:nvPr/>
            </p:nvSpPr>
            <p:spPr bwMode="auto">
              <a:xfrm>
                <a:off x="1385887" y="8740775"/>
                <a:ext cx="25400" cy="4763"/>
              </a:xfrm>
              <a:custGeom>
                <a:avLst/>
                <a:gdLst>
                  <a:gd name="T0" fmla="*/ 0 w 7"/>
                  <a:gd name="T1" fmla="*/ 0 h 1"/>
                  <a:gd name="T2" fmla="*/ 7 w 7"/>
                  <a:gd name="T3" fmla="*/ 1 h 1"/>
                  <a:gd name="T4" fmla="*/ 0 w 7"/>
                  <a:gd name="T5" fmla="*/ 0 h 1"/>
                </a:gdLst>
                <a:ahLst/>
                <a:cxnLst>
                  <a:cxn ang="0">
                    <a:pos x="T0" y="T1"/>
                  </a:cxn>
                  <a:cxn ang="0">
                    <a:pos x="T2" y="T3"/>
                  </a:cxn>
                  <a:cxn ang="0">
                    <a:pos x="T4" y="T5"/>
                  </a:cxn>
                </a:cxnLst>
                <a:rect l="0" t="0" r="r" b="b"/>
                <a:pathLst>
                  <a:path w="7" h="1">
                    <a:moveTo>
                      <a:pt x="0" y="0"/>
                    </a:moveTo>
                    <a:cubicBezTo>
                      <a:pt x="2" y="0"/>
                      <a:pt x="5" y="0"/>
                      <a:pt x="7" y="1"/>
                    </a:cubicBezTo>
                    <a:cubicBezTo>
                      <a:pt x="4" y="1"/>
                      <a:pt x="2"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576">
                <a:extLst>
                  <a:ext uri="{FF2B5EF4-FFF2-40B4-BE49-F238E27FC236}">
                    <a16:creationId xmlns="" xmlns:a16="http://schemas.microsoft.com/office/drawing/2014/main" id="{D58726B2-B46B-488A-B376-0F17BBBD7E22}"/>
                  </a:ext>
                </a:extLst>
              </p:cNvPr>
              <p:cNvSpPr>
                <a:spLocks/>
              </p:cNvSpPr>
              <p:nvPr/>
            </p:nvSpPr>
            <p:spPr bwMode="auto">
              <a:xfrm>
                <a:off x="728662" y="8737600"/>
                <a:ext cx="127000" cy="11113"/>
              </a:xfrm>
              <a:custGeom>
                <a:avLst/>
                <a:gdLst>
                  <a:gd name="T0" fmla="*/ 0 w 34"/>
                  <a:gd name="T1" fmla="*/ 3 h 3"/>
                  <a:gd name="T2" fmla="*/ 22 w 34"/>
                  <a:gd name="T3" fmla="*/ 2 h 3"/>
                  <a:gd name="T4" fmla="*/ 34 w 34"/>
                  <a:gd name="T5" fmla="*/ 2 h 3"/>
                  <a:gd name="T6" fmla="*/ 0 w 34"/>
                  <a:gd name="T7" fmla="*/ 3 h 3"/>
                </a:gdLst>
                <a:ahLst/>
                <a:cxnLst>
                  <a:cxn ang="0">
                    <a:pos x="T0" y="T1"/>
                  </a:cxn>
                  <a:cxn ang="0">
                    <a:pos x="T2" y="T3"/>
                  </a:cxn>
                  <a:cxn ang="0">
                    <a:pos x="T4" y="T5"/>
                  </a:cxn>
                  <a:cxn ang="0">
                    <a:pos x="T6" y="T7"/>
                  </a:cxn>
                </a:cxnLst>
                <a:rect l="0" t="0" r="r" b="b"/>
                <a:pathLst>
                  <a:path w="34" h="3">
                    <a:moveTo>
                      <a:pt x="0" y="3"/>
                    </a:moveTo>
                    <a:cubicBezTo>
                      <a:pt x="7" y="0"/>
                      <a:pt x="15" y="2"/>
                      <a:pt x="22" y="2"/>
                    </a:cubicBezTo>
                    <a:cubicBezTo>
                      <a:pt x="26" y="1"/>
                      <a:pt x="31" y="1"/>
                      <a:pt x="34" y="2"/>
                    </a:cubicBezTo>
                    <a:cubicBezTo>
                      <a:pt x="23" y="2"/>
                      <a:pt x="11" y="3"/>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577">
                <a:extLst>
                  <a:ext uri="{FF2B5EF4-FFF2-40B4-BE49-F238E27FC236}">
                    <a16:creationId xmlns="" xmlns:a16="http://schemas.microsoft.com/office/drawing/2014/main" id="{28B13703-D9F2-49B8-A747-F6EFC4956964}"/>
                  </a:ext>
                </a:extLst>
              </p:cNvPr>
              <p:cNvSpPr>
                <a:spLocks/>
              </p:cNvSpPr>
              <p:nvPr/>
            </p:nvSpPr>
            <p:spPr bwMode="auto">
              <a:xfrm>
                <a:off x="1328737" y="8745537"/>
                <a:ext cx="15875" cy="0"/>
              </a:xfrm>
              <a:custGeom>
                <a:avLst/>
                <a:gdLst>
                  <a:gd name="T0" fmla="*/ 10 w 10"/>
                  <a:gd name="T1" fmla="*/ 0 w 10"/>
                  <a:gd name="T2" fmla="*/ 7 w 10"/>
                  <a:gd name="T3" fmla="*/ 10 w 10"/>
                </a:gdLst>
                <a:ahLst/>
                <a:cxnLst>
                  <a:cxn ang="0">
                    <a:pos x="T0" y="0"/>
                  </a:cxn>
                  <a:cxn ang="0">
                    <a:pos x="T1" y="0"/>
                  </a:cxn>
                  <a:cxn ang="0">
                    <a:pos x="T2" y="0"/>
                  </a:cxn>
                  <a:cxn ang="0">
                    <a:pos x="T3" y="0"/>
                  </a:cxn>
                </a:cxnLst>
                <a:rect l="0" t="0" r="r" b="b"/>
                <a:pathLst>
                  <a:path w="10">
                    <a:moveTo>
                      <a:pt x="10" y="0"/>
                    </a:moveTo>
                    <a:lnTo>
                      <a:pt x="0" y="0"/>
                    </a:lnTo>
                    <a:lnTo>
                      <a:pt x="7" y="0"/>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578">
                <a:extLst>
                  <a:ext uri="{FF2B5EF4-FFF2-40B4-BE49-F238E27FC236}">
                    <a16:creationId xmlns="" xmlns:a16="http://schemas.microsoft.com/office/drawing/2014/main" id="{8A8E5076-3B53-4584-BDC6-06C4FF414EC7}"/>
                  </a:ext>
                </a:extLst>
              </p:cNvPr>
              <p:cNvSpPr>
                <a:spLocks/>
              </p:cNvSpPr>
              <p:nvPr/>
            </p:nvSpPr>
            <p:spPr bwMode="auto">
              <a:xfrm>
                <a:off x="1392237" y="8764587"/>
                <a:ext cx="19050" cy="6350"/>
              </a:xfrm>
              <a:custGeom>
                <a:avLst/>
                <a:gdLst>
                  <a:gd name="T0" fmla="*/ 5 w 5"/>
                  <a:gd name="T1" fmla="*/ 1 h 2"/>
                  <a:gd name="T2" fmla="*/ 5 w 5"/>
                  <a:gd name="T3" fmla="*/ 1 h 2"/>
                  <a:gd name="T4" fmla="*/ 0 w 5"/>
                  <a:gd name="T5" fmla="*/ 0 h 2"/>
                  <a:gd name="T6" fmla="*/ 5 w 5"/>
                  <a:gd name="T7" fmla="*/ 1 h 2"/>
                </a:gdLst>
                <a:ahLst/>
                <a:cxnLst>
                  <a:cxn ang="0">
                    <a:pos x="T0" y="T1"/>
                  </a:cxn>
                  <a:cxn ang="0">
                    <a:pos x="T2" y="T3"/>
                  </a:cxn>
                  <a:cxn ang="0">
                    <a:pos x="T4" y="T5"/>
                  </a:cxn>
                  <a:cxn ang="0">
                    <a:pos x="T6" y="T7"/>
                  </a:cxn>
                </a:cxnLst>
                <a:rect l="0" t="0" r="r" b="b"/>
                <a:pathLst>
                  <a:path w="5" h="2">
                    <a:moveTo>
                      <a:pt x="5" y="1"/>
                    </a:moveTo>
                    <a:cubicBezTo>
                      <a:pt x="5" y="1"/>
                      <a:pt x="5" y="1"/>
                      <a:pt x="5" y="1"/>
                    </a:cubicBezTo>
                    <a:cubicBezTo>
                      <a:pt x="3" y="1"/>
                      <a:pt x="1" y="2"/>
                      <a:pt x="0" y="0"/>
                    </a:cubicBezTo>
                    <a:cubicBezTo>
                      <a:pt x="2" y="0"/>
                      <a:pt x="3" y="2"/>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579">
                <a:extLst>
                  <a:ext uri="{FF2B5EF4-FFF2-40B4-BE49-F238E27FC236}">
                    <a16:creationId xmlns="" xmlns:a16="http://schemas.microsoft.com/office/drawing/2014/main" id="{2BC40783-813C-4478-B74B-77BBB6A7BC1D}"/>
                  </a:ext>
                </a:extLst>
              </p:cNvPr>
              <p:cNvSpPr>
                <a:spLocks/>
              </p:cNvSpPr>
              <p:nvPr/>
            </p:nvSpPr>
            <p:spPr bwMode="auto">
              <a:xfrm>
                <a:off x="1196975" y="8782050"/>
                <a:ext cx="57150" cy="11113"/>
              </a:xfrm>
              <a:custGeom>
                <a:avLst/>
                <a:gdLst>
                  <a:gd name="T0" fmla="*/ 1 w 15"/>
                  <a:gd name="T1" fmla="*/ 1 h 3"/>
                  <a:gd name="T2" fmla="*/ 15 w 15"/>
                  <a:gd name="T3" fmla="*/ 2 h 3"/>
                  <a:gd name="T4" fmla="*/ 0 w 15"/>
                  <a:gd name="T5" fmla="*/ 1 h 3"/>
                  <a:gd name="T6" fmla="*/ 1 w 15"/>
                  <a:gd name="T7" fmla="*/ 1 h 3"/>
                </a:gdLst>
                <a:ahLst/>
                <a:cxnLst>
                  <a:cxn ang="0">
                    <a:pos x="T0" y="T1"/>
                  </a:cxn>
                  <a:cxn ang="0">
                    <a:pos x="T2" y="T3"/>
                  </a:cxn>
                  <a:cxn ang="0">
                    <a:pos x="T4" y="T5"/>
                  </a:cxn>
                  <a:cxn ang="0">
                    <a:pos x="T6" y="T7"/>
                  </a:cxn>
                </a:cxnLst>
                <a:rect l="0" t="0" r="r" b="b"/>
                <a:pathLst>
                  <a:path w="15" h="3">
                    <a:moveTo>
                      <a:pt x="1" y="1"/>
                    </a:moveTo>
                    <a:cubicBezTo>
                      <a:pt x="5" y="1"/>
                      <a:pt x="11" y="0"/>
                      <a:pt x="15" y="2"/>
                    </a:cubicBezTo>
                    <a:cubicBezTo>
                      <a:pt x="9" y="3"/>
                      <a:pt x="5" y="2"/>
                      <a:pt x="0" y="1"/>
                    </a:cubicBezTo>
                    <a:lnTo>
                      <a:pt x="1"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580">
                <a:extLst>
                  <a:ext uri="{FF2B5EF4-FFF2-40B4-BE49-F238E27FC236}">
                    <a16:creationId xmlns="" xmlns:a16="http://schemas.microsoft.com/office/drawing/2014/main" id="{C9EB3742-D05C-40C2-8EF9-2F66414F9634}"/>
                  </a:ext>
                </a:extLst>
              </p:cNvPr>
              <p:cNvSpPr>
                <a:spLocks/>
              </p:cNvSpPr>
              <p:nvPr/>
            </p:nvSpPr>
            <p:spPr bwMode="auto">
              <a:xfrm>
                <a:off x="1309687" y="8875712"/>
                <a:ext cx="7938" cy="4763"/>
              </a:xfrm>
              <a:custGeom>
                <a:avLst/>
                <a:gdLst>
                  <a:gd name="T0" fmla="*/ 2 w 2"/>
                  <a:gd name="T1" fmla="*/ 1 h 1"/>
                  <a:gd name="T2" fmla="*/ 0 w 2"/>
                  <a:gd name="T3" fmla="*/ 1 h 1"/>
                  <a:gd name="T4" fmla="*/ 2 w 2"/>
                  <a:gd name="T5" fmla="*/ 1 h 1"/>
                </a:gdLst>
                <a:ahLst/>
                <a:cxnLst>
                  <a:cxn ang="0">
                    <a:pos x="T0" y="T1"/>
                  </a:cxn>
                  <a:cxn ang="0">
                    <a:pos x="T2" y="T3"/>
                  </a:cxn>
                  <a:cxn ang="0">
                    <a:pos x="T4" y="T5"/>
                  </a:cxn>
                </a:cxnLst>
                <a:rect l="0" t="0" r="r" b="b"/>
                <a:pathLst>
                  <a:path w="2" h="1">
                    <a:moveTo>
                      <a:pt x="2" y="1"/>
                    </a:moveTo>
                    <a:cubicBezTo>
                      <a:pt x="0" y="1"/>
                      <a:pt x="0" y="1"/>
                      <a:pt x="0" y="1"/>
                    </a:cubicBezTo>
                    <a:cubicBezTo>
                      <a:pt x="0" y="0"/>
                      <a:pt x="1"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581">
                <a:extLst>
                  <a:ext uri="{FF2B5EF4-FFF2-40B4-BE49-F238E27FC236}">
                    <a16:creationId xmlns="" xmlns:a16="http://schemas.microsoft.com/office/drawing/2014/main" id="{B9296BEB-8731-4512-A0FF-E2C740D4565C}"/>
                  </a:ext>
                </a:extLst>
              </p:cNvPr>
              <p:cNvSpPr>
                <a:spLocks/>
              </p:cNvSpPr>
              <p:nvPr/>
            </p:nvSpPr>
            <p:spPr bwMode="auto">
              <a:xfrm>
                <a:off x="1306512" y="8902700"/>
                <a:ext cx="38100" cy="0"/>
              </a:xfrm>
              <a:custGeom>
                <a:avLst/>
                <a:gdLst>
                  <a:gd name="T0" fmla="*/ 24 w 24"/>
                  <a:gd name="T1" fmla="*/ 0 w 24"/>
                  <a:gd name="T2" fmla="*/ 10 w 24"/>
                  <a:gd name="T3" fmla="*/ 24 w 24"/>
                </a:gdLst>
                <a:ahLst/>
                <a:cxnLst>
                  <a:cxn ang="0">
                    <a:pos x="T0" y="0"/>
                  </a:cxn>
                  <a:cxn ang="0">
                    <a:pos x="T1" y="0"/>
                  </a:cxn>
                  <a:cxn ang="0">
                    <a:pos x="T2" y="0"/>
                  </a:cxn>
                  <a:cxn ang="0">
                    <a:pos x="T3" y="0"/>
                  </a:cxn>
                </a:cxnLst>
                <a:rect l="0" t="0" r="r" b="b"/>
                <a:pathLst>
                  <a:path w="24">
                    <a:moveTo>
                      <a:pt x="24" y="0"/>
                    </a:moveTo>
                    <a:lnTo>
                      <a:pt x="0" y="0"/>
                    </a:lnTo>
                    <a:lnTo>
                      <a:pt x="10"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582">
                <a:extLst>
                  <a:ext uri="{FF2B5EF4-FFF2-40B4-BE49-F238E27FC236}">
                    <a16:creationId xmlns="" xmlns:a16="http://schemas.microsoft.com/office/drawing/2014/main" id="{937FD857-B4B4-478B-9FF4-44F5C2BCAB40}"/>
                  </a:ext>
                </a:extLst>
              </p:cNvPr>
              <p:cNvSpPr>
                <a:spLocks/>
              </p:cNvSpPr>
              <p:nvPr/>
            </p:nvSpPr>
            <p:spPr bwMode="auto">
              <a:xfrm>
                <a:off x="1404937" y="8929687"/>
                <a:ext cx="55563" cy="3175"/>
              </a:xfrm>
              <a:custGeom>
                <a:avLst/>
                <a:gdLst>
                  <a:gd name="T0" fmla="*/ 35 w 35"/>
                  <a:gd name="T1" fmla="*/ 2 h 2"/>
                  <a:gd name="T2" fmla="*/ 0 w 35"/>
                  <a:gd name="T3" fmla="*/ 2 h 2"/>
                  <a:gd name="T4" fmla="*/ 9 w 35"/>
                  <a:gd name="T5" fmla="*/ 0 h 2"/>
                  <a:gd name="T6" fmla="*/ 35 w 35"/>
                  <a:gd name="T7" fmla="*/ 2 h 2"/>
                </a:gdLst>
                <a:ahLst/>
                <a:cxnLst>
                  <a:cxn ang="0">
                    <a:pos x="T0" y="T1"/>
                  </a:cxn>
                  <a:cxn ang="0">
                    <a:pos x="T2" y="T3"/>
                  </a:cxn>
                  <a:cxn ang="0">
                    <a:pos x="T4" y="T5"/>
                  </a:cxn>
                  <a:cxn ang="0">
                    <a:pos x="T6" y="T7"/>
                  </a:cxn>
                </a:cxnLst>
                <a:rect l="0" t="0" r="r" b="b"/>
                <a:pathLst>
                  <a:path w="35" h="2">
                    <a:moveTo>
                      <a:pt x="35" y="2"/>
                    </a:moveTo>
                    <a:lnTo>
                      <a:pt x="0" y="2"/>
                    </a:lnTo>
                    <a:lnTo>
                      <a:pt x="9" y="0"/>
                    </a:lnTo>
                    <a:lnTo>
                      <a:pt x="35"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583">
                <a:extLst>
                  <a:ext uri="{FF2B5EF4-FFF2-40B4-BE49-F238E27FC236}">
                    <a16:creationId xmlns="" xmlns:a16="http://schemas.microsoft.com/office/drawing/2014/main" id="{080FE449-6EA0-45CF-9106-5CBC0F08F474}"/>
                  </a:ext>
                </a:extLst>
              </p:cNvPr>
              <p:cNvSpPr>
                <a:spLocks/>
              </p:cNvSpPr>
              <p:nvPr/>
            </p:nvSpPr>
            <p:spPr bwMode="auto">
              <a:xfrm>
                <a:off x="1509712" y="8936037"/>
                <a:ext cx="19050" cy="0"/>
              </a:xfrm>
              <a:custGeom>
                <a:avLst/>
                <a:gdLst>
                  <a:gd name="T0" fmla="*/ 12 w 12"/>
                  <a:gd name="T1" fmla="*/ 12 w 12"/>
                  <a:gd name="T2" fmla="*/ 0 w 12"/>
                  <a:gd name="T3" fmla="*/ 12 w 12"/>
                </a:gdLst>
                <a:ahLst/>
                <a:cxnLst>
                  <a:cxn ang="0">
                    <a:pos x="T0" y="0"/>
                  </a:cxn>
                  <a:cxn ang="0">
                    <a:pos x="T1" y="0"/>
                  </a:cxn>
                  <a:cxn ang="0">
                    <a:pos x="T2" y="0"/>
                  </a:cxn>
                  <a:cxn ang="0">
                    <a:pos x="T3" y="0"/>
                  </a:cxn>
                </a:cxnLst>
                <a:rect l="0" t="0" r="r" b="b"/>
                <a:pathLst>
                  <a:path w="12">
                    <a:moveTo>
                      <a:pt x="12" y="0"/>
                    </a:moveTo>
                    <a:lnTo>
                      <a:pt x="12" y="0"/>
                    </a:lnTo>
                    <a:lnTo>
                      <a:pt x="0" y="0"/>
                    </a:lnTo>
                    <a:lnTo>
                      <a:pt x="1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584">
                <a:extLst>
                  <a:ext uri="{FF2B5EF4-FFF2-40B4-BE49-F238E27FC236}">
                    <a16:creationId xmlns="" xmlns:a16="http://schemas.microsoft.com/office/drawing/2014/main" id="{3CB42408-A753-4342-882F-38FDF29C5D8A}"/>
                  </a:ext>
                </a:extLst>
              </p:cNvPr>
              <p:cNvSpPr>
                <a:spLocks/>
              </p:cNvSpPr>
              <p:nvPr/>
            </p:nvSpPr>
            <p:spPr bwMode="auto">
              <a:xfrm>
                <a:off x="1303337" y="8936037"/>
                <a:ext cx="146050" cy="7938"/>
              </a:xfrm>
              <a:custGeom>
                <a:avLst/>
                <a:gdLst>
                  <a:gd name="T0" fmla="*/ 0 w 39"/>
                  <a:gd name="T1" fmla="*/ 1 h 2"/>
                  <a:gd name="T2" fmla="*/ 39 w 39"/>
                  <a:gd name="T3" fmla="*/ 1 h 2"/>
                  <a:gd name="T4" fmla="*/ 0 w 39"/>
                  <a:gd name="T5" fmla="*/ 1 h 2"/>
                </a:gdLst>
                <a:ahLst/>
                <a:cxnLst>
                  <a:cxn ang="0">
                    <a:pos x="T0" y="T1"/>
                  </a:cxn>
                  <a:cxn ang="0">
                    <a:pos x="T2" y="T3"/>
                  </a:cxn>
                  <a:cxn ang="0">
                    <a:pos x="T4" y="T5"/>
                  </a:cxn>
                </a:cxnLst>
                <a:rect l="0" t="0" r="r" b="b"/>
                <a:pathLst>
                  <a:path w="39" h="2">
                    <a:moveTo>
                      <a:pt x="0" y="1"/>
                    </a:moveTo>
                    <a:cubicBezTo>
                      <a:pt x="13" y="1"/>
                      <a:pt x="27" y="0"/>
                      <a:pt x="39" y="1"/>
                    </a:cubicBezTo>
                    <a:cubicBezTo>
                      <a:pt x="26" y="2"/>
                      <a:pt x="13"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585">
                <a:extLst>
                  <a:ext uri="{FF2B5EF4-FFF2-40B4-BE49-F238E27FC236}">
                    <a16:creationId xmlns="" xmlns:a16="http://schemas.microsoft.com/office/drawing/2014/main" id="{4642D719-465F-4967-BDC0-4ACC0EA34D26}"/>
                  </a:ext>
                </a:extLst>
              </p:cNvPr>
              <p:cNvSpPr>
                <a:spLocks/>
              </p:cNvSpPr>
              <p:nvPr/>
            </p:nvSpPr>
            <p:spPr bwMode="auto">
              <a:xfrm>
                <a:off x="1457325" y="8940800"/>
                <a:ext cx="3175"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586">
                <a:extLst>
                  <a:ext uri="{FF2B5EF4-FFF2-40B4-BE49-F238E27FC236}">
                    <a16:creationId xmlns="" xmlns:a16="http://schemas.microsoft.com/office/drawing/2014/main" id="{ABB90AEE-6669-4316-A99E-83336D4763CE}"/>
                  </a:ext>
                </a:extLst>
              </p:cNvPr>
              <p:cNvSpPr>
                <a:spLocks/>
              </p:cNvSpPr>
              <p:nvPr/>
            </p:nvSpPr>
            <p:spPr bwMode="auto">
              <a:xfrm>
                <a:off x="1468437" y="8982075"/>
                <a:ext cx="33338" cy="3175"/>
              </a:xfrm>
              <a:custGeom>
                <a:avLst/>
                <a:gdLst>
                  <a:gd name="T0" fmla="*/ 21 w 21"/>
                  <a:gd name="T1" fmla="*/ 2 h 2"/>
                  <a:gd name="T2" fmla="*/ 0 w 21"/>
                  <a:gd name="T3" fmla="*/ 2 h 2"/>
                  <a:gd name="T4" fmla="*/ 7 w 21"/>
                  <a:gd name="T5" fmla="*/ 0 h 2"/>
                  <a:gd name="T6" fmla="*/ 21 w 21"/>
                  <a:gd name="T7" fmla="*/ 2 h 2"/>
                </a:gdLst>
                <a:ahLst/>
                <a:cxnLst>
                  <a:cxn ang="0">
                    <a:pos x="T0" y="T1"/>
                  </a:cxn>
                  <a:cxn ang="0">
                    <a:pos x="T2" y="T3"/>
                  </a:cxn>
                  <a:cxn ang="0">
                    <a:pos x="T4" y="T5"/>
                  </a:cxn>
                  <a:cxn ang="0">
                    <a:pos x="T6" y="T7"/>
                  </a:cxn>
                </a:cxnLst>
                <a:rect l="0" t="0" r="r" b="b"/>
                <a:pathLst>
                  <a:path w="21" h="2">
                    <a:moveTo>
                      <a:pt x="21" y="2"/>
                    </a:moveTo>
                    <a:lnTo>
                      <a:pt x="0" y="2"/>
                    </a:lnTo>
                    <a:lnTo>
                      <a:pt x="7" y="0"/>
                    </a:lnTo>
                    <a:lnTo>
                      <a:pt x="21"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587">
                <a:extLst>
                  <a:ext uri="{FF2B5EF4-FFF2-40B4-BE49-F238E27FC236}">
                    <a16:creationId xmlns="" xmlns:a16="http://schemas.microsoft.com/office/drawing/2014/main" id="{62FA4A27-E7F6-4E42-8375-BC2CE6467FB2}"/>
                  </a:ext>
                </a:extLst>
              </p:cNvPr>
              <p:cNvSpPr>
                <a:spLocks/>
              </p:cNvSpPr>
              <p:nvPr/>
            </p:nvSpPr>
            <p:spPr bwMode="auto">
              <a:xfrm>
                <a:off x="1490662" y="9075737"/>
                <a:ext cx="63500" cy="19050"/>
              </a:xfrm>
              <a:custGeom>
                <a:avLst/>
                <a:gdLst>
                  <a:gd name="T0" fmla="*/ 5 w 17"/>
                  <a:gd name="T1" fmla="*/ 1 h 5"/>
                  <a:gd name="T2" fmla="*/ 12 w 17"/>
                  <a:gd name="T3" fmla="*/ 1 h 5"/>
                  <a:gd name="T4" fmla="*/ 6 w 17"/>
                  <a:gd name="T5" fmla="*/ 2 h 5"/>
                  <a:gd name="T6" fmla="*/ 17 w 17"/>
                  <a:gd name="T7" fmla="*/ 4 h 5"/>
                  <a:gd name="T8" fmla="*/ 0 w 17"/>
                  <a:gd name="T9" fmla="*/ 3 h 5"/>
                  <a:gd name="T10" fmla="*/ 5 w 17"/>
                  <a:gd name="T11" fmla="*/ 1 h 5"/>
                </a:gdLst>
                <a:ahLst/>
                <a:cxnLst>
                  <a:cxn ang="0">
                    <a:pos x="T0" y="T1"/>
                  </a:cxn>
                  <a:cxn ang="0">
                    <a:pos x="T2" y="T3"/>
                  </a:cxn>
                  <a:cxn ang="0">
                    <a:pos x="T4" y="T5"/>
                  </a:cxn>
                  <a:cxn ang="0">
                    <a:pos x="T6" y="T7"/>
                  </a:cxn>
                  <a:cxn ang="0">
                    <a:pos x="T8" y="T9"/>
                  </a:cxn>
                  <a:cxn ang="0">
                    <a:pos x="T10" y="T11"/>
                  </a:cxn>
                </a:cxnLst>
                <a:rect l="0" t="0" r="r" b="b"/>
                <a:pathLst>
                  <a:path w="17" h="5">
                    <a:moveTo>
                      <a:pt x="5" y="1"/>
                    </a:moveTo>
                    <a:cubicBezTo>
                      <a:pt x="12" y="1"/>
                      <a:pt x="12" y="1"/>
                      <a:pt x="12" y="1"/>
                    </a:cubicBezTo>
                    <a:cubicBezTo>
                      <a:pt x="11" y="2"/>
                      <a:pt x="7" y="0"/>
                      <a:pt x="6" y="2"/>
                    </a:cubicBezTo>
                    <a:cubicBezTo>
                      <a:pt x="9" y="4"/>
                      <a:pt x="13" y="4"/>
                      <a:pt x="17" y="4"/>
                    </a:cubicBezTo>
                    <a:cubicBezTo>
                      <a:pt x="10" y="4"/>
                      <a:pt x="5" y="3"/>
                      <a:pt x="0" y="3"/>
                    </a:cubicBezTo>
                    <a:cubicBezTo>
                      <a:pt x="1" y="2"/>
                      <a:pt x="5" y="5"/>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588">
                <a:extLst>
                  <a:ext uri="{FF2B5EF4-FFF2-40B4-BE49-F238E27FC236}">
                    <a16:creationId xmlns="" xmlns:a16="http://schemas.microsoft.com/office/drawing/2014/main" id="{AE00DBD8-B5FA-4E0E-972A-A93E2F9C869E}"/>
                  </a:ext>
                </a:extLst>
              </p:cNvPr>
              <p:cNvSpPr>
                <a:spLocks/>
              </p:cNvSpPr>
              <p:nvPr/>
            </p:nvSpPr>
            <p:spPr bwMode="auto">
              <a:xfrm>
                <a:off x="1441450" y="9086850"/>
                <a:ext cx="11113" cy="0"/>
              </a:xfrm>
              <a:custGeom>
                <a:avLst/>
                <a:gdLst>
                  <a:gd name="T0" fmla="*/ 7 w 7"/>
                  <a:gd name="T1" fmla="*/ 0 w 7"/>
                  <a:gd name="T2" fmla="*/ 3 w 7"/>
                  <a:gd name="T3" fmla="*/ 7 w 7"/>
                </a:gdLst>
                <a:ahLst/>
                <a:cxnLst>
                  <a:cxn ang="0">
                    <a:pos x="T0" y="0"/>
                  </a:cxn>
                  <a:cxn ang="0">
                    <a:pos x="T1" y="0"/>
                  </a:cxn>
                  <a:cxn ang="0">
                    <a:pos x="T2" y="0"/>
                  </a:cxn>
                  <a:cxn ang="0">
                    <a:pos x="T3" y="0"/>
                  </a:cxn>
                </a:cxnLst>
                <a:rect l="0" t="0" r="r" b="b"/>
                <a:pathLst>
                  <a:path w="7">
                    <a:moveTo>
                      <a:pt x="7" y="0"/>
                    </a:moveTo>
                    <a:lnTo>
                      <a:pt x="0" y="0"/>
                    </a:lnTo>
                    <a:lnTo>
                      <a:pt x="3" y="0"/>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589">
                <a:extLst>
                  <a:ext uri="{FF2B5EF4-FFF2-40B4-BE49-F238E27FC236}">
                    <a16:creationId xmlns="" xmlns:a16="http://schemas.microsoft.com/office/drawing/2014/main" id="{10A4BB62-5ECF-4C4A-8283-75407A63B99C}"/>
                  </a:ext>
                </a:extLst>
              </p:cNvPr>
              <p:cNvSpPr>
                <a:spLocks/>
              </p:cNvSpPr>
              <p:nvPr/>
            </p:nvSpPr>
            <p:spPr bwMode="auto">
              <a:xfrm>
                <a:off x="1281112" y="9082087"/>
                <a:ext cx="44450" cy="12700"/>
              </a:xfrm>
              <a:custGeom>
                <a:avLst/>
                <a:gdLst>
                  <a:gd name="T0" fmla="*/ 0 w 12"/>
                  <a:gd name="T1" fmla="*/ 1 h 3"/>
                  <a:gd name="T2" fmla="*/ 2 w 12"/>
                  <a:gd name="T3" fmla="*/ 1 h 3"/>
                  <a:gd name="T4" fmla="*/ 12 w 12"/>
                  <a:gd name="T5" fmla="*/ 2 h 3"/>
                  <a:gd name="T6" fmla="*/ 0 w 12"/>
                  <a:gd name="T7" fmla="*/ 1 h 3"/>
                </a:gdLst>
                <a:ahLst/>
                <a:cxnLst>
                  <a:cxn ang="0">
                    <a:pos x="T0" y="T1"/>
                  </a:cxn>
                  <a:cxn ang="0">
                    <a:pos x="T2" y="T3"/>
                  </a:cxn>
                  <a:cxn ang="0">
                    <a:pos x="T4" y="T5"/>
                  </a:cxn>
                  <a:cxn ang="0">
                    <a:pos x="T6" y="T7"/>
                  </a:cxn>
                </a:cxnLst>
                <a:rect l="0" t="0" r="r" b="b"/>
                <a:pathLst>
                  <a:path w="12" h="3">
                    <a:moveTo>
                      <a:pt x="0" y="1"/>
                    </a:moveTo>
                    <a:cubicBezTo>
                      <a:pt x="2" y="1"/>
                      <a:pt x="2" y="1"/>
                      <a:pt x="2" y="1"/>
                    </a:cubicBezTo>
                    <a:cubicBezTo>
                      <a:pt x="5" y="0"/>
                      <a:pt x="9" y="1"/>
                      <a:pt x="12" y="2"/>
                    </a:cubicBezTo>
                    <a:cubicBezTo>
                      <a:pt x="8" y="1"/>
                      <a:pt x="4" y="3"/>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590">
                <a:extLst>
                  <a:ext uri="{FF2B5EF4-FFF2-40B4-BE49-F238E27FC236}">
                    <a16:creationId xmlns="" xmlns:a16="http://schemas.microsoft.com/office/drawing/2014/main" id="{83442010-2AE9-4C4F-B11B-2A76653B82D0}"/>
                  </a:ext>
                </a:extLst>
              </p:cNvPr>
              <p:cNvSpPr>
                <a:spLocks/>
              </p:cNvSpPr>
              <p:nvPr/>
            </p:nvSpPr>
            <p:spPr bwMode="auto">
              <a:xfrm>
                <a:off x="1325562" y="9090025"/>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591">
                <a:extLst>
                  <a:ext uri="{FF2B5EF4-FFF2-40B4-BE49-F238E27FC236}">
                    <a16:creationId xmlns="" xmlns:a16="http://schemas.microsoft.com/office/drawing/2014/main" id="{7243857E-ED65-4D8C-B349-070C3A69B12B}"/>
                  </a:ext>
                </a:extLst>
              </p:cNvPr>
              <p:cNvSpPr>
                <a:spLocks/>
              </p:cNvSpPr>
              <p:nvPr/>
            </p:nvSpPr>
            <p:spPr bwMode="auto">
              <a:xfrm>
                <a:off x="1096962" y="91090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592">
                <a:extLst>
                  <a:ext uri="{FF2B5EF4-FFF2-40B4-BE49-F238E27FC236}">
                    <a16:creationId xmlns="" xmlns:a16="http://schemas.microsoft.com/office/drawing/2014/main" id="{06C1E26F-75DB-432D-8033-7A6024D97AFC}"/>
                  </a:ext>
                </a:extLst>
              </p:cNvPr>
              <p:cNvSpPr>
                <a:spLocks/>
              </p:cNvSpPr>
              <p:nvPr/>
            </p:nvSpPr>
            <p:spPr bwMode="auto">
              <a:xfrm>
                <a:off x="1096962" y="9097962"/>
                <a:ext cx="11113" cy="11113"/>
              </a:xfrm>
              <a:custGeom>
                <a:avLst/>
                <a:gdLst>
                  <a:gd name="T0" fmla="*/ 3 w 3"/>
                  <a:gd name="T1" fmla="*/ 3 h 3"/>
                  <a:gd name="T2" fmla="*/ 0 w 3"/>
                  <a:gd name="T3" fmla="*/ 3 h 3"/>
                  <a:gd name="T4" fmla="*/ 0 w 3"/>
                  <a:gd name="T5" fmla="*/ 2 h 3"/>
                  <a:gd name="T6" fmla="*/ 3 w 3"/>
                  <a:gd name="T7" fmla="*/ 3 h 3"/>
                </a:gdLst>
                <a:ahLst/>
                <a:cxnLst>
                  <a:cxn ang="0">
                    <a:pos x="T0" y="T1"/>
                  </a:cxn>
                  <a:cxn ang="0">
                    <a:pos x="T2" y="T3"/>
                  </a:cxn>
                  <a:cxn ang="0">
                    <a:pos x="T4" y="T5"/>
                  </a:cxn>
                  <a:cxn ang="0">
                    <a:pos x="T6" y="T7"/>
                  </a:cxn>
                </a:cxnLst>
                <a:rect l="0" t="0" r="r" b="b"/>
                <a:pathLst>
                  <a:path w="3" h="3">
                    <a:moveTo>
                      <a:pt x="3" y="3"/>
                    </a:moveTo>
                    <a:cubicBezTo>
                      <a:pt x="2" y="3"/>
                      <a:pt x="1" y="3"/>
                      <a:pt x="0" y="3"/>
                    </a:cubicBezTo>
                    <a:cubicBezTo>
                      <a:pt x="0" y="2"/>
                      <a:pt x="0" y="2"/>
                      <a:pt x="0" y="2"/>
                    </a:cubicBezTo>
                    <a:cubicBezTo>
                      <a:pt x="1" y="3"/>
                      <a:pt x="3" y="0"/>
                      <a:pt x="3"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593">
                <a:extLst>
                  <a:ext uri="{FF2B5EF4-FFF2-40B4-BE49-F238E27FC236}">
                    <a16:creationId xmlns="" xmlns:a16="http://schemas.microsoft.com/office/drawing/2014/main" id="{60FBCB7A-BF25-49F7-8B4B-28B1BBDCF05B}"/>
                  </a:ext>
                </a:extLst>
              </p:cNvPr>
              <p:cNvSpPr>
                <a:spLocks/>
              </p:cNvSpPr>
              <p:nvPr/>
            </p:nvSpPr>
            <p:spPr bwMode="auto">
              <a:xfrm>
                <a:off x="781050" y="9094787"/>
                <a:ext cx="315913" cy="14288"/>
              </a:xfrm>
              <a:custGeom>
                <a:avLst/>
                <a:gdLst>
                  <a:gd name="T0" fmla="*/ 16 w 84"/>
                  <a:gd name="T1" fmla="*/ 3 h 4"/>
                  <a:gd name="T2" fmla="*/ 43 w 84"/>
                  <a:gd name="T3" fmla="*/ 2 h 4"/>
                  <a:gd name="T4" fmla="*/ 43 w 84"/>
                  <a:gd name="T5" fmla="*/ 2 h 4"/>
                  <a:gd name="T6" fmla="*/ 57 w 84"/>
                  <a:gd name="T7" fmla="*/ 1 h 4"/>
                  <a:gd name="T8" fmla="*/ 44 w 84"/>
                  <a:gd name="T9" fmla="*/ 2 h 4"/>
                  <a:gd name="T10" fmla="*/ 45 w 84"/>
                  <a:gd name="T11" fmla="*/ 3 h 4"/>
                  <a:gd name="T12" fmla="*/ 83 w 84"/>
                  <a:gd name="T13" fmla="*/ 3 h 4"/>
                  <a:gd name="T14" fmla="*/ 84 w 84"/>
                  <a:gd name="T15" fmla="*/ 4 h 4"/>
                  <a:gd name="T16" fmla="*/ 0 w 84"/>
                  <a:gd name="T17" fmla="*/ 3 h 4"/>
                  <a:gd name="T18" fmla="*/ 16 w 84"/>
                  <a:gd name="T1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4">
                    <a:moveTo>
                      <a:pt x="16" y="3"/>
                    </a:moveTo>
                    <a:cubicBezTo>
                      <a:pt x="23" y="2"/>
                      <a:pt x="35" y="4"/>
                      <a:pt x="43" y="2"/>
                    </a:cubicBezTo>
                    <a:cubicBezTo>
                      <a:pt x="43" y="2"/>
                      <a:pt x="43" y="2"/>
                      <a:pt x="43" y="2"/>
                    </a:cubicBezTo>
                    <a:cubicBezTo>
                      <a:pt x="47" y="0"/>
                      <a:pt x="52" y="1"/>
                      <a:pt x="57" y="1"/>
                    </a:cubicBezTo>
                    <a:cubicBezTo>
                      <a:pt x="52" y="1"/>
                      <a:pt x="48" y="2"/>
                      <a:pt x="44" y="2"/>
                    </a:cubicBezTo>
                    <a:cubicBezTo>
                      <a:pt x="45" y="3"/>
                      <a:pt x="45" y="3"/>
                      <a:pt x="45" y="3"/>
                    </a:cubicBezTo>
                    <a:cubicBezTo>
                      <a:pt x="83" y="3"/>
                      <a:pt x="83" y="3"/>
                      <a:pt x="83" y="3"/>
                    </a:cubicBezTo>
                    <a:cubicBezTo>
                      <a:pt x="84" y="4"/>
                      <a:pt x="84" y="4"/>
                      <a:pt x="84" y="4"/>
                    </a:cubicBezTo>
                    <a:cubicBezTo>
                      <a:pt x="55" y="4"/>
                      <a:pt x="28" y="4"/>
                      <a:pt x="0" y="3"/>
                    </a:cubicBezTo>
                    <a:cubicBezTo>
                      <a:pt x="5" y="2"/>
                      <a:pt x="11" y="2"/>
                      <a:pt x="16"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594">
                <a:extLst>
                  <a:ext uri="{FF2B5EF4-FFF2-40B4-BE49-F238E27FC236}">
                    <a16:creationId xmlns="" xmlns:a16="http://schemas.microsoft.com/office/drawing/2014/main" id="{E994A0C5-A329-4F90-B5CA-91456C44B717}"/>
                  </a:ext>
                </a:extLst>
              </p:cNvPr>
              <p:cNvSpPr>
                <a:spLocks/>
              </p:cNvSpPr>
              <p:nvPr/>
            </p:nvSpPr>
            <p:spPr bwMode="auto">
              <a:xfrm>
                <a:off x="836612" y="9097962"/>
                <a:ext cx="4763" cy="0"/>
              </a:xfrm>
              <a:custGeom>
                <a:avLst/>
                <a:gdLst>
                  <a:gd name="T0" fmla="*/ 0 w 3"/>
                  <a:gd name="T1" fmla="*/ 3 w 3"/>
                  <a:gd name="T2" fmla="*/ 0 w 3"/>
                  <a:gd name="T3" fmla="*/ 0 w 3"/>
                </a:gdLst>
                <a:ahLst/>
                <a:cxnLst>
                  <a:cxn ang="0">
                    <a:pos x="T0" y="0"/>
                  </a:cxn>
                  <a:cxn ang="0">
                    <a:pos x="T1" y="0"/>
                  </a:cxn>
                  <a:cxn ang="0">
                    <a:pos x="T2" y="0"/>
                  </a:cxn>
                  <a:cxn ang="0">
                    <a:pos x="T3" y="0"/>
                  </a:cxn>
                </a:cxnLst>
                <a:rect l="0" t="0" r="r" b="b"/>
                <a:pathLst>
                  <a:path w="3">
                    <a:moveTo>
                      <a:pt x="0" y="0"/>
                    </a:moveTo>
                    <a:lnTo>
                      <a:pt x="3"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595">
                <a:extLst>
                  <a:ext uri="{FF2B5EF4-FFF2-40B4-BE49-F238E27FC236}">
                    <a16:creationId xmlns="" xmlns:a16="http://schemas.microsoft.com/office/drawing/2014/main" id="{9360A82D-6180-4642-A9DF-8B35A8E26675}"/>
                  </a:ext>
                </a:extLst>
              </p:cNvPr>
              <p:cNvSpPr>
                <a:spLocks/>
              </p:cNvSpPr>
              <p:nvPr/>
            </p:nvSpPr>
            <p:spPr bwMode="auto">
              <a:xfrm>
                <a:off x="654050" y="9097962"/>
                <a:ext cx="85725" cy="19050"/>
              </a:xfrm>
              <a:custGeom>
                <a:avLst/>
                <a:gdLst>
                  <a:gd name="T0" fmla="*/ 14 w 23"/>
                  <a:gd name="T1" fmla="*/ 1 h 5"/>
                  <a:gd name="T2" fmla="*/ 11 w 23"/>
                  <a:gd name="T3" fmla="*/ 2 h 5"/>
                  <a:gd name="T4" fmla="*/ 16 w 23"/>
                  <a:gd name="T5" fmla="*/ 1 h 5"/>
                  <a:gd name="T6" fmla="*/ 16 w 23"/>
                  <a:gd name="T7" fmla="*/ 0 h 5"/>
                  <a:gd name="T8" fmla="*/ 23 w 23"/>
                  <a:gd name="T9" fmla="*/ 0 h 5"/>
                  <a:gd name="T10" fmla="*/ 17 w 23"/>
                  <a:gd name="T11" fmla="*/ 2 h 5"/>
                  <a:gd name="T12" fmla="*/ 22 w 23"/>
                  <a:gd name="T13" fmla="*/ 3 h 5"/>
                  <a:gd name="T14" fmla="*/ 0 w 23"/>
                  <a:gd name="T15" fmla="*/ 4 h 5"/>
                  <a:gd name="T16" fmla="*/ 0 w 23"/>
                  <a:gd name="T17" fmla="*/ 3 h 5"/>
                  <a:gd name="T18" fmla="*/ 8 w 23"/>
                  <a:gd name="T19" fmla="*/ 3 h 5"/>
                  <a:gd name="T20" fmla="*/ 14 w 23"/>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5">
                    <a:moveTo>
                      <a:pt x="14" y="1"/>
                    </a:moveTo>
                    <a:cubicBezTo>
                      <a:pt x="13" y="1"/>
                      <a:pt x="12" y="1"/>
                      <a:pt x="11" y="2"/>
                    </a:cubicBezTo>
                    <a:cubicBezTo>
                      <a:pt x="13" y="5"/>
                      <a:pt x="15" y="1"/>
                      <a:pt x="16" y="1"/>
                    </a:cubicBezTo>
                    <a:cubicBezTo>
                      <a:pt x="16" y="0"/>
                      <a:pt x="16" y="0"/>
                      <a:pt x="16" y="0"/>
                    </a:cubicBezTo>
                    <a:cubicBezTo>
                      <a:pt x="23" y="0"/>
                      <a:pt x="23" y="0"/>
                      <a:pt x="23" y="0"/>
                    </a:cubicBezTo>
                    <a:cubicBezTo>
                      <a:pt x="22" y="1"/>
                      <a:pt x="18" y="1"/>
                      <a:pt x="17" y="2"/>
                    </a:cubicBezTo>
                    <a:cubicBezTo>
                      <a:pt x="22" y="3"/>
                      <a:pt x="22" y="3"/>
                      <a:pt x="22" y="3"/>
                    </a:cubicBezTo>
                    <a:cubicBezTo>
                      <a:pt x="0" y="4"/>
                      <a:pt x="0" y="4"/>
                      <a:pt x="0" y="4"/>
                    </a:cubicBezTo>
                    <a:cubicBezTo>
                      <a:pt x="0" y="3"/>
                      <a:pt x="0" y="3"/>
                      <a:pt x="0" y="3"/>
                    </a:cubicBezTo>
                    <a:cubicBezTo>
                      <a:pt x="8" y="3"/>
                      <a:pt x="8" y="3"/>
                      <a:pt x="8" y="3"/>
                    </a:cubicBezTo>
                    <a:cubicBezTo>
                      <a:pt x="9" y="0"/>
                      <a:pt x="12" y="0"/>
                      <a:pt x="1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596">
                <a:extLst>
                  <a:ext uri="{FF2B5EF4-FFF2-40B4-BE49-F238E27FC236}">
                    <a16:creationId xmlns="" xmlns:a16="http://schemas.microsoft.com/office/drawing/2014/main" id="{19110F39-8365-4216-B2AB-F78B0DC0C671}"/>
                  </a:ext>
                </a:extLst>
              </p:cNvPr>
              <p:cNvSpPr>
                <a:spLocks/>
              </p:cNvSpPr>
              <p:nvPr/>
            </p:nvSpPr>
            <p:spPr bwMode="auto">
              <a:xfrm>
                <a:off x="1509712" y="9097962"/>
                <a:ext cx="44450" cy="7938"/>
              </a:xfrm>
              <a:custGeom>
                <a:avLst/>
                <a:gdLst>
                  <a:gd name="T0" fmla="*/ 12 w 12"/>
                  <a:gd name="T1" fmla="*/ 1 h 2"/>
                  <a:gd name="T2" fmla="*/ 0 w 12"/>
                  <a:gd name="T3" fmla="*/ 1 h 2"/>
                  <a:gd name="T4" fmla="*/ 12 w 12"/>
                  <a:gd name="T5" fmla="*/ 1 h 2"/>
                </a:gdLst>
                <a:ahLst/>
                <a:cxnLst>
                  <a:cxn ang="0">
                    <a:pos x="T0" y="T1"/>
                  </a:cxn>
                  <a:cxn ang="0">
                    <a:pos x="T2" y="T3"/>
                  </a:cxn>
                  <a:cxn ang="0">
                    <a:pos x="T4" y="T5"/>
                  </a:cxn>
                </a:cxnLst>
                <a:rect l="0" t="0" r="r" b="b"/>
                <a:pathLst>
                  <a:path w="12" h="2">
                    <a:moveTo>
                      <a:pt x="12" y="1"/>
                    </a:moveTo>
                    <a:cubicBezTo>
                      <a:pt x="8" y="1"/>
                      <a:pt x="3" y="2"/>
                      <a:pt x="0" y="1"/>
                    </a:cubicBezTo>
                    <a:cubicBezTo>
                      <a:pt x="4" y="0"/>
                      <a:pt x="9" y="0"/>
                      <a:pt x="1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597">
                <a:extLst>
                  <a:ext uri="{FF2B5EF4-FFF2-40B4-BE49-F238E27FC236}">
                    <a16:creationId xmlns="" xmlns:a16="http://schemas.microsoft.com/office/drawing/2014/main" id="{8329663F-F3E6-4763-A82A-8A69EC47F3F9}"/>
                  </a:ext>
                </a:extLst>
              </p:cNvPr>
              <p:cNvSpPr>
                <a:spLocks/>
              </p:cNvSpPr>
              <p:nvPr/>
            </p:nvSpPr>
            <p:spPr bwMode="auto">
              <a:xfrm>
                <a:off x="533400" y="9094787"/>
                <a:ext cx="82550" cy="25400"/>
              </a:xfrm>
              <a:custGeom>
                <a:avLst/>
                <a:gdLst>
                  <a:gd name="T0" fmla="*/ 12 w 22"/>
                  <a:gd name="T1" fmla="*/ 4 h 7"/>
                  <a:gd name="T2" fmla="*/ 20 w 22"/>
                  <a:gd name="T3" fmla="*/ 3 h 7"/>
                  <a:gd name="T4" fmla="*/ 22 w 22"/>
                  <a:gd name="T5" fmla="*/ 5 h 7"/>
                  <a:gd name="T6" fmla="*/ 1 w 22"/>
                  <a:gd name="T7" fmla="*/ 6 h 7"/>
                  <a:gd name="T8" fmla="*/ 1 w 22"/>
                  <a:gd name="T9" fmla="*/ 5 h 7"/>
                  <a:gd name="T10" fmla="*/ 0 w 22"/>
                  <a:gd name="T11" fmla="*/ 4 h 7"/>
                  <a:gd name="T12" fmla="*/ 12 w 22"/>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22" h="7">
                    <a:moveTo>
                      <a:pt x="12" y="4"/>
                    </a:moveTo>
                    <a:cubicBezTo>
                      <a:pt x="14" y="1"/>
                      <a:pt x="17" y="6"/>
                      <a:pt x="20" y="3"/>
                    </a:cubicBezTo>
                    <a:cubicBezTo>
                      <a:pt x="21" y="4"/>
                      <a:pt x="21" y="4"/>
                      <a:pt x="22" y="5"/>
                    </a:cubicBezTo>
                    <a:cubicBezTo>
                      <a:pt x="14" y="7"/>
                      <a:pt x="9" y="4"/>
                      <a:pt x="1" y="6"/>
                    </a:cubicBezTo>
                    <a:cubicBezTo>
                      <a:pt x="1" y="5"/>
                      <a:pt x="1" y="5"/>
                      <a:pt x="1" y="5"/>
                    </a:cubicBezTo>
                    <a:cubicBezTo>
                      <a:pt x="1" y="4"/>
                      <a:pt x="1" y="4"/>
                      <a:pt x="0" y="4"/>
                    </a:cubicBezTo>
                    <a:cubicBezTo>
                      <a:pt x="4" y="2"/>
                      <a:pt x="8" y="0"/>
                      <a:pt x="12"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598">
                <a:extLst>
                  <a:ext uri="{FF2B5EF4-FFF2-40B4-BE49-F238E27FC236}">
                    <a16:creationId xmlns="" xmlns:a16="http://schemas.microsoft.com/office/drawing/2014/main" id="{01F08FE4-B987-4F6A-9D30-5A22D560F6C6}"/>
                  </a:ext>
                </a:extLst>
              </p:cNvPr>
              <p:cNvSpPr>
                <a:spLocks/>
              </p:cNvSpPr>
              <p:nvPr/>
            </p:nvSpPr>
            <p:spPr bwMode="auto">
              <a:xfrm>
                <a:off x="739775" y="9097962"/>
                <a:ext cx="14288" cy="14288"/>
              </a:xfrm>
              <a:custGeom>
                <a:avLst/>
                <a:gdLst>
                  <a:gd name="T0" fmla="*/ 4 w 4"/>
                  <a:gd name="T1" fmla="*/ 2 h 4"/>
                  <a:gd name="T2" fmla="*/ 0 w 4"/>
                  <a:gd name="T3" fmla="*/ 3 h 4"/>
                  <a:gd name="T4" fmla="*/ 4 w 4"/>
                  <a:gd name="T5" fmla="*/ 2 h 4"/>
                </a:gdLst>
                <a:ahLst/>
                <a:cxnLst>
                  <a:cxn ang="0">
                    <a:pos x="T0" y="T1"/>
                  </a:cxn>
                  <a:cxn ang="0">
                    <a:pos x="T2" y="T3"/>
                  </a:cxn>
                  <a:cxn ang="0">
                    <a:pos x="T4" y="T5"/>
                  </a:cxn>
                </a:cxnLst>
                <a:rect l="0" t="0" r="r" b="b"/>
                <a:pathLst>
                  <a:path w="4" h="4">
                    <a:moveTo>
                      <a:pt x="4" y="2"/>
                    </a:moveTo>
                    <a:cubicBezTo>
                      <a:pt x="3" y="4"/>
                      <a:pt x="1" y="3"/>
                      <a:pt x="0" y="3"/>
                    </a:cubicBezTo>
                    <a:cubicBezTo>
                      <a:pt x="1" y="3"/>
                      <a:pt x="3" y="0"/>
                      <a:pt x="4"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599">
                <a:extLst>
                  <a:ext uri="{FF2B5EF4-FFF2-40B4-BE49-F238E27FC236}">
                    <a16:creationId xmlns="" xmlns:a16="http://schemas.microsoft.com/office/drawing/2014/main" id="{5E552224-4A92-40BB-85A3-7F6B2857D31C}"/>
                  </a:ext>
                </a:extLst>
              </p:cNvPr>
              <p:cNvSpPr>
                <a:spLocks/>
              </p:cNvSpPr>
              <p:nvPr/>
            </p:nvSpPr>
            <p:spPr bwMode="auto">
              <a:xfrm>
                <a:off x="1111250" y="9101137"/>
                <a:ext cx="169863" cy="15875"/>
              </a:xfrm>
              <a:custGeom>
                <a:avLst/>
                <a:gdLst>
                  <a:gd name="T0" fmla="*/ 45 w 45"/>
                  <a:gd name="T1" fmla="*/ 2 h 4"/>
                  <a:gd name="T2" fmla="*/ 0 w 45"/>
                  <a:gd name="T3" fmla="*/ 2 h 4"/>
                  <a:gd name="T4" fmla="*/ 45 w 45"/>
                  <a:gd name="T5" fmla="*/ 2 h 4"/>
                </a:gdLst>
                <a:ahLst/>
                <a:cxnLst>
                  <a:cxn ang="0">
                    <a:pos x="T0" y="T1"/>
                  </a:cxn>
                  <a:cxn ang="0">
                    <a:pos x="T2" y="T3"/>
                  </a:cxn>
                  <a:cxn ang="0">
                    <a:pos x="T4" y="T5"/>
                  </a:cxn>
                </a:cxnLst>
                <a:rect l="0" t="0" r="r" b="b"/>
                <a:pathLst>
                  <a:path w="45" h="4">
                    <a:moveTo>
                      <a:pt x="45" y="2"/>
                    </a:moveTo>
                    <a:cubicBezTo>
                      <a:pt x="31" y="4"/>
                      <a:pt x="15" y="2"/>
                      <a:pt x="0" y="2"/>
                    </a:cubicBezTo>
                    <a:cubicBezTo>
                      <a:pt x="16" y="0"/>
                      <a:pt x="29" y="1"/>
                      <a:pt x="4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600">
                <a:extLst>
                  <a:ext uri="{FF2B5EF4-FFF2-40B4-BE49-F238E27FC236}">
                    <a16:creationId xmlns="" xmlns:a16="http://schemas.microsoft.com/office/drawing/2014/main" id="{4372065B-9A25-43CC-B97E-22BC9665B0BB}"/>
                  </a:ext>
                </a:extLst>
              </p:cNvPr>
              <p:cNvSpPr>
                <a:spLocks/>
              </p:cNvSpPr>
              <p:nvPr/>
            </p:nvSpPr>
            <p:spPr bwMode="auto">
              <a:xfrm>
                <a:off x="1366837" y="9105900"/>
                <a:ext cx="25400" cy="3175"/>
              </a:xfrm>
              <a:custGeom>
                <a:avLst/>
                <a:gdLst>
                  <a:gd name="T0" fmla="*/ 16 w 16"/>
                  <a:gd name="T1" fmla="*/ 2 h 2"/>
                  <a:gd name="T2" fmla="*/ 0 w 16"/>
                  <a:gd name="T3" fmla="*/ 2 h 2"/>
                  <a:gd name="T4" fmla="*/ 16 w 16"/>
                  <a:gd name="T5" fmla="*/ 0 h 2"/>
                  <a:gd name="T6" fmla="*/ 16 w 16"/>
                  <a:gd name="T7" fmla="*/ 2 h 2"/>
                </a:gdLst>
                <a:ahLst/>
                <a:cxnLst>
                  <a:cxn ang="0">
                    <a:pos x="T0" y="T1"/>
                  </a:cxn>
                  <a:cxn ang="0">
                    <a:pos x="T2" y="T3"/>
                  </a:cxn>
                  <a:cxn ang="0">
                    <a:pos x="T4" y="T5"/>
                  </a:cxn>
                  <a:cxn ang="0">
                    <a:pos x="T6" y="T7"/>
                  </a:cxn>
                </a:cxnLst>
                <a:rect l="0" t="0" r="r" b="b"/>
                <a:pathLst>
                  <a:path w="16" h="2">
                    <a:moveTo>
                      <a:pt x="16" y="2"/>
                    </a:moveTo>
                    <a:lnTo>
                      <a:pt x="0" y="2"/>
                    </a:lnTo>
                    <a:lnTo>
                      <a:pt x="16" y="0"/>
                    </a:lnTo>
                    <a:lnTo>
                      <a:pt x="16"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601">
                <a:extLst>
                  <a:ext uri="{FF2B5EF4-FFF2-40B4-BE49-F238E27FC236}">
                    <a16:creationId xmlns="" xmlns:a16="http://schemas.microsoft.com/office/drawing/2014/main" id="{33DE5B4B-709F-42DE-946C-B655BC762EAF}"/>
                  </a:ext>
                </a:extLst>
              </p:cNvPr>
              <p:cNvSpPr>
                <a:spLocks/>
              </p:cNvSpPr>
              <p:nvPr/>
            </p:nvSpPr>
            <p:spPr bwMode="auto">
              <a:xfrm>
                <a:off x="1284287" y="9105900"/>
                <a:ext cx="66675" cy="3175"/>
              </a:xfrm>
              <a:custGeom>
                <a:avLst/>
                <a:gdLst>
                  <a:gd name="T0" fmla="*/ 18 w 18"/>
                  <a:gd name="T1" fmla="*/ 0 h 1"/>
                  <a:gd name="T2" fmla="*/ 18 w 18"/>
                  <a:gd name="T3" fmla="*/ 1 h 1"/>
                  <a:gd name="T4" fmla="*/ 0 w 18"/>
                  <a:gd name="T5" fmla="*/ 1 h 1"/>
                  <a:gd name="T6" fmla="*/ 18 w 18"/>
                  <a:gd name="T7" fmla="*/ 0 h 1"/>
                </a:gdLst>
                <a:ahLst/>
                <a:cxnLst>
                  <a:cxn ang="0">
                    <a:pos x="T0" y="T1"/>
                  </a:cxn>
                  <a:cxn ang="0">
                    <a:pos x="T2" y="T3"/>
                  </a:cxn>
                  <a:cxn ang="0">
                    <a:pos x="T4" y="T5"/>
                  </a:cxn>
                  <a:cxn ang="0">
                    <a:pos x="T6" y="T7"/>
                  </a:cxn>
                </a:cxnLst>
                <a:rect l="0" t="0" r="r" b="b"/>
                <a:pathLst>
                  <a:path w="18" h="1">
                    <a:moveTo>
                      <a:pt x="18" y="0"/>
                    </a:moveTo>
                    <a:cubicBezTo>
                      <a:pt x="18" y="1"/>
                      <a:pt x="18" y="1"/>
                      <a:pt x="18" y="1"/>
                    </a:cubicBezTo>
                    <a:cubicBezTo>
                      <a:pt x="0" y="1"/>
                      <a:pt x="0" y="1"/>
                      <a:pt x="0" y="1"/>
                    </a:cubicBezTo>
                    <a:cubicBezTo>
                      <a:pt x="6" y="0"/>
                      <a:pt x="12" y="0"/>
                      <a:pt x="1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Rectangle 602">
                <a:extLst>
                  <a:ext uri="{FF2B5EF4-FFF2-40B4-BE49-F238E27FC236}">
                    <a16:creationId xmlns="" xmlns:a16="http://schemas.microsoft.com/office/drawing/2014/main" id="{3A18DE94-F8C4-4F82-BA5E-07DB6201D13D}"/>
                  </a:ext>
                </a:extLst>
              </p:cNvPr>
              <p:cNvSpPr>
                <a:spLocks noChangeArrowheads="1"/>
              </p:cNvSpPr>
              <p:nvPr/>
            </p:nvSpPr>
            <p:spPr bwMode="auto">
              <a:xfrm>
                <a:off x="619125" y="9109075"/>
                <a:ext cx="19050"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4" name="组合 333">
              <a:extLst>
                <a:ext uri="{FF2B5EF4-FFF2-40B4-BE49-F238E27FC236}">
                  <a16:creationId xmlns="" xmlns:a16="http://schemas.microsoft.com/office/drawing/2014/main" id="{B644E967-BA2E-45E9-BE06-6C7C70E05750}"/>
                </a:ext>
              </a:extLst>
            </p:cNvPr>
            <p:cNvGrpSpPr/>
            <p:nvPr/>
          </p:nvGrpSpPr>
          <p:grpSpPr>
            <a:xfrm>
              <a:off x="7158946" y="5774074"/>
              <a:ext cx="1589088" cy="544513"/>
              <a:chOff x="2049463" y="7829550"/>
              <a:chExt cx="1589088" cy="544513"/>
            </a:xfrm>
          </p:grpSpPr>
          <p:sp>
            <p:nvSpPr>
              <p:cNvPr id="335" name="Freeform 603">
                <a:extLst>
                  <a:ext uri="{FF2B5EF4-FFF2-40B4-BE49-F238E27FC236}">
                    <a16:creationId xmlns="" xmlns:a16="http://schemas.microsoft.com/office/drawing/2014/main" id="{DFD5B6B1-881E-4486-B4DE-0A5DD6ED3020}"/>
                  </a:ext>
                </a:extLst>
              </p:cNvPr>
              <p:cNvSpPr>
                <a:spLocks/>
              </p:cNvSpPr>
              <p:nvPr/>
            </p:nvSpPr>
            <p:spPr bwMode="auto">
              <a:xfrm>
                <a:off x="2681287" y="7832725"/>
                <a:ext cx="7938" cy="4763"/>
              </a:xfrm>
              <a:custGeom>
                <a:avLst/>
                <a:gdLst>
                  <a:gd name="T0" fmla="*/ 2 w 2"/>
                  <a:gd name="T1" fmla="*/ 1 h 1"/>
                  <a:gd name="T2" fmla="*/ 0 w 2"/>
                  <a:gd name="T3" fmla="*/ 1 h 1"/>
                  <a:gd name="T4" fmla="*/ 2 w 2"/>
                  <a:gd name="T5" fmla="*/ 1 h 1"/>
                </a:gdLst>
                <a:ahLst/>
                <a:cxnLst>
                  <a:cxn ang="0">
                    <a:pos x="T0" y="T1"/>
                  </a:cxn>
                  <a:cxn ang="0">
                    <a:pos x="T2" y="T3"/>
                  </a:cxn>
                  <a:cxn ang="0">
                    <a:pos x="T4" y="T5"/>
                  </a:cxn>
                </a:cxnLst>
                <a:rect l="0" t="0" r="r" b="b"/>
                <a:pathLst>
                  <a:path w="2" h="1">
                    <a:moveTo>
                      <a:pt x="2" y="1"/>
                    </a:moveTo>
                    <a:cubicBezTo>
                      <a:pt x="0" y="1"/>
                      <a:pt x="0" y="1"/>
                      <a:pt x="0" y="1"/>
                    </a:cubicBezTo>
                    <a:cubicBezTo>
                      <a:pt x="0" y="0"/>
                      <a:pt x="1"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604">
                <a:extLst>
                  <a:ext uri="{FF2B5EF4-FFF2-40B4-BE49-F238E27FC236}">
                    <a16:creationId xmlns="" xmlns:a16="http://schemas.microsoft.com/office/drawing/2014/main" id="{8D56EF2D-3287-41B5-983A-B1C43DCECD89}"/>
                  </a:ext>
                </a:extLst>
              </p:cNvPr>
              <p:cNvSpPr>
                <a:spLocks/>
              </p:cNvSpPr>
              <p:nvPr/>
            </p:nvSpPr>
            <p:spPr bwMode="auto">
              <a:xfrm>
                <a:off x="3275012" y="8250237"/>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1" y="1"/>
                      <a:pt x="1" y="1"/>
                      <a:pt x="1" y="1"/>
                    </a:cubicBezTo>
                    <a:cubicBezTo>
                      <a:pt x="1" y="1"/>
                      <a:pt x="0" y="1"/>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605">
                <a:extLst>
                  <a:ext uri="{FF2B5EF4-FFF2-40B4-BE49-F238E27FC236}">
                    <a16:creationId xmlns="" xmlns:a16="http://schemas.microsoft.com/office/drawing/2014/main" id="{B9F2B5D8-FB41-476A-BD7C-B5267A6B3BB5}"/>
                  </a:ext>
                </a:extLst>
              </p:cNvPr>
              <p:cNvSpPr>
                <a:spLocks/>
              </p:cNvSpPr>
              <p:nvPr/>
            </p:nvSpPr>
            <p:spPr bwMode="auto">
              <a:xfrm>
                <a:off x="3382962" y="82042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606">
                <a:extLst>
                  <a:ext uri="{FF2B5EF4-FFF2-40B4-BE49-F238E27FC236}">
                    <a16:creationId xmlns="" xmlns:a16="http://schemas.microsoft.com/office/drawing/2014/main" id="{90926D28-9B82-4069-B5C0-4B6217A4F4D4}"/>
                  </a:ext>
                </a:extLst>
              </p:cNvPr>
              <p:cNvSpPr>
                <a:spLocks/>
              </p:cNvSpPr>
              <p:nvPr/>
            </p:nvSpPr>
            <p:spPr bwMode="auto">
              <a:xfrm>
                <a:off x="3536950" y="8126412"/>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608">
                <a:extLst>
                  <a:ext uri="{FF2B5EF4-FFF2-40B4-BE49-F238E27FC236}">
                    <a16:creationId xmlns="" xmlns:a16="http://schemas.microsoft.com/office/drawing/2014/main" id="{30F9F1D7-7A6B-4816-93CE-FEB898AE431F}"/>
                  </a:ext>
                </a:extLst>
              </p:cNvPr>
              <p:cNvSpPr>
                <a:spLocks noEditPoints="1"/>
              </p:cNvSpPr>
              <p:nvPr/>
            </p:nvSpPr>
            <p:spPr bwMode="auto">
              <a:xfrm>
                <a:off x="2049463" y="7829550"/>
                <a:ext cx="1589088" cy="528638"/>
              </a:xfrm>
              <a:custGeom>
                <a:avLst/>
                <a:gdLst>
                  <a:gd name="T0" fmla="*/ 3 w 423"/>
                  <a:gd name="T1" fmla="*/ 65 h 141"/>
                  <a:gd name="T2" fmla="*/ 10 w 423"/>
                  <a:gd name="T3" fmla="*/ 66 h 141"/>
                  <a:gd name="T4" fmla="*/ 6 w 423"/>
                  <a:gd name="T5" fmla="*/ 72 h 141"/>
                  <a:gd name="T6" fmla="*/ 5 w 423"/>
                  <a:gd name="T7" fmla="*/ 74 h 141"/>
                  <a:gd name="T8" fmla="*/ 4 w 423"/>
                  <a:gd name="T9" fmla="*/ 80 h 141"/>
                  <a:gd name="T10" fmla="*/ 10 w 423"/>
                  <a:gd name="T11" fmla="*/ 84 h 141"/>
                  <a:gd name="T12" fmla="*/ 7 w 423"/>
                  <a:gd name="T13" fmla="*/ 84 h 141"/>
                  <a:gd name="T14" fmla="*/ 11 w 423"/>
                  <a:gd name="T15" fmla="*/ 90 h 141"/>
                  <a:gd name="T16" fmla="*/ 10 w 423"/>
                  <a:gd name="T17" fmla="*/ 98 h 141"/>
                  <a:gd name="T18" fmla="*/ 4 w 423"/>
                  <a:gd name="T19" fmla="*/ 107 h 141"/>
                  <a:gd name="T20" fmla="*/ 4 w 423"/>
                  <a:gd name="T21" fmla="*/ 115 h 141"/>
                  <a:gd name="T22" fmla="*/ 6 w 423"/>
                  <a:gd name="T23" fmla="*/ 127 h 141"/>
                  <a:gd name="T24" fmla="*/ 25 w 423"/>
                  <a:gd name="T25" fmla="*/ 140 h 141"/>
                  <a:gd name="T26" fmla="*/ 104 w 423"/>
                  <a:gd name="T27" fmla="*/ 134 h 141"/>
                  <a:gd name="T28" fmla="*/ 112 w 423"/>
                  <a:gd name="T29" fmla="*/ 134 h 141"/>
                  <a:gd name="T30" fmla="*/ 268 w 423"/>
                  <a:gd name="T31" fmla="*/ 134 h 141"/>
                  <a:gd name="T32" fmla="*/ 268 w 423"/>
                  <a:gd name="T33" fmla="*/ 132 h 141"/>
                  <a:gd name="T34" fmla="*/ 404 w 423"/>
                  <a:gd name="T35" fmla="*/ 133 h 141"/>
                  <a:gd name="T36" fmla="*/ 393 w 423"/>
                  <a:gd name="T37" fmla="*/ 123 h 141"/>
                  <a:gd name="T38" fmla="*/ 373 w 423"/>
                  <a:gd name="T39" fmla="*/ 117 h 141"/>
                  <a:gd name="T40" fmla="*/ 339 w 423"/>
                  <a:gd name="T41" fmla="*/ 115 h 141"/>
                  <a:gd name="T42" fmla="*/ 324 w 423"/>
                  <a:gd name="T43" fmla="*/ 114 h 141"/>
                  <a:gd name="T44" fmla="*/ 315 w 423"/>
                  <a:gd name="T45" fmla="*/ 111 h 141"/>
                  <a:gd name="T46" fmla="*/ 310 w 423"/>
                  <a:gd name="T47" fmla="*/ 106 h 141"/>
                  <a:gd name="T48" fmla="*/ 397 w 423"/>
                  <a:gd name="T49" fmla="*/ 112 h 141"/>
                  <a:gd name="T50" fmla="*/ 326 w 423"/>
                  <a:gd name="T51" fmla="*/ 103 h 141"/>
                  <a:gd name="T52" fmla="*/ 360 w 423"/>
                  <a:gd name="T53" fmla="*/ 103 h 141"/>
                  <a:gd name="T54" fmla="*/ 358 w 423"/>
                  <a:gd name="T55" fmla="*/ 102 h 141"/>
                  <a:gd name="T56" fmla="*/ 356 w 423"/>
                  <a:gd name="T57" fmla="*/ 102 h 141"/>
                  <a:gd name="T58" fmla="*/ 329 w 423"/>
                  <a:gd name="T59" fmla="*/ 94 h 141"/>
                  <a:gd name="T60" fmla="*/ 339 w 423"/>
                  <a:gd name="T61" fmla="*/ 88 h 141"/>
                  <a:gd name="T62" fmla="*/ 300 w 423"/>
                  <a:gd name="T63" fmla="*/ 81 h 141"/>
                  <a:gd name="T64" fmla="*/ 326 w 423"/>
                  <a:gd name="T65" fmla="*/ 79 h 141"/>
                  <a:gd name="T66" fmla="*/ 389 w 423"/>
                  <a:gd name="T67" fmla="*/ 79 h 141"/>
                  <a:gd name="T68" fmla="*/ 340 w 423"/>
                  <a:gd name="T69" fmla="*/ 72 h 141"/>
                  <a:gd name="T70" fmla="*/ 310 w 423"/>
                  <a:gd name="T71" fmla="*/ 64 h 141"/>
                  <a:gd name="T72" fmla="*/ 366 w 423"/>
                  <a:gd name="T73" fmla="*/ 63 h 141"/>
                  <a:gd name="T74" fmla="*/ 314 w 423"/>
                  <a:gd name="T75" fmla="*/ 56 h 141"/>
                  <a:gd name="T76" fmla="*/ 379 w 423"/>
                  <a:gd name="T77" fmla="*/ 54 h 141"/>
                  <a:gd name="T78" fmla="*/ 347 w 423"/>
                  <a:gd name="T79" fmla="*/ 47 h 141"/>
                  <a:gd name="T80" fmla="*/ 307 w 423"/>
                  <a:gd name="T81" fmla="*/ 38 h 141"/>
                  <a:gd name="T82" fmla="*/ 380 w 423"/>
                  <a:gd name="T83" fmla="*/ 39 h 141"/>
                  <a:gd name="T84" fmla="*/ 413 w 423"/>
                  <a:gd name="T85" fmla="*/ 38 h 141"/>
                  <a:gd name="T86" fmla="*/ 384 w 423"/>
                  <a:gd name="T87" fmla="*/ 34 h 141"/>
                  <a:gd name="T88" fmla="*/ 401 w 423"/>
                  <a:gd name="T89" fmla="*/ 39 h 141"/>
                  <a:gd name="T90" fmla="*/ 277 w 423"/>
                  <a:gd name="T91" fmla="*/ 26 h 141"/>
                  <a:gd name="T92" fmla="*/ 247 w 423"/>
                  <a:gd name="T93" fmla="*/ 20 h 141"/>
                  <a:gd name="T94" fmla="*/ 264 w 423"/>
                  <a:gd name="T95" fmla="*/ 15 h 141"/>
                  <a:gd name="T96" fmla="*/ 284 w 423"/>
                  <a:gd name="T97" fmla="*/ 9 h 141"/>
                  <a:gd name="T98" fmla="*/ 263 w 423"/>
                  <a:gd name="T99" fmla="*/ 7 h 141"/>
                  <a:gd name="T100" fmla="*/ 228 w 423"/>
                  <a:gd name="T101" fmla="*/ 5 h 141"/>
                  <a:gd name="T102" fmla="*/ 129 w 423"/>
                  <a:gd name="T103" fmla="*/ 3 h 141"/>
                  <a:gd name="T104" fmla="*/ 35 w 423"/>
                  <a:gd name="T105" fmla="*/ 18 h 141"/>
                  <a:gd name="T106" fmla="*/ 22 w 423"/>
                  <a:gd name="T107" fmla="*/ 30 h 141"/>
                  <a:gd name="T108" fmla="*/ 8 w 423"/>
                  <a:gd name="T109" fmla="*/ 42 h 141"/>
                  <a:gd name="T110" fmla="*/ 10 w 423"/>
                  <a:gd name="T111" fmla="*/ 51 h 141"/>
                  <a:gd name="T112" fmla="*/ 8 w 423"/>
                  <a:gd name="T113" fmla="*/ 60 h 141"/>
                  <a:gd name="T114" fmla="*/ 401 w 423"/>
                  <a:gd name="T115" fmla="*/ 39 h 141"/>
                  <a:gd name="T116" fmla="*/ 306 w 423"/>
                  <a:gd name="T117" fmla="*/ 63 h 141"/>
                  <a:gd name="T118" fmla="*/ 304 w 423"/>
                  <a:gd name="T119" fmla="*/ 64 h 141"/>
                  <a:gd name="T120" fmla="*/ 238 w 423"/>
                  <a:gd name="T121" fmla="*/ 6 h 141"/>
                  <a:gd name="T122" fmla="*/ 9 w 423"/>
                  <a:gd name="T123" fmla="*/ 7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3" h="141">
                    <a:moveTo>
                      <a:pt x="8" y="60"/>
                    </a:moveTo>
                    <a:cubicBezTo>
                      <a:pt x="6" y="61"/>
                      <a:pt x="3" y="61"/>
                      <a:pt x="2" y="63"/>
                    </a:cubicBezTo>
                    <a:cubicBezTo>
                      <a:pt x="2" y="63"/>
                      <a:pt x="3" y="64"/>
                      <a:pt x="3" y="64"/>
                    </a:cubicBezTo>
                    <a:cubicBezTo>
                      <a:pt x="3" y="65"/>
                      <a:pt x="3" y="65"/>
                      <a:pt x="3" y="65"/>
                    </a:cubicBezTo>
                    <a:cubicBezTo>
                      <a:pt x="4" y="66"/>
                      <a:pt x="5" y="65"/>
                      <a:pt x="6" y="64"/>
                    </a:cubicBezTo>
                    <a:cubicBezTo>
                      <a:pt x="6" y="64"/>
                      <a:pt x="7" y="64"/>
                      <a:pt x="7" y="64"/>
                    </a:cubicBezTo>
                    <a:cubicBezTo>
                      <a:pt x="7" y="65"/>
                      <a:pt x="6" y="65"/>
                      <a:pt x="6" y="66"/>
                    </a:cubicBezTo>
                    <a:cubicBezTo>
                      <a:pt x="7" y="67"/>
                      <a:pt x="9" y="64"/>
                      <a:pt x="10" y="66"/>
                    </a:cubicBezTo>
                    <a:cubicBezTo>
                      <a:pt x="9" y="68"/>
                      <a:pt x="7" y="67"/>
                      <a:pt x="6" y="69"/>
                    </a:cubicBezTo>
                    <a:cubicBezTo>
                      <a:pt x="6" y="67"/>
                      <a:pt x="4" y="68"/>
                      <a:pt x="4" y="68"/>
                    </a:cubicBezTo>
                    <a:cubicBezTo>
                      <a:pt x="3" y="70"/>
                      <a:pt x="3" y="70"/>
                      <a:pt x="3" y="70"/>
                    </a:cubicBezTo>
                    <a:cubicBezTo>
                      <a:pt x="5" y="71"/>
                      <a:pt x="3" y="72"/>
                      <a:pt x="6" y="72"/>
                    </a:cubicBezTo>
                    <a:cubicBezTo>
                      <a:pt x="6" y="71"/>
                      <a:pt x="6" y="71"/>
                      <a:pt x="6" y="71"/>
                    </a:cubicBezTo>
                    <a:cubicBezTo>
                      <a:pt x="7" y="72"/>
                      <a:pt x="7" y="72"/>
                      <a:pt x="7" y="72"/>
                    </a:cubicBezTo>
                    <a:cubicBezTo>
                      <a:pt x="4" y="74"/>
                      <a:pt x="4" y="74"/>
                      <a:pt x="4" y="74"/>
                    </a:cubicBezTo>
                    <a:cubicBezTo>
                      <a:pt x="5" y="74"/>
                      <a:pt x="5" y="74"/>
                      <a:pt x="5" y="74"/>
                    </a:cubicBezTo>
                    <a:cubicBezTo>
                      <a:pt x="4" y="75"/>
                      <a:pt x="4" y="75"/>
                      <a:pt x="4" y="75"/>
                    </a:cubicBezTo>
                    <a:cubicBezTo>
                      <a:pt x="5" y="76"/>
                      <a:pt x="5" y="76"/>
                      <a:pt x="5" y="76"/>
                    </a:cubicBezTo>
                    <a:cubicBezTo>
                      <a:pt x="2" y="76"/>
                      <a:pt x="5" y="79"/>
                      <a:pt x="4" y="79"/>
                    </a:cubicBezTo>
                    <a:cubicBezTo>
                      <a:pt x="4" y="80"/>
                      <a:pt x="4" y="80"/>
                      <a:pt x="4" y="80"/>
                    </a:cubicBezTo>
                    <a:cubicBezTo>
                      <a:pt x="6" y="78"/>
                      <a:pt x="8" y="76"/>
                      <a:pt x="10" y="75"/>
                    </a:cubicBezTo>
                    <a:cubicBezTo>
                      <a:pt x="12" y="78"/>
                      <a:pt x="8" y="81"/>
                      <a:pt x="12" y="82"/>
                    </a:cubicBezTo>
                    <a:cubicBezTo>
                      <a:pt x="13" y="84"/>
                      <a:pt x="11" y="85"/>
                      <a:pt x="11" y="86"/>
                    </a:cubicBezTo>
                    <a:cubicBezTo>
                      <a:pt x="10" y="85"/>
                      <a:pt x="10" y="85"/>
                      <a:pt x="10" y="84"/>
                    </a:cubicBezTo>
                    <a:cubicBezTo>
                      <a:pt x="11" y="83"/>
                      <a:pt x="11" y="83"/>
                      <a:pt x="11" y="83"/>
                    </a:cubicBezTo>
                    <a:cubicBezTo>
                      <a:pt x="9" y="82"/>
                      <a:pt x="7" y="82"/>
                      <a:pt x="6" y="83"/>
                    </a:cubicBezTo>
                    <a:cubicBezTo>
                      <a:pt x="6" y="84"/>
                      <a:pt x="6" y="84"/>
                      <a:pt x="6" y="84"/>
                    </a:cubicBezTo>
                    <a:cubicBezTo>
                      <a:pt x="6" y="84"/>
                      <a:pt x="7" y="84"/>
                      <a:pt x="7" y="84"/>
                    </a:cubicBezTo>
                    <a:cubicBezTo>
                      <a:pt x="4" y="89"/>
                      <a:pt x="4" y="89"/>
                      <a:pt x="4" y="89"/>
                    </a:cubicBezTo>
                    <a:cubicBezTo>
                      <a:pt x="4" y="90"/>
                      <a:pt x="5" y="90"/>
                      <a:pt x="6" y="89"/>
                    </a:cubicBezTo>
                    <a:cubicBezTo>
                      <a:pt x="8" y="87"/>
                      <a:pt x="8" y="87"/>
                      <a:pt x="8" y="87"/>
                    </a:cubicBezTo>
                    <a:cubicBezTo>
                      <a:pt x="8" y="89"/>
                      <a:pt x="11" y="88"/>
                      <a:pt x="11" y="90"/>
                    </a:cubicBezTo>
                    <a:cubicBezTo>
                      <a:pt x="5" y="93"/>
                      <a:pt x="5" y="93"/>
                      <a:pt x="5" y="93"/>
                    </a:cubicBezTo>
                    <a:cubicBezTo>
                      <a:pt x="7" y="94"/>
                      <a:pt x="10" y="93"/>
                      <a:pt x="11" y="94"/>
                    </a:cubicBezTo>
                    <a:cubicBezTo>
                      <a:pt x="9" y="96"/>
                      <a:pt x="9" y="96"/>
                      <a:pt x="9" y="96"/>
                    </a:cubicBezTo>
                    <a:cubicBezTo>
                      <a:pt x="10" y="98"/>
                      <a:pt x="10" y="98"/>
                      <a:pt x="10" y="98"/>
                    </a:cubicBezTo>
                    <a:cubicBezTo>
                      <a:pt x="8" y="99"/>
                      <a:pt x="5" y="99"/>
                      <a:pt x="3" y="100"/>
                    </a:cubicBezTo>
                    <a:cubicBezTo>
                      <a:pt x="4" y="101"/>
                      <a:pt x="4" y="101"/>
                      <a:pt x="4" y="101"/>
                    </a:cubicBezTo>
                    <a:cubicBezTo>
                      <a:pt x="3" y="103"/>
                      <a:pt x="6" y="103"/>
                      <a:pt x="6" y="104"/>
                    </a:cubicBezTo>
                    <a:cubicBezTo>
                      <a:pt x="4" y="107"/>
                      <a:pt x="4" y="107"/>
                      <a:pt x="4" y="107"/>
                    </a:cubicBezTo>
                    <a:cubicBezTo>
                      <a:pt x="5" y="107"/>
                      <a:pt x="6" y="108"/>
                      <a:pt x="6" y="109"/>
                    </a:cubicBezTo>
                    <a:cubicBezTo>
                      <a:pt x="4" y="111"/>
                      <a:pt x="4" y="111"/>
                      <a:pt x="4" y="111"/>
                    </a:cubicBezTo>
                    <a:cubicBezTo>
                      <a:pt x="5" y="110"/>
                      <a:pt x="5" y="111"/>
                      <a:pt x="6" y="112"/>
                    </a:cubicBezTo>
                    <a:cubicBezTo>
                      <a:pt x="6" y="113"/>
                      <a:pt x="5" y="114"/>
                      <a:pt x="4" y="115"/>
                    </a:cubicBezTo>
                    <a:cubicBezTo>
                      <a:pt x="7" y="116"/>
                      <a:pt x="7" y="116"/>
                      <a:pt x="7" y="116"/>
                    </a:cubicBezTo>
                    <a:cubicBezTo>
                      <a:pt x="4" y="116"/>
                      <a:pt x="7" y="120"/>
                      <a:pt x="4" y="121"/>
                    </a:cubicBezTo>
                    <a:cubicBezTo>
                      <a:pt x="7" y="121"/>
                      <a:pt x="3" y="125"/>
                      <a:pt x="6" y="125"/>
                    </a:cubicBezTo>
                    <a:cubicBezTo>
                      <a:pt x="6" y="126"/>
                      <a:pt x="4" y="126"/>
                      <a:pt x="6" y="127"/>
                    </a:cubicBezTo>
                    <a:cubicBezTo>
                      <a:pt x="5" y="128"/>
                      <a:pt x="4" y="129"/>
                      <a:pt x="5" y="130"/>
                    </a:cubicBezTo>
                    <a:cubicBezTo>
                      <a:pt x="6" y="130"/>
                      <a:pt x="7" y="130"/>
                      <a:pt x="7" y="131"/>
                    </a:cubicBezTo>
                    <a:cubicBezTo>
                      <a:pt x="7" y="133"/>
                      <a:pt x="4" y="134"/>
                      <a:pt x="6" y="136"/>
                    </a:cubicBezTo>
                    <a:cubicBezTo>
                      <a:pt x="11" y="141"/>
                      <a:pt x="18" y="141"/>
                      <a:pt x="25" y="140"/>
                    </a:cubicBezTo>
                    <a:cubicBezTo>
                      <a:pt x="26" y="141"/>
                      <a:pt x="26" y="141"/>
                      <a:pt x="26" y="141"/>
                    </a:cubicBezTo>
                    <a:cubicBezTo>
                      <a:pt x="45" y="138"/>
                      <a:pt x="64" y="138"/>
                      <a:pt x="84" y="137"/>
                    </a:cubicBezTo>
                    <a:cubicBezTo>
                      <a:pt x="84" y="136"/>
                      <a:pt x="84" y="135"/>
                      <a:pt x="85" y="134"/>
                    </a:cubicBezTo>
                    <a:cubicBezTo>
                      <a:pt x="91" y="134"/>
                      <a:pt x="98" y="134"/>
                      <a:pt x="104" y="134"/>
                    </a:cubicBezTo>
                    <a:cubicBezTo>
                      <a:pt x="102" y="135"/>
                      <a:pt x="100" y="136"/>
                      <a:pt x="98" y="136"/>
                    </a:cubicBezTo>
                    <a:cubicBezTo>
                      <a:pt x="116" y="136"/>
                      <a:pt x="116" y="136"/>
                      <a:pt x="116" y="136"/>
                    </a:cubicBezTo>
                    <a:cubicBezTo>
                      <a:pt x="116" y="134"/>
                      <a:pt x="116" y="134"/>
                      <a:pt x="116" y="134"/>
                    </a:cubicBezTo>
                    <a:cubicBezTo>
                      <a:pt x="114" y="134"/>
                      <a:pt x="113" y="136"/>
                      <a:pt x="112" y="134"/>
                    </a:cubicBezTo>
                    <a:cubicBezTo>
                      <a:pt x="120" y="132"/>
                      <a:pt x="129" y="136"/>
                      <a:pt x="135" y="131"/>
                    </a:cubicBezTo>
                    <a:cubicBezTo>
                      <a:pt x="136" y="131"/>
                      <a:pt x="137" y="131"/>
                      <a:pt x="137" y="132"/>
                    </a:cubicBezTo>
                    <a:cubicBezTo>
                      <a:pt x="215" y="133"/>
                      <a:pt x="215" y="133"/>
                      <a:pt x="215" y="133"/>
                    </a:cubicBezTo>
                    <a:cubicBezTo>
                      <a:pt x="233" y="132"/>
                      <a:pt x="251" y="136"/>
                      <a:pt x="268" y="134"/>
                    </a:cubicBezTo>
                    <a:cubicBezTo>
                      <a:pt x="269" y="135"/>
                      <a:pt x="271" y="136"/>
                      <a:pt x="272" y="135"/>
                    </a:cubicBezTo>
                    <a:cubicBezTo>
                      <a:pt x="273" y="135"/>
                      <a:pt x="273" y="135"/>
                      <a:pt x="273" y="135"/>
                    </a:cubicBezTo>
                    <a:cubicBezTo>
                      <a:pt x="271" y="134"/>
                      <a:pt x="268" y="133"/>
                      <a:pt x="267" y="133"/>
                    </a:cubicBezTo>
                    <a:cubicBezTo>
                      <a:pt x="268" y="132"/>
                      <a:pt x="268" y="132"/>
                      <a:pt x="268" y="132"/>
                    </a:cubicBezTo>
                    <a:cubicBezTo>
                      <a:pt x="274" y="132"/>
                      <a:pt x="280" y="134"/>
                      <a:pt x="286" y="132"/>
                    </a:cubicBezTo>
                    <a:cubicBezTo>
                      <a:pt x="355" y="135"/>
                      <a:pt x="355" y="135"/>
                      <a:pt x="355" y="135"/>
                    </a:cubicBezTo>
                    <a:cubicBezTo>
                      <a:pt x="374" y="134"/>
                      <a:pt x="394" y="138"/>
                      <a:pt x="412" y="135"/>
                    </a:cubicBezTo>
                    <a:cubicBezTo>
                      <a:pt x="404" y="133"/>
                      <a:pt x="404" y="133"/>
                      <a:pt x="404" y="133"/>
                    </a:cubicBezTo>
                    <a:cubicBezTo>
                      <a:pt x="406" y="131"/>
                      <a:pt x="409" y="132"/>
                      <a:pt x="412" y="131"/>
                    </a:cubicBezTo>
                    <a:cubicBezTo>
                      <a:pt x="409" y="130"/>
                      <a:pt x="404" y="130"/>
                      <a:pt x="401" y="127"/>
                    </a:cubicBezTo>
                    <a:cubicBezTo>
                      <a:pt x="401" y="125"/>
                      <a:pt x="401" y="125"/>
                      <a:pt x="401" y="125"/>
                    </a:cubicBezTo>
                    <a:cubicBezTo>
                      <a:pt x="399" y="124"/>
                      <a:pt x="395" y="125"/>
                      <a:pt x="393" y="123"/>
                    </a:cubicBezTo>
                    <a:cubicBezTo>
                      <a:pt x="397" y="123"/>
                      <a:pt x="400" y="122"/>
                      <a:pt x="404" y="122"/>
                    </a:cubicBezTo>
                    <a:cubicBezTo>
                      <a:pt x="399" y="119"/>
                      <a:pt x="391" y="120"/>
                      <a:pt x="385" y="119"/>
                    </a:cubicBezTo>
                    <a:cubicBezTo>
                      <a:pt x="394" y="119"/>
                      <a:pt x="394" y="119"/>
                      <a:pt x="394" y="119"/>
                    </a:cubicBezTo>
                    <a:cubicBezTo>
                      <a:pt x="387" y="118"/>
                      <a:pt x="380" y="116"/>
                      <a:pt x="373" y="117"/>
                    </a:cubicBezTo>
                    <a:cubicBezTo>
                      <a:pt x="374" y="118"/>
                      <a:pt x="376" y="116"/>
                      <a:pt x="376" y="118"/>
                    </a:cubicBezTo>
                    <a:cubicBezTo>
                      <a:pt x="363" y="118"/>
                      <a:pt x="347" y="118"/>
                      <a:pt x="332" y="117"/>
                    </a:cubicBezTo>
                    <a:cubicBezTo>
                      <a:pt x="332" y="116"/>
                      <a:pt x="332" y="116"/>
                      <a:pt x="332" y="116"/>
                    </a:cubicBezTo>
                    <a:cubicBezTo>
                      <a:pt x="334" y="113"/>
                      <a:pt x="336" y="116"/>
                      <a:pt x="339" y="115"/>
                    </a:cubicBezTo>
                    <a:cubicBezTo>
                      <a:pt x="346" y="116"/>
                      <a:pt x="357" y="117"/>
                      <a:pt x="363" y="116"/>
                    </a:cubicBezTo>
                    <a:cubicBezTo>
                      <a:pt x="351" y="115"/>
                      <a:pt x="340" y="114"/>
                      <a:pt x="327" y="114"/>
                    </a:cubicBezTo>
                    <a:cubicBezTo>
                      <a:pt x="327" y="114"/>
                      <a:pt x="327" y="113"/>
                      <a:pt x="327" y="113"/>
                    </a:cubicBezTo>
                    <a:cubicBezTo>
                      <a:pt x="326" y="114"/>
                      <a:pt x="325" y="114"/>
                      <a:pt x="324" y="114"/>
                    </a:cubicBezTo>
                    <a:cubicBezTo>
                      <a:pt x="323" y="113"/>
                      <a:pt x="325" y="112"/>
                      <a:pt x="323" y="112"/>
                    </a:cubicBezTo>
                    <a:cubicBezTo>
                      <a:pt x="324" y="113"/>
                      <a:pt x="324" y="113"/>
                      <a:pt x="324" y="113"/>
                    </a:cubicBezTo>
                    <a:cubicBezTo>
                      <a:pt x="323" y="114"/>
                      <a:pt x="322" y="112"/>
                      <a:pt x="321" y="112"/>
                    </a:cubicBezTo>
                    <a:cubicBezTo>
                      <a:pt x="319" y="112"/>
                      <a:pt x="317" y="111"/>
                      <a:pt x="315" y="111"/>
                    </a:cubicBezTo>
                    <a:cubicBezTo>
                      <a:pt x="325" y="110"/>
                      <a:pt x="335" y="112"/>
                      <a:pt x="345" y="111"/>
                    </a:cubicBezTo>
                    <a:cubicBezTo>
                      <a:pt x="345" y="110"/>
                      <a:pt x="345" y="110"/>
                      <a:pt x="345" y="110"/>
                    </a:cubicBezTo>
                    <a:cubicBezTo>
                      <a:pt x="343" y="111"/>
                      <a:pt x="341" y="108"/>
                      <a:pt x="340" y="110"/>
                    </a:cubicBezTo>
                    <a:cubicBezTo>
                      <a:pt x="330" y="111"/>
                      <a:pt x="320" y="107"/>
                      <a:pt x="310" y="106"/>
                    </a:cubicBezTo>
                    <a:cubicBezTo>
                      <a:pt x="310" y="106"/>
                      <a:pt x="310" y="106"/>
                      <a:pt x="310" y="106"/>
                    </a:cubicBezTo>
                    <a:cubicBezTo>
                      <a:pt x="316" y="104"/>
                      <a:pt x="320" y="107"/>
                      <a:pt x="326" y="107"/>
                    </a:cubicBezTo>
                    <a:cubicBezTo>
                      <a:pt x="330" y="105"/>
                      <a:pt x="333" y="106"/>
                      <a:pt x="337" y="106"/>
                    </a:cubicBezTo>
                    <a:cubicBezTo>
                      <a:pt x="356" y="108"/>
                      <a:pt x="378" y="109"/>
                      <a:pt x="397" y="112"/>
                    </a:cubicBezTo>
                    <a:cubicBezTo>
                      <a:pt x="400" y="112"/>
                      <a:pt x="404" y="112"/>
                      <a:pt x="407" y="112"/>
                    </a:cubicBezTo>
                    <a:cubicBezTo>
                      <a:pt x="403" y="109"/>
                      <a:pt x="396" y="110"/>
                      <a:pt x="391" y="109"/>
                    </a:cubicBezTo>
                    <a:cubicBezTo>
                      <a:pt x="369" y="106"/>
                      <a:pt x="344" y="106"/>
                      <a:pt x="321" y="103"/>
                    </a:cubicBezTo>
                    <a:cubicBezTo>
                      <a:pt x="322" y="100"/>
                      <a:pt x="324" y="103"/>
                      <a:pt x="326" y="103"/>
                    </a:cubicBezTo>
                    <a:cubicBezTo>
                      <a:pt x="331" y="102"/>
                      <a:pt x="339" y="104"/>
                      <a:pt x="346" y="103"/>
                    </a:cubicBezTo>
                    <a:cubicBezTo>
                      <a:pt x="346" y="105"/>
                      <a:pt x="347" y="104"/>
                      <a:pt x="348" y="103"/>
                    </a:cubicBezTo>
                    <a:cubicBezTo>
                      <a:pt x="352" y="106"/>
                      <a:pt x="359" y="103"/>
                      <a:pt x="362" y="104"/>
                    </a:cubicBezTo>
                    <a:cubicBezTo>
                      <a:pt x="360" y="103"/>
                      <a:pt x="360" y="103"/>
                      <a:pt x="360" y="103"/>
                    </a:cubicBezTo>
                    <a:cubicBezTo>
                      <a:pt x="364" y="102"/>
                      <a:pt x="364" y="102"/>
                      <a:pt x="364" y="102"/>
                    </a:cubicBezTo>
                    <a:cubicBezTo>
                      <a:pt x="363" y="102"/>
                      <a:pt x="362" y="101"/>
                      <a:pt x="361" y="101"/>
                    </a:cubicBezTo>
                    <a:cubicBezTo>
                      <a:pt x="361" y="102"/>
                      <a:pt x="360" y="103"/>
                      <a:pt x="360" y="103"/>
                    </a:cubicBezTo>
                    <a:cubicBezTo>
                      <a:pt x="359" y="103"/>
                      <a:pt x="358" y="103"/>
                      <a:pt x="358" y="102"/>
                    </a:cubicBezTo>
                    <a:cubicBezTo>
                      <a:pt x="359" y="102"/>
                      <a:pt x="358" y="101"/>
                      <a:pt x="359" y="101"/>
                    </a:cubicBezTo>
                    <a:cubicBezTo>
                      <a:pt x="355" y="100"/>
                      <a:pt x="355" y="100"/>
                      <a:pt x="355" y="100"/>
                    </a:cubicBezTo>
                    <a:cubicBezTo>
                      <a:pt x="356" y="100"/>
                      <a:pt x="356" y="100"/>
                      <a:pt x="356" y="101"/>
                    </a:cubicBezTo>
                    <a:cubicBezTo>
                      <a:pt x="356" y="102"/>
                      <a:pt x="356" y="102"/>
                      <a:pt x="356" y="102"/>
                    </a:cubicBezTo>
                    <a:cubicBezTo>
                      <a:pt x="352" y="101"/>
                      <a:pt x="346" y="104"/>
                      <a:pt x="343" y="100"/>
                    </a:cubicBezTo>
                    <a:cubicBezTo>
                      <a:pt x="336" y="99"/>
                      <a:pt x="328" y="100"/>
                      <a:pt x="321" y="97"/>
                    </a:cubicBezTo>
                    <a:cubicBezTo>
                      <a:pt x="321" y="95"/>
                      <a:pt x="323" y="95"/>
                      <a:pt x="324" y="95"/>
                    </a:cubicBezTo>
                    <a:cubicBezTo>
                      <a:pt x="326" y="95"/>
                      <a:pt x="327" y="94"/>
                      <a:pt x="329" y="94"/>
                    </a:cubicBezTo>
                    <a:cubicBezTo>
                      <a:pt x="319" y="92"/>
                      <a:pt x="308" y="93"/>
                      <a:pt x="298" y="90"/>
                    </a:cubicBezTo>
                    <a:cubicBezTo>
                      <a:pt x="317" y="91"/>
                      <a:pt x="335" y="90"/>
                      <a:pt x="354" y="91"/>
                    </a:cubicBezTo>
                    <a:cubicBezTo>
                      <a:pt x="355" y="90"/>
                      <a:pt x="355" y="90"/>
                      <a:pt x="355" y="90"/>
                    </a:cubicBezTo>
                    <a:cubicBezTo>
                      <a:pt x="351" y="89"/>
                      <a:pt x="343" y="91"/>
                      <a:pt x="339" y="88"/>
                    </a:cubicBezTo>
                    <a:cubicBezTo>
                      <a:pt x="339" y="87"/>
                      <a:pt x="339" y="87"/>
                      <a:pt x="339" y="87"/>
                    </a:cubicBezTo>
                    <a:cubicBezTo>
                      <a:pt x="354" y="87"/>
                      <a:pt x="354" y="87"/>
                      <a:pt x="354" y="87"/>
                    </a:cubicBezTo>
                    <a:cubicBezTo>
                      <a:pt x="353" y="86"/>
                      <a:pt x="353" y="86"/>
                      <a:pt x="353" y="86"/>
                    </a:cubicBezTo>
                    <a:cubicBezTo>
                      <a:pt x="335" y="84"/>
                      <a:pt x="318" y="83"/>
                      <a:pt x="300" y="81"/>
                    </a:cubicBezTo>
                    <a:cubicBezTo>
                      <a:pt x="320" y="81"/>
                      <a:pt x="340" y="83"/>
                      <a:pt x="358" y="85"/>
                    </a:cubicBezTo>
                    <a:cubicBezTo>
                      <a:pt x="371" y="84"/>
                      <a:pt x="384" y="87"/>
                      <a:pt x="396" y="86"/>
                    </a:cubicBezTo>
                    <a:cubicBezTo>
                      <a:pt x="373" y="85"/>
                      <a:pt x="351" y="81"/>
                      <a:pt x="327" y="80"/>
                    </a:cubicBezTo>
                    <a:cubicBezTo>
                      <a:pt x="327" y="80"/>
                      <a:pt x="326" y="80"/>
                      <a:pt x="326" y="79"/>
                    </a:cubicBezTo>
                    <a:cubicBezTo>
                      <a:pt x="331" y="75"/>
                      <a:pt x="338" y="78"/>
                      <a:pt x="344" y="78"/>
                    </a:cubicBezTo>
                    <a:cubicBezTo>
                      <a:pt x="364" y="81"/>
                      <a:pt x="383" y="81"/>
                      <a:pt x="404" y="84"/>
                    </a:cubicBezTo>
                    <a:cubicBezTo>
                      <a:pt x="404" y="83"/>
                      <a:pt x="404" y="83"/>
                      <a:pt x="404" y="83"/>
                    </a:cubicBezTo>
                    <a:cubicBezTo>
                      <a:pt x="389" y="79"/>
                      <a:pt x="389" y="79"/>
                      <a:pt x="389" y="79"/>
                    </a:cubicBezTo>
                    <a:cubicBezTo>
                      <a:pt x="396" y="79"/>
                      <a:pt x="396" y="79"/>
                      <a:pt x="396" y="79"/>
                    </a:cubicBezTo>
                    <a:cubicBezTo>
                      <a:pt x="395" y="79"/>
                      <a:pt x="395" y="78"/>
                      <a:pt x="394" y="78"/>
                    </a:cubicBezTo>
                    <a:cubicBezTo>
                      <a:pt x="396" y="77"/>
                      <a:pt x="396" y="77"/>
                      <a:pt x="396" y="77"/>
                    </a:cubicBezTo>
                    <a:cubicBezTo>
                      <a:pt x="377" y="74"/>
                      <a:pt x="358" y="74"/>
                      <a:pt x="340" y="72"/>
                    </a:cubicBezTo>
                    <a:cubicBezTo>
                      <a:pt x="348" y="71"/>
                      <a:pt x="357" y="73"/>
                      <a:pt x="365" y="72"/>
                    </a:cubicBezTo>
                    <a:cubicBezTo>
                      <a:pt x="364" y="72"/>
                      <a:pt x="364" y="72"/>
                      <a:pt x="364" y="72"/>
                    </a:cubicBezTo>
                    <a:cubicBezTo>
                      <a:pt x="364" y="70"/>
                      <a:pt x="364" y="70"/>
                      <a:pt x="364" y="70"/>
                    </a:cubicBezTo>
                    <a:cubicBezTo>
                      <a:pt x="346" y="67"/>
                      <a:pt x="328" y="68"/>
                      <a:pt x="310" y="64"/>
                    </a:cubicBezTo>
                    <a:cubicBezTo>
                      <a:pt x="310" y="64"/>
                      <a:pt x="310" y="64"/>
                      <a:pt x="310" y="64"/>
                    </a:cubicBezTo>
                    <a:cubicBezTo>
                      <a:pt x="327" y="63"/>
                      <a:pt x="346" y="63"/>
                      <a:pt x="362" y="65"/>
                    </a:cubicBezTo>
                    <a:cubicBezTo>
                      <a:pt x="362" y="65"/>
                      <a:pt x="362" y="63"/>
                      <a:pt x="363" y="62"/>
                    </a:cubicBezTo>
                    <a:cubicBezTo>
                      <a:pt x="364" y="63"/>
                      <a:pt x="365" y="63"/>
                      <a:pt x="366" y="63"/>
                    </a:cubicBezTo>
                    <a:cubicBezTo>
                      <a:pt x="366" y="61"/>
                      <a:pt x="364" y="62"/>
                      <a:pt x="363" y="61"/>
                    </a:cubicBezTo>
                    <a:cubicBezTo>
                      <a:pt x="362" y="63"/>
                      <a:pt x="362" y="63"/>
                      <a:pt x="362" y="63"/>
                    </a:cubicBezTo>
                    <a:cubicBezTo>
                      <a:pt x="347" y="60"/>
                      <a:pt x="331" y="61"/>
                      <a:pt x="316" y="58"/>
                    </a:cubicBezTo>
                    <a:cubicBezTo>
                      <a:pt x="315" y="58"/>
                      <a:pt x="314" y="57"/>
                      <a:pt x="314" y="56"/>
                    </a:cubicBezTo>
                    <a:cubicBezTo>
                      <a:pt x="316" y="55"/>
                      <a:pt x="316" y="55"/>
                      <a:pt x="316" y="55"/>
                    </a:cubicBezTo>
                    <a:cubicBezTo>
                      <a:pt x="336" y="55"/>
                      <a:pt x="357" y="58"/>
                      <a:pt x="377" y="58"/>
                    </a:cubicBezTo>
                    <a:cubicBezTo>
                      <a:pt x="376" y="56"/>
                      <a:pt x="372" y="59"/>
                      <a:pt x="372" y="55"/>
                    </a:cubicBezTo>
                    <a:cubicBezTo>
                      <a:pt x="374" y="54"/>
                      <a:pt x="377" y="55"/>
                      <a:pt x="379" y="54"/>
                    </a:cubicBezTo>
                    <a:cubicBezTo>
                      <a:pt x="369" y="52"/>
                      <a:pt x="357" y="52"/>
                      <a:pt x="347" y="50"/>
                    </a:cubicBezTo>
                    <a:cubicBezTo>
                      <a:pt x="346" y="49"/>
                      <a:pt x="346" y="49"/>
                      <a:pt x="346" y="49"/>
                    </a:cubicBezTo>
                    <a:cubicBezTo>
                      <a:pt x="347" y="48"/>
                      <a:pt x="347" y="48"/>
                      <a:pt x="347" y="47"/>
                    </a:cubicBezTo>
                    <a:cubicBezTo>
                      <a:pt x="347" y="47"/>
                      <a:pt x="347" y="47"/>
                      <a:pt x="347" y="47"/>
                    </a:cubicBezTo>
                    <a:cubicBezTo>
                      <a:pt x="347" y="48"/>
                      <a:pt x="347" y="48"/>
                      <a:pt x="347" y="48"/>
                    </a:cubicBezTo>
                    <a:cubicBezTo>
                      <a:pt x="342" y="50"/>
                      <a:pt x="339" y="45"/>
                      <a:pt x="334" y="44"/>
                    </a:cubicBezTo>
                    <a:cubicBezTo>
                      <a:pt x="325" y="45"/>
                      <a:pt x="317" y="41"/>
                      <a:pt x="307" y="41"/>
                    </a:cubicBezTo>
                    <a:cubicBezTo>
                      <a:pt x="306" y="40"/>
                      <a:pt x="307" y="39"/>
                      <a:pt x="307" y="38"/>
                    </a:cubicBezTo>
                    <a:cubicBezTo>
                      <a:pt x="308" y="36"/>
                      <a:pt x="310" y="36"/>
                      <a:pt x="311" y="36"/>
                    </a:cubicBezTo>
                    <a:cubicBezTo>
                      <a:pt x="307" y="35"/>
                      <a:pt x="303" y="36"/>
                      <a:pt x="300" y="33"/>
                    </a:cubicBezTo>
                    <a:cubicBezTo>
                      <a:pt x="316" y="33"/>
                      <a:pt x="316" y="33"/>
                      <a:pt x="316" y="33"/>
                    </a:cubicBezTo>
                    <a:cubicBezTo>
                      <a:pt x="380" y="39"/>
                      <a:pt x="380" y="39"/>
                      <a:pt x="380" y="39"/>
                    </a:cubicBezTo>
                    <a:cubicBezTo>
                      <a:pt x="392" y="42"/>
                      <a:pt x="405" y="43"/>
                      <a:pt x="417" y="46"/>
                    </a:cubicBezTo>
                    <a:cubicBezTo>
                      <a:pt x="419" y="46"/>
                      <a:pt x="421" y="45"/>
                      <a:pt x="423" y="45"/>
                    </a:cubicBezTo>
                    <a:cubicBezTo>
                      <a:pt x="419" y="41"/>
                      <a:pt x="414" y="40"/>
                      <a:pt x="410" y="38"/>
                    </a:cubicBezTo>
                    <a:cubicBezTo>
                      <a:pt x="410" y="36"/>
                      <a:pt x="412" y="39"/>
                      <a:pt x="413" y="38"/>
                    </a:cubicBezTo>
                    <a:cubicBezTo>
                      <a:pt x="406" y="34"/>
                      <a:pt x="396" y="35"/>
                      <a:pt x="388" y="33"/>
                    </a:cubicBezTo>
                    <a:cubicBezTo>
                      <a:pt x="388" y="32"/>
                      <a:pt x="388" y="32"/>
                      <a:pt x="388" y="32"/>
                    </a:cubicBezTo>
                    <a:cubicBezTo>
                      <a:pt x="383" y="32"/>
                      <a:pt x="383" y="32"/>
                      <a:pt x="383" y="32"/>
                    </a:cubicBezTo>
                    <a:cubicBezTo>
                      <a:pt x="384" y="33"/>
                      <a:pt x="384" y="33"/>
                      <a:pt x="384" y="34"/>
                    </a:cubicBezTo>
                    <a:cubicBezTo>
                      <a:pt x="385" y="33"/>
                      <a:pt x="385" y="33"/>
                      <a:pt x="385" y="33"/>
                    </a:cubicBezTo>
                    <a:cubicBezTo>
                      <a:pt x="388" y="36"/>
                      <a:pt x="394" y="36"/>
                      <a:pt x="398" y="36"/>
                    </a:cubicBezTo>
                    <a:cubicBezTo>
                      <a:pt x="398" y="37"/>
                      <a:pt x="399" y="38"/>
                      <a:pt x="400" y="38"/>
                    </a:cubicBezTo>
                    <a:cubicBezTo>
                      <a:pt x="400" y="38"/>
                      <a:pt x="400" y="39"/>
                      <a:pt x="401" y="39"/>
                    </a:cubicBezTo>
                    <a:cubicBezTo>
                      <a:pt x="392" y="38"/>
                      <a:pt x="382" y="37"/>
                      <a:pt x="372" y="36"/>
                    </a:cubicBezTo>
                    <a:cubicBezTo>
                      <a:pt x="338" y="32"/>
                      <a:pt x="307" y="30"/>
                      <a:pt x="272" y="28"/>
                    </a:cubicBezTo>
                    <a:cubicBezTo>
                      <a:pt x="270" y="27"/>
                      <a:pt x="267" y="28"/>
                      <a:pt x="265" y="26"/>
                    </a:cubicBezTo>
                    <a:cubicBezTo>
                      <a:pt x="269" y="24"/>
                      <a:pt x="273" y="26"/>
                      <a:pt x="277" y="26"/>
                    </a:cubicBezTo>
                    <a:cubicBezTo>
                      <a:pt x="309" y="29"/>
                      <a:pt x="341" y="29"/>
                      <a:pt x="373" y="31"/>
                    </a:cubicBezTo>
                    <a:cubicBezTo>
                      <a:pt x="368" y="30"/>
                      <a:pt x="362" y="31"/>
                      <a:pt x="357" y="29"/>
                    </a:cubicBezTo>
                    <a:cubicBezTo>
                      <a:pt x="336" y="25"/>
                      <a:pt x="314" y="24"/>
                      <a:pt x="293" y="22"/>
                    </a:cubicBezTo>
                    <a:cubicBezTo>
                      <a:pt x="277" y="22"/>
                      <a:pt x="262" y="19"/>
                      <a:pt x="247" y="20"/>
                    </a:cubicBezTo>
                    <a:cubicBezTo>
                      <a:pt x="244" y="20"/>
                      <a:pt x="241" y="19"/>
                      <a:pt x="239" y="17"/>
                    </a:cubicBezTo>
                    <a:cubicBezTo>
                      <a:pt x="251" y="16"/>
                      <a:pt x="262" y="18"/>
                      <a:pt x="273" y="17"/>
                    </a:cubicBezTo>
                    <a:cubicBezTo>
                      <a:pt x="269" y="17"/>
                      <a:pt x="263" y="17"/>
                      <a:pt x="259" y="15"/>
                    </a:cubicBezTo>
                    <a:cubicBezTo>
                      <a:pt x="260" y="14"/>
                      <a:pt x="262" y="15"/>
                      <a:pt x="264" y="15"/>
                    </a:cubicBezTo>
                    <a:cubicBezTo>
                      <a:pt x="263" y="13"/>
                      <a:pt x="264" y="13"/>
                      <a:pt x="263" y="12"/>
                    </a:cubicBezTo>
                    <a:cubicBezTo>
                      <a:pt x="261" y="12"/>
                      <a:pt x="259" y="11"/>
                      <a:pt x="258" y="11"/>
                    </a:cubicBezTo>
                    <a:cubicBezTo>
                      <a:pt x="259" y="9"/>
                      <a:pt x="259" y="9"/>
                      <a:pt x="259" y="9"/>
                    </a:cubicBezTo>
                    <a:cubicBezTo>
                      <a:pt x="267" y="9"/>
                      <a:pt x="277" y="11"/>
                      <a:pt x="284" y="9"/>
                    </a:cubicBezTo>
                    <a:cubicBezTo>
                      <a:pt x="287" y="12"/>
                      <a:pt x="290" y="9"/>
                      <a:pt x="293" y="10"/>
                    </a:cubicBezTo>
                    <a:cubicBezTo>
                      <a:pt x="289" y="9"/>
                      <a:pt x="282" y="8"/>
                      <a:pt x="279" y="7"/>
                    </a:cubicBezTo>
                    <a:cubicBezTo>
                      <a:pt x="281" y="9"/>
                      <a:pt x="281" y="9"/>
                      <a:pt x="281" y="9"/>
                    </a:cubicBezTo>
                    <a:cubicBezTo>
                      <a:pt x="275" y="9"/>
                      <a:pt x="269" y="6"/>
                      <a:pt x="263" y="7"/>
                    </a:cubicBezTo>
                    <a:cubicBezTo>
                      <a:pt x="256" y="6"/>
                      <a:pt x="249" y="6"/>
                      <a:pt x="242" y="6"/>
                    </a:cubicBezTo>
                    <a:cubicBezTo>
                      <a:pt x="244" y="5"/>
                      <a:pt x="244" y="5"/>
                      <a:pt x="244" y="5"/>
                    </a:cubicBezTo>
                    <a:cubicBezTo>
                      <a:pt x="231" y="2"/>
                      <a:pt x="214" y="3"/>
                      <a:pt x="202" y="4"/>
                    </a:cubicBezTo>
                    <a:cubicBezTo>
                      <a:pt x="210" y="4"/>
                      <a:pt x="219" y="3"/>
                      <a:pt x="228" y="5"/>
                    </a:cubicBezTo>
                    <a:cubicBezTo>
                      <a:pt x="197" y="5"/>
                      <a:pt x="197" y="5"/>
                      <a:pt x="197" y="5"/>
                    </a:cubicBezTo>
                    <a:cubicBezTo>
                      <a:pt x="197" y="4"/>
                      <a:pt x="197" y="4"/>
                      <a:pt x="197" y="4"/>
                    </a:cubicBezTo>
                    <a:cubicBezTo>
                      <a:pt x="146" y="4"/>
                      <a:pt x="146" y="4"/>
                      <a:pt x="146" y="4"/>
                    </a:cubicBezTo>
                    <a:cubicBezTo>
                      <a:pt x="140" y="0"/>
                      <a:pt x="135" y="4"/>
                      <a:pt x="129" y="3"/>
                    </a:cubicBezTo>
                    <a:cubicBezTo>
                      <a:pt x="128" y="4"/>
                      <a:pt x="128" y="4"/>
                      <a:pt x="128" y="4"/>
                    </a:cubicBezTo>
                    <a:cubicBezTo>
                      <a:pt x="114" y="2"/>
                      <a:pt x="99" y="5"/>
                      <a:pt x="85" y="6"/>
                    </a:cubicBezTo>
                    <a:cubicBezTo>
                      <a:pt x="76" y="10"/>
                      <a:pt x="67" y="2"/>
                      <a:pt x="59" y="9"/>
                    </a:cubicBezTo>
                    <a:cubicBezTo>
                      <a:pt x="51" y="11"/>
                      <a:pt x="43" y="15"/>
                      <a:pt x="35" y="18"/>
                    </a:cubicBezTo>
                    <a:cubicBezTo>
                      <a:pt x="32" y="20"/>
                      <a:pt x="31" y="24"/>
                      <a:pt x="28" y="24"/>
                    </a:cubicBezTo>
                    <a:cubicBezTo>
                      <a:pt x="24" y="20"/>
                      <a:pt x="19" y="26"/>
                      <a:pt x="15" y="29"/>
                    </a:cubicBezTo>
                    <a:cubicBezTo>
                      <a:pt x="18" y="31"/>
                      <a:pt x="21" y="25"/>
                      <a:pt x="24" y="26"/>
                    </a:cubicBezTo>
                    <a:cubicBezTo>
                      <a:pt x="21" y="27"/>
                      <a:pt x="25" y="29"/>
                      <a:pt x="22" y="30"/>
                    </a:cubicBezTo>
                    <a:cubicBezTo>
                      <a:pt x="14" y="29"/>
                      <a:pt x="6" y="31"/>
                      <a:pt x="0" y="37"/>
                    </a:cubicBezTo>
                    <a:cubicBezTo>
                      <a:pt x="1" y="38"/>
                      <a:pt x="1" y="42"/>
                      <a:pt x="3" y="40"/>
                    </a:cubicBezTo>
                    <a:cubicBezTo>
                      <a:pt x="4" y="40"/>
                      <a:pt x="4" y="37"/>
                      <a:pt x="6" y="39"/>
                    </a:cubicBezTo>
                    <a:cubicBezTo>
                      <a:pt x="6" y="40"/>
                      <a:pt x="9" y="40"/>
                      <a:pt x="8" y="42"/>
                    </a:cubicBezTo>
                    <a:cubicBezTo>
                      <a:pt x="6" y="45"/>
                      <a:pt x="4" y="43"/>
                      <a:pt x="3" y="46"/>
                    </a:cubicBezTo>
                    <a:cubicBezTo>
                      <a:pt x="5" y="50"/>
                      <a:pt x="8" y="42"/>
                      <a:pt x="12" y="46"/>
                    </a:cubicBezTo>
                    <a:cubicBezTo>
                      <a:pt x="9" y="48"/>
                      <a:pt x="9" y="48"/>
                      <a:pt x="9" y="48"/>
                    </a:cubicBezTo>
                    <a:cubicBezTo>
                      <a:pt x="8" y="50"/>
                      <a:pt x="10" y="50"/>
                      <a:pt x="10" y="51"/>
                    </a:cubicBezTo>
                    <a:cubicBezTo>
                      <a:pt x="9" y="52"/>
                      <a:pt x="9" y="52"/>
                      <a:pt x="9" y="53"/>
                    </a:cubicBezTo>
                    <a:cubicBezTo>
                      <a:pt x="10" y="54"/>
                      <a:pt x="8" y="56"/>
                      <a:pt x="10" y="58"/>
                    </a:cubicBezTo>
                    <a:cubicBezTo>
                      <a:pt x="10" y="59"/>
                      <a:pt x="10" y="61"/>
                      <a:pt x="9" y="61"/>
                    </a:cubicBezTo>
                    <a:lnTo>
                      <a:pt x="8" y="60"/>
                    </a:lnTo>
                    <a:close/>
                    <a:moveTo>
                      <a:pt x="401" y="39"/>
                    </a:moveTo>
                    <a:cubicBezTo>
                      <a:pt x="402" y="38"/>
                      <a:pt x="402" y="38"/>
                      <a:pt x="402" y="38"/>
                    </a:cubicBezTo>
                    <a:cubicBezTo>
                      <a:pt x="404" y="40"/>
                      <a:pt x="404" y="40"/>
                      <a:pt x="404" y="40"/>
                    </a:cubicBezTo>
                    <a:lnTo>
                      <a:pt x="401" y="39"/>
                    </a:lnTo>
                    <a:close/>
                    <a:moveTo>
                      <a:pt x="362" y="77"/>
                    </a:moveTo>
                    <a:cubicBezTo>
                      <a:pt x="364" y="77"/>
                      <a:pt x="367" y="77"/>
                      <a:pt x="368" y="77"/>
                    </a:cubicBezTo>
                    <a:cubicBezTo>
                      <a:pt x="366" y="77"/>
                      <a:pt x="364" y="78"/>
                      <a:pt x="362" y="77"/>
                    </a:cubicBezTo>
                    <a:close/>
                    <a:moveTo>
                      <a:pt x="306" y="63"/>
                    </a:moveTo>
                    <a:cubicBezTo>
                      <a:pt x="306" y="63"/>
                      <a:pt x="307" y="63"/>
                      <a:pt x="308" y="64"/>
                    </a:cubicBezTo>
                    <a:cubicBezTo>
                      <a:pt x="307" y="64"/>
                      <a:pt x="306" y="64"/>
                      <a:pt x="306" y="63"/>
                    </a:cubicBezTo>
                    <a:close/>
                    <a:moveTo>
                      <a:pt x="283" y="61"/>
                    </a:moveTo>
                    <a:cubicBezTo>
                      <a:pt x="291" y="61"/>
                      <a:pt x="298" y="62"/>
                      <a:pt x="304" y="64"/>
                    </a:cubicBezTo>
                    <a:cubicBezTo>
                      <a:pt x="298" y="62"/>
                      <a:pt x="290" y="63"/>
                      <a:pt x="283" y="61"/>
                    </a:cubicBezTo>
                    <a:close/>
                    <a:moveTo>
                      <a:pt x="229" y="5"/>
                    </a:moveTo>
                    <a:cubicBezTo>
                      <a:pt x="237" y="5"/>
                      <a:pt x="237" y="5"/>
                      <a:pt x="237" y="5"/>
                    </a:cubicBezTo>
                    <a:cubicBezTo>
                      <a:pt x="238" y="6"/>
                      <a:pt x="238" y="6"/>
                      <a:pt x="238" y="6"/>
                    </a:cubicBezTo>
                    <a:lnTo>
                      <a:pt x="229" y="5"/>
                    </a:lnTo>
                    <a:close/>
                    <a:moveTo>
                      <a:pt x="10" y="72"/>
                    </a:moveTo>
                    <a:cubicBezTo>
                      <a:pt x="9" y="72"/>
                      <a:pt x="8" y="72"/>
                      <a:pt x="7" y="72"/>
                    </a:cubicBezTo>
                    <a:cubicBezTo>
                      <a:pt x="9" y="70"/>
                      <a:pt x="9" y="70"/>
                      <a:pt x="9" y="70"/>
                    </a:cubicBezTo>
                    <a:lnTo>
                      <a:pt x="10" y="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609">
                <a:extLst>
                  <a:ext uri="{FF2B5EF4-FFF2-40B4-BE49-F238E27FC236}">
                    <a16:creationId xmlns="" xmlns:a16="http://schemas.microsoft.com/office/drawing/2014/main" id="{3AF8E7AC-42D7-4E33-9497-6E00F99BC83A}"/>
                  </a:ext>
                </a:extLst>
              </p:cNvPr>
              <p:cNvSpPr>
                <a:spLocks/>
              </p:cNvSpPr>
              <p:nvPr/>
            </p:nvSpPr>
            <p:spPr bwMode="auto">
              <a:xfrm>
                <a:off x="3481388" y="7948613"/>
                <a:ext cx="635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610">
                <a:extLst>
                  <a:ext uri="{FF2B5EF4-FFF2-40B4-BE49-F238E27FC236}">
                    <a16:creationId xmlns="" xmlns:a16="http://schemas.microsoft.com/office/drawing/2014/main" id="{3A7C7384-F2AD-4876-8194-8EE83431797F}"/>
                  </a:ext>
                </a:extLst>
              </p:cNvPr>
              <p:cNvSpPr>
                <a:spLocks/>
              </p:cNvSpPr>
              <p:nvPr/>
            </p:nvSpPr>
            <p:spPr bwMode="auto">
              <a:xfrm>
                <a:off x="3421063" y="80994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611">
                <a:extLst>
                  <a:ext uri="{FF2B5EF4-FFF2-40B4-BE49-F238E27FC236}">
                    <a16:creationId xmlns="" xmlns:a16="http://schemas.microsoft.com/office/drawing/2014/main" id="{2781979F-477C-44D2-8376-610C1BBCE011}"/>
                  </a:ext>
                </a:extLst>
              </p:cNvPr>
              <p:cNvSpPr>
                <a:spLocks/>
              </p:cNvSpPr>
              <p:nvPr/>
            </p:nvSpPr>
            <p:spPr bwMode="auto">
              <a:xfrm>
                <a:off x="3267075" y="7870825"/>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0"/>
                      <a:pt x="3" y="1"/>
                    </a:cubicBezTo>
                    <a:cubicBezTo>
                      <a:pt x="2" y="1"/>
                      <a:pt x="1" y="1"/>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612">
                <a:extLst>
                  <a:ext uri="{FF2B5EF4-FFF2-40B4-BE49-F238E27FC236}">
                    <a16:creationId xmlns="" xmlns:a16="http://schemas.microsoft.com/office/drawing/2014/main" id="{0F748EA8-2E4A-4655-83B9-665E58DBB51B}"/>
                  </a:ext>
                </a:extLst>
              </p:cNvPr>
              <p:cNvSpPr>
                <a:spLocks/>
              </p:cNvSpPr>
              <p:nvPr/>
            </p:nvSpPr>
            <p:spPr bwMode="auto">
              <a:xfrm>
                <a:off x="3162300" y="7878763"/>
                <a:ext cx="58738" cy="6350"/>
              </a:xfrm>
              <a:custGeom>
                <a:avLst/>
                <a:gdLst>
                  <a:gd name="T0" fmla="*/ 0 w 16"/>
                  <a:gd name="T1" fmla="*/ 0 h 2"/>
                  <a:gd name="T2" fmla="*/ 13 w 16"/>
                  <a:gd name="T3" fmla="*/ 0 h 2"/>
                  <a:gd name="T4" fmla="*/ 16 w 16"/>
                  <a:gd name="T5" fmla="*/ 1 h 2"/>
                  <a:gd name="T6" fmla="*/ 0 w 16"/>
                  <a:gd name="T7" fmla="*/ 0 h 2"/>
                </a:gdLst>
                <a:ahLst/>
                <a:cxnLst>
                  <a:cxn ang="0">
                    <a:pos x="T0" y="T1"/>
                  </a:cxn>
                  <a:cxn ang="0">
                    <a:pos x="T2" y="T3"/>
                  </a:cxn>
                  <a:cxn ang="0">
                    <a:pos x="T4" y="T5"/>
                  </a:cxn>
                  <a:cxn ang="0">
                    <a:pos x="T6" y="T7"/>
                  </a:cxn>
                </a:cxnLst>
                <a:rect l="0" t="0" r="r" b="b"/>
                <a:pathLst>
                  <a:path w="16" h="2">
                    <a:moveTo>
                      <a:pt x="0" y="0"/>
                    </a:moveTo>
                    <a:cubicBezTo>
                      <a:pt x="4" y="0"/>
                      <a:pt x="9" y="0"/>
                      <a:pt x="13" y="0"/>
                    </a:cubicBezTo>
                    <a:cubicBezTo>
                      <a:pt x="16" y="1"/>
                      <a:pt x="16" y="1"/>
                      <a:pt x="16" y="1"/>
                    </a:cubicBezTo>
                    <a:cubicBezTo>
                      <a:pt x="10" y="1"/>
                      <a:pt x="4" y="2"/>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613">
                <a:extLst>
                  <a:ext uri="{FF2B5EF4-FFF2-40B4-BE49-F238E27FC236}">
                    <a16:creationId xmlns="" xmlns:a16="http://schemas.microsoft.com/office/drawing/2014/main" id="{25437F98-6413-43F3-ABC0-A33E8D2776FA}"/>
                  </a:ext>
                </a:extLst>
              </p:cNvPr>
              <p:cNvSpPr>
                <a:spLocks/>
              </p:cNvSpPr>
              <p:nvPr/>
            </p:nvSpPr>
            <p:spPr bwMode="auto">
              <a:xfrm>
                <a:off x="3052763" y="7878763"/>
                <a:ext cx="7938" cy="3175"/>
              </a:xfrm>
              <a:custGeom>
                <a:avLst/>
                <a:gdLst>
                  <a:gd name="T0" fmla="*/ 0 w 2"/>
                  <a:gd name="T1" fmla="*/ 0 h 1"/>
                  <a:gd name="T2" fmla="*/ 2 w 2"/>
                  <a:gd name="T3" fmla="*/ 1 h 1"/>
                  <a:gd name="T4" fmla="*/ 1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0"/>
                      <a:pt x="1" y="0"/>
                      <a:pt x="2" y="1"/>
                    </a:cubicBezTo>
                    <a:cubicBezTo>
                      <a:pt x="1" y="1"/>
                      <a:pt x="1" y="1"/>
                      <a:pt x="1" y="1"/>
                    </a:cubicBezTo>
                    <a:cubicBezTo>
                      <a:pt x="0" y="1"/>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614">
                <a:extLst>
                  <a:ext uri="{FF2B5EF4-FFF2-40B4-BE49-F238E27FC236}">
                    <a16:creationId xmlns="" xmlns:a16="http://schemas.microsoft.com/office/drawing/2014/main" id="{02A44821-F69F-4DA6-937D-652537FFC56D}"/>
                  </a:ext>
                </a:extLst>
              </p:cNvPr>
              <p:cNvSpPr>
                <a:spLocks/>
              </p:cNvSpPr>
              <p:nvPr/>
            </p:nvSpPr>
            <p:spPr bwMode="auto">
              <a:xfrm>
                <a:off x="3044825" y="7881938"/>
                <a:ext cx="30163" cy="7938"/>
              </a:xfrm>
              <a:custGeom>
                <a:avLst/>
                <a:gdLst>
                  <a:gd name="T0" fmla="*/ 8 w 8"/>
                  <a:gd name="T1" fmla="*/ 1 h 2"/>
                  <a:gd name="T2" fmla="*/ 0 w 8"/>
                  <a:gd name="T3" fmla="*/ 1 h 2"/>
                  <a:gd name="T4" fmla="*/ 8 w 8"/>
                  <a:gd name="T5" fmla="*/ 1 h 2"/>
                </a:gdLst>
                <a:ahLst/>
                <a:cxnLst>
                  <a:cxn ang="0">
                    <a:pos x="T0" y="T1"/>
                  </a:cxn>
                  <a:cxn ang="0">
                    <a:pos x="T2" y="T3"/>
                  </a:cxn>
                  <a:cxn ang="0">
                    <a:pos x="T4" y="T5"/>
                  </a:cxn>
                </a:cxnLst>
                <a:rect l="0" t="0" r="r" b="b"/>
                <a:pathLst>
                  <a:path w="8" h="2">
                    <a:moveTo>
                      <a:pt x="8" y="1"/>
                    </a:moveTo>
                    <a:cubicBezTo>
                      <a:pt x="5" y="1"/>
                      <a:pt x="2" y="2"/>
                      <a:pt x="0" y="1"/>
                    </a:cubicBezTo>
                    <a:cubicBezTo>
                      <a:pt x="2" y="1"/>
                      <a:pt x="6" y="0"/>
                      <a:pt x="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615">
                <a:extLst>
                  <a:ext uri="{FF2B5EF4-FFF2-40B4-BE49-F238E27FC236}">
                    <a16:creationId xmlns="" xmlns:a16="http://schemas.microsoft.com/office/drawing/2014/main" id="{DE9B4067-278A-4FE6-9F5A-DAB851950755}"/>
                  </a:ext>
                </a:extLst>
              </p:cNvPr>
              <p:cNvSpPr>
                <a:spLocks/>
              </p:cNvSpPr>
              <p:nvPr/>
            </p:nvSpPr>
            <p:spPr bwMode="auto">
              <a:xfrm>
                <a:off x="3484563" y="7942263"/>
                <a:ext cx="11113" cy="3175"/>
              </a:xfrm>
              <a:custGeom>
                <a:avLst/>
                <a:gdLst>
                  <a:gd name="T0" fmla="*/ 0 w 3"/>
                  <a:gd name="T1" fmla="*/ 0 h 1"/>
                  <a:gd name="T2" fmla="*/ 3 w 3"/>
                  <a:gd name="T3" fmla="*/ 0 h 1"/>
                  <a:gd name="T4" fmla="*/ 3 w 3"/>
                  <a:gd name="T5" fmla="*/ 1 h 1"/>
                  <a:gd name="T6" fmla="*/ 0 w 3"/>
                  <a:gd name="T7" fmla="*/ 0 h 1"/>
                </a:gdLst>
                <a:ahLst/>
                <a:cxnLst>
                  <a:cxn ang="0">
                    <a:pos x="T0" y="T1"/>
                  </a:cxn>
                  <a:cxn ang="0">
                    <a:pos x="T2" y="T3"/>
                  </a:cxn>
                  <a:cxn ang="0">
                    <a:pos x="T4" y="T5"/>
                  </a:cxn>
                  <a:cxn ang="0">
                    <a:pos x="T6" y="T7"/>
                  </a:cxn>
                </a:cxnLst>
                <a:rect l="0" t="0" r="r" b="b"/>
                <a:pathLst>
                  <a:path w="3" h="1">
                    <a:moveTo>
                      <a:pt x="0" y="0"/>
                    </a:moveTo>
                    <a:cubicBezTo>
                      <a:pt x="3" y="0"/>
                      <a:pt x="3" y="0"/>
                      <a:pt x="3" y="0"/>
                    </a:cubicBezTo>
                    <a:cubicBezTo>
                      <a:pt x="3" y="1"/>
                      <a:pt x="3" y="1"/>
                      <a:pt x="3" y="1"/>
                    </a:cubicBezTo>
                    <a:cubicBezTo>
                      <a:pt x="2" y="1"/>
                      <a:pt x="0" y="1"/>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616">
                <a:extLst>
                  <a:ext uri="{FF2B5EF4-FFF2-40B4-BE49-F238E27FC236}">
                    <a16:creationId xmlns="" xmlns:a16="http://schemas.microsoft.com/office/drawing/2014/main" id="{2A909A23-B84B-4795-831A-E4F503F1BEFC}"/>
                  </a:ext>
                </a:extLst>
              </p:cNvPr>
              <p:cNvSpPr>
                <a:spLocks/>
              </p:cNvSpPr>
              <p:nvPr/>
            </p:nvSpPr>
            <p:spPr bwMode="auto">
              <a:xfrm>
                <a:off x="2049463" y="7983538"/>
                <a:ext cx="19050" cy="14288"/>
              </a:xfrm>
              <a:custGeom>
                <a:avLst/>
                <a:gdLst>
                  <a:gd name="T0" fmla="*/ 5 w 5"/>
                  <a:gd name="T1" fmla="*/ 0 h 4"/>
                  <a:gd name="T2" fmla="*/ 0 w 5"/>
                  <a:gd name="T3" fmla="*/ 4 h 4"/>
                  <a:gd name="T4" fmla="*/ 5 w 5"/>
                  <a:gd name="T5" fmla="*/ 0 h 4"/>
                </a:gdLst>
                <a:ahLst/>
                <a:cxnLst>
                  <a:cxn ang="0">
                    <a:pos x="T0" y="T1"/>
                  </a:cxn>
                  <a:cxn ang="0">
                    <a:pos x="T2" y="T3"/>
                  </a:cxn>
                  <a:cxn ang="0">
                    <a:pos x="T4" y="T5"/>
                  </a:cxn>
                </a:cxnLst>
                <a:rect l="0" t="0" r="r" b="b"/>
                <a:pathLst>
                  <a:path w="5" h="4">
                    <a:moveTo>
                      <a:pt x="5" y="0"/>
                    </a:moveTo>
                    <a:cubicBezTo>
                      <a:pt x="3" y="0"/>
                      <a:pt x="2" y="4"/>
                      <a:pt x="0" y="4"/>
                    </a:cubicBezTo>
                    <a:cubicBezTo>
                      <a:pt x="1" y="2"/>
                      <a:pt x="3" y="0"/>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617">
                <a:extLst>
                  <a:ext uri="{FF2B5EF4-FFF2-40B4-BE49-F238E27FC236}">
                    <a16:creationId xmlns="" xmlns:a16="http://schemas.microsoft.com/office/drawing/2014/main" id="{1A10F0C3-05CF-4091-B613-65EFCDFBBAA2}"/>
                  </a:ext>
                </a:extLst>
              </p:cNvPr>
              <p:cNvSpPr>
                <a:spLocks/>
              </p:cNvSpPr>
              <p:nvPr/>
            </p:nvSpPr>
            <p:spPr bwMode="auto">
              <a:xfrm>
                <a:off x="3457575" y="8002588"/>
                <a:ext cx="153988" cy="28575"/>
              </a:xfrm>
              <a:custGeom>
                <a:avLst/>
                <a:gdLst>
                  <a:gd name="T0" fmla="*/ 24 w 41"/>
                  <a:gd name="T1" fmla="*/ 6 h 8"/>
                  <a:gd name="T2" fmla="*/ 13 w 41"/>
                  <a:gd name="T3" fmla="*/ 5 h 8"/>
                  <a:gd name="T4" fmla="*/ 13 w 41"/>
                  <a:gd name="T5" fmla="*/ 5 h 8"/>
                  <a:gd name="T6" fmla="*/ 8 w 41"/>
                  <a:gd name="T7" fmla="*/ 5 h 8"/>
                  <a:gd name="T8" fmla="*/ 20 w 41"/>
                  <a:gd name="T9" fmla="*/ 4 h 8"/>
                  <a:gd name="T10" fmla="*/ 0 w 41"/>
                  <a:gd name="T11" fmla="*/ 0 h 8"/>
                  <a:gd name="T12" fmla="*/ 38 w 41"/>
                  <a:gd name="T13" fmla="*/ 5 h 8"/>
                  <a:gd name="T14" fmla="*/ 39 w 41"/>
                  <a:gd name="T15" fmla="*/ 6 h 8"/>
                  <a:gd name="T16" fmla="*/ 41 w 41"/>
                  <a:gd name="T17" fmla="*/ 7 h 8"/>
                  <a:gd name="T18" fmla="*/ 24 w 41"/>
                  <a:gd name="T1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8">
                    <a:moveTo>
                      <a:pt x="24" y="6"/>
                    </a:moveTo>
                    <a:cubicBezTo>
                      <a:pt x="20" y="7"/>
                      <a:pt x="17" y="4"/>
                      <a:pt x="13" y="5"/>
                    </a:cubicBezTo>
                    <a:cubicBezTo>
                      <a:pt x="13" y="5"/>
                      <a:pt x="13" y="5"/>
                      <a:pt x="13" y="5"/>
                    </a:cubicBezTo>
                    <a:cubicBezTo>
                      <a:pt x="11" y="5"/>
                      <a:pt x="8" y="5"/>
                      <a:pt x="8" y="5"/>
                    </a:cubicBezTo>
                    <a:cubicBezTo>
                      <a:pt x="12" y="3"/>
                      <a:pt x="16" y="4"/>
                      <a:pt x="20" y="4"/>
                    </a:cubicBezTo>
                    <a:cubicBezTo>
                      <a:pt x="14" y="1"/>
                      <a:pt x="6" y="2"/>
                      <a:pt x="0" y="0"/>
                    </a:cubicBezTo>
                    <a:cubicBezTo>
                      <a:pt x="13" y="0"/>
                      <a:pt x="26" y="2"/>
                      <a:pt x="38" y="5"/>
                    </a:cubicBezTo>
                    <a:cubicBezTo>
                      <a:pt x="39" y="6"/>
                      <a:pt x="39" y="6"/>
                      <a:pt x="39" y="6"/>
                    </a:cubicBezTo>
                    <a:cubicBezTo>
                      <a:pt x="40" y="6"/>
                      <a:pt x="40" y="7"/>
                      <a:pt x="41" y="7"/>
                    </a:cubicBezTo>
                    <a:cubicBezTo>
                      <a:pt x="35" y="8"/>
                      <a:pt x="29" y="5"/>
                      <a:pt x="24"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618">
                <a:extLst>
                  <a:ext uri="{FF2B5EF4-FFF2-40B4-BE49-F238E27FC236}">
                    <a16:creationId xmlns="" xmlns:a16="http://schemas.microsoft.com/office/drawing/2014/main" id="{2B4D8BE4-FD6A-4E7C-A271-26338F4E709B}"/>
                  </a:ext>
                </a:extLst>
              </p:cNvPr>
              <p:cNvSpPr>
                <a:spLocks/>
              </p:cNvSpPr>
              <p:nvPr/>
            </p:nvSpPr>
            <p:spPr bwMode="auto">
              <a:xfrm>
                <a:off x="3360738" y="8002588"/>
                <a:ext cx="11113" cy="6350"/>
              </a:xfrm>
              <a:custGeom>
                <a:avLst/>
                <a:gdLst>
                  <a:gd name="T0" fmla="*/ 0 w 3"/>
                  <a:gd name="T1" fmla="*/ 2 h 2"/>
                  <a:gd name="T2" fmla="*/ 0 w 3"/>
                  <a:gd name="T3" fmla="*/ 1 h 2"/>
                  <a:gd name="T4" fmla="*/ 3 w 3"/>
                  <a:gd name="T5" fmla="*/ 1 h 2"/>
                  <a:gd name="T6" fmla="*/ 0 w 3"/>
                  <a:gd name="T7" fmla="*/ 2 h 2"/>
                </a:gdLst>
                <a:ahLst/>
                <a:cxnLst>
                  <a:cxn ang="0">
                    <a:pos x="T0" y="T1"/>
                  </a:cxn>
                  <a:cxn ang="0">
                    <a:pos x="T2" y="T3"/>
                  </a:cxn>
                  <a:cxn ang="0">
                    <a:pos x="T4" y="T5"/>
                  </a:cxn>
                  <a:cxn ang="0">
                    <a:pos x="T6" y="T7"/>
                  </a:cxn>
                </a:cxnLst>
                <a:rect l="0" t="0" r="r" b="b"/>
                <a:pathLst>
                  <a:path w="3" h="2">
                    <a:moveTo>
                      <a:pt x="0" y="2"/>
                    </a:moveTo>
                    <a:cubicBezTo>
                      <a:pt x="0" y="1"/>
                      <a:pt x="0" y="1"/>
                      <a:pt x="0" y="1"/>
                    </a:cubicBezTo>
                    <a:cubicBezTo>
                      <a:pt x="1" y="0"/>
                      <a:pt x="3" y="0"/>
                      <a:pt x="3" y="1"/>
                    </a:cubicBezTo>
                    <a:cubicBezTo>
                      <a:pt x="2" y="2"/>
                      <a:pt x="1" y="0"/>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619">
                <a:extLst>
                  <a:ext uri="{FF2B5EF4-FFF2-40B4-BE49-F238E27FC236}">
                    <a16:creationId xmlns="" xmlns:a16="http://schemas.microsoft.com/office/drawing/2014/main" id="{5FA1013E-2402-466F-8891-FC4F2316724A}"/>
                  </a:ext>
                </a:extLst>
              </p:cNvPr>
              <p:cNvSpPr>
                <a:spLocks/>
              </p:cNvSpPr>
              <p:nvPr/>
            </p:nvSpPr>
            <p:spPr bwMode="auto">
              <a:xfrm>
                <a:off x="3382963" y="8002588"/>
                <a:ext cx="90488" cy="14288"/>
              </a:xfrm>
              <a:custGeom>
                <a:avLst/>
                <a:gdLst>
                  <a:gd name="T0" fmla="*/ 24 w 24"/>
                  <a:gd name="T1" fmla="*/ 4 h 4"/>
                  <a:gd name="T2" fmla="*/ 6 w 24"/>
                  <a:gd name="T3" fmla="*/ 3 h 4"/>
                  <a:gd name="T4" fmla="*/ 0 w 24"/>
                  <a:gd name="T5" fmla="*/ 1 h 4"/>
                  <a:gd name="T6" fmla="*/ 23 w 24"/>
                  <a:gd name="T7" fmla="*/ 3 h 4"/>
                  <a:gd name="T8" fmla="*/ 24 w 24"/>
                  <a:gd name="T9" fmla="*/ 4 h 4"/>
                </a:gdLst>
                <a:ahLst/>
                <a:cxnLst>
                  <a:cxn ang="0">
                    <a:pos x="T0" y="T1"/>
                  </a:cxn>
                  <a:cxn ang="0">
                    <a:pos x="T2" y="T3"/>
                  </a:cxn>
                  <a:cxn ang="0">
                    <a:pos x="T4" y="T5"/>
                  </a:cxn>
                  <a:cxn ang="0">
                    <a:pos x="T6" y="T7"/>
                  </a:cxn>
                  <a:cxn ang="0">
                    <a:pos x="T8" y="T9"/>
                  </a:cxn>
                </a:cxnLst>
                <a:rect l="0" t="0" r="r" b="b"/>
                <a:pathLst>
                  <a:path w="24" h="4">
                    <a:moveTo>
                      <a:pt x="24" y="4"/>
                    </a:moveTo>
                    <a:cubicBezTo>
                      <a:pt x="6" y="3"/>
                      <a:pt x="6" y="3"/>
                      <a:pt x="6" y="3"/>
                    </a:cubicBezTo>
                    <a:cubicBezTo>
                      <a:pt x="4" y="0"/>
                      <a:pt x="1" y="4"/>
                      <a:pt x="0" y="1"/>
                    </a:cubicBezTo>
                    <a:cubicBezTo>
                      <a:pt x="8" y="1"/>
                      <a:pt x="15" y="3"/>
                      <a:pt x="23" y="3"/>
                    </a:cubicBezTo>
                    <a:cubicBezTo>
                      <a:pt x="23" y="3"/>
                      <a:pt x="24" y="3"/>
                      <a:pt x="24"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620">
                <a:extLst>
                  <a:ext uri="{FF2B5EF4-FFF2-40B4-BE49-F238E27FC236}">
                    <a16:creationId xmlns="" xmlns:a16="http://schemas.microsoft.com/office/drawing/2014/main" id="{E3278372-5516-42B4-849F-26080B95E19B}"/>
                  </a:ext>
                </a:extLst>
              </p:cNvPr>
              <p:cNvSpPr>
                <a:spLocks/>
              </p:cNvSpPr>
              <p:nvPr/>
            </p:nvSpPr>
            <p:spPr bwMode="auto">
              <a:xfrm>
                <a:off x="2049463" y="8008938"/>
                <a:ext cx="12700" cy="11113"/>
              </a:xfrm>
              <a:custGeom>
                <a:avLst/>
                <a:gdLst>
                  <a:gd name="T0" fmla="*/ 0 w 3"/>
                  <a:gd name="T1" fmla="*/ 2 h 3"/>
                  <a:gd name="T2" fmla="*/ 3 w 3"/>
                  <a:gd name="T3" fmla="*/ 0 h 3"/>
                  <a:gd name="T4" fmla="*/ 0 w 3"/>
                  <a:gd name="T5" fmla="*/ 2 h 3"/>
                </a:gdLst>
                <a:ahLst/>
                <a:cxnLst>
                  <a:cxn ang="0">
                    <a:pos x="T0" y="T1"/>
                  </a:cxn>
                  <a:cxn ang="0">
                    <a:pos x="T2" y="T3"/>
                  </a:cxn>
                  <a:cxn ang="0">
                    <a:pos x="T4" y="T5"/>
                  </a:cxn>
                </a:cxnLst>
                <a:rect l="0" t="0" r="r" b="b"/>
                <a:pathLst>
                  <a:path w="3" h="3">
                    <a:moveTo>
                      <a:pt x="0" y="2"/>
                    </a:moveTo>
                    <a:cubicBezTo>
                      <a:pt x="1" y="1"/>
                      <a:pt x="2" y="0"/>
                      <a:pt x="3" y="0"/>
                    </a:cubicBezTo>
                    <a:cubicBezTo>
                      <a:pt x="2" y="1"/>
                      <a:pt x="1" y="3"/>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621">
                <a:extLst>
                  <a:ext uri="{FF2B5EF4-FFF2-40B4-BE49-F238E27FC236}">
                    <a16:creationId xmlns="" xmlns:a16="http://schemas.microsoft.com/office/drawing/2014/main" id="{5F80341A-E987-4791-BA66-C6A36CC72632}"/>
                  </a:ext>
                </a:extLst>
              </p:cNvPr>
              <p:cNvSpPr>
                <a:spLocks/>
              </p:cNvSpPr>
              <p:nvPr/>
            </p:nvSpPr>
            <p:spPr bwMode="auto">
              <a:xfrm>
                <a:off x="2054225" y="8035925"/>
                <a:ext cx="7938" cy="3175"/>
              </a:xfrm>
              <a:custGeom>
                <a:avLst/>
                <a:gdLst>
                  <a:gd name="T0" fmla="*/ 2 w 2"/>
                  <a:gd name="T1" fmla="*/ 1 h 1"/>
                  <a:gd name="T2" fmla="*/ 1 w 2"/>
                  <a:gd name="T3" fmla="*/ 0 h 1"/>
                  <a:gd name="T4" fmla="*/ 2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0" y="1"/>
                      <a:pt x="1" y="0"/>
                    </a:cubicBezTo>
                    <a:cubicBezTo>
                      <a:pt x="2" y="0"/>
                      <a:pt x="2" y="0"/>
                      <a:pt x="2" y="0"/>
                    </a:cubicBezTo>
                    <a:lnTo>
                      <a:pt x="2"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622">
                <a:extLst>
                  <a:ext uri="{FF2B5EF4-FFF2-40B4-BE49-F238E27FC236}">
                    <a16:creationId xmlns="" xmlns:a16="http://schemas.microsoft.com/office/drawing/2014/main" id="{58E0EDBF-78B9-4F3B-8B74-98053725BB34}"/>
                  </a:ext>
                </a:extLst>
              </p:cNvPr>
              <p:cNvSpPr>
                <a:spLocks/>
              </p:cNvSpPr>
              <p:nvPr/>
            </p:nvSpPr>
            <p:spPr bwMode="auto">
              <a:xfrm>
                <a:off x="3570288" y="8043863"/>
                <a:ext cx="7938" cy="6350"/>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1" y="1"/>
                      <a:pt x="1" y="0"/>
                      <a:pt x="2" y="1"/>
                    </a:cubicBezTo>
                    <a:cubicBezTo>
                      <a:pt x="1" y="1"/>
                      <a:pt x="0" y="2"/>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623">
                <a:extLst>
                  <a:ext uri="{FF2B5EF4-FFF2-40B4-BE49-F238E27FC236}">
                    <a16:creationId xmlns="" xmlns:a16="http://schemas.microsoft.com/office/drawing/2014/main" id="{F3144DF9-D998-488A-92F7-CC55B9D58F84}"/>
                  </a:ext>
                </a:extLst>
              </p:cNvPr>
              <p:cNvSpPr>
                <a:spLocks/>
              </p:cNvSpPr>
              <p:nvPr/>
            </p:nvSpPr>
            <p:spPr bwMode="auto">
              <a:xfrm>
                <a:off x="3492500" y="8050213"/>
                <a:ext cx="14288" cy="476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2" y="1"/>
                      <a:pt x="3" y="0"/>
                      <a:pt x="4" y="1"/>
                    </a:cubicBezTo>
                    <a:cubicBezTo>
                      <a:pt x="3" y="1"/>
                      <a:pt x="1" y="1"/>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624">
                <a:extLst>
                  <a:ext uri="{FF2B5EF4-FFF2-40B4-BE49-F238E27FC236}">
                    <a16:creationId xmlns="" xmlns:a16="http://schemas.microsoft.com/office/drawing/2014/main" id="{B0AAF39E-470F-454E-B8A2-D66941685E77}"/>
                  </a:ext>
                </a:extLst>
              </p:cNvPr>
              <p:cNvSpPr>
                <a:spLocks/>
              </p:cNvSpPr>
              <p:nvPr/>
            </p:nvSpPr>
            <p:spPr bwMode="auto">
              <a:xfrm>
                <a:off x="3379788" y="8050213"/>
                <a:ext cx="14288" cy="7938"/>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2" y="2"/>
                      <a:pt x="1" y="1"/>
                      <a:pt x="0" y="0"/>
                    </a:cubicBezTo>
                    <a:cubicBezTo>
                      <a:pt x="1" y="1"/>
                      <a:pt x="4" y="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625">
                <a:extLst>
                  <a:ext uri="{FF2B5EF4-FFF2-40B4-BE49-F238E27FC236}">
                    <a16:creationId xmlns="" xmlns:a16="http://schemas.microsoft.com/office/drawing/2014/main" id="{37C88458-F023-41BE-ABD4-59F5C55FDBF6}"/>
                  </a:ext>
                </a:extLst>
              </p:cNvPr>
              <p:cNvSpPr>
                <a:spLocks/>
              </p:cNvSpPr>
              <p:nvPr/>
            </p:nvSpPr>
            <p:spPr bwMode="auto">
              <a:xfrm>
                <a:off x="3451225" y="8061325"/>
                <a:ext cx="104775" cy="26988"/>
              </a:xfrm>
              <a:custGeom>
                <a:avLst/>
                <a:gdLst>
                  <a:gd name="T0" fmla="*/ 4 w 28"/>
                  <a:gd name="T1" fmla="*/ 0 h 7"/>
                  <a:gd name="T2" fmla="*/ 27 w 28"/>
                  <a:gd name="T3" fmla="*/ 3 h 7"/>
                  <a:gd name="T4" fmla="*/ 25 w 28"/>
                  <a:gd name="T5" fmla="*/ 6 h 7"/>
                  <a:gd name="T6" fmla="*/ 28 w 28"/>
                  <a:gd name="T7" fmla="*/ 7 h 7"/>
                  <a:gd name="T8" fmla="*/ 0 w 28"/>
                  <a:gd name="T9" fmla="*/ 4 h 7"/>
                  <a:gd name="T10" fmla="*/ 9 w 28"/>
                  <a:gd name="T11" fmla="*/ 3 h 7"/>
                  <a:gd name="T12" fmla="*/ 4 w 28"/>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8" h="7">
                    <a:moveTo>
                      <a:pt x="4" y="0"/>
                    </a:moveTo>
                    <a:cubicBezTo>
                      <a:pt x="12" y="0"/>
                      <a:pt x="20" y="1"/>
                      <a:pt x="27" y="3"/>
                    </a:cubicBezTo>
                    <a:cubicBezTo>
                      <a:pt x="25" y="6"/>
                      <a:pt x="25" y="6"/>
                      <a:pt x="25" y="6"/>
                    </a:cubicBezTo>
                    <a:cubicBezTo>
                      <a:pt x="26" y="7"/>
                      <a:pt x="27" y="6"/>
                      <a:pt x="28" y="7"/>
                    </a:cubicBezTo>
                    <a:cubicBezTo>
                      <a:pt x="18" y="6"/>
                      <a:pt x="8" y="7"/>
                      <a:pt x="0" y="4"/>
                    </a:cubicBezTo>
                    <a:cubicBezTo>
                      <a:pt x="3" y="3"/>
                      <a:pt x="7" y="6"/>
                      <a:pt x="9" y="3"/>
                    </a:cubicBezTo>
                    <a:cubicBezTo>
                      <a:pt x="7" y="2"/>
                      <a:pt x="5" y="3"/>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626">
                <a:extLst>
                  <a:ext uri="{FF2B5EF4-FFF2-40B4-BE49-F238E27FC236}">
                    <a16:creationId xmlns="" xmlns:a16="http://schemas.microsoft.com/office/drawing/2014/main" id="{264ABE60-6AD4-44EE-97BB-93145E16BF61}"/>
                  </a:ext>
                </a:extLst>
              </p:cNvPr>
              <p:cNvSpPr>
                <a:spLocks/>
              </p:cNvSpPr>
              <p:nvPr/>
            </p:nvSpPr>
            <p:spPr bwMode="auto">
              <a:xfrm>
                <a:off x="3416300" y="8069263"/>
                <a:ext cx="19050" cy="7938"/>
              </a:xfrm>
              <a:custGeom>
                <a:avLst/>
                <a:gdLst>
                  <a:gd name="T0" fmla="*/ 5 w 5"/>
                  <a:gd name="T1" fmla="*/ 2 h 2"/>
                  <a:gd name="T2" fmla="*/ 0 w 5"/>
                  <a:gd name="T3" fmla="*/ 1 h 2"/>
                  <a:gd name="T4" fmla="*/ 5 w 5"/>
                  <a:gd name="T5" fmla="*/ 2 h 2"/>
                </a:gdLst>
                <a:ahLst/>
                <a:cxnLst>
                  <a:cxn ang="0">
                    <a:pos x="T0" y="T1"/>
                  </a:cxn>
                  <a:cxn ang="0">
                    <a:pos x="T2" y="T3"/>
                  </a:cxn>
                  <a:cxn ang="0">
                    <a:pos x="T4" y="T5"/>
                  </a:cxn>
                </a:cxnLst>
                <a:rect l="0" t="0" r="r" b="b"/>
                <a:pathLst>
                  <a:path w="5" h="2">
                    <a:moveTo>
                      <a:pt x="5" y="2"/>
                    </a:moveTo>
                    <a:cubicBezTo>
                      <a:pt x="4" y="2"/>
                      <a:pt x="1" y="1"/>
                      <a:pt x="0" y="1"/>
                    </a:cubicBezTo>
                    <a:cubicBezTo>
                      <a:pt x="2" y="0"/>
                      <a:pt x="3" y="2"/>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627">
                <a:extLst>
                  <a:ext uri="{FF2B5EF4-FFF2-40B4-BE49-F238E27FC236}">
                    <a16:creationId xmlns="" xmlns:a16="http://schemas.microsoft.com/office/drawing/2014/main" id="{FBA720A1-FF24-4367-8C5F-A521596B604B}"/>
                  </a:ext>
                </a:extLst>
              </p:cNvPr>
              <p:cNvSpPr>
                <a:spLocks/>
              </p:cNvSpPr>
              <p:nvPr/>
            </p:nvSpPr>
            <p:spPr bwMode="auto">
              <a:xfrm>
                <a:off x="3416300" y="80740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628">
                <a:extLst>
                  <a:ext uri="{FF2B5EF4-FFF2-40B4-BE49-F238E27FC236}">
                    <a16:creationId xmlns="" xmlns:a16="http://schemas.microsoft.com/office/drawing/2014/main" id="{CA7634EF-8383-45F9-B6DC-77BBA8410353}"/>
                  </a:ext>
                </a:extLst>
              </p:cNvPr>
              <p:cNvSpPr>
                <a:spLocks/>
              </p:cNvSpPr>
              <p:nvPr/>
            </p:nvSpPr>
            <p:spPr bwMode="auto">
              <a:xfrm>
                <a:off x="3476625" y="8088313"/>
                <a:ext cx="87313" cy="11113"/>
              </a:xfrm>
              <a:custGeom>
                <a:avLst/>
                <a:gdLst>
                  <a:gd name="T0" fmla="*/ 1 w 23"/>
                  <a:gd name="T1" fmla="*/ 0 h 3"/>
                  <a:gd name="T2" fmla="*/ 23 w 23"/>
                  <a:gd name="T3" fmla="*/ 3 h 3"/>
                  <a:gd name="T4" fmla="*/ 0 w 23"/>
                  <a:gd name="T5" fmla="*/ 0 h 3"/>
                  <a:gd name="T6" fmla="*/ 1 w 23"/>
                  <a:gd name="T7" fmla="*/ 0 h 3"/>
                </a:gdLst>
                <a:ahLst/>
                <a:cxnLst>
                  <a:cxn ang="0">
                    <a:pos x="T0" y="T1"/>
                  </a:cxn>
                  <a:cxn ang="0">
                    <a:pos x="T2" y="T3"/>
                  </a:cxn>
                  <a:cxn ang="0">
                    <a:pos x="T4" y="T5"/>
                  </a:cxn>
                  <a:cxn ang="0">
                    <a:pos x="T6" y="T7"/>
                  </a:cxn>
                </a:cxnLst>
                <a:rect l="0" t="0" r="r" b="b"/>
                <a:pathLst>
                  <a:path w="23" h="3">
                    <a:moveTo>
                      <a:pt x="1" y="0"/>
                    </a:moveTo>
                    <a:cubicBezTo>
                      <a:pt x="8" y="1"/>
                      <a:pt x="18" y="0"/>
                      <a:pt x="23" y="3"/>
                    </a:cubicBezTo>
                    <a:cubicBezTo>
                      <a:pt x="15" y="3"/>
                      <a:pt x="8" y="1"/>
                      <a:pt x="0"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629">
                <a:extLst>
                  <a:ext uri="{FF2B5EF4-FFF2-40B4-BE49-F238E27FC236}">
                    <a16:creationId xmlns="" xmlns:a16="http://schemas.microsoft.com/office/drawing/2014/main" id="{D435A035-7716-4AEF-8F80-26C1534B4C73}"/>
                  </a:ext>
                </a:extLst>
              </p:cNvPr>
              <p:cNvSpPr>
                <a:spLocks/>
              </p:cNvSpPr>
              <p:nvPr/>
            </p:nvSpPr>
            <p:spPr bwMode="auto">
              <a:xfrm>
                <a:off x="3487738" y="8102600"/>
                <a:ext cx="476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630">
                <a:extLst>
                  <a:ext uri="{FF2B5EF4-FFF2-40B4-BE49-F238E27FC236}">
                    <a16:creationId xmlns="" xmlns:a16="http://schemas.microsoft.com/office/drawing/2014/main" id="{66EFB407-7719-43D8-9E90-64C3B9CAAECF}"/>
                  </a:ext>
                </a:extLst>
              </p:cNvPr>
              <p:cNvSpPr>
                <a:spLocks/>
              </p:cNvSpPr>
              <p:nvPr/>
            </p:nvSpPr>
            <p:spPr bwMode="auto">
              <a:xfrm>
                <a:off x="3451225" y="8096250"/>
                <a:ext cx="115888" cy="19050"/>
              </a:xfrm>
              <a:custGeom>
                <a:avLst/>
                <a:gdLst>
                  <a:gd name="T0" fmla="*/ 6 w 31"/>
                  <a:gd name="T1" fmla="*/ 1 h 5"/>
                  <a:gd name="T2" fmla="*/ 6 w 31"/>
                  <a:gd name="T3" fmla="*/ 2 h 5"/>
                  <a:gd name="T4" fmla="*/ 11 w 31"/>
                  <a:gd name="T5" fmla="*/ 2 h 5"/>
                  <a:gd name="T6" fmla="*/ 11 w 31"/>
                  <a:gd name="T7" fmla="*/ 2 h 5"/>
                  <a:gd name="T8" fmla="*/ 30 w 31"/>
                  <a:gd name="T9" fmla="*/ 4 h 5"/>
                  <a:gd name="T10" fmla="*/ 31 w 31"/>
                  <a:gd name="T11" fmla="*/ 5 h 5"/>
                  <a:gd name="T12" fmla="*/ 2 w 31"/>
                  <a:gd name="T13" fmla="*/ 2 h 5"/>
                  <a:gd name="T14" fmla="*/ 4 w 31"/>
                  <a:gd name="T15" fmla="*/ 2 h 5"/>
                  <a:gd name="T16" fmla="*/ 0 w 31"/>
                  <a:gd name="T17" fmla="*/ 1 h 5"/>
                  <a:gd name="T18" fmla="*/ 6 w 31"/>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5">
                    <a:moveTo>
                      <a:pt x="6" y="1"/>
                    </a:moveTo>
                    <a:cubicBezTo>
                      <a:pt x="6" y="2"/>
                      <a:pt x="6" y="2"/>
                      <a:pt x="6" y="2"/>
                    </a:cubicBezTo>
                    <a:cubicBezTo>
                      <a:pt x="7" y="3"/>
                      <a:pt x="10" y="3"/>
                      <a:pt x="11" y="2"/>
                    </a:cubicBezTo>
                    <a:cubicBezTo>
                      <a:pt x="11" y="2"/>
                      <a:pt x="11" y="2"/>
                      <a:pt x="11" y="2"/>
                    </a:cubicBezTo>
                    <a:cubicBezTo>
                      <a:pt x="30" y="4"/>
                      <a:pt x="30" y="4"/>
                      <a:pt x="30" y="4"/>
                    </a:cubicBezTo>
                    <a:cubicBezTo>
                      <a:pt x="31" y="5"/>
                      <a:pt x="31" y="5"/>
                      <a:pt x="31" y="5"/>
                    </a:cubicBezTo>
                    <a:cubicBezTo>
                      <a:pt x="21" y="5"/>
                      <a:pt x="11" y="4"/>
                      <a:pt x="2" y="2"/>
                    </a:cubicBezTo>
                    <a:cubicBezTo>
                      <a:pt x="2" y="2"/>
                      <a:pt x="3" y="3"/>
                      <a:pt x="4" y="2"/>
                    </a:cubicBezTo>
                    <a:cubicBezTo>
                      <a:pt x="3" y="1"/>
                      <a:pt x="1" y="1"/>
                      <a:pt x="0" y="1"/>
                    </a:cubicBezTo>
                    <a:cubicBezTo>
                      <a:pt x="2" y="0"/>
                      <a:pt x="4" y="1"/>
                      <a:pt x="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631">
                <a:extLst>
                  <a:ext uri="{FF2B5EF4-FFF2-40B4-BE49-F238E27FC236}">
                    <a16:creationId xmlns="" xmlns:a16="http://schemas.microsoft.com/office/drawing/2014/main" id="{6808B46B-2E90-4506-9949-9F082A9254A6}"/>
                  </a:ext>
                </a:extLst>
              </p:cNvPr>
              <p:cNvSpPr>
                <a:spLocks/>
              </p:cNvSpPr>
              <p:nvPr/>
            </p:nvSpPr>
            <p:spPr bwMode="auto">
              <a:xfrm>
                <a:off x="3544888" y="8126413"/>
                <a:ext cx="14288" cy="3175"/>
              </a:xfrm>
              <a:custGeom>
                <a:avLst/>
                <a:gdLst>
                  <a:gd name="T0" fmla="*/ 0 w 9"/>
                  <a:gd name="T1" fmla="*/ 0 h 2"/>
                  <a:gd name="T2" fmla="*/ 0 w 9"/>
                  <a:gd name="T3" fmla="*/ 0 h 2"/>
                  <a:gd name="T4" fmla="*/ 9 w 9"/>
                  <a:gd name="T5" fmla="*/ 2 h 2"/>
                  <a:gd name="T6" fmla="*/ 0 w 9"/>
                  <a:gd name="T7" fmla="*/ 0 h 2"/>
                </a:gdLst>
                <a:ahLst/>
                <a:cxnLst>
                  <a:cxn ang="0">
                    <a:pos x="T0" y="T1"/>
                  </a:cxn>
                  <a:cxn ang="0">
                    <a:pos x="T2" y="T3"/>
                  </a:cxn>
                  <a:cxn ang="0">
                    <a:pos x="T4" y="T5"/>
                  </a:cxn>
                  <a:cxn ang="0">
                    <a:pos x="T6" y="T7"/>
                  </a:cxn>
                </a:cxnLst>
                <a:rect l="0" t="0" r="r" b="b"/>
                <a:pathLst>
                  <a:path w="9" h="2">
                    <a:moveTo>
                      <a:pt x="0" y="0"/>
                    </a:moveTo>
                    <a:lnTo>
                      <a:pt x="0" y="0"/>
                    </a:lnTo>
                    <a:lnTo>
                      <a:pt x="9"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632">
                <a:extLst>
                  <a:ext uri="{FF2B5EF4-FFF2-40B4-BE49-F238E27FC236}">
                    <a16:creationId xmlns="" xmlns:a16="http://schemas.microsoft.com/office/drawing/2014/main" id="{3A46B5FE-5E17-4D98-8408-F9671EF42D06}"/>
                  </a:ext>
                </a:extLst>
              </p:cNvPr>
              <p:cNvSpPr>
                <a:spLocks/>
              </p:cNvSpPr>
              <p:nvPr/>
            </p:nvSpPr>
            <p:spPr bwMode="auto">
              <a:xfrm>
                <a:off x="2065338" y="8129588"/>
                <a:ext cx="7938" cy="3175"/>
              </a:xfrm>
              <a:custGeom>
                <a:avLst/>
                <a:gdLst>
                  <a:gd name="T0" fmla="*/ 5 w 5"/>
                  <a:gd name="T1" fmla="*/ 2 h 2"/>
                  <a:gd name="T2" fmla="*/ 0 w 5"/>
                  <a:gd name="T3" fmla="*/ 2 h 2"/>
                  <a:gd name="T4" fmla="*/ 5 w 5"/>
                  <a:gd name="T5" fmla="*/ 0 h 2"/>
                  <a:gd name="T6" fmla="*/ 5 w 5"/>
                  <a:gd name="T7" fmla="*/ 2 h 2"/>
                </a:gdLst>
                <a:ahLst/>
                <a:cxnLst>
                  <a:cxn ang="0">
                    <a:pos x="T0" y="T1"/>
                  </a:cxn>
                  <a:cxn ang="0">
                    <a:pos x="T2" y="T3"/>
                  </a:cxn>
                  <a:cxn ang="0">
                    <a:pos x="T4" y="T5"/>
                  </a:cxn>
                  <a:cxn ang="0">
                    <a:pos x="T6" y="T7"/>
                  </a:cxn>
                </a:cxnLst>
                <a:rect l="0" t="0" r="r" b="b"/>
                <a:pathLst>
                  <a:path w="5" h="2">
                    <a:moveTo>
                      <a:pt x="5" y="2"/>
                    </a:moveTo>
                    <a:lnTo>
                      <a:pt x="0" y="2"/>
                    </a:lnTo>
                    <a:lnTo>
                      <a:pt x="5" y="0"/>
                    </a:lnTo>
                    <a:lnTo>
                      <a:pt x="5"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633">
                <a:extLst>
                  <a:ext uri="{FF2B5EF4-FFF2-40B4-BE49-F238E27FC236}">
                    <a16:creationId xmlns="" xmlns:a16="http://schemas.microsoft.com/office/drawing/2014/main" id="{E8FBC66E-0E5A-48C5-B95C-0AEE1CB925EF}"/>
                  </a:ext>
                </a:extLst>
              </p:cNvPr>
              <p:cNvSpPr>
                <a:spLocks/>
              </p:cNvSpPr>
              <p:nvPr/>
            </p:nvSpPr>
            <p:spPr bwMode="auto">
              <a:xfrm>
                <a:off x="3387725" y="8162925"/>
                <a:ext cx="187325" cy="26988"/>
              </a:xfrm>
              <a:custGeom>
                <a:avLst/>
                <a:gdLst>
                  <a:gd name="T0" fmla="*/ 27 w 50"/>
                  <a:gd name="T1" fmla="*/ 2 h 7"/>
                  <a:gd name="T2" fmla="*/ 27 w 50"/>
                  <a:gd name="T3" fmla="*/ 0 h 7"/>
                  <a:gd name="T4" fmla="*/ 39 w 50"/>
                  <a:gd name="T5" fmla="*/ 3 h 7"/>
                  <a:gd name="T6" fmla="*/ 50 w 50"/>
                  <a:gd name="T7" fmla="*/ 6 h 7"/>
                  <a:gd name="T8" fmla="*/ 50 w 50"/>
                  <a:gd name="T9" fmla="*/ 7 h 7"/>
                  <a:gd name="T10" fmla="*/ 38 w 50"/>
                  <a:gd name="T11" fmla="*/ 6 h 7"/>
                  <a:gd name="T12" fmla="*/ 0 w 50"/>
                  <a:gd name="T13" fmla="*/ 1 h 7"/>
                  <a:gd name="T14" fmla="*/ 27 w 50"/>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7">
                    <a:moveTo>
                      <a:pt x="27" y="2"/>
                    </a:moveTo>
                    <a:cubicBezTo>
                      <a:pt x="27" y="0"/>
                      <a:pt x="27" y="0"/>
                      <a:pt x="27" y="0"/>
                    </a:cubicBezTo>
                    <a:cubicBezTo>
                      <a:pt x="31" y="1"/>
                      <a:pt x="36" y="0"/>
                      <a:pt x="39" y="3"/>
                    </a:cubicBezTo>
                    <a:cubicBezTo>
                      <a:pt x="50" y="6"/>
                      <a:pt x="50" y="6"/>
                      <a:pt x="50" y="6"/>
                    </a:cubicBezTo>
                    <a:cubicBezTo>
                      <a:pt x="50" y="6"/>
                      <a:pt x="50" y="6"/>
                      <a:pt x="50" y="7"/>
                    </a:cubicBezTo>
                    <a:cubicBezTo>
                      <a:pt x="46" y="7"/>
                      <a:pt x="42" y="7"/>
                      <a:pt x="38" y="6"/>
                    </a:cubicBezTo>
                    <a:cubicBezTo>
                      <a:pt x="25" y="6"/>
                      <a:pt x="14" y="2"/>
                      <a:pt x="0" y="1"/>
                    </a:cubicBezTo>
                    <a:cubicBezTo>
                      <a:pt x="8" y="1"/>
                      <a:pt x="18" y="1"/>
                      <a:pt x="2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634">
                <a:extLst>
                  <a:ext uri="{FF2B5EF4-FFF2-40B4-BE49-F238E27FC236}">
                    <a16:creationId xmlns="" xmlns:a16="http://schemas.microsoft.com/office/drawing/2014/main" id="{E31102AC-313F-48DE-B189-733597492D85}"/>
                  </a:ext>
                </a:extLst>
              </p:cNvPr>
              <p:cNvSpPr>
                <a:spLocks/>
              </p:cNvSpPr>
              <p:nvPr/>
            </p:nvSpPr>
            <p:spPr bwMode="auto">
              <a:xfrm>
                <a:off x="3292475" y="8181975"/>
                <a:ext cx="282575" cy="38100"/>
              </a:xfrm>
              <a:custGeom>
                <a:avLst/>
                <a:gdLst>
                  <a:gd name="T0" fmla="*/ 0 w 75"/>
                  <a:gd name="T1" fmla="*/ 0 h 10"/>
                  <a:gd name="T2" fmla="*/ 22 w 75"/>
                  <a:gd name="T3" fmla="*/ 2 h 10"/>
                  <a:gd name="T4" fmla="*/ 75 w 75"/>
                  <a:gd name="T5" fmla="*/ 7 h 10"/>
                  <a:gd name="T6" fmla="*/ 74 w 75"/>
                  <a:gd name="T7" fmla="*/ 8 h 10"/>
                  <a:gd name="T8" fmla="*/ 75 w 75"/>
                  <a:gd name="T9" fmla="*/ 9 h 10"/>
                  <a:gd name="T10" fmla="*/ 75 w 75"/>
                  <a:gd name="T11" fmla="*/ 10 h 10"/>
                  <a:gd name="T12" fmla="*/ 54 w 75"/>
                  <a:gd name="T13" fmla="*/ 8 h 10"/>
                  <a:gd name="T14" fmla="*/ 58 w 75"/>
                  <a:gd name="T15" fmla="*/ 7 h 10"/>
                  <a:gd name="T16" fmla="*/ 5 w 75"/>
                  <a:gd name="T17" fmla="*/ 3 h 10"/>
                  <a:gd name="T18" fmla="*/ 0 w 75"/>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10">
                    <a:moveTo>
                      <a:pt x="0" y="0"/>
                    </a:moveTo>
                    <a:cubicBezTo>
                      <a:pt x="7" y="0"/>
                      <a:pt x="15" y="0"/>
                      <a:pt x="22" y="2"/>
                    </a:cubicBezTo>
                    <a:cubicBezTo>
                      <a:pt x="39" y="3"/>
                      <a:pt x="58" y="4"/>
                      <a:pt x="75" y="7"/>
                    </a:cubicBezTo>
                    <a:cubicBezTo>
                      <a:pt x="74" y="8"/>
                      <a:pt x="74" y="8"/>
                      <a:pt x="74" y="8"/>
                    </a:cubicBezTo>
                    <a:cubicBezTo>
                      <a:pt x="75" y="9"/>
                      <a:pt x="75" y="9"/>
                      <a:pt x="75" y="9"/>
                    </a:cubicBezTo>
                    <a:cubicBezTo>
                      <a:pt x="75" y="10"/>
                      <a:pt x="75" y="10"/>
                      <a:pt x="75" y="10"/>
                    </a:cubicBezTo>
                    <a:cubicBezTo>
                      <a:pt x="54" y="8"/>
                      <a:pt x="54" y="8"/>
                      <a:pt x="54" y="8"/>
                    </a:cubicBezTo>
                    <a:cubicBezTo>
                      <a:pt x="55" y="8"/>
                      <a:pt x="57" y="8"/>
                      <a:pt x="58" y="7"/>
                    </a:cubicBezTo>
                    <a:cubicBezTo>
                      <a:pt x="41" y="4"/>
                      <a:pt x="23" y="3"/>
                      <a:pt x="5" y="3"/>
                    </a:cubicBezTo>
                    <a:cubicBezTo>
                      <a:pt x="4" y="1"/>
                      <a:pt x="1" y="2"/>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635">
                <a:extLst>
                  <a:ext uri="{FF2B5EF4-FFF2-40B4-BE49-F238E27FC236}">
                    <a16:creationId xmlns="" xmlns:a16="http://schemas.microsoft.com/office/drawing/2014/main" id="{4D1F2708-3DA3-496E-B118-3963E5D937C9}"/>
                  </a:ext>
                </a:extLst>
              </p:cNvPr>
              <p:cNvSpPr>
                <a:spLocks/>
              </p:cNvSpPr>
              <p:nvPr/>
            </p:nvSpPr>
            <p:spPr bwMode="auto">
              <a:xfrm>
                <a:off x="2065338" y="8181975"/>
                <a:ext cx="7938" cy="11113"/>
              </a:xfrm>
              <a:custGeom>
                <a:avLst/>
                <a:gdLst>
                  <a:gd name="T0" fmla="*/ 2 w 2"/>
                  <a:gd name="T1" fmla="*/ 3 h 3"/>
                  <a:gd name="T2" fmla="*/ 1 w 2"/>
                  <a:gd name="T3" fmla="*/ 3 h 3"/>
                  <a:gd name="T4" fmla="*/ 0 w 2"/>
                  <a:gd name="T5" fmla="*/ 1 h 3"/>
                  <a:gd name="T6" fmla="*/ 2 w 2"/>
                  <a:gd name="T7" fmla="*/ 0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cubicBezTo>
                      <a:pt x="1" y="3"/>
                      <a:pt x="1" y="3"/>
                      <a:pt x="1" y="3"/>
                    </a:cubicBezTo>
                    <a:cubicBezTo>
                      <a:pt x="0" y="3"/>
                      <a:pt x="0" y="2"/>
                      <a:pt x="0" y="1"/>
                    </a:cubicBezTo>
                    <a:cubicBezTo>
                      <a:pt x="2" y="0"/>
                      <a:pt x="2" y="0"/>
                      <a:pt x="2" y="0"/>
                    </a:cubicBezTo>
                    <a:lnTo>
                      <a:pt x="2"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636">
                <a:extLst>
                  <a:ext uri="{FF2B5EF4-FFF2-40B4-BE49-F238E27FC236}">
                    <a16:creationId xmlns="" xmlns:a16="http://schemas.microsoft.com/office/drawing/2014/main" id="{4B9AEEE2-647F-4B29-BB15-12F5FB5F164A}"/>
                  </a:ext>
                </a:extLst>
              </p:cNvPr>
              <p:cNvSpPr>
                <a:spLocks/>
              </p:cNvSpPr>
              <p:nvPr/>
            </p:nvSpPr>
            <p:spPr bwMode="auto">
              <a:xfrm>
                <a:off x="3446463" y="8208963"/>
                <a:ext cx="15875" cy="11113"/>
              </a:xfrm>
              <a:custGeom>
                <a:avLst/>
                <a:gdLst>
                  <a:gd name="T0" fmla="*/ 2 w 4"/>
                  <a:gd name="T1" fmla="*/ 1 h 3"/>
                  <a:gd name="T2" fmla="*/ 3 w 4"/>
                  <a:gd name="T3" fmla="*/ 2 h 3"/>
                  <a:gd name="T4" fmla="*/ 0 w 4"/>
                  <a:gd name="T5" fmla="*/ 1 h 3"/>
                  <a:gd name="T6" fmla="*/ 2 w 4"/>
                  <a:gd name="T7" fmla="*/ 1 h 3"/>
                </a:gdLst>
                <a:ahLst/>
                <a:cxnLst>
                  <a:cxn ang="0">
                    <a:pos x="T0" y="T1"/>
                  </a:cxn>
                  <a:cxn ang="0">
                    <a:pos x="T2" y="T3"/>
                  </a:cxn>
                  <a:cxn ang="0">
                    <a:pos x="T4" y="T5"/>
                  </a:cxn>
                  <a:cxn ang="0">
                    <a:pos x="T6" y="T7"/>
                  </a:cxn>
                </a:cxnLst>
                <a:rect l="0" t="0" r="r" b="b"/>
                <a:pathLst>
                  <a:path w="4" h="3">
                    <a:moveTo>
                      <a:pt x="2" y="1"/>
                    </a:moveTo>
                    <a:cubicBezTo>
                      <a:pt x="2" y="2"/>
                      <a:pt x="4" y="0"/>
                      <a:pt x="3" y="2"/>
                    </a:cubicBezTo>
                    <a:cubicBezTo>
                      <a:pt x="2" y="3"/>
                      <a:pt x="1" y="2"/>
                      <a:pt x="0" y="1"/>
                    </a:cubicBezTo>
                    <a:cubicBezTo>
                      <a:pt x="1" y="1"/>
                      <a:pt x="1" y="2"/>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637">
                <a:extLst>
                  <a:ext uri="{FF2B5EF4-FFF2-40B4-BE49-F238E27FC236}">
                    <a16:creationId xmlns="" xmlns:a16="http://schemas.microsoft.com/office/drawing/2014/main" id="{9B7D9890-6054-4741-A7A8-36A90FD63316}"/>
                  </a:ext>
                </a:extLst>
              </p:cNvPr>
              <p:cNvSpPr>
                <a:spLocks/>
              </p:cNvSpPr>
              <p:nvPr/>
            </p:nvSpPr>
            <p:spPr bwMode="auto">
              <a:xfrm>
                <a:off x="3476625" y="8212138"/>
                <a:ext cx="11113" cy="3175"/>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0" y="0"/>
                      <a:pt x="2" y="1"/>
                      <a:pt x="3" y="1"/>
                    </a:cubicBez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Rectangle 638">
                <a:extLst>
                  <a:ext uri="{FF2B5EF4-FFF2-40B4-BE49-F238E27FC236}">
                    <a16:creationId xmlns="" xmlns:a16="http://schemas.microsoft.com/office/drawing/2014/main" id="{0686ECFA-4729-4B35-9A96-D9F9942B6E07}"/>
                  </a:ext>
                </a:extLst>
              </p:cNvPr>
              <p:cNvSpPr>
                <a:spLocks noChangeArrowheads="1"/>
              </p:cNvSpPr>
              <p:nvPr/>
            </p:nvSpPr>
            <p:spPr bwMode="auto">
              <a:xfrm>
                <a:off x="3368675" y="8242300"/>
                <a:ext cx="317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639">
                <a:extLst>
                  <a:ext uri="{FF2B5EF4-FFF2-40B4-BE49-F238E27FC236}">
                    <a16:creationId xmlns="" xmlns:a16="http://schemas.microsoft.com/office/drawing/2014/main" id="{900BAF0D-DAE9-4C37-AC57-2C855E7C436C}"/>
                  </a:ext>
                </a:extLst>
              </p:cNvPr>
              <p:cNvSpPr>
                <a:spLocks/>
              </p:cNvSpPr>
              <p:nvPr/>
            </p:nvSpPr>
            <p:spPr bwMode="auto">
              <a:xfrm>
                <a:off x="3360738" y="8239125"/>
                <a:ext cx="7938" cy="3175"/>
              </a:xfrm>
              <a:custGeom>
                <a:avLst/>
                <a:gdLst>
                  <a:gd name="T0" fmla="*/ 0 w 2"/>
                  <a:gd name="T1" fmla="*/ 0 h 1"/>
                  <a:gd name="T2" fmla="*/ 2 w 2"/>
                  <a:gd name="T3" fmla="*/ 1 h 1"/>
                  <a:gd name="T4" fmla="*/ 0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2" y="1"/>
                    </a:cubicBezTo>
                    <a:cubicBezTo>
                      <a:pt x="0" y="1"/>
                      <a:pt x="0" y="1"/>
                      <a:pt x="0" y="1"/>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640">
                <a:extLst>
                  <a:ext uri="{FF2B5EF4-FFF2-40B4-BE49-F238E27FC236}">
                    <a16:creationId xmlns="" xmlns:a16="http://schemas.microsoft.com/office/drawing/2014/main" id="{414C2754-CF8A-4DF0-8D35-87BACF246D70}"/>
                  </a:ext>
                </a:extLst>
              </p:cNvPr>
              <p:cNvSpPr>
                <a:spLocks/>
              </p:cNvSpPr>
              <p:nvPr/>
            </p:nvSpPr>
            <p:spPr bwMode="auto">
              <a:xfrm>
                <a:off x="3379788" y="8245475"/>
                <a:ext cx="66675" cy="7938"/>
              </a:xfrm>
              <a:custGeom>
                <a:avLst/>
                <a:gdLst>
                  <a:gd name="T0" fmla="*/ 0 w 18"/>
                  <a:gd name="T1" fmla="*/ 1 h 2"/>
                  <a:gd name="T2" fmla="*/ 18 w 18"/>
                  <a:gd name="T3" fmla="*/ 1 h 2"/>
                  <a:gd name="T4" fmla="*/ 0 w 18"/>
                  <a:gd name="T5" fmla="*/ 1 h 2"/>
                </a:gdLst>
                <a:ahLst/>
                <a:cxnLst>
                  <a:cxn ang="0">
                    <a:pos x="T0" y="T1"/>
                  </a:cxn>
                  <a:cxn ang="0">
                    <a:pos x="T2" y="T3"/>
                  </a:cxn>
                  <a:cxn ang="0">
                    <a:pos x="T4" y="T5"/>
                  </a:cxn>
                </a:cxnLst>
                <a:rect l="0" t="0" r="r" b="b"/>
                <a:pathLst>
                  <a:path w="18" h="2">
                    <a:moveTo>
                      <a:pt x="0" y="1"/>
                    </a:moveTo>
                    <a:cubicBezTo>
                      <a:pt x="7" y="0"/>
                      <a:pt x="12" y="0"/>
                      <a:pt x="18" y="1"/>
                    </a:cubicBezTo>
                    <a:cubicBezTo>
                      <a:pt x="13" y="1"/>
                      <a:pt x="6" y="2"/>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641">
                <a:extLst>
                  <a:ext uri="{FF2B5EF4-FFF2-40B4-BE49-F238E27FC236}">
                    <a16:creationId xmlns="" xmlns:a16="http://schemas.microsoft.com/office/drawing/2014/main" id="{B0FBD51F-52D9-4B9C-BF28-F86ABAC2DD26}"/>
                  </a:ext>
                </a:extLst>
              </p:cNvPr>
              <p:cNvSpPr>
                <a:spLocks/>
              </p:cNvSpPr>
              <p:nvPr/>
            </p:nvSpPr>
            <p:spPr bwMode="auto">
              <a:xfrm>
                <a:off x="3451225" y="8245475"/>
                <a:ext cx="115888" cy="15875"/>
              </a:xfrm>
              <a:custGeom>
                <a:avLst/>
                <a:gdLst>
                  <a:gd name="T0" fmla="*/ 7 w 31"/>
                  <a:gd name="T1" fmla="*/ 2 h 4"/>
                  <a:gd name="T2" fmla="*/ 31 w 31"/>
                  <a:gd name="T3" fmla="*/ 4 h 4"/>
                  <a:gd name="T4" fmla="*/ 0 w 31"/>
                  <a:gd name="T5" fmla="*/ 2 h 4"/>
                  <a:gd name="T6" fmla="*/ 7 w 31"/>
                  <a:gd name="T7" fmla="*/ 2 h 4"/>
                </a:gdLst>
                <a:ahLst/>
                <a:cxnLst>
                  <a:cxn ang="0">
                    <a:pos x="T0" y="T1"/>
                  </a:cxn>
                  <a:cxn ang="0">
                    <a:pos x="T2" y="T3"/>
                  </a:cxn>
                  <a:cxn ang="0">
                    <a:pos x="T4" y="T5"/>
                  </a:cxn>
                  <a:cxn ang="0">
                    <a:pos x="T6" y="T7"/>
                  </a:cxn>
                </a:cxnLst>
                <a:rect l="0" t="0" r="r" b="b"/>
                <a:pathLst>
                  <a:path w="31" h="4">
                    <a:moveTo>
                      <a:pt x="7" y="2"/>
                    </a:moveTo>
                    <a:cubicBezTo>
                      <a:pt x="15" y="3"/>
                      <a:pt x="25" y="2"/>
                      <a:pt x="31" y="4"/>
                    </a:cubicBezTo>
                    <a:cubicBezTo>
                      <a:pt x="21" y="4"/>
                      <a:pt x="11" y="3"/>
                      <a:pt x="0" y="2"/>
                    </a:cubicBezTo>
                    <a:cubicBezTo>
                      <a:pt x="2" y="0"/>
                      <a:pt x="5" y="0"/>
                      <a:pt x="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642">
                <a:extLst>
                  <a:ext uri="{FF2B5EF4-FFF2-40B4-BE49-F238E27FC236}">
                    <a16:creationId xmlns="" xmlns:a16="http://schemas.microsoft.com/office/drawing/2014/main" id="{B9349AAD-144D-4195-8244-AE809EE704B7}"/>
                  </a:ext>
                </a:extLst>
              </p:cNvPr>
              <p:cNvSpPr>
                <a:spLocks/>
              </p:cNvSpPr>
              <p:nvPr/>
            </p:nvSpPr>
            <p:spPr bwMode="auto">
              <a:xfrm>
                <a:off x="3424238" y="8264525"/>
                <a:ext cx="11113" cy="3175"/>
              </a:xfrm>
              <a:custGeom>
                <a:avLst/>
                <a:gdLst>
                  <a:gd name="T0" fmla="*/ 0 w 7"/>
                  <a:gd name="T1" fmla="*/ 0 h 2"/>
                  <a:gd name="T2" fmla="*/ 5 w 7"/>
                  <a:gd name="T3" fmla="*/ 0 h 2"/>
                  <a:gd name="T4" fmla="*/ 7 w 7"/>
                  <a:gd name="T5" fmla="*/ 2 h 2"/>
                  <a:gd name="T6" fmla="*/ 0 w 7"/>
                  <a:gd name="T7" fmla="*/ 0 h 2"/>
                </a:gdLst>
                <a:ahLst/>
                <a:cxnLst>
                  <a:cxn ang="0">
                    <a:pos x="T0" y="T1"/>
                  </a:cxn>
                  <a:cxn ang="0">
                    <a:pos x="T2" y="T3"/>
                  </a:cxn>
                  <a:cxn ang="0">
                    <a:pos x="T4" y="T5"/>
                  </a:cxn>
                  <a:cxn ang="0">
                    <a:pos x="T6" y="T7"/>
                  </a:cxn>
                </a:cxnLst>
                <a:rect l="0" t="0" r="r" b="b"/>
                <a:pathLst>
                  <a:path w="7" h="2">
                    <a:moveTo>
                      <a:pt x="0" y="0"/>
                    </a:moveTo>
                    <a:lnTo>
                      <a:pt x="5" y="0"/>
                    </a:lnTo>
                    <a:lnTo>
                      <a:pt x="7"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643">
                <a:extLst>
                  <a:ext uri="{FF2B5EF4-FFF2-40B4-BE49-F238E27FC236}">
                    <a16:creationId xmlns="" xmlns:a16="http://schemas.microsoft.com/office/drawing/2014/main" id="{FE80420C-4573-41EA-B468-D835114BFC25}"/>
                  </a:ext>
                </a:extLst>
              </p:cNvPr>
              <p:cNvSpPr>
                <a:spLocks/>
              </p:cNvSpPr>
              <p:nvPr/>
            </p:nvSpPr>
            <p:spPr bwMode="auto">
              <a:xfrm>
                <a:off x="3533775" y="8272463"/>
                <a:ext cx="11113" cy="3175"/>
              </a:xfrm>
              <a:custGeom>
                <a:avLst/>
                <a:gdLst>
                  <a:gd name="T0" fmla="*/ 0 w 7"/>
                  <a:gd name="T1" fmla="*/ 2 h 2"/>
                  <a:gd name="T2" fmla="*/ 2 w 7"/>
                  <a:gd name="T3" fmla="*/ 0 h 2"/>
                  <a:gd name="T4" fmla="*/ 7 w 7"/>
                  <a:gd name="T5" fmla="*/ 2 h 2"/>
                  <a:gd name="T6" fmla="*/ 0 w 7"/>
                  <a:gd name="T7" fmla="*/ 2 h 2"/>
                </a:gdLst>
                <a:ahLst/>
                <a:cxnLst>
                  <a:cxn ang="0">
                    <a:pos x="T0" y="T1"/>
                  </a:cxn>
                  <a:cxn ang="0">
                    <a:pos x="T2" y="T3"/>
                  </a:cxn>
                  <a:cxn ang="0">
                    <a:pos x="T4" y="T5"/>
                  </a:cxn>
                  <a:cxn ang="0">
                    <a:pos x="T6" y="T7"/>
                  </a:cxn>
                </a:cxnLst>
                <a:rect l="0" t="0" r="r" b="b"/>
                <a:pathLst>
                  <a:path w="7" h="2">
                    <a:moveTo>
                      <a:pt x="0" y="2"/>
                    </a:moveTo>
                    <a:lnTo>
                      <a:pt x="2" y="0"/>
                    </a:lnTo>
                    <a:lnTo>
                      <a:pt x="7" y="2"/>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644">
                <a:extLst>
                  <a:ext uri="{FF2B5EF4-FFF2-40B4-BE49-F238E27FC236}">
                    <a16:creationId xmlns="" xmlns:a16="http://schemas.microsoft.com/office/drawing/2014/main" id="{AEA71BF3-49DA-4CD5-B8D4-3170490A9373}"/>
                  </a:ext>
                </a:extLst>
              </p:cNvPr>
              <p:cNvSpPr>
                <a:spLocks/>
              </p:cNvSpPr>
              <p:nvPr/>
            </p:nvSpPr>
            <p:spPr bwMode="auto">
              <a:xfrm>
                <a:off x="2628900" y="8328025"/>
                <a:ext cx="784225" cy="46038"/>
              </a:xfrm>
              <a:custGeom>
                <a:avLst/>
                <a:gdLst>
                  <a:gd name="T0" fmla="*/ 56 w 209"/>
                  <a:gd name="T1" fmla="*/ 2 h 12"/>
                  <a:gd name="T2" fmla="*/ 71 w 209"/>
                  <a:gd name="T3" fmla="*/ 3 h 12"/>
                  <a:gd name="T4" fmla="*/ 136 w 209"/>
                  <a:gd name="T5" fmla="*/ 6 h 12"/>
                  <a:gd name="T6" fmla="*/ 153 w 209"/>
                  <a:gd name="T7" fmla="*/ 8 h 12"/>
                  <a:gd name="T8" fmla="*/ 209 w 209"/>
                  <a:gd name="T9" fmla="*/ 12 h 12"/>
                  <a:gd name="T10" fmla="*/ 185 w 209"/>
                  <a:gd name="T11" fmla="*/ 12 h 12"/>
                  <a:gd name="T12" fmla="*/ 185 w 209"/>
                  <a:gd name="T13" fmla="*/ 11 h 12"/>
                  <a:gd name="T14" fmla="*/ 165 w 209"/>
                  <a:gd name="T15" fmla="*/ 10 h 12"/>
                  <a:gd name="T16" fmla="*/ 160 w 209"/>
                  <a:gd name="T17" fmla="*/ 9 h 12"/>
                  <a:gd name="T18" fmla="*/ 80 w 209"/>
                  <a:gd name="T19" fmla="*/ 5 h 12"/>
                  <a:gd name="T20" fmla="*/ 78 w 209"/>
                  <a:gd name="T21" fmla="*/ 4 h 12"/>
                  <a:gd name="T22" fmla="*/ 24 w 209"/>
                  <a:gd name="T23" fmla="*/ 5 h 12"/>
                  <a:gd name="T24" fmla="*/ 0 w 209"/>
                  <a:gd name="T25" fmla="*/ 4 h 12"/>
                  <a:gd name="T26" fmla="*/ 56 w 209"/>
                  <a:gd name="T27"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9" h="12">
                    <a:moveTo>
                      <a:pt x="56" y="2"/>
                    </a:moveTo>
                    <a:cubicBezTo>
                      <a:pt x="61" y="2"/>
                      <a:pt x="66" y="2"/>
                      <a:pt x="71" y="3"/>
                    </a:cubicBezTo>
                    <a:cubicBezTo>
                      <a:pt x="93" y="3"/>
                      <a:pt x="114" y="4"/>
                      <a:pt x="136" y="6"/>
                    </a:cubicBezTo>
                    <a:cubicBezTo>
                      <a:pt x="142" y="9"/>
                      <a:pt x="148" y="3"/>
                      <a:pt x="153" y="8"/>
                    </a:cubicBezTo>
                    <a:cubicBezTo>
                      <a:pt x="172" y="8"/>
                      <a:pt x="191" y="10"/>
                      <a:pt x="209" y="12"/>
                    </a:cubicBezTo>
                    <a:cubicBezTo>
                      <a:pt x="185" y="12"/>
                      <a:pt x="185" y="12"/>
                      <a:pt x="185" y="12"/>
                    </a:cubicBezTo>
                    <a:cubicBezTo>
                      <a:pt x="185" y="11"/>
                      <a:pt x="185" y="11"/>
                      <a:pt x="185" y="11"/>
                    </a:cubicBezTo>
                    <a:cubicBezTo>
                      <a:pt x="178" y="11"/>
                      <a:pt x="170" y="12"/>
                      <a:pt x="165" y="10"/>
                    </a:cubicBezTo>
                    <a:cubicBezTo>
                      <a:pt x="163" y="9"/>
                      <a:pt x="159" y="12"/>
                      <a:pt x="160" y="9"/>
                    </a:cubicBezTo>
                    <a:cubicBezTo>
                      <a:pt x="134" y="7"/>
                      <a:pt x="107" y="6"/>
                      <a:pt x="80" y="5"/>
                    </a:cubicBezTo>
                    <a:cubicBezTo>
                      <a:pt x="78" y="4"/>
                      <a:pt x="78" y="4"/>
                      <a:pt x="78" y="4"/>
                    </a:cubicBezTo>
                    <a:cubicBezTo>
                      <a:pt x="24" y="5"/>
                      <a:pt x="24" y="5"/>
                      <a:pt x="24" y="5"/>
                    </a:cubicBezTo>
                    <a:cubicBezTo>
                      <a:pt x="17" y="2"/>
                      <a:pt x="7" y="7"/>
                      <a:pt x="0" y="4"/>
                    </a:cubicBezTo>
                    <a:cubicBezTo>
                      <a:pt x="18" y="0"/>
                      <a:pt x="38" y="3"/>
                      <a:pt x="56"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645">
                <a:extLst>
                  <a:ext uri="{FF2B5EF4-FFF2-40B4-BE49-F238E27FC236}">
                    <a16:creationId xmlns="" xmlns:a16="http://schemas.microsoft.com/office/drawing/2014/main" id="{84F0D24F-3AEA-46F1-8622-09F6F30CBBB6}"/>
                  </a:ext>
                </a:extLst>
              </p:cNvPr>
              <p:cNvSpPr>
                <a:spLocks/>
              </p:cNvSpPr>
              <p:nvPr/>
            </p:nvSpPr>
            <p:spPr bwMode="auto">
              <a:xfrm>
                <a:off x="3514725" y="8347075"/>
                <a:ext cx="38100" cy="7938"/>
              </a:xfrm>
              <a:custGeom>
                <a:avLst/>
                <a:gdLst>
                  <a:gd name="T0" fmla="*/ 10 w 10"/>
                  <a:gd name="T1" fmla="*/ 1 h 2"/>
                  <a:gd name="T2" fmla="*/ 0 w 10"/>
                  <a:gd name="T3" fmla="*/ 2 h 2"/>
                  <a:gd name="T4" fmla="*/ 0 w 10"/>
                  <a:gd name="T5" fmla="*/ 1 h 2"/>
                  <a:gd name="T6" fmla="*/ 10 w 10"/>
                  <a:gd name="T7" fmla="*/ 1 h 2"/>
                </a:gdLst>
                <a:ahLst/>
                <a:cxnLst>
                  <a:cxn ang="0">
                    <a:pos x="T0" y="T1"/>
                  </a:cxn>
                  <a:cxn ang="0">
                    <a:pos x="T2" y="T3"/>
                  </a:cxn>
                  <a:cxn ang="0">
                    <a:pos x="T4" y="T5"/>
                  </a:cxn>
                  <a:cxn ang="0">
                    <a:pos x="T6" y="T7"/>
                  </a:cxn>
                </a:cxnLst>
                <a:rect l="0" t="0" r="r" b="b"/>
                <a:pathLst>
                  <a:path w="10" h="2">
                    <a:moveTo>
                      <a:pt x="10" y="1"/>
                    </a:moveTo>
                    <a:cubicBezTo>
                      <a:pt x="0" y="2"/>
                      <a:pt x="0" y="2"/>
                      <a:pt x="0" y="2"/>
                    </a:cubicBezTo>
                    <a:cubicBezTo>
                      <a:pt x="0" y="1"/>
                      <a:pt x="0" y="1"/>
                      <a:pt x="0" y="1"/>
                    </a:cubicBezTo>
                    <a:cubicBezTo>
                      <a:pt x="4" y="0"/>
                      <a:pt x="7" y="1"/>
                      <a:pt x="1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646">
                <a:extLst>
                  <a:ext uri="{FF2B5EF4-FFF2-40B4-BE49-F238E27FC236}">
                    <a16:creationId xmlns="" xmlns:a16="http://schemas.microsoft.com/office/drawing/2014/main" id="{B42B32B1-250E-4D42-8146-D6AD22C447C8}"/>
                  </a:ext>
                </a:extLst>
              </p:cNvPr>
              <p:cNvSpPr>
                <a:spLocks/>
              </p:cNvSpPr>
              <p:nvPr/>
            </p:nvSpPr>
            <p:spPr bwMode="auto">
              <a:xfrm>
                <a:off x="3552825" y="8350250"/>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3" y="0"/>
                      <a:pt x="3" y="0"/>
                      <a:pt x="3" y="0"/>
                    </a:cubicBezTo>
                    <a:cubicBezTo>
                      <a:pt x="2"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647">
                <a:extLst>
                  <a:ext uri="{FF2B5EF4-FFF2-40B4-BE49-F238E27FC236}">
                    <a16:creationId xmlns="" xmlns:a16="http://schemas.microsoft.com/office/drawing/2014/main" id="{CF11B353-B8A8-47B1-9861-F5D2113A735D}"/>
                  </a:ext>
                </a:extLst>
              </p:cNvPr>
              <p:cNvSpPr>
                <a:spLocks/>
              </p:cNvSpPr>
              <p:nvPr/>
            </p:nvSpPr>
            <p:spPr bwMode="auto">
              <a:xfrm>
                <a:off x="3292475" y="8355013"/>
                <a:ext cx="76200" cy="7938"/>
              </a:xfrm>
              <a:custGeom>
                <a:avLst/>
                <a:gdLst>
                  <a:gd name="T0" fmla="*/ 0 w 20"/>
                  <a:gd name="T1" fmla="*/ 0 h 2"/>
                  <a:gd name="T2" fmla="*/ 20 w 20"/>
                  <a:gd name="T3" fmla="*/ 2 h 2"/>
                  <a:gd name="T4" fmla="*/ 0 w 20"/>
                  <a:gd name="T5" fmla="*/ 0 h 2"/>
                </a:gdLst>
                <a:ahLst/>
                <a:cxnLst>
                  <a:cxn ang="0">
                    <a:pos x="T0" y="T1"/>
                  </a:cxn>
                  <a:cxn ang="0">
                    <a:pos x="T2" y="T3"/>
                  </a:cxn>
                  <a:cxn ang="0">
                    <a:pos x="T4" y="T5"/>
                  </a:cxn>
                </a:cxnLst>
                <a:rect l="0" t="0" r="r" b="b"/>
                <a:pathLst>
                  <a:path w="20" h="2">
                    <a:moveTo>
                      <a:pt x="0" y="0"/>
                    </a:moveTo>
                    <a:cubicBezTo>
                      <a:pt x="6" y="0"/>
                      <a:pt x="14" y="0"/>
                      <a:pt x="20" y="2"/>
                    </a:cubicBezTo>
                    <a:cubicBezTo>
                      <a:pt x="13" y="0"/>
                      <a:pt x="7" y="2"/>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648">
                <a:extLst>
                  <a:ext uri="{FF2B5EF4-FFF2-40B4-BE49-F238E27FC236}">
                    <a16:creationId xmlns="" xmlns:a16="http://schemas.microsoft.com/office/drawing/2014/main" id="{BDB8EC1E-4DB8-4C85-BEFC-2B2ADD09A511}"/>
                  </a:ext>
                </a:extLst>
              </p:cNvPr>
              <p:cNvSpPr>
                <a:spLocks/>
              </p:cNvSpPr>
              <p:nvPr/>
            </p:nvSpPr>
            <p:spPr bwMode="auto">
              <a:xfrm>
                <a:off x="3421063" y="8369300"/>
                <a:ext cx="77788" cy="4763"/>
              </a:xfrm>
              <a:custGeom>
                <a:avLst/>
                <a:gdLst>
                  <a:gd name="T0" fmla="*/ 49 w 49"/>
                  <a:gd name="T1" fmla="*/ 3 h 3"/>
                  <a:gd name="T2" fmla="*/ 0 w 49"/>
                  <a:gd name="T3" fmla="*/ 3 h 3"/>
                  <a:gd name="T4" fmla="*/ 49 w 49"/>
                  <a:gd name="T5" fmla="*/ 0 h 3"/>
                  <a:gd name="T6" fmla="*/ 49 w 49"/>
                  <a:gd name="T7" fmla="*/ 3 h 3"/>
                </a:gdLst>
                <a:ahLst/>
                <a:cxnLst>
                  <a:cxn ang="0">
                    <a:pos x="T0" y="T1"/>
                  </a:cxn>
                  <a:cxn ang="0">
                    <a:pos x="T2" y="T3"/>
                  </a:cxn>
                  <a:cxn ang="0">
                    <a:pos x="T4" y="T5"/>
                  </a:cxn>
                  <a:cxn ang="0">
                    <a:pos x="T6" y="T7"/>
                  </a:cxn>
                </a:cxnLst>
                <a:rect l="0" t="0" r="r" b="b"/>
                <a:pathLst>
                  <a:path w="49" h="3">
                    <a:moveTo>
                      <a:pt x="49" y="3"/>
                    </a:moveTo>
                    <a:lnTo>
                      <a:pt x="0" y="3"/>
                    </a:lnTo>
                    <a:lnTo>
                      <a:pt x="49" y="0"/>
                    </a:lnTo>
                    <a:lnTo>
                      <a:pt x="49"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0" name="组合 379">
              <a:extLst>
                <a:ext uri="{FF2B5EF4-FFF2-40B4-BE49-F238E27FC236}">
                  <a16:creationId xmlns="" xmlns:a16="http://schemas.microsoft.com/office/drawing/2014/main" id="{5938A62B-1374-4DC6-8D31-F0A0DB40F8D8}"/>
                </a:ext>
              </a:extLst>
            </p:cNvPr>
            <p:cNvGrpSpPr/>
            <p:nvPr/>
          </p:nvGrpSpPr>
          <p:grpSpPr>
            <a:xfrm>
              <a:off x="2771437" y="5838484"/>
              <a:ext cx="1501775" cy="481012"/>
              <a:chOff x="2098675" y="8583613"/>
              <a:chExt cx="1501775" cy="481012"/>
            </a:xfrm>
          </p:grpSpPr>
          <p:sp>
            <p:nvSpPr>
              <p:cNvPr id="381" name="Freeform 649">
                <a:extLst>
                  <a:ext uri="{FF2B5EF4-FFF2-40B4-BE49-F238E27FC236}">
                    <a16:creationId xmlns="" xmlns:a16="http://schemas.microsoft.com/office/drawing/2014/main" id="{AB5711DB-05CC-49B1-9316-9378EF373204}"/>
                  </a:ext>
                </a:extLst>
              </p:cNvPr>
              <p:cNvSpPr>
                <a:spLocks/>
              </p:cNvSpPr>
              <p:nvPr/>
            </p:nvSpPr>
            <p:spPr bwMode="auto">
              <a:xfrm>
                <a:off x="2632075" y="8583613"/>
                <a:ext cx="169863" cy="19050"/>
              </a:xfrm>
              <a:custGeom>
                <a:avLst/>
                <a:gdLst>
                  <a:gd name="T0" fmla="*/ 0 w 45"/>
                  <a:gd name="T1" fmla="*/ 4 h 5"/>
                  <a:gd name="T2" fmla="*/ 9 w 45"/>
                  <a:gd name="T3" fmla="*/ 3 h 5"/>
                  <a:gd name="T4" fmla="*/ 2 w 45"/>
                  <a:gd name="T5" fmla="*/ 1 h 5"/>
                  <a:gd name="T6" fmla="*/ 11 w 45"/>
                  <a:gd name="T7" fmla="*/ 3 h 5"/>
                  <a:gd name="T8" fmla="*/ 45 w 45"/>
                  <a:gd name="T9" fmla="*/ 5 h 5"/>
                  <a:gd name="T10" fmla="*/ 0 w 45"/>
                  <a:gd name="T11" fmla="*/ 5 h 5"/>
                  <a:gd name="T12" fmla="*/ 0 w 45"/>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5" h="5">
                    <a:moveTo>
                      <a:pt x="0" y="4"/>
                    </a:moveTo>
                    <a:cubicBezTo>
                      <a:pt x="3" y="3"/>
                      <a:pt x="7" y="4"/>
                      <a:pt x="9" y="3"/>
                    </a:cubicBezTo>
                    <a:cubicBezTo>
                      <a:pt x="2" y="1"/>
                      <a:pt x="2" y="1"/>
                      <a:pt x="2" y="1"/>
                    </a:cubicBezTo>
                    <a:cubicBezTo>
                      <a:pt x="5" y="0"/>
                      <a:pt x="8" y="1"/>
                      <a:pt x="11" y="3"/>
                    </a:cubicBezTo>
                    <a:cubicBezTo>
                      <a:pt x="23" y="3"/>
                      <a:pt x="33" y="3"/>
                      <a:pt x="45" y="5"/>
                    </a:cubicBezTo>
                    <a:cubicBezTo>
                      <a:pt x="0" y="5"/>
                      <a:pt x="0" y="5"/>
                      <a:pt x="0" y="5"/>
                    </a:cubicBezTo>
                    <a:cubicBezTo>
                      <a:pt x="0" y="5"/>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650">
                <a:extLst>
                  <a:ext uri="{FF2B5EF4-FFF2-40B4-BE49-F238E27FC236}">
                    <a16:creationId xmlns="" xmlns:a16="http://schemas.microsoft.com/office/drawing/2014/main" id="{BD5C35D5-F477-44B9-B72C-713F46D81DA5}"/>
                  </a:ext>
                </a:extLst>
              </p:cNvPr>
              <p:cNvSpPr>
                <a:spLocks/>
              </p:cNvSpPr>
              <p:nvPr/>
            </p:nvSpPr>
            <p:spPr bwMode="auto">
              <a:xfrm>
                <a:off x="3594100" y="86995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651">
                <a:extLst>
                  <a:ext uri="{FF2B5EF4-FFF2-40B4-BE49-F238E27FC236}">
                    <a16:creationId xmlns="" xmlns:a16="http://schemas.microsoft.com/office/drawing/2014/main" id="{B2B2ACDA-4DFC-4787-8902-9FA65C236838}"/>
                  </a:ext>
                </a:extLst>
              </p:cNvPr>
              <p:cNvSpPr>
                <a:spLocks noEditPoints="1"/>
              </p:cNvSpPr>
              <p:nvPr/>
            </p:nvSpPr>
            <p:spPr bwMode="auto">
              <a:xfrm>
                <a:off x="2114550" y="8591550"/>
                <a:ext cx="1479550" cy="473075"/>
              </a:xfrm>
              <a:custGeom>
                <a:avLst/>
                <a:gdLst>
                  <a:gd name="T0" fmla="*/ 6 w 394"/>
                  <a:gd name="T1" fmla="*/ 83 h 126"/>
                  <a:gd name="T2" fmla="*/ 10 w 394"/>
                  <a:gd name="T3" fmla="*/ 96 h 126"/>
                  <a:gd name="T4" fmla="*/ 163 w 394"/>
                  <a:gd name="T5" fmla="*/ 120 h 126"/>
                  <a:gd name="T6" fmla="*/ 367 w 394"/>
                  <a:gd name="T7" fmla="*/ 126 h 126"/>
                  <a:gd name="T8" fmla="*/ 293 w 394"/>
                  <a:gd name="T9" fmla="*/ 121 h 126"/>
                  <a:gd name="T10" fmla="*/ 250 w 394"/>
                  <a:gd name="T11" fmla="*/ 118 h 126"/>
                  <a:gd name="T12" fmla="*/ 272 w 394"/>
                  <a:gd name="T13" fmla="*/ 117 h 126"/>
                  <a:gd name="T14" fmla="*/ 372 w 394"/>
                  <a:gd name="T15" fmla="*/ 119 h 126"/>
                  <a:gd name="T16" fmla="*/ 334 w 394"/>
                  <a:gd name="T17" fmla="*/ 115 h 126"/>
                  <a:gd name="T18" fmla="*/ 391 w 394"/>
                  <a:gd name="T19" fmla="*/ 115 h 126"/>
                  <a:gd name="T20" fmla="*/ 384 w 394"/>
                  <a:gd name="T21" fmla="*/ 111 h 126"/>
                  <a:gd name="T22" fmla="*/ 331 w 394"/>
                  <a:gd name="T23" fmla="*/ 104 h 126"/>
                  <a:gd name="T24" fmla="*/ 363 w 394"/>
                  <a:gd name="T25" fmla="*/ 101 h 126"/>
                  <a:gd name="T26" fmla="*/ 322 w 394"/>
                  <a:gd name="T27" fmla="*/ 97 h 126"/>
                  <a:gd name="T28" fmla="*/ 320 w 394"/>
                  <a:gd name="T29" fmla="*/ 98 h 126"/>
                  <a:gd name="T30" fmla="*/ 305 w 394"/>
                  <a:gd name="T31" fmla="*/ 92 h 126"/>
                  <a:gd name="T32" fmla="*/ 374 w 394"/>
                  <a:gd name="T33" fmla="*/ 97 h 126"/>
                  <a:gd name="T34" fmla="*/ 378 w 394"/>
                  <a:gd name="T35" fmla="*/ 94 h 126"/>
                  <a:gd name="T36" fmla="*/ 292 w 394"/>
                  <a:gd name="T37" fmla="*/ 84 h 126"/>
                  <a:gd name="T38" fmla="*/ 310 w 394"/>
                  <a:gd name="T39" fmla="*/ 79 h 126"/>
                  <a:gd name="T40" fmla="*/ 230 w 394"/>
                  <a:gd name="T41" fmla="*/ 73 h 126"/>
                  <a:gd name="T42" fmla="*/ 383 w 394"/>
                  <a:gd name="T43" fmla="*/ 79 h 126"/>
                  <a:gd name="T44" fmla="*/ 378 w 394"/>
                  <a:gd name="T45" fmla="*/ 75 h 126"/>
                  <a:gd name="T46" fmla="*/ 364 w 394"/>
                  <a:gd name="T47" fmla="*/ 70 h 126"/>
                  <a:gd name="T48" fmla="*/ 353 w 394"/>
                  <a:gd name="T49" fmla="*/ 65 h 126"/>
                  <a:gd name="T50" fmla="*/ 332 w 394"/>
                  <a:gd name="T51" fmla="*/ 60 h 126"/>
                  <a:gd name="T52" fmla="*/ 375 w 394"/>
                  <a:gd name="T53" fmla="*/ 55 h 126"/>
                  <a:gd name="T54" fmla="*/ 327 w 394"/>
                  <a:gd name="T55" fmla="*/ 46 h 126"/>
                  <a:gd name="T56" fmla="*/ 232 w 394"/>
                  <a:gd name="T57" fmla="*/ 39 h 126"/>
                  <a:gd name="T58" fmla="*/ 345 w 394"/>
                  <a:gd name="T59" fmla="*/ 42 h 126"/>
                  <a:gd name="T60" fmla="*/ 361 w 394"/>
                  <a:gd name="T61" fmla="*/ 39 h 126"/>
                  <a:gd name="T62" fmla="*/ 287 w 394"/>
                  <a:gd name="T63" fmla="*/ 30 h 126"/>
                  <a:gd name="T64" fmla="*/ 250 w 394"/>
                  <a:gd name="T65" fmla="*/ 29 h 126"/>
                  <a:gd name="T66" fmla="*/ 192 w 394"/>
                  <a:gd name="T67" fmla="*/ 21 h 126"/>
                  <a:gd name="T68" fmla="*/ 247 w 394"/>
                  <a:gd name="T69" fmla="*/ 20 h 126"/>
                  <a:gd name="T70" fmla="*/ 254 w 394"/>
                  <a:gd name="T71" fmla="*/ 21 h 126"/>
                  <a:gd name="T72" fmla="*/ 267 w 394"/>
                  <a:gd name="T73" fmla="*/ 22 h 126"/>
                  <a:gd name="T74" fmla="*/ 381 w 394"/>
                  <a:gd name="T75" fmla="*/ 31 h 126"/>
                  <a:gd name="T76" fmla="*/ 392 w 394"/>
                  <a:gd name="T77" fmla="*/ 30 h 126"/>
                  <a:gd name="T78" fmla="*/ 391 w 394"/>
                  <a:gd name="T79" fmla="*/ 27 h 126"/>
                  <a:gd name="T80" fmla="*/ 385 w 394"/>
                  <a:gd name="T81" fmla="*/ 23 h 126"/>
                  <a:gd name="T82" fmla="*/ 169 w 394"/>
                  <a:gd name="T83" fmla="*/ 6 h 126"/>
                  <a:gd name="T84" fmla="*/ 8 w 394"/>
                  <a:gd name="T85" fmla="*/ 12 h 126"/>
                  <a:gd name="T86" fmla="*/ 350 w 394"/>
                  <a:gd name="T87" fmla="*/ 64 h 126"/>
                  <a:gd name="T88" fmla="*/ 297 w 394"/>
                  <a:gd name="T89" fmla="*/ 71 h 126"/>
                  <a:gd name="T90" fmla="*/ 323 w 394"/>
                  <a:gd name="T91" fmla="*/ 72 h 126"/>
                  <a:gd name="T92" fmla="*/ 261 w 394"/>
                  <a:gd name="T93" fmla="*/ 6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4" h="126">
                    <a:moveTo>
                      <a:pt x="4" y="50"/>
                    </a:moveTo>
                    <a:cubicBezTo>
                      <a:pt x="3" y="57"/>
                      <a:pt x="7" y="64"/>
                      <a:pt x="4" y="71"/>
                    </a:cubicBezTo>
                    <a:cubicBezTo>
                      <a:pt x="7" y="74"/>
                      <a:pt x="7" y="78"/>
                      <a:pt x="6" y="83"/>
                    </a:cubicBezTo>
                    <a:cubicBezTo>
                      <a:pt x="8" y="85"/>
                      <a:pt x="7" y="88"/>
                      <a:pt x="8" y="90"/>
                    </a:cubicBezTo>
                    <a:cubicBezTo>
                      <a:pt x="7" y="91"/>
                      <a:pt x="5" y="91"/>
                      <a:pt x="6" y="93"/>
                    </a:cubicBezTo>
                    <a:cubicBezTo>
                      <a:pt x="8" y="91"/>
                      <a:pt x="9" y="94"/>
                      <a:pt x="10" y="96"/>
                    </a:cubicBezTo>
                    <a:cubicBezTo>
                      <a:pt x="9" y="102"/>
                      <a:pt x="11" y="113"/>
                      <a:pt x="18" y="117"/>
                    </a:cubicBezTo>
                    <a:cubicBezTo>
                      <a:pt x="37" y="124"/>
                      <a:pt x="61" y="123"/>
                      <a:pt x="81" y="120"/>
                    </a:cubicBezTo>
                    <a:cubicBezTo>
                      <a:pt x="163" y="120"/>
                      <a:pt x="163" y="120"/>
                      <a:pt x="163" y="120"/>
                    </a:cubicBezTo>
                    <a:cubicBezTo>
                      <a:pt x="261" y="123"/>
                      <a:pt x="261" y="123"/>
                      <a:pt x="261" y="123"/>
                    </a:cubicBezTo>
                    <a:cubicBezTo>
                      <a:pt x="346" y="126"/>
                      <a:pt x="346" y="126"/>
                      <a:pt x="346" y="126"/>
                    </a:cubicBezTo>
                    <a:cubicBezTo>
                      <a:pt x="367" y="126"/>
                      <a:pt x="367" y="126"/>
                      <a:pt x="367" y="126"/>
                    </a:cubicBezTo>
                    <a:cubicBezTo>
                      <a:pt x="364" y="125"/>
                      <a:pt x="364" y="125"/>
                      <a:pt x="364" y="125"/>
                    </a:cubicBezTo>
                    <a:cubicBezTo>
                      <a:pt x="341" y="124"/>
                      <a:pt x="318" y="123"/>
                      <a:pt x="296" y="122"/>
                    </a:cubicBezTo>
                    <a:cubicBezTo>
                      <a:pt x="293" y="121"/>
                      <a:pt x="293" y="121"/>
                      <a:pt x="293" y="121"/>
                    </a:cubicBezTo>
                    <a:cubicBezTo>
                      <a:pt x="280" y="123"/>
                      <a:pt x="267" y="118"/>
                      <a:pt x="254" y="120"/>
                    </a:cubicBezTo>
                    <a:cubicBezTo>
                      <a:pt x="243" y="119"/>
                      <a:pt x="229" y="119"/>
                      <a:pt x="218" y="118"/>
                    </a:cubicBezTo>
                    <a:cubicBezTo>
                      <a:pt x="250" y="118"/>
                      <a:pt x="250" y="118"/>
                      <a:pt x="250" y="118"/>
                    </a:cubicBezTo>
                    <a:cubicBezTo>
                      <a:pt x="374" y="122"/>
                      <a:pt x="374" y="122"/>
                      <a:pt x="374" y="122"/>
                    </a:cubicBezTo>
                    <a:cubicBezTo>
                      <a:pt x="384" y="123"/>
                      <a:pt x="384" y="123"/>
                      <a:pt x="384" y="123"/>
                    </a:cubicBezTo>
                    <a:cubicBezTo>
                      <a:pt x="348" y="117"/>
                      <a:pt x="308" y="121"/>
                      <a:pt x="272" y="117"/>
                    </a:cubicBezTo>
                    <a:cubicBezTo>
                      <a:pt x="242" y="114"/>
                      <a:pt x="210" y="117"/>
                      <a:pt x="181" y="113"/>
                    </a:cubicBezTo>
                    <a:cubicBezTo>
                      <a:pt x="182" y="112"/>
                      <a:pt x="182" y="112"/>
                      <a:pt x="182" y="112"/>
                    </a:cubicBezTo>
                    <a:cubicBezTo>
                      <a:pt x="248" y="111"/>
                      <a:pt x="307" y="120"/>
                      <a:pt x="372" y="119"/>
                    </a:cubicBezTo>
                    <a:cubicBezTo>
                      <a:pt x="368" y="117"/>
                      <a:pt x="362" y="119"/>
                      <a:pt x="358" y="117"/>
                    </a:cubicBezTo>
                    <a:cubicBezTo>
                      <a:pt x="359" y="116"/>
                      <a:pt x="361" y="117"/>
                      <a:pt x="362" y="117"/>
                    </a:cubicBezTo>
                    <a:cubicBezTo>
                      <a:pt x="353" y="115"/>
                      <a:pt x="343" y="115"/>
                      <a:pt x="334" y="115"/>
                    </a:cubicBezTo>
                    <a:cubicBezTo>
                      <a:pt x="335" y="113"/>
                      <a:pt x="337" y="114"/>
                      <a:pt x="338" y="114"/>
                    </a:cubicBezTo>
                    <a:cubicBezTo>
                      <a:pt x="338" y="113"/>
                      <a:pt x="339" y="113"/>
                      <a:pt x="339" y="112"/>
                    </a:cubicBezTo>
                    <a:cubicBezTo>
                      <a:pt x="391" y="115"/>
                      <a:pt x="391" y="115"/>
                      <a:pt x="391" y="115"/>
                    </a:cubicBezTo>
                    <a:cubicBezTo>
                      <a:pt x="393" y="113"/>
                      <a:pt x="393" y="113"/>
                      <a:pt x="393" y="113"/>
                    </a:cubicBezTo>
                    <a:cubicBezTo>
                      <a:pt x="390" y="113"/>
                      <a:pt x="384" y="113"/>
                      <a:pt x="379" y="111"/>
                    </a:cubicBezTo>
                    <a:cubicBezTo>
                      <a:pt x="381" y="110"/>
                      <a:pt x="383" y="111"/>
                      <a:pt x="384" y="111"/>
                    </a:cubicBezTo>
                    <a:cubicBezTo>
                      <a:pt x="374" y="109"/>
                      <a:pt x="363" y="109"/>
                      <a:pt x="352" y="107"/>
                    </a:cubicBezTo>
                    <a:cubicBezTo>
                      <a:pt x="351" y="106"/>
                      <a:pt x="351" y="106"/>
                      <a:pt x="351" y="106"/>
                    </a:cubicBezTo>
                    <a:cubicBezTo>
                      <a:pt x="331" y="104"/>
                      <a:pt x="331" y="104"/>
                      <a:pt x="331" y="104"/>
                    </a:cubicBezTo>
                    <a:cubicBezTo>
                      <a:pt x="330" y="104"/>
                      <a:pt x="330" y="104"/>
                      <a:pt x="330" y="104"/>
                    </a:cubicBezTo>
                    <a:cubicBezTo>
                      <a:pt x="376" y="104"/>
                      <a:pt x="376" y="104"/>
                      <a:pt x="376" y="104"/>
                    </a:cubicBezTo>
                    <a:cubicBezTo>
                      <a:pt x="372" y="103"/>
                      <a:pt x="367" y="103"/>
                      <a:pt x="363" y="101"/>
                    </a:cubicBezTo>
                    <a:cubicBezTo>
                      <a:pt x="372" y="101"/>
                      <a:pt x="372" y="101"/>
                      <a:pt x="372" y="101"/>
                    </a:cubicBezTo>
                    <a:cubicBezTo>
                      <a:pt x="324" y="98"/>
                      <a:pt x="324" y="98"/>
                      <a:pt x="324" y="98"/>
                    </a:cubicBezTo>
                    <a:cubicBezTo>
                      <a:pt x="323" y="97"/>
                      <a:pt x="323" y="96"/>
                      <a:pt x="322" y="97"/>
                    </a:cubicBezTo>
                    <a:cubicBezTo>
                      <a:pt x="321" y="97"/>
                      <a:pt x="321" y="97"/>
                      <a:pt x="321" y="97"/>
                    </a:cubicBezTo>
                    <a:cubicBezTo>
                      <a:pt x="321" y="97"/>
                      <a:pt x="321" y="97"/>
                      <a:pt x="321" y="97"/>
                    </a:cubicBezTo>
                    <a:cubicBezTo>
                      <a:pt x="320" y="98"/>
                      <a:pt x="320" y="98"/>
                      <a:pt x="320" y="98"/>
                    </a:cubicBezTo>
                    <a:cubicBezTo>
                      <a:pt x="297" y="96"/>
                      <a:pt x="297" y="96"/>
                      <a:pt x="297" y="96"/>
                    </a:cubicBezTo>
                    <a:cubicBezTo>
                      <a:pt x="296" y="95"/>
                      <a:pt x="296" y="95"/>
                      <a:pt x="296" y="95"/>
                    </a:cubicBezTo>
                    <a:cubicBezTo>
                      <a:pt x="298" y="93"/>
                      <a:pt x="303" y="96"/>
                      <a:pt x="305" y="92"/>
                    </a:cubicBezTo>
                    <a:cubicBezTo>
                      <a:pt x="318" y="94"/>
                      <a:pt x="331" y="93"/>
                      <a:pt x="344" y="95"/>
                    </a:cubicBezTo>
                    <a:cubicBezTo>
                      <a:pt x="345" y="96"/>
                      <a:pt x="345" y="96"/>
                      <a:pt x="345" y="96"/>
                    </a:cubicBezTo>
                    <a:cubicBezTo>
                      <a:pt x="374" y="97"/>
                      <a:pt x="374" y="97"/>
                      <a:pt x="374" y="97"/>
                    </a:cubicBezTo>
                    <a:cubicBezTo>
                      <a:pt x="350" y="95"/>
                      <a:pt x="350" y="95"/>
                      <a:pt x="350" y="95"/>
                    </a:cubicBezTo>
                    <a:cubicBezTo>
                      <a:pt x="349" y="95"/>
                      <a:pt x="348" y="94"/>
                      <a:pt x="349" y="93"/>
                    </a:cubicBezTo>
                    <a:cubicBezTo>
                      <a:pt x="357" y="93"/>
                      <a:pt x="369" y="94"/>
                      <a:pt x="378" y="94"/>
                    </a:cubicBezTo>
                    <a:cubicBezTo>
                      <a:pt x="377" y="92"/>
                      <a:pt x="377" y="92"/>
                      <a:pt x="377" y="92"/>
                    </a:cubicBezTo>
                    <a:cubicBezTo>
                      <a:pt x="296" y="85"/>
                      <a:pt x="296" y="85"/>
                      <a:pt x="296" y="85"/>
                    </a:cubicBezTo>
                    <a:cubicBezTo>
                      <a:pt x="295" y="84"/>
                      <a:pt x="292" y="86"/>
                      <a:pt x="292" y="84"/>
                    </a:cubicBezTo>
                    <a:cubicBezTo>
                      <a:pt x="318" y="84"/>
                      <a:pt x="343" y="85"/>
                      <a:pt x="369" y="86"/>
                    </a:cubicBezTo>
                    <a:cubicBezTo>
                      <a:pt x="361" y="83"/>
                      <a:pt x="350" y="85"/>
                      <a:pt x="342" y="82"/>
                    </a:cubicBezTo>
                    <a:cubicBezTo>
                      <a:pt x="310" y="79"/>
                      <a:pt x="310" y="79"/>
                      <a:pt x="310" y="79"/>
                    </a:cubicBezTo>
                    <a:cubicBezTo>
                      <a:pt x="309" y="79"/>
                      <a:pt x="307" y="79"/>
                      <a:pt x="307" y="77"/>
                    </a:cubicBezTo>
                    <a:cubicBezTo>
                      <a:pt x="231" y="73"/>
                      <a:pt x="231" y="73"/>
                      <a:pt x="231" y="73"/>
                    </a:cubicBezTo>
                    <a:cubicBezTo>
                      <a:pt x="230" y="73"/>
                      <a:pt x="230" y="73"/>
                      <a:pt x="230" y="73"/>
                    </a:cubicBezTo>
                    <a:cubicBezTo>
                      <a:pt x="256" y="73"/>
                      <a:pt x="256" y="73"/>
                      <a:pt x="256" y="73"/>
                    </a:cubicBezTo>
                    <a:cubicBezTo>
                      <a:pt x="376" y="79"/>
                      <a:pt x="376" y="79"/>
                      <a:pt x="376" y="79"/>
                    </a:cubicBezTo>
                    <a:cubicBezTo>
                      <a:pt x="383" y="79"/>
                      <a:pt x="383" y="79"/>
                      <a:pt x="383" y="79"/>
                    </a:cubicBezTo>
                    <a:cubicBezTo>
                      <a:pt x="383" y="79"/>
                      <a:pt x="379" y="77"/>
                      <a:pt x="377" y="77"/>
                    </a:cubicBezTo>
                    <a:cubicBezTo>
                      <a:pt x="360" y="75"/>
                      <a:pt x="341" y="74"/>
                      <a:pt x="324" y="72"/>
                    </a:cubicBezTo>
                    <a:cubicBezTo>
                      <a:pt x="342" y="72"/>
                      <a:pt x="361" y="73"/>
                      <a:pt x="378" y="75"/>
                    </a:cubicBezTo>
                    <a:cubicBezTo>
                      <a:pt x="378" y="74"/>
                      <a:pt x="378" y="74"/>
                      <a:pt x="378" y="74"/>
                    </a:cubicBezTo>
                    <a:cubicBezTo>
                      <a:pt x="370" y="73"/>
                      <a:pt x="362" y="72"/>
                      <a:pt x="355" y="71"/>
                    </a:cubicBezTo>
                    <a:cubicBezTo>
                      <a:pt x="357" y="69"/>
                      <a:pt x="361" y="69"/>
                      <a:pt x="364" y="70"/>
                    </a:cubicBezTo>
                    <a:cubicBezTo>
                      <a:pt x="372" y="70"/>
                      <a:pt x="372" y="70"/>
                      <a:pt x="372" y="70"/>
                    </a:cubicBezTo>
                    <a:cubicBezTo>
                      <a:pt x="373" y="69"/>
                      <a:pt x="371" y="68"/>
                      <a:pt x="371" y="67"/>
                    </a:cubicBezTo>
                    <a:cubicBezTo>
                      <a:pt x="365" y="66"/>
                      <a:pt x="359" y="66"/>
                      <a:pt x="353" y="65"/>
                    </a:cubicBezTo>
                    <a:cubicBezTo>
                      <a:pt x="353" y="64"/>
                      <a:pt x="354" y="64"/>
                      <a:pt x="354" y="63"/>
                    </a:cubicBezTo>
                    <a:cubicBezTo>
                      <a:pt x="357" y="65"/>
                      <a:pt x="361" y="64"/>
                      <a:pt x="364" y="64"/>
                    </a:cubicBezTo>
                    <a:cubicBezTo>
                      <a:pt x="353" y="63"/>
                      <a:pt x="342" y="61"/>
                      <a:pt x="332" y="60"/>
                    </a:cubicBezTo>
                    <a:cubicBezTo>
                      <a:pt x="345" y="57"/>
                      <a:pt x="359" y="61"/>
                      <a:pt x="372" y="59"/>
                    </a:cubicBezTo>
                    <a:cubicBezTo>
                      <a:pt x="367" y="56"/>
                      <a:pt x="359" y="58"/>
                      <a:pt x="353" y="56"/>
                    </a:cubicBezTo>
                    <a:cubicBezTo>
                      <a:pt x="361" y="56"/>
                      <a:pt x="367" y="53"/>
                      <a:pt x="375" y="55"/>
                    </a:cubicBezTo>
                    <a:cubicBezTo>
                      <a:pt x="369" y="53"/>
                      <a:pt x="369" y="53"/>
                      <a:pt x="369" y="53"/>
                    </a:cubicBezTo>
                    <a:cubicBezTo>
                      <a:pt x="370" y="51"/>
                      <a:pt x="372" y="53"/>
                      <a:pt x="373" y="52"/>
                    </a:cubicBezTo>
                    <a:cubicBezTo>
                      <a:pt x="358" y="50"/>
                      <a:pt x="342" y="48"/>
                      <a:pt x="327" y="46"/>
                    </a:cubicBezTo>
                    <a:cubicBezTo>
                      <a:pt x="230" y="40"/>
                      <a:pt x="230" y="40"/>
                      <a:pt x="230" y="40"/>
                    </a:cubicBezTo>
                    <a:cubicBezTo>
                      <a:pt x="230" y="40"/>
                      <a:pt x="230" y="40"/>
                      <a:pt x="230" y="40"/>
                    </a:cubicBezTo>
                    <a:cubicBezTo>
                      <a:pt x="232" y="39"/>
                      <a:pt x="232" y="39"/>
                      <a:pt x="232" y="39"/>
                    </a:cubicBezTo>
                    <a:cubicBezTo>
                      <a:pt x="308" y="43"/>
                      <a:pt x="308" y="43"/>
                      <a:pt x="308" y="43"/>
                    </a:cubicBezTo>
                    <a:cubicBezTo>
                      <a:pt x="330" y="44"/>
                      <a:pt x="352" y="46"/>
                      <a:pt x="374" y="47"/>
                    </a:cubicBezTo>
                    <a:cubicBezTo>
                      <a:pt x="365" y="45"/>
                      <a:pt x="354" y="45"/>
                      <a:pt x="345" y="42"/>
                    </a:cubicBezTo>
                    <a:cubicBezTo>
                      <a:pt x="347" y="40"/>
                      <a:pt x="350" y="42"/>
                      <a:pt x="352" y="41"/>
                    </a:cubicBezTo>
                    <a:cubicBezTo>
                      <a:pt x="333" y="37"/>
                      <a:pt x="312" y="38"/>
                      <a:pt x="292" y="35"/>
                    </a:cubicBezTo>
                    <a:cubicBezTo>
                      <a:pt x="315" y="35"/>
                      <a:pt x="338" y="37"/>
                      <a:pt x="361" y="39"/>
                    </a:cubicBezTo>
                    <a:cubicBezTo>
                      <a:pt x="338" y="35"/>
                      <a:pt x="338" y="35"/>
                      <a:pt x="338" y="35"/>
                    </a:cubicBezTo>
                    <a:cubicBezTo>
                      <a:pt x="337" y="34"/>
                      <a:pt x="337" y="34"/>
                      <a:pt x="337" y="34"/>
                    </a:cubicBezTo>
                    <a:cubicBezTo>
                      <a:pt x="321" y="33"/>
                      <a:pt x="303" y="32"/>
                      <a:pt x="287" y="30"/>
                    </a:cubicBezTo>
                    <a:cubicBezTo>
                      <a:pt x="284" y="29"/>
                      <a:pt x="279" y="30"/>
                      <a:pt x="275" y="30"/>
                    </a:cubicBezTo>
                    <a:cubicBezTo>
                      <a:pt x="275" y="30"/>
                      <a:pt x="275" y="30"/>
                      <a:pt x="275" y="30"/>
                    </a:cubicBezTo>
                    <a:cubicBezTo>
                      <a:pt x="267" y="29"/>
                      <a:pt x="259" y="30"/>
                      <a:pt x="250" y="29"/>
                    </a:cubicBezTo>
                    <a:cubicBezTo>
                      <a:pt x="239" y="26"/>
                      <a:pt x="228" y="30"/>
                      <a:pt x="217" y="26"/>
                    </a:cubicBezTo>
                    <a:cubicBezTo>
                      <a:pt x="214" y="23"/>
                      <a:pt x="209" y="23"/>
                      <a:pt x="205" y="22"/>
                    </a:cubicBezTo>
                    <a:cubicBezTo>
                      <a:pt x="200" y="23"/>
                      <a:pt x="196" y="22"/>
                      <a:pt x="192" y="21"/>
                    </a:cubicBezTo>
                    <a:cubicBezTo>
                      <a:pt x="194" y="20"/>
                      <a:pt x="194" y="20"/>
                      <a:pt x="194" y="20"/>
                    </a:cubicBezTo>
                    <a:cubicBezTo>
                      <a:pt x="208" y="21"/>
                      <a:pt x="220" y="20"/>
                      <a:pt x="233" y="22"/>
                    </a:cubicBezTo>
                    <a:cubicBezTo>
                      <a:pt x="237" y="17"/>
                      <a:pt x="242" y="21"/>
                      <a:pt x="247" y="20"/>
                    </a:cubicBezTo>
                    <a:cubicBezTo>
                      <a:pt x="247" y="23"/>
                      <a:pt x="251" y="22"/>
                      <a:pt x="253" y="22"/>
                    </a:cubicBezTo>
                    <a:cubicBezTo>
                      <a:pt x="252" y="21"/>
                      <a:pt x="252" y="21"/>
                      <a:pt x="252" y="21"/>
                    </a:cubicBezTo>
                    <a:cubicBezTo>
                      <a:pt x="253" y="20"/>
                      <a:pt x="254" y="21"/>
                      <a:pt x="254" y="21"/>
                    </a:cubicBezTo>
                    <a:cubicBezTo>
                      <a:pt x="255" y="22"/>
                      <a:pt x="255" y="22"/>
                      <a:pt x="255" y="22"/>
                    </a:cubicBezTo>
                    <a:cubicBezTo>
                      <a:pt x="259" y="23"/>
                      <a:pt x="262" y="22"/>
                      <a:pt x="267" y="23"/>
                    </a:cubicBezTo>
                    <a:cubicBezTo>
                      <a:pt x="267" y="22"/>
                      <a:pt x="267" y="22"/>
                      <a:pt x="267" y="22"/>
                    </a:cubicBezTo>
                    <a:cubicBezTo>
                      <a:pt x="268" y="21"/>
                      <a:pt x="270" y="21"/>
                      <a:pt x="272" y="21"/>
                    </a:cubicBezTo>
                    <a:cubicBezTo>
                      <a:pt x="272" y="23"/>
                      <a:pt x="272" y="23"/>
                      <a:pt x="272" y="23"/>
                    </a:cubicBezTo>
                    <a:cubicBezTo>
                      <a:pt x="309" y="26"/>
                      <a:pt x="345" y="26"/>
                      <a:pt x="381" y="31"/>
                    </a:cubicBezTo>
                    <a:cubicBezTo>
                      <a:pt x="379" y="30"/>
                      <a:pt x="379" y="30"/>
                      <a:pt x="379" y="30"/>
                    </a:cubicBezTo>
                    <a:cubicBezTo>
                      <a:pt x="364" y="28"/>
                      <a:pt x="348" y="27"/>
                      <a:pt x="333" y="25"/>
                    </a:cubicBezTo>
                    <a:cubicBezTo>
                      <a:pt x="353" y="24"/>
                      <a:pt x="373" y="28"/>
                      <a:pt x="392" y="30"/>
                    </a:cubicBezTo>
                    <a:cubicBezTo>
                      <a:pt x="394" y="29"/>
                      <a:pt x="394" y="29"/>
                      <a:pt x="394" y="29"/>
                    </a:cubicBezTo>
                    <a:cubicBezTo>
                      <a:pt x="393" y="29"/>
                      <a:pt x="391" y="28"/>
                      <a:pt x="390" y="28"/>
                    </a:cubicBezTo>
                    <a:cubicBezTo>
                      <a:pt x="391" y="27"/>
                      <a:pt x="391" y="27"/>
                      <a:pt x="391" y="27"/>
                    </a:cubicBezTo>
                    <a:cubicBezTo>
                      <a:pt x="390" y="25"/>
                      <a:pt x="385" y="26"/>
                      <a:pt x="383" y="25"/>
                    </a:cubicBezTo>
                    <a:cubicBezTo>
                      <a:pt x="379" y="22"/>
                      <a:pt x="373" y="24"/>
                      <a:pt x="370" y="21"/>
                    </a:cubicBezTo>
                    <a:cubicBezTo>
                      <a:pt x="375" y="20"/>
                      <a:pt x="380" y="23"/>
                      <a:pt x="385" y="23"/>
                    </a:cubicBezTo>
                    <a:cubicBezTo>
                      <a:pt x="373" y="19"/>
                      <a:pt x="361" y="19"/>
                      <a:pt x="349" y="16"/>
                    </a:cubicBezTo>
                    <a:cubicBezTo>
                      <a:pt x="277" y="12"/>
                      <a:pt x="277" y="12"/>
                      <a:pt x="277" y="12"/>
                    </a:cubicBezTo>
                    <a:cubicBezTo>
                      <a:pt x="242" y="9"/>
                      <a:pt x="205" y="8"/>
                      <a:pt x="169" y="6"/>
                    </a:cubicBezTo>
                    <a:cubicBezTo>
                      <a:pt x="137" y="7"/>
                      <a:pt x="107" y="3"/>
                      <a:pt x="76" y="4"/>
                    </a:cubicBezTo>
                    <a:cubicBezTo>
                      <a:pt x="61" y="0"/>
                      <a:pt x="47" y="6"/>
                      <a:pt x="32" y="6"/>
                    </a:cubicBezTo>
                    <a:cubicBezTo>
                      <a:pt x="8" y="12"/>
                      <a:pt x="8" y="12"/>
                      <a:pt x="8" y="12"/>
                    </a:cubicBezTo>
                    <a:cubicBezTo>
                      <a:pt x="1" y="19"/>
                      <a:pt x="1" y="19"/>
                      <a:pt x="1" y="19"/>
                    </a:cubicBezTo>
                    <a:cubicBezTo>
                      <a:pt x="1" y="29"/>
                      <a:pt x="0" y="40"/>
                      <a:pt x="4" y="50"/>
                    </a:cubicBezTo>
                    <a:close/>
                    <a:moveTo>
                      <a:pt x="350" y="64"/>
                    </a:moveTo>
                    <a:cubicBezTo>
                      <a:pt x="351" y="64"/>
                      <a:pt x="352" y="63"/>
                      <a:pt x="353" y="65"/>
                    </a:cubicBezTo>
                    <a:cubicBezTo>
                      <a:pt x="352" y="65"/>
                      <a:pt x="351" y="64"/>
                      <a:pt x="350" y="64"/>
                    </a:cubicBezTo>
                    <a:close/>
                    <a:moveTo>
                      <a:pt x="297" y="71"/>
                    </a:moveTo>
                    <a:cubicBezTo>
                      <a:pt x="305" y="71"/>
                      <a:pt x="305" y="71"/>
                      <a:pt x="305" y="71"/>
                    </a:cubicBezTo>
                    <a:cubicBezTo>
                      <a:pt x="310" y="69"/>
                      <a:pt x="317" y="70"/>
                      <a:pt x="323" y="70"/>
                    </a:cubicBezTo>
                    <a:cubicBezTo>
                      <a:pt x="323" y="71"/>
                      <a:pt x="323" y="71"/>
                      <a:pt x="323" y="72"/>
                    </a:cubicBezTo>
                    <a:lnTo>
                      <a:pt x="297" y="71"/>
                    </a:lnTo>
                    <a:close/>
                    <a:moveTo>
                      <a:pt x="246" y="68"/>
                    </a:moveTo>
                    <a:cubicBezTo>
                      <a:pt x="251" y="67"/>
                      <a:pt x="256" y="69"/>
                      <a:pt x="261" y="69"/>
                    </a:cubicBezTo>
                    <a:cubicBezTo>
                      <a:pt x="256" y="69"/>
                      <a:pt x="252" y="68"/>
                      <a:pt x="246" y="6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652">
                <a:extLst>
                  <a:ext uri="{FF2B5EF4-FFF2-40B4-BE49-F238E27FC236}">
                    <a16:creationId xmlns="" xmlns:a16="http://schemas.microsoft.com/office/drawing/2014/main" id="{FBD11538-7E8C-4BE7-A082-967DDABA125F}"/>
                  </a:ext>
                </a:extLst>
              </p:cNvPr>
              <p:cNvSpPr>
                <a:spLocks/>
              </p:cNvSpPr>
              <p:nvPr/>
            </p:nvSpPr>
            <p:spPr bwMode="auto">
              <a:xfrm>
                <a:off x="3481388" y="8831263"/>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653">
                <a:extLst>
                  <a:ext uri="{FF2B5EF4-FFF2-40B4-BE49-F238E27FC236}">
                    <a16:creationId xmlns="" xmlns:a16="http://schemas.microsoft.com/office/drawing/2014/main" id="{CB4D17F9-E032-43AE-9281-EDF86249B3A3}"/>
                  </a:ext>
                </a:extLst>
              </p:cNvPr>
              <p:cNvSpPr>
                <a:spLocks/>
              </p:cNvSpPr>
              <p:nvPr/>
            </p:nvSpPr>
            <p:spPr bwMode="auto">
              <a:xfrm>
                <a:off x="3316288" y="8951913"/>
                <a:ext cx="3175" cy="3175"/>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654">
                <a:extLst>
                  <a:ext uri="{FF2B5EF4-FFF2-40B4-BE49-F238E27FC236}">
                    <a16:creationId xmlns="" xmlns:a16="http://schemas.microsoft.com/office/drawing/2014/main" id="{E2F3CD5E-A7AC-4211-B8CE-CCB7B6D4FF8C}"/>
                  </a:ext>
                </a:extLst>
              </p:cNvPr>
              <p:cNvSpPr>
                <a:spLocks/>
              </p:cNvSpPr>
              <p:nvPr/>
            </p:nvSpPr>
            <p:spPr bwMode="auto">
              <a:xfrm>
                <a:off x="3135313" y="8610600"/>
                <a:ext cx="38100" cy="6350"/>
              </a:xfrm>
              <a:custGeom>
                <a:avLst/>
                <a:gdLst>
                  <a:gd name="T0" fmla="*/ 0 w 10"/>
                  <a:gd name="T1" fmla="*/ 1 h 2"/>
                  <a:gd name="T2" fmla="*/ 10 w 10"/>
                  <a:gd name="T3" fmla="*/ 1 h 2"/>
                  <a:gd name="T4" fmla="*/ 0 w 10"/>
                  <a:gd name="T5" fmla="*/ 1 h 2"/>
                </a:gdLst>
                <a:ahLst/>
                <a:cxnLst>
                  <a:cxn ang="0">
                    <a:pos x="T0" y="T1"/>
                  </a:cxn>
                  <a:cxn ang="0">
                    <a:pos x="T2" y="T3"/>
                  </a:cxn>
                  <a:cxn ang="0">
                    <a:pos x="T4" y="T5"/>
                  </a:cxn>
                </a:cxnLst>
                <a:rect l="0" t="0" r="r" b="b"/>
                <a:pathLst>
                  <a:path w="10" h="2">
                    <a:moveTo>
                      <a:pt x="0" y="1"/>
                    </a:moveTo>
                    <a:cubicBezTo>
                      <a:pt x="3" y="0"/>
                      <a:pt x="7" y="2"/>
                      <a:pt x="10" y="1"/>
                    </a:cubicBezTo>
                    <a:cubicBezTo>
                      <a:pt x="7" y="2"/>
                      <a:pt x="3"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655">
                <a:extLst>
                  <a:ext uri="{FF2B5EF4-FFF2-40B4-BE49-F238E27FC236}">
                    <a16:creationId xmlns="" xmlns:a16="http://schemas.microsoft.com/office/drawing/2014/main" id="{B7714E19-4BDE-45E4-B399-0A9C61B8DD7C}"/>
                  </a:ext>
                </a:extLst>
              </p:cNvPr>
              <p:cNvSpPr>
                <a:spLocks/>
              </p:cNvSpPr>
              <p:nvPr/>
            </p:nvSpPr>
            <p:spPr bwMode="auto">
              <a:xfrm>
                <a:off x="2955925" y="8680450"/>
                <a:ext cx="17463" cy="4763"/>
              </a:xfrm>
              <a:custGeom>
                <a:avLst/>
                <a:gdLst>
                  <a:gd name="T0" fmla="*/ 5 w 5"/>
                  <a:gd name="T1" fmla="*/ 1 h 1"/>
                  <a:gd name="T2" fmla="*/ 0 w 5"/>
                  <a:gd name="T3" fmla="*/ 1 h 1"/>
                  <a:gd name="T4" fmla="*/ 5 w 5"/>
                  <a:gd name="T5" fmla="*/ 1 h 1"/>
                </a:gdLst>
                <a:ahLst/>
                <a:cxnLst>
                  <a:cxn ang="0">
                    <a:pos x="T0" y="T1"/>
                  </a:cxn>
                  <a:cxn ang="0">
                    <a:pos x="T2" y="T3"/>
                  </a:cxn>
                  <a:cxn ang="0">
                    <a:pos x="T4" y="T5"/>
                  </a:cxn>
                </a:cxnLst>
                <a:rect l="0" t="0" r="r" b="b"/>
                <a:pathLst>
                  <a:path w="5" h="1">
                    <a:moveTo>
                      <a:pt x="5" y="1"/>
                    </a:moveTo>
                    <a:cubicBezTo>
                      <a:pt x="0" y="1"/>
                      <a:pt x="0" y="1"/>
                      <a:pt x="0" y="1"/>
                    </a:cubicBezTo>
                    <a:cubicBezTo>
                      <a:pt x="1" y="0"/>
                      <a:pt x="4" y="0"/>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656">
                <a:extLst>
                  <a:ext uri="{FF2B5EF4-FFF2-40B4-BE49-F238E27FC236}">
                    <a16:creationId xmlns="" xmlns:a16="http://schemas.microsoft.com/office/drawing/2014/main" id="{B85E08ED-1776-4C68-A9EB-DE09A4B48E6A}"/>
                  </a:ext>
                </a:extLst>
              </p:cNvPr>
              <p:cNvSpPr>
                <a:spLocks/>
              </p:cNvSpPr>
              <p:nvPr/>
            </p:nvSpPr>
            <p:spPr bwMode="auto">
              <a:xfrm>
                <a:off x="3030538" y="86852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657">
                <a:extLst>
                  <a:ext uri="{FF2B5EF4-FFF2-40B4-BE49-F238E27FC236}">
                    <a16:creationId xmlns="" xmlns:a16="http://schemas.microsoft.com/office/drawing/2014/main" id="{DF507C90-2239-4056-9824-C91717B3756D}"/>
                  </a:ext>
                </a:extLst>
              </p:cNvPr>
              <p:cNvSpPr>
                <a:spLocks/>
              </p:cNvSpPr>
              <p:nvPr/>
            </p:nvSpPr>
            <p:spPr bwMode="auto">
              <a:xfrm>
                <a:off x="3033713" y="8680450"/>
                <a:ext cx="15875"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2" y="1"/>
                      <a:pt x="1" y="1"/>
                      <a:pt x="0" y="1"/>
                    </a:cubicBezTo>
                    <a:cubicBezTo>
                      <a:pt x="1" y="1"/>
                      <a:pt x="3" y="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658">
                <a:extLst>
                  <a:ext uri="{FF2B5EF4-FFF2-40B4-BE49-F238E27FC236}">
                    <a16:creationId xmlns="" xmlns:a16="http://schemas.microsoft.com/office/drawing/2014/main" id="{8E0274FC-3E1B-41AD-8EDA-8069B04112AE}"/>
                  </a:ext>
                </a:extLst>
              </p:cNvPr>
              <p:cNvSpPr>
                <a:spLocks/>
              </p:cNvSpPr>
              <p:nvPr/>
            </p:nvSpPr>
            <p:spPr bwMode="auto">
              <a:xfrm>
                <a:off x="3101975" y="8685213"/>
                <a:ext cx="498475" cy="44450"/>
              </a:xfrm>
              <a:custGeom>
                <a:avLst/>
                <a:gdLst>
                  <a:gd name="T0" fmla="*/ 6 w 133"/>
                  <a:gd name="T1" fmla="*/ 0 h 12"/>
                  <a:gd name="T2" fmla="*/ 133 w 133"/>
                  <a:gd name="T3" fmla="*/ 12 h 12"/>
                  <a:gd name="T4" fmla="*/ 0 w 133"/>
                  <a:gd name="T5" fmla="*/ 1 h 12"/>
                  <a:gd name="T6" fmla="*/ 6 w 133"/>
                  <a:gd name="T7" fmla="*/ 0 h 12"/>
                </a:gdLst>
                <a:ahLst/>
                <a:cxnLst>
                  <a:cxn ang="0">
                    <a:pos x="T0" y="T1"/>
                  </a:cxn>
                  <a:cxn ang="0">
                    <a:pos x="T2" y="T3"/>
                  </a:cxn>
                  <a:cxn ang="0">
                    <a:pos x="T4" y="T5"/>
                  </a:cxn>
                  <a:cxn ang="0">
                    <a:pos x="T6" y="T7"/>
                  </a:cxn>
                </a:cxnLst>
                <a:rect l="0" t="0" r="r" b="b"/>
                <a:pathLst>
                  <a:path w="133" h="12">
                    <a:moveTo>
                      <a:pt x="6" y="0"/>
                    </a:moveTo>
                    <a:cubicBezTo>
                      <a:pt x="47" y="3"/>
                      <a:pt x="93" y="2"/>
                      <a:pt x="133" y="12"/>
                    </a:cubicBezTo>
                    <a:cubicBezTo>
                      <a:pt x="90" y="6"/>
                      <a:pt x="44" y="4"/>
                      <a:pt x="0" y="1"/>
                    </a:cubicBez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659">
                <a:extLst>
                  <a:ext uri="{FF2B5EF4-FFF2-40B4-BE49-F238E27FC236}">
                    <a16:creationId xmlns="" xmlns:a16="http://schemas.microsoft.com/office/drawing/2014/main" id="{6EC4E30F-6D29-4CD0-AA21-3C37B15C1234}"/>
                  </a:ext>
                </a:extLst>
              </p:cNvPr>
              <p:cNvSpPr>
                <a:spLocks/>
              </p:cNvSpPr>
              <p:nvPr/>
            </p:nvSpPr>
            <p:spPr bwMode="auto">
              <a:xfrm>
                <a:off x="3352800" y="8707438"/>
                <a:ext cx="82550" cy="7938"/>
              </a:xfrm>
              <a:custGeom>
                <a:avLst/>
                <a:gdLst>
                  <a:gd name="T0" fmla="*/ 22 w 22"/>
                  <a:gd name="T1" fmla="*/ 2 h 2"/>
                  <a:gd name="T2" fmla="*/ 0 w 22"/>
                  <a:gd name="T3" fmla="*/ 0 h 2"/>
                  <a:gd name="T4" fmla="*/ 22 w 22"/>
                  <a:gd name="T5" fmla="*/ 2 h 2"/>
                </a:gdLst>
                <a:ahLst/>
                <a:cxnLst>
                  <a:cxn ang="0">
                    <a:pos x="T0" y="T1"/>
                  </a:cxn>
                  <a:cxn ang="0">
                    <a:pos x="T2" y="T3"/>
                  </a:cxn>
                  <a:cxn ang="0">
                    <a:pos x="T4" y="T5"/>
                  </a:cxn>
                </a:cxnLst>
                <a:rect l="0" t="0" r="r" b="b"/>
                <a:pathLst>
                  <a:path w="22" h="2">
                    <a:moveTo>
                      <a:pt x="22" y="2"/>
                    </a:moveTo>
                    <a:cubicBezTo>
                      <a:pt x="15" y="2"/>
                      <a:pt x="7" y="2"/>
                      <a:pt x="0" y="0"/>
                    </a:cubicBezTo>
                    <a:cubicBezTo>
                      <a:pt x="7" y="1"/>
                      <a:pt x="15" y="1"/>
                      <a:pt x="2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660">
                <a:extLst>
                  <a:ext uri="{FF2B5EF4-FFF2-40B4-BE49-F238E27FC236}">
                    <a16:creationId xmlns="" xmlns:a16="http://schemas.microsoft.com/office/drawing/2014/main" id="{EBD652A2-2C8F-4060-B97F-97037BE32E9C}"/>
                  </a:ext>
                </a:extLst>
              </p:cNvPr>
              <p:cNvSpPr>
                <a:spLocks/>
              </p:cNvSpPr>
              <p:nvPr/>
            </p:nvSpPr>
            <p:spPr bwMode="auto">
              <a:xfrm>
                <a:off x="3476625" y="8729663"/>
                <a:ext cx="60325" cy="11113"/>
              </a:xfrm>
              <a:custGeom>
                <a:avLst/>
                <a:gdLst>
                  <a:gd name="T0" fmla="*/ 0 w 16"/>
                  <a:gd name="T1" fmla="*/ 2 h 3"/>
                  <a:gd name="T2" fmla="*/ 16 w 16"/>
                  <a:gd name="T3" fmla="*/ 3 h 3"/>
                  <a:gd name="T4" fmla="*/ 0 w 16"/>
                  <a:gd name="T5" fmla="*/ 2 h 3"/>
                </a:gdLst>
                <a:ahLst/>
                <a:cxnLst>
                  <a:cxn ang="0">
                    <a:pos x="T0" y="T1"/>
                  </a:cxn>
                  <a:cxn ang="0">
                    <a:pos x="T2" y="T3"/>
                  </a:cxn>
                  <a:cxn ang="0">
                    <a:pos x="T4" y="T5"/>
                  </a:cxn>
                </a:cxnLst>
                <a:rect l="0" t="0" r="r" b="b"/>
                <a:pathLst>
                  <a:path w="16" h="3">
                    <a:moveTo>
                      <a:pt x="0" y="2"/>
                    </a:moveTo>
                    <a:cubicBezTo>
                      <a:pt x="5" y="0"/>
                      <a:pt x="11" y="3"/>
                      <a:pt x="16" y="3"/>
                    </a:cubicBezTo>
                    <a:cubicBezTo>
                      <a:pt x="11" y="3"/>
                      <a:pt x="5"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661">
                <a:extLst>
                  <a:ext uri="{FF2B5EF4-FFF2-40B4-BE49-F238E27FC236}">
                    <a16:creationId xmlns="" xmlns:a16="http://schemas.microsoft.com/office/drawing/2014/main" id="{65F48881-EF0F-48B1-A17B-F454DFB7FE9B}"/>
                  </a:ext>
                </a:extLst>
              </p:cNvPr>
              <p:cNvSpPr>
                <a:spLocks/>
              </p:cNvSpPr>
              <p:nvPr/>
            </p:nvSpPr>
            <p:spPr bwMode="auto">
              <a:xfrm>
                <a:off x="2098675" y="8823325"/>
                <a:ext cx="15875" cy="7938"/>
              </a:xfrm>
              <a:custGeom>
                <a:avLst/>
                <a:gdLst>
                  <a:gd name="T0" fmla="*/ 4 w 4"/>
                  <a:gd name="T1" fmla="*/ 0 h 2"/>
                  <a:gd name="T2" fmla="*/ 0 w 4"/>
                  <a:gd name="T3" fmla="*/ 1 h 2"/>
                  <a:gd name="T4" fmla="*/ 4 w 4"/>
                  <a:gd name="T5" fmla="*/ 0 h 2"/>
                </a:gdLst>
                <a:ahLst/>
                <a:cxnLst>
                  <a:cxn ang="0">
                    <a:pos x="T0" y="T1"/>
                  </a:cxn>
                  <a:cxn ang="0">
                    <a:pos x="T2" y="T3"/>
                  </a:cxn>
                  <a:cxn ang="0">
                    <a:pos x="T4" y="T5"/>
                  </a:cxn>
                </a:cxnLst>
                <a:rect l="0" t="0" r="r" b="b"/>
                <a:pathLst>
                  <a:path w="4" h="2">
                    <a:moveTo>
                      <a:pt x="4" y="0"/>
                    </a:moveTo>
                    <a:cubicBezTo>
                      <a:pt x="3" y="1"/>
                      <a:pt x="1" y="2"/>
                      <a:pt x="0"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4" name="Freeform 61">
              <a:extLst>
                <a:ext uri="{FF2B5EF4-FFF2-40B4-BE49-F238E27FC236}">
                  <a16:creationId xmlns="" xmlns:a16="http://schemas.microsoft.com/office/drawing/2014/main" id="{8B03307E-F025-4685-90D9-AB6EE510E4B6}"/>
                </a:ext>
              </a:extLst>
            </p:cNvPr>
            <p:cNvSpPr>
              <a:spLocks/>
            </p:cNvSpPr>
            <p:nvPr/>
          </p:nvSpPr>
          <p:spPr bwMode="auto">
            <a:xfrm>
              <a:off x="9637260" y="4444139"/>
              <a:ext cx="1649413" cy="404813"/>
            </a:xfrm>
            <a:custGeom>
              <a:avLst/>
              <a:gdLst>
                <a:gd name="T0" fmla="*/ 183 w 439"/>
                <a:gd name="T1" fmla="*/ 100 h 108"/>
                <a:gd name="T2" fmla="*/ 181 w 439"/>
                <a:gd name="T3" fmla="*/ 101 h 108"/>
                <a:gd name="T4" fmla="*/ 163 w 439"/>
                <a:gd name="T5" fmla="*/ 99 h 108"/>
                <a:gd name="T6" fmla="*/ 49 w 439"/>
                <a:gd name="T7" fmla="*/ 85 h 108"/>
                <a:gd name="T8" fmla="*/ 24 w 439"/>
                <a:gd name="T9" fmla="*/ 71 h 108"/>
                <a:gd name="T10" fmla="*/ 29 w 439"/>
                <a:gd name="T11" fmla="*/ 70 h 108"/>
                <a:gd name="T12" fmla="*/ 26 w 439"/>
                <a:gd name="T13" fmla="*/ 67 h 108"/>
                <a:gd name="T14" fmla="*/ 26 w 439"/>
                <a:gd name="T15" fmla="*/ 68 h 108"/>
                <a:gd name="T16" fmla="*/ 22 w 439"/>
                <a:gd name="T17" fmla="*/ 63 h 108"/>
                <a:gd name="T18" fmla="*/ 19 w 439"/>
                <a:gd name="T19" fmla="*/ 44 h 108"/>
                <a:gd name="T20" fmla="*/ 5 w 439"/>
                <a:gd name="T21" fmla="*/ 37 h 108"/>
                <a:gd name="T22" fmla="*/ 0 w 439"/>
                <a:gd name="T23" fmla="*/ 30 h 108"/>
                <a:gd name="T24" fmla="*/ 0 w 439"/>
                <a:gd name="T25" fmla="*/ 29 h 108"/>
                <a:gd name="T26" fmla="*/ 4 w 439"/>
                <a:gd name="T27" fmla="*/ 31 h 108"/>
                <a:gd name="T28" fmla="*/ 7 w 439"/>
                <a:gd name="T29" fmla="*/ 14 h 108"/>
                <a:gd name="T30" fmla="*/ 45 w 439"/>
                <a:gd name="T31" fmla="*/ 14 h 108"/>
                <a:gd name="T32" fmla="*/ 91 w 439"/>
                <a:gd name="T33" fmla="*/ 8 h 108"/>
                <a:gd name="T34" fmla="*/ 106 w 439"/>
                <a:gd name="T35" fmla="*/ 12 h 108"/>
                <a:gd name="T36" fmla="*/ 105 w 439"/>
                <a:gd name="T37" fmla="*/ 14 h 108"/>
                <a:gd name="T38" fmla="*/ 107 w 439"/>
                <a:gd name="T39" fmla="*/ 14 h 108"/>
                <a:gd name="T40" fmla="*/ 108 w 439"/>
                <a:gd name="T41" fmla="*/ 13 h 108"/>
                <a:gd name="T42" fmla="*/ 113 w 439"/>
                <a:gd name="T43" fmla="*/ 19 h 108"/>
                <a:gd name="T44" fmla="*/ 123 w 439"/>
                <a:gd name="T45" fmla="*/ 18 h 108"/>
                <a:gd name="T46" fmla="*/ 142 w 439"/>
                <a:gd name="T47" fmla="*/ 20 h 108"/>
                <a:gd name="T48" fmla="*/ 158 w 439"/>
                <a:gd name="T49" fmla="*/ 18 h 108"/>
                <a:gd name="T50" fmla="*/ 186 w 439"/>
                <a:gd name="T51" fmla="*/ 17 h 108"/>
                <a:gd name="T52" fmla="*/ 306 w 439"/>
                <a:gd name="T53" fmla="*/ 15 h 108"/>
                <a:gd name="T54" fmla="*/ 370 w 439"/>
                <a:gd name="T55" fmla="*/ 3 h 108"/>
                <a:gd name="T56" fmla="*/ 379 w 439"/>
                <a:gd name="T57" fmla="*/ 2 h 108"/>
                <a:gd name="T58" fmla="*/ 392 w 439"/>
                <a:gd name="T59" fmla="*/ 10 h 108"/>
                <a:gd name="T60" fmla="*/ 405 w 439"/>
                <a:gd name="T61" fmla="*/ 31 h 108"/>
                <a:gd name="T62" fmla="*/ 425 w 439"/>
                <a:gd name="T63" fmla="*/ 47 h 108"/>
                <a:gd name="T64" fmla="*/ 435 w 439"/>
                <a:gd name="T65" fmla="*/ 59 h 108"/>
                <a:gd name="T66" fmla="*/ 438 w 439"/>
                <a:gd name="T67" fmla="*/ 70 h 108"/>
                <a:gd name="T68" fmla="*/ 430 w 439"/>
                <a:gd name="T69" fmla="*/ 78 h 108"/>
                <a:gd name="T70" fmla="*/ 365 w 439"/>
                <a:gd name="T71" fmla="*/ 93 h 108"/>
                <a:gd name="T72" fmla="*/ 183 w 439"/>
                <a:gd name="T73" fmla="*/ 10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9" h="108">
                  <a:moveTo>
                    <a:pt x="183" y="100"/>
                  </a:moveTo>
                  <a:cubicBezTo>
                    <a:pt x="182" y="100"/>
                    <a:pt x="181" y="101"/>
                    <a:pt x="181" y="101"/>
                  </a:cubicBezTo>
                  <a:cubicBezTo>
                    <a:pt x="175" y="98"/>
                    <a:pt x="169" y="99"/>
                    <a:pt x="163" y="99"/>
                  </a:cubicBezTo>
                  <a:cubicBezTo>
                    <a:pt x="124" y="97"/>
                    <a:pt x="86" y="94"/>
                    <a:pt x="49" y="85"/>
                  </a:cubicBezTo>
                  <a:cubicBezTo>
                    <a:pt x="40" y="80"/>
                    <a:pt x="30" y="79"/>
                    <a:pt x="24" y="71"/>
                  </a:cubicBezTo>
                  <a:cubicBezTo>
                    <a:pt x="25" y="69"/>
                    <a:pt x="27" y="69"/>
                    <a:pt x="29" y="70"/>
                  </a:cubicBezTo>
                  <a:cubicBezTo>
                    <a:pt x="30" y="69"/>
                    <a:pt x="28" y="67"/>
                    <a:pt x="26" y="67"/>
                  </a:cubicBezTo>
                  <a:cubicBezTo>
                    <a:pt x="26" y="67"/>
                    <a:pt x="26" y="67"/>
                    <a:pt x="26" y="68"/>
                  </a:cubicBezTo>
                  <a:cubicBezTo>
                    <a:pt x="22" y="67"/>
                    <a:pt x="26" y="64"/>
                    <a:pt x="22" y="63"/>
                  </a:cubicBezTo>
                  <a:cubicBezTo>
                    <a:pt x="26" y="55"/>
                    <a:pt x="6" y="51"/>
                    <a:pt x="19" y="44"/>
                  </a:cubicBezTo>
                  <a:cubicBezTo>
                    <a:pt x="16" y="40"/>
                    <a:pt x="10" y="38"/>
                    <a:pt x="5" y="37"/>
                  </a:cubicBezTo>
                  <a:cubicBezTo>
                    <a:pt x="1" y="36"/>
                    <a:pt x="0" y="32"/>
                    <a:pt x="0" y="30"/>
                  </a:cubicBezTo>
                  <a:cubicBezTo>
                    <a:pt x="0" y="30"/>
                    <a:pt x="1" y="29"/>
                    <a:pt x="0" y="29"/>
                  </a:cubicBezTo>
                  <a:cubicBezTo>
                    <a:pt x="3" y="28"/>
                    <a:pt x="2" y="30"/>
                    <a:pt x="4" y="31"/>
                  </a:cubicBezTo>
                  <a:cubicBezTo>
                    <a:pt x="7" y="26"/>
                    <a:pt x="0" y="17"/>
                    <a:pt x="7" y="14"/>
                  </a:cubicBezTo>
                  <a:cubicBezTo>
                    <a:pt x="20" y="14"/>
                    <a:pt x="32" y="15"/>
                    <a:pt x="45" y="14"/>
                  </a:cubicBezTo>
                  <a:cubicBezTo>
                    <a:pt x="61" y="9"/>
                    <a:pt x="75" y="13"/>
                    <a:pt x="91" y="8"/>
                  </a:cubicBezTo>
                  <a:cubicBezTo>
                    <a:pt x="96" y="11"/>
                    <a:pt x="104" y="3"/>
                    <a:pt x="106" y="12"/>
                  </a:cubicBezTo>
                  <a:cubicBezTo>
                    <a:pt x="106" y="12"/>
                    <a:pt x="105" y="13"/>
                    <a:pt x="105" y="14"/>
                  </a:cubicBezTo>
                  <a:cubicBezTo>
                    <a:pt x="106" y="14"/>
                    <a:pt x="106" y="14"/>
                    <a:pt x="107" y="14"/>
                  </a:cubicBezTo>
                  <a:cubicBezTo>
                    <a:pt x="108" y="13"/>
                    <a:pt x="108" y="13"/>
                    <a:pt x="108" y="13"/>
                  </a:cubicBezTo>
                  <a:cubicBezTo>
                    <a:pt x="111" y="14"/>
                    <a:pt x="109" y="19"/>
                    <a:pt x="113" y="19"/>
                  </a:cubicBezTo>
                  <a:cubicBezTo>
                    <a:pt x="123" y="18"/>
                    <a:pt x="123" y="18"/>
                    <a:pt x="123" y="18"/>
                  </a:cubicBezTo>
                  <a:cubicBezTo>
                    <a:pt x="127" y="23"/>
                    <a:pt x="136" y="20"/>
                    <a:pt x="142" y="20"/>
                  </a:cubicBezTo>
                  <a:cubicBezTo>
                    <a:pt x="147" y="18"/>
                    <a:pt x="152" y="15"/>
                    <a:pt x="158" y="18"/>
                  </a:cubicBezTo>
                  <a:cubicBezTo>
                    <a:pt x="168" y="18"/>
                    <a:pt x="177" y="19"/>
                    <a:pt x="186" y="17"/>
                  </a:cubicBezTo>
                  <a:cubicBezTo>
                    <a:pt x="224" y="25"/>
                    <a:pt x="267" y="25"/>
                    <a:pt x="306" y="15"/>
                  </a:cubicBezTo>
                  <a:cubicBezTo>
                    <a:pt x="327" y="10"/>
                    <a:pt x="347" y="3"/>
                    <a:pt x="370" y="3"/>
                  </a:cubicBezTo>
                  <a:cubicBezTo>
                    <a:pt x="372" y="0"/>
                    <a:pt x="376" y="1"/>
                    <a:pt x="379" y="2"/>
                  </a:cubicBezTo>
                  <a:cubicBezTo>
                    <a:pt x="383" y="5"/>
                    <a:pt x="386" y="11"/>
                    <a:pt x="392" y="10"/>
                  </a:cubicBezTo>
                  <a:cubicBezTo>
                    <a:pt x="392" y="20"/>
                    <a:pt x="402" y="23"/>
                    <a:pt x="405" y="31"/>
                  </a:cubicBezTo>
                  <a:cubicBezTo>
                    <a:pt x="413" y="36"/>
                    <a:pt x="415" y="46"/>
                    <a:pt x="425" y="47"/>
                  </a:cubicBezTo>
                  <a:cubicBezTo>
                    <a:pt x="431" y="49"/>
                    <a:pt x="434" y="53"/>
                    <a:pt x="435" y="59"/>
                  </a:cubicBezTo>
                  <a:cubicBezTo>
                    <a:pt x="436" y="63"/>
                    <a:pt x="434" y="68"/>
                    <a:pt x="438" y="70"/>
                  </a:cubicBezTo>
                  <a:cubicBezTo>
                    <a:pt x="439" y="75"/>
                    <a:pt x="433" y="76"/>
                    <a:pt x="430" y="78"/>
                  </a:cubicBezTo>
                  <a:cubicBezTo>
                    <a:pt x="412" y="87"/>
                    <a:pt x="388" y="89"/>
                    <a:pt x="365" y="93"/>
                  </a:cubicBezTo>
                  <a:cubicBezTo>
                    <a:pt x="302" y="100"/>
                    <a:pt x="243" y="108"/>
                    <a:pt x="183" y="10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95" name="组合 394">
              <a:extLst>
                <a:ext uri="{FF2B5EF4-FFF2-40B4-BE49-F238E27FC236}">
                  <a16:creationId xmlns="" xmlns:a16="http://schemas.microsoft.com/office/drawing/2014/main" id="{B20ED1FA-DCE8-4C41-B8A8-FC646707A3F5}"/>
                </a:ext>
              </a:extLst>
            </p:cNvPr>
            <p:cNvGrpSpPr/>
            <p:nvPr/>
          </p:nvGrpSpPr>
          <p:grpSpPr>
            <a:xfrm>
              <a:off x="9625354" y="5763871"/>
              <a:ext cx="1858963" cy="555625"/>
              <a:chOff x="4505325" y="8658225"/>
              <a:chExt cx="1858963" cy="555625"/>
            </a:xfrm>
          </p:grpSpPr>
          <p:sp>
            <p:nvSpPr>
              <p:cNvPr id="396" name="Freeform 265">
                <a:extLst>
                  <a:ext uri="{FF2B5EF4-FFF2-40B4-BE49-F238E27FC236}">
                    <a16:creationId xmlns="" xmlns:a16="http://schemas.microsoft.com/office/drawing/2014/main" id="{C41DF1CB-B4E9-4ACB-8E4B-6385894D3809}"/>
                  </a:ext>
                </a:extLst>
              </p:cNvPr>
              <p:cNvSpPr>
                <a:spLocks/>
              </p:cNvSpPr>
              <p:nvPr/>
            </p:nvSpPr>
            <p:spPr bwMode="auto">
              <a:xfrm>
                <a:off x="6056313" y="8693150"/>
                <a:ext cx="0" cy="14288"/>
              </a:xfrm>
              <a:custGeom>
                <a:avLst/>
                <a:gdLst>
                  <a:gd name="T0" fmla="*/ 0 h 4"/>
                  <a:gd name="T1" fmla="*/ 0 h 4"/>
                  <a:gd name="T2" fmla="*/ 4 h 4"/>
                  <a:gd name="T3" fmla="*/ 0 h 4"/>
                </a:gdLst>
                <a:ahLst/>
                <a:cxnLst>
                  <a:cxn ang="0">
                    <a:pos x="0" y="T0"/>
                  </a:cxn>
                  <a:cxn ang="0">
                    <a:pos x="0" y="T1"/>
                  </a:cxn>
                  <a:cxn ang="0">
                    <a:pos x="0" y="T2"/>
                  </a:cxn>
                  <a:cxn ang="0">
                    <a:pos x="0" y="T3"/>
                  </a:cxn>
                </a:cxnLst>
                <a:rect l="0" t="0" r="r" b="b"/>
                <a:pathLst>
                  <a:path h="4">
                    <a:moveTo>
                      <a:pt x="0" y="0"/>
                    </a:moveTo>
                    <a:cubicBezTo>
                      <a:pt x="0" y="0"/>
                      <a:pt x="0" y="0"/>
                      <a:pt x="0" y="0"/>
                    </a:cubicBezTo>
                    <a:cubicBezTo>
                      <a:pt x="0" y="1"/>
                      <a:pt x="0" y="3"/>
                      <a:pt x="0" y="4"/>
                    </a:cubicBezTo>
                    <a:cubicBezTo>
                      <a:pt x="0" y="3"/>
                      <a:pt x="0" y="2"/>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266">
                <a:extLst>
                  <a:ext uri="{FF2B5EF4-FFF2-40B4-BE49-F238E27FC236}">
                    <a16:creationId xmlns="" xmlns:a16="http://schemas.microsoft.com/office/drawing/2014/main" id="{320BD356-EE0C-4116-B7A5-FA213836F2C1}"/>
                  </a:ext>
                </a:extLst>
              </p:cNvPr>
              <p:cNvSpPr>
                <a:spLocks/>
              </p:cNvSpPr>
              <p:nvPr/>
            </p:nvSpPr>
            <p:spPr bwMode="auto">
              <a:xfrm>
                <a:off x="6053138" y="8707438"/>
                <a:ext cx="3175" cy="22225"/>
              </a:xfrm>
              <a:custGeom>
                <a:avLst/>
                <a:gdLst>
                  <a:gd name="T0" fmla="*/ 0 w 1"/>
                  <a:gd name="T1" fmla="*/ 6 h 6"/>
                  <a:gd name="T2" fmla="*/ 1 w 1"/>
                  <a:gd name="T3" fmla="*/ 0 h 6"/>
                  <a:gd name="T4" fmla="*/ 0 w 1"/>
                  <a:gd name="T5" fmla="*/ 6 h 6"/>
                </a:gdLst>
                <a:ahLst/>
                <a:cxnLst>
                  <a:cxn ang="0">
                    <a:pos x="T0" y="T1"/>
                  </a:cxn>
                  <a:cxn ang="0">
                    <a:pos x="T2" y="T3"/>
                  </a:cxn>
                  <a:cxn ang="0">
                    <a:pos x="T4" y="T5"/>
                  </a:cxn>
                </a:cxnLst>
                <a:rect l="0" t="0" r="r" b="b"/>
                <a:pathLst>
                  <a:path w="1" h="6">
                    <a:moveTo>
                      <a:pt x="0" y="6"/>
                    </a:moveTo>
                    <a:cubicBezTo>
                      <a:pt x="0" y="4"/>
                      <a:pt x="1" y="2"/>
                      <a:pt x="1" y="0"/>
                    </a:cubicBezTo>
                    <a:cubicBezTo>
                      <a:pt x="0" y="2"/>
                      <a:pt x="0" y="5"/>
                      <a:pt x="0"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267">
                <a:extLst>
                  <a:ext uri="{FF2B5EF4-FFF2-40B4-BE49-F238E27FC236}">
                    <a16:creationId xmlns="" xmlns:a16="http://schemas.microsoft.com/office/drawing/2014/main" id="{6A4A5A59-FFEF-4FAE-AFC8-84DACAB2097F}"/>
                  </a:ext>
                </a:extLst>
              </p:cNvPr>
              <p:cNvSpPr>
                <a:spLocks noEditPoints="1"/>
              </p:cNvSpPr>
              <p:nvPr/>
            </p:nvSpPr>
            <p:spPr bwMode="auto">
              <a:xfrm>
                <a:off x="4505325" y="8658225"/>
                <a:ext cx="1858963" cy="555625"/>
              </a:xfrm>
              <a:custGeom>
                <a:avLst/>
                <a:gdLst>
                  <a:gd name="T0" fmla="*/ 347 w 495"/>
                  <a:gd name="T1" fmla="*/ 63 h 148"/>
                  <a:gd name="T2" fmla="*/ 349 w 495"/>
                  <a:gd name="T3" fmla="*/ 46 h 148"/>
                  <a:gd name="T4" fmla="*/ 355 w 495"/>
                  <a:gd name="T5" fmla="*/ 49 h 148"/>
                  <a:gd name="T6" fmla="*/ 356 w 495"/>
                  <a:gd name="T7" fmla="*/ 43 h 148"/>
                  <a:gd name="T8" fmla="*/ 360 w 495"/>
                  <a:gd name="T9" fmla="*/ 36 h 148"/>
                  <a:gd name="T10" fmla="*/ 368 w 495"/>
                  <a:gd name="T11" fmla="*/ 40 h 148"/>
                  <a:gd name="T12" fmla="*/ 369 w 495"/>
                  <a:gd name="T13" fmla="*/ 36 h 148"/>
                  <a:gd name="T14" fmla="*/ 381 w 495"/>
                  <a:gd name="T15" fmla="*/ 34 h 148"/>
                  <a:gd name="T16" fmla="*/ 376 w 495"/>
                  <a:gd name="T17" fmla="*/ 35 h 148"/>
                  <a:gd name="T18" fmla="*/ 351 w 495"/>
                  <a:gd name="T19" fmla="*/ 28 h 148"/>
                  <a:gd name="T20" fmla="*/ 358 w 495"/>
                  <a:gd name="T21" fmla="*/ 21 h 148"/>
                  <a:gd name="T22" fmla="*/ 366 w 495"/>
                  <a:gd name="T23" fmla="*/ 23 h 148"/>
                  <a:gd name="T24" fmla="*/ 373 w 495"/>
                  <a:gd name="T25" fmla="*/ 19 h 148"/>
                  <a:gd name="T26" fmla="*/ 377 w 495"/>
                  <a:gd name="T27" fmla="*/ 22 h 148"/>
                  <a:gd name="T28" fmla="*/ 377 w 495"/>
                  <a:gd name="T29" fmla="*/ 13 h 148"/>
                  <a:gd name="T30" fmla="*/ 389 w 495"/>
                  <a:gd name="T31" fmla="*/ 14 h 148"/>
                  <a:gd name="T32" fmla="*/ 413 w 495"/>
                  <a:gd name="T33" fmla="*/ 9 h 148"/>
                  <a:gd name="T34" fmla="*/ 343 w 495"/>
                  <a:gd name="T35" fmla="*/ 2 h 148"/>
                  <a:gd name="T36" fmla="*/ 224 w 495"/>
                  <a:gd name="T37" fmla="*/ 1 h 148"/>
                  <a:gd name="T38" fmla="*/ 0 w 495"/>
                  <a:gd name="T39" fmla="*/ 71 h 148"/>
                  <a:gd name="T40" fmla="*/ 115 w 495"/>
                  <a:gd name="T41" fmla="*/ 140 h 148"/>
                  <a:gd name="T42" fmla="*/ 217 w 495"/>
                  <a:gd name="T43" fmla="*/ 128 h 148"/>
                  <a:gd name="T44" fmla="*/ 329 w 495"/>
                  <a:gd name="T45" fmla="*/ 110 h 148"/>
                  <a:gd name="T46" fmla="*/ 336 w 495"/>
                  <a:gd name="T47" fmla="*/ 105 h 148"/>
                  <a:gd name="T48" fmla="*/ 343 w 495"/>
                  <a:gd name="T49" fmla="*/ 101 h 148"/>
                  <a:gd name="T50" fmla="*/ 353 w 495"/>
                  <a:gd name="T51" fmla="*/ 95 h 148"/>
                  <a:gd name="T52" fmla="*/ 360 w 495"/>
                  <a:gd name="T53" fmla="*/ 92 h 148"/>
                  <a:gd name="T54" fmla="*/ 368 w 495"/>
                  <a:gd name="T55" fmla="*/ 94 h 148"/>
                  <a:gd name="T56" fmla="*/ 404 w 495"/>
                  <a:gd name="T57" fmla="*/ 79 h 148"/>
                  <a:gd name="T58" fmla="*/ 437 w 495"/>
                  <a:gd name="T59" fmla="*/ 73 h 148"/>
                  <a:gd name="T60" fmla="*/ 495 w 495"/>
                  <a:gd name="T61" fmla="*/ 57 h 148"/>
                  <a:gd name="T62" fmla="*/ 230 w 495"/>
                  <a:gd name="T63" fmla="*/ 32 h 148"/>
                  <a:gd name="T64" fmla="*/ 232 w 495"/>
                  <a:gd name="T65" fmla="*/ 29 h 148"/>
                  <a:gd name="T66" fmla="*/ 281 w 495"/>
                  <a:gd name="T67" fmla="*/ 29 h 148"/>
                  <a:gd name="T68" fmla="*/ 293 w 495"/>
                  <a:gd name="T69" fmla="*/ 28 h 148"/>
                  <a:gd name="T70" fmla="*/ 300 w 495"/>
                  <a:gd name="T71" fmla="*/ 29 h 148"/>
                  <a:gd name="T72" fmla="*/ 300 w 495"/>
                  <a:gd name="T73" fmla="*/ 29 h 148"/>
                  <a:gd name="T74" fmla="*/ 311 w 495"/>
                  <a:gd name="T75" fmla="*/ 26 h 148"/>
                  <a:gd name="T76" fmla="*/ 311 w 495"/>
                  <a:gd name="T77" fmla="*/ 29 h 148"/>
                  <a:gd name="T78" fmla="*/ 318 w 495"/>
                  <a:gd name="T79" fmla="*/ 59 h 148"/>
                  <a:gd name="T80" fmla="*/ 320 w 495"/>
                  <a:gd name="T81" fmla="*/ 61 h 148"/>
                  <a:gd name="T82" fmla="*/ 325 w 495"/>
                  <a:gd name="T83" fmla="*/ 31 h 148"/>
                  <a:gd name="T84" fmla="*/ 350 w 495"/>
                  <a:gd name="T85" fmla="*/ 28 h 148"/>
                  <a:gd name="T86" fmla="*/ 350 w 495"/>
                  <a:gd name="T87" fmla="*/ 28 h 148"/>
                  <a:gd name="T88" fmla="*/ 333 w 495"/>
                  <a:gd name="T89" fmla="*/ 28 h 148"/>
                  <a:gd name="T90" fmla="*/ 344 w 495"/>
                  <a:gd name="T91" fmla="*/ 59 h 148"/>
                  <a:gd name="T92" fmla="*/ 340 w 495"/>
                  <a:gd name="T93" fmla="*/ 52 h 148"/>
                  <a:gd name="T94" fmla="*/ 344 w 495"/>
                  <a:gd name="T95" fmla="*/ 5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5" h="148">
                    <a:moveTo>
                      <a:pt x="358" y="59"/>
                    </a:moveTo>
                    <a:cubicBezTo>
                      <a:pt x="354" y="66"/>
                      <a:pt x="349" y="50"/>
                      <a:pt x="347" y="63"/>
                    </a:cubicBezTo>
                    <a:cubicBezTo>
                      <a:pt x="346" y="59"/>
                      <a:pt x="346" y="59"/>
                      <a:pt x="346" y="59"/>
                    </a:cubicBezTo>
                    <a:cubicBezTo>
                      <a:pt x="347" y="55"/>
                      <a:pt x="347" y="47"/>
                      <a:pt x="349" y="46"/>
                    </a:cubicBezTo>
                    <a:cubicBezTo>
                      <a:pt x="350" y="54"/>
                      <a:pt x="350" y="54"/>
                      <a:pt x="350" y="54"/>
                    </a:cubicBezTo>
                    <a:cubicBezTo>
                      <a:pt x="355" y="49"/>
                      <a:pt x="355" y="49"/>
                      <a:pt x="355" y="49"/>
                    </a:cubicBezTo>
                    <a:cubicBezTo>
                      <a:pt x="354" y="47"/>
                      <a:pt x="354" y="47"/>
                      <a:pt x="354" y="47"/>
                    </a:cubicBezTo>
                    <a:cubicBezTo>
                      <a:pt x="356" y="43"/>
                      <a:pt x="356" y="43"/>
                      <a:pt x="356" y="43"/>
                    </a:cubicBezTo>
                    <a:cubicBezTo>
                      <a:pt x="357" y="49"/>
                      <a:pt x="357" y="49"/>
                      <a:pt x="357" y="49"/>
                    </a:cubicBezTo>
                    <a:cubicBezTo>
                      <a:pt x="359" y="46"/>
                      <a:pt x="359" y="41"/>
                      <a:pt x="360" y="36"/>
                    </a:cubicBezTo>
                    <a:cubicBezTo>
                      <a:pt x="362" y="39"/>
                      <a:pt x="360" y="45"/>
                      <a:pt x="362" y="49"/>
                    </a:cubicBezTo>
                    <a:cubicBezTo>
                      <a:pt x="362" y="38"/>
                      <a:pt x="366" y="47"/>
                      <a:pt x="368" y="40"/>
                    </a:cubicBezTo>
                    <a:cubicBezTo>
                      <a:pt x="368" y="41"/>
                      <a:pt x="369" y="42"/>
                      <a:pt x="368" y="44"/>
                    </a:cubicBezTo>
                    <a:cubicBezTo>
                      <a:pt x="369" y="41"/>
                      <a:pt x="368" y="37"/>
                      <a:pt x="369" y="36"/>
                    </a:cubicBezTo>
                    <a:cubicBezTo>
                      <a:pt x="373" y="52"/>
                      <a:pt x="377" y="31"/>
                      <a:pt x="382" y="41"/>
                    </a:cubicBezTo>
                    <a:cubicBezTo>
                      <a:pt x="382" y="38"/>
                      <a:pt x="382" y="36"/>
                      <a:pt x="381" y="34"/>
                    </a:cubicBezTo>
                    <a:cubicBezTo>
                      <a:pt x="383" y="31"/>
                      <a:pt x="383" y="31"/>
                      <a:pt x="383" y="31"/>
                    </a:cubicBezTo>
                    <a:cubicBezTo>
                      <a:pt x="381" y="32"/>
                      <a:pt x="377" y="25"/>
                      <a:pt x="376" y="35"/>
                    </a:cubicBezTo>
                    <a:cubicBezTo>
                      <a:pt x="374" y="35"/>
                      <a:pt x="373" y="24"/>
                      <a:pt x="371" y="30"/>
                    </a:cubicBezTo>
                    <a:cubicBezTo>
                      <a:pt x="364" y="32"/>
                      <a:pt x="358" y="29"/>
                      <a:pt x="351" y="28"/>
                    </a:cubicBezTo>
                    <a:cubicBezTo>
                      <a:pt x="351" y="26"/>
                      <a:pt x="351" y="26"/>
                      <a:pt x="351" y="26"/>
                    </a:cubicBezTo>
                    <a:cubicBezTo>
                      <a:pt x="353" y="22"/>
                      <a:pt x="356" y="20"/>
                      <a:pt x="358" y="21"/>
                    </a:cubicBezTo>
                    <a:cubicBezTo>
                      <a:pt x="358" y="10"/>
                      <a:pt x="364" y="13"/>
                      <a:pt x="366" y="13"/>
                    </a:cubicBezTo>
                    <a:cubicBezTo>
                      <a:pt x="366" y="23"/>
                      <a:pt x="366" y="23"/>
                      <a:pt x="366" y="23"/>
                    </a:cubicBezTo>
                    <a:cubicBezTo>
                      <a:pt x="369" y="22"/>
                      <a:pt x="371" y="21"/>
                      <a:pt x="370" y="14"/>
                    </a:cubicBezTo>
                    <a:cubicBezTo>
                      <a:pt x="373" y="19"/>
                      <a:pt x="373" y="19"/>
                      <a:pt x="373" y="19"/>
                    </a:cubicBezTo>
                    <a:cubicBezTo>
                      <a:pt x="373" y="16"/>
                      <a:pt x="372" y="12"/>
                      <a:pt x="374" y="11"/>
                    </a:cubicBezTo>
                    <a:cubicBezTo>
                      <a:pt x="377" y="22"/>
                      <a:pt x="377" y="22"/>
                      <a:pt x="377" y="22"/>
                    </a:cubicBezTo>
                    <a:cubicBezTo>
                      <a:pt x="378" y="20"/>
                      <a:pt x="378" y="20"/>
                      <a:pt x="378" y="20"/>
                    </a:cubicBezTo>
                    <a:cubicBezTo>
                      <a:pt x="377" y="18"/>
                      <a:pt x="377" y="16"/>
                      <a:pt x="377" y="13"/>
                    </a:cubicBezTo>
                    <a:cubicBezTo>
                      <a:pt x="380" y="10"/>
                      <a:pt x="385" y="7"/>
                      <a:pt x="389" y="12"/>
                    </a:cubicBezTo>
                    <a:cubicBezTo>
                      <a:pt x="389" y="14"/>
                      <a:pt x="389" y="14"/>
                      <a:pt x="389" y="14"/>
                    </a:cubicBezTo>
                    <a:cubicBezTo>
                      <a:pt x="391" y="8"/>
                      <a:pt x="391" y="8"/>
                      <a:pt x="391" y="8"/>
                    </a:cubicBezTo>
                    <a:cubicBezTo>
                      <a:pt x="398" y="20"/>
                      <a:pt x="406" y="2"/>
                      <a:pt x="413" y="9"/>
                    </a:cubicBezTo>
                    <a:cubicBezTo>
                      <a:pt x="416" y="0"/>
                      <a:pt x="423" y="8"/>
                      <a:pt x="427" y="4"/>
                    </a:cubicBezTo>
                    <a:cubicBezTo>
                      <a:pt x="399" y="3"/>
                      <a:pt x="371" y="2"/>
                      <a:pt x="343" y="2"/>
                    </a:cubicBezTo>
                    <a:cubicBezTo>
                      <a:pt x="235" y="1"/>
                      <a:pt x="235" y="1"/>
                      <a:pt x="235" y="1"/>
                    </a:cubicBezTo>
                    <a:cubicBezTo>
                      <a:pt x="224" y="1"/>
                      <a:pt x="224" y="1"/>
                      <a:pt x="224" y="1"/>
                    </a:cubicBezTo>
                    <a:cubicBezTo>
                      <a:pt x="75" y="25"/>
                      <a:pt x="75" y="25"/>
                      <a:pt x="75" y="25"/>
                    </a:cubicBezTo>
                    <a:cubicBezTo>
                      <a:pt x="49" y="34"/>
                      <a:pt x="21" y="27"/>
                      <a:pt x="0" y="71"/>
                    </a:cubicBezTo>
                    <a:cubicBezTo>
                      <a:pt x="0" y="99"/>
                      <a:pt x="12" y="109"/>
                      <a:pt x="19" y="125"/>
                    </a:cubicBezTo>
                    <a:cubicBezTo>
                      <a:pt x="49" y="148"/>
                      <a:pt x="83" y="144"/>
                      <a:pt x="115" y="140"/>
                    </a:cubicBezTo>
                    <a:cubicBezTo>
                      <a:pt x="123" y="145"/>
                      <a:pt x="131" y="138"/>
                      <a:pt x="138" y="137"/>
                    </a:cubicBezTo>
                    <a:cubicBezTo>
                      <a:pt x="164" y="138"/>
                      <a:pt x="193" y="123"/>
                      <a:pt x="217" y="128"/>
                    </a:cubicBezTo>
                    <a:cubicBezTo>
                      <a:pt x="241" y="126"/>
                      <a:pt x="269" y="115"/>
                      <a:pt x="293" y="118"/>
                    </a:cubicBezTo>
                    <a:cubicBezTo>
                      <a:pt x="305" y="115"/>
                      <a:pt x="318" y="110"/>
                      <a:pt x="329" y="110"/>
                    </a:cubicBezTo>
                    <a:cubicBezTo>
                      <a:pt x="329" y="106"/>
                      <a:pt x="333" y="103"/>
                      <a:pt x="333" y="111"/>
                    </a:cubicBezTo>
                    <a:cubicBezTo>
                      <a:pt x="336" y="105"/>
                      <a:pt x="336" y="105"/>
                      <a:pt x="336" y="105"/>
                    </a:cubicBezTo>
                    <a:cubicBezTo>
                      <a:pt x="336" y="106"/>
                      <a:pt x="337" y="108"/>
                      <a:pt x="336" y="109"/>
                    </a:cubicBezTo>
                    <a:cubicBezTo>
                      <a:pt x="343" y="101"/>
                      <a:pt x="343" y="101"/>
                      <a:pt x="343" y="101"/>
                    </a:cubicBezTo>
                    <a:cubicBezTo>
                      <a:pt x="346" y="98"/>
                      <a:pt x="349" y="99"/>
                      <a:pt x="351" y="102"/>
                    </a:cubicBezTo>
                    <a:cubicBezTo>
                      <a:pt x="353" y="95"/>
                      <a:pt x="353" y="95"/>
                      <a:pt x="353" y="95"/>
                    </a:cubicBezTo>
                    <a:cubicBezTo>
                      <a:pt x="354" y="96"/>
                      <a:pt x="354" y="97"/>
                      <a:pt x="354" y="99"/>
                    </a:cubicBezTo>
                    <a:cubicBezTo>
                      <a:pt x="357" y="101"/>
                      <a:pt x="359" y="98"/>
                      <a:pt x="360" y="92"/>
                    </a:cubicBezTo>
                    <a:cubicBezTo>
                      <a:pt x="363" y="97"/>
                      <a:pt x="363" y="97"/>
                      <a:pt x="363" y="97"/>
                    </a:cubicBezTo>
                    <a:cubicBezTo>
                      <a:pt x="363" y="88"/>
                      <a:pt x="366" y="100"/>
                      <a:pt x="368" y="94"/>
                    </a:cubicBezTo>
                    <a:cubicBezTo>
                      <a:pt x="367" y="92"/>
                      <a:pt x="367" y="92"/>
                      <a:pt x="367" y="92"/>
                    </a:cubicBezTo>
                    <a:cubicBezTo>
                      <a:pt x="379" y="82"/>
                      <a:pt x="390" y="80"/>
                      <a:pt x="404" y="79"/>
                    </a:cubicBezTo>
                    <a:cubicBezTo>
                      <a:pt x="408" y="70"/>
                      <a:pt x="411" y="83"/>
                      <a:pt x="415" y="74"/>
                    </a:cubicBezTo>
                    <a:cubicBezTo>
                      <a:pt x="422" y="75"/>
                      <a:pt x="431" y="76"/>
                      <a:pt x="437" y="73"/>
                    </a:cubicBezTo>
                    <a:cubicBezTo>
                      <a:pt x="439" y="60"/>
                      <a:pt x="443" y="76"/>
                      <a:pt x="446" y="67"/>
                    </a:cubicBezTo>
                    <a:cubicBezTo>
                      <a:pt x="460" y="66"/>
                      <a:pt x="478" y="57"/>
                      <a:pt x="495" y="57"/>
                    </a:cubicBezTo>
                    <a:cubicBezTo>
                      <a:pt x="449" y="48"/>
                      <a:pt x="399" y="60"/>
                      <a:pt x="358" y="59"/>
                    </a:cubicBezTo>
                    <a:close/>
                    <a:moveTo>
                      <a:pt x="230" y="32"/>
                    </a:moveTo>
                    <a:cubicBezTo>
                      <a:pt x="230" y="26"/>
                      <a:pt x="230" y="26"/>
                      <a:pt x="230" y="26"/>
                    </a:cubicBezTo>
                    <a:cubicBezTo>
                      <a:pt x="231" y="27"/>
                      <a:pt x="231" y="29"/>
                      <a:pt x="232" y="29"/>
                    </a:cubicBezTo>
                    <a:lnTo>
                      <a:pt x="230" y="32"/>
                    </a:lnTo>
                    <a:close/>
                    <a:moveTo>
                      <a:pt x="281" y="29"/>
                    </a:moveTo>
                    <a:cubicBezTo>
                      <a:pt x="283" y="27"/>
                      <a:pt x="287" y="28"/>
                      <a:pt x="289" y="23"/>
                    </a:cubicBezTo>
                    <a:cubicBezTo>
                      <a:pt x="290" y="28"/>
                      <a:pt x="292" y="27"/>
                      <a:pt x="293" y="28"/>
                    </a:cubicBezTo>
                    <a:cubicBezTo>
                      <a:pt x="289" y="28"/>
                      <a:pt x="285" y="32"/>
                      <a:pt x="281" y="29"/>
                    </a:cubicBezTo>
                    <a:close/>
                    <a:moveTo>
                      <a:pt x="300" y="29"/>
                    </a:moveTo>
                    <a:cubicBezTo>
                      <a:pt x="301" y="28"/>
                      <a:pt x="304" y="25"/>
                      <a:pt x="305" y="28"/>
                    </a:cubicBezTo>
                    <a:lnTo>
                      <a:pt x="300" y="29"/>
                    </a:lnTo>
                    <a:close/>
                    <a:moveTo>
                      <a:pt x="311" y="29"/>
                    </a:moveTo>
                    <a:cubicBezTo>
                      <a:pt x="311" y="26"/>
                      <a:pt x="311" y="26"/>
                      <a:pt x="311" y="26"/>
                    </a:cubicBezTo>
                    <a:cubicBezTo>
                      <a:pt x="313" y="26"/>
                      <a:pt x="315" y="25"/>
                      <a:pt x="316" y="29"/>
                    </a:cubicBezTo>
                    <a:cubicBezTo>
                      <a:pt x="315" y="32"/>
                      <a:pt x="313" y="29"/>
                      <a:pt x="311" y="29"/>
                    </a:cubicBezTo>
                    <a:close/>
                    <a:moveTo>
                      <a:pt x="320" y="61"/>
                    </a:moveTo>
                    <a:cubicBezTo>
                      <a:pt x="318" y="59"/>
                      <a:pt x="318" y="59"/>
                      <a:pt x="318" y="59"/>
                    </a:cubicBezTo>
                    <a:cubicBezTo>
                      <a:pt x="320" y="53"/>
                      <a:pt x="320" y="53"/>
                      <a:pt x="320" y="53"/>
                    </a:cubicBezTo>
                    <a:lnTo>
                      <a:pt x="320" y="61"/>
                    </a:lnTo>
                    <a:close/>
                    <a:moveTo>
                      <a:pt x="322" y="18"/>
                    </a:moveTo>
                    <a:cubicBezTo>
                      <a:pt x="322" y="20"/>
                      <a:pt x="325" y="27"/>
                      <a:pt x="325" y="31"/>
                    </a:cubicBezTo>
                    <a:cubicBezTo>
                      <a:pt x="321" y="34"/>
                      <a:pt x="323" y="22"/>
                      <a:pt x="322" y="18"/>
                    </a:cubicBezTo>
                    <a:close/>
                    <a:moveTo>
                      <a:pt x="350" y="28"/>
                    </a:moveTo>
                    <a:cubicBezTo>
                      <a:pt x="347" y="27"/>
                      <a:pt x="344" y="30"/>
                      <a:pt x="341" y="28"/>
                    </a:cubicBezTo>
                    <a:cubicBezTo>
                      <a:pt x="344" y="28"/>
                      <a:pt x="347" y="22"/>
                      <a:pt x="350" y="28"/>
                    </a:cubicBezTo>
                    <a:close/>
                    <a:moveTo>
                      <a:pt x="329" y="27"/>
                    </a:moveTo>
                    <a:cubicBezTo>
                      <a:pt x="330" y="25"/>
                      <a:pt x="332" y="25"/>
                      <a:pt x="333" y="28"/>
                    </a:cubicBezTo>
                    <a:lnTo>
                      <a:pt x="329" y="27"/>
                    </a:lnTo>
                    <a:close/>
                    <a:moveTo>
                      <a:pt x="344" y="59"/>
                    </a:moveTo>
                    <a:cubicBezTo>
                      <a:pt x="341" y="62"/>
                      <a:pt x="336" y="58"/>
                      <a:pt x="333" y="58"/>
                    </a:cubicBezTo>
                    <a:cubicBezTo>
                      <a:pt x="333" y="49"/>
                      <a:pt x="338" y="61"/>
                      <a:pt x="340" y="52"/>
                    </a:cubicBezTo>
                    <a:cubicBezTo>
                      <a:pt x="341" y="57"/>
                      <a:pt x="344" y="53"/>
                      <a:pt x="345" y="49"/>
                    </a:cubicBezTo>
                    <a:cubicBezTo>
                      <a:pt x="344" y="52"/>
                      <a:pt x="344" y="55"/>
                      <a:pt x="344" y="5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268">
                <a:extLst>
                  <a:ext uri="{FF2B5EF4-FFF2-40B4-BE49-F238E27FC236}">
                    <a16:creationId xmlns="" xmlns:a16="http://schemas.microsoft.com/office/drawing/2014/main" id="{0F35B1D9-D66B-430C-A8C3-58F4F6750A37}"/>
                  </a:ext>
                </a:extLst>
              </p:cNvPr>
              <p:cNvSpPr>
                <a:spLocks/>
              </p:cNvSpPr>
              <p:nvPr/>
            </p:nvSpPr>
            <p:spPr bwMode="auto">
              <a:xfrm>
                <a:off x="6091238" y="8710613"/>
                <a:ext cx="11113" cy="15875"/>
              </a:xfrm>
              <a:custGeom>
                <a:avLst/>
                <a:gdLst>
                  <a:gd name="T0" fmla="*/ 0 w 3"/>
                  <a:gd name="T1" fmla="*/ 3 h 4"/>
                  <a:gd name="T2" fmla="*/ 3 w 3"/>
                  <a:gd name="T3" fmla="*/ 4 h 4"/>
                  <a:gd name="T4" fmla="*/ 0 w 3"/>
                  <a:gd name="T5" fmla="*/ 3 h 4"/>
                </a:gdLst>
                <a:ahLst/>
                <a:cxnLst>
                  <a:cxn ang="0">
                    <a:pos x="T0" y="T1"/>
                  </a:cxn>
                  <a:cxn ang="0">
                    <a:pos x="T2" y="T3"/>
                  </a:cxn>
                  <a:cxn ang="0">
                    <a:pos x="T4" y="T5"/>
                  </a:cxn>
                </a:cxnLst>
                <a:rect l="0" t="0" r="r" b="b"/>
                <a:pathLst>
                  <a:path w="3" h="4">
                    <a:moveTo>
                      <a:pt x="0" y="3"/>
                    </a:moveTo>
                    <a:cubicBezTo>
                      <a:pt x="3" y="4"/>
                      <a:pt x="3" y="4"/>
                      <a:pt x="3" y="4"/>
                    </a:cubicBezTo>
                    <a:cubicBezTo>
                      <a:pt x="3" y="1"/>
                      <a:pt x="0"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00" name="Freeform 682">
              <a:extLst>
                <a:ext uri="{FF2B5EF4-FFF2-40B4-BE49-F238E27FC236}">
                  <a16:creationId xmlns="" xmlns:a16="http://schemas.microsoft.com/office/drawing/2014/main" id="{77D2DE09-1786-4CCC-A1C5-6C38C0C0B118}"/>
                </a:ext>
              </a:extLst>
            </p:cNvPr>
            <p:cNvSpPr>
              <a:spLocks noEditPoints="1"/>
            </p:cNvSpPr>
            <p:nvPr/>
          </p:nvSpPr>
          <p:spPr bwMode="auto">
            <a:xfrm>
              <a:off x="4963433" y="5020322"/>
              <a:ext cx="1735138" cy="603250"/>
            </a:xfrm>
            <a:custGeom>
              <a:avLst/>
              <a:gdLst>
                <a:gd name="T0" fmla="*/ 445 w 462"/>
                <a:gd name="T1" fmla="*/ 57 h 161"/>
                <a:gd name="T2" fmla="*/ 437 w 462"/>
                <a:gd name="T3" fmla="*/ 53 h 161"/>
                <a:gd name="T4" fmla="*/ 435 w 462"/>
                <a:gd name="T5" fmla="*/ 51 h 161"/>
                <a:gd name="T6" fmla="*/ 418 w 462"/>
                <a:gd name="T7" fmla="*/ 49 h 161"/>
                <a:gd name="T8" fmla="*/ 429 w 462"/>
                <a:gd name="T9" fmla="*/ 39 h 161"/>
                <a:gd name="T10" fmla="*/ 415 w 462"/>
                <a:gd name="T11" fmla="*/ 35 h 161"/>
                <a:gd name="T12" fmla="*/ 422 w 462"/>
                <a:gd name="T13" fmla="*/ 26 h 161"/>
                <a:gd name="T14" fmla="*/ 409 w 462"/>
                <a:gd name="T15" fmla="*/ 20 h 161"/>
                <a:gd name="T16" fmla="*/ 378 w 462"/>
                <a:gd name="T17" fmla="*/ 19 h 161"/>
                <a:gd name="T18" fmla="*/ 379 w 462"/>
                <a:gd name="T19" fmla="*/ 16 h 161"/>
                <a:gd name="T20" fmla="*/ 386 w 462"/>
                <a:gd name="T21" fmla="*/ 11 h 161"/>
                <a:gd name="T22" fmla="*/ 283 w 462"/>
                <a:gd name="T23" fmla="*/ 15 h 161"/>
                <a:gd name="T24" fmla="*/ 357 w 462"/>
                <a:gd name="T25" fmla="*/ 4 h 161"/>
                <a:gd name="T26" fmla="*/ 323 w 462"/>
                <a:gd name="T27" fmla="*/ 1 h 161"/>
                <a:gd name="T28" fmla="*/ 56 w 462"/>
                <a:gd name="T29" fmla="*/ 30 h 161"/>
                <a:gd name="T30" fmla="*/ 9 w 462"/>
                <a:gd name="T31" fmla="*/ 53 h 161"/>
                <a:gd name="T32" fmla="*/ 11 w 462"/>
                <a:gd name="T33" fmla="*/ 63 h 161"/>
                <a:gd name="T34" fmla="*/ 8 w 462"/>
                <a:gd name="T35" fmla="*/ 70 h 161"/>
                <a:gd name="T36" fmla="*/ 4 w 462"/>
                <a:gd name="T37" fmla="*/ 93 h 161"/>
                <a:gd name="T38" fmla="*/ 15 w 462"/>
                <a:gd name="T39" fmla="*/ 112 h 161"/>
                <a:gd name="T40" fmla="*/ 14 w 462"/>
                <a:gd name="T41" fmla="*/ 116 h 161"/>
                <a:gd name="T42" fmla="*/ 16 w 462"/>
                <a:gd name="T43" fmla="*/ 128 h 161"/>
                <a:gd name="T44" fmla="*/ 24 w 462"/>
                <a:gd name="T45" fmla="*/ 138 h 161"/>
                <a:gd name="T46" fmla="*/ 34 w 462"/>
                <a:gd name="T47" fmla="*/ 150 h 161"/>
                <a:gd name="T48" fmla="*/ 109 w 462"/>
                <a:gd name="T49" fmla="*/ 161 h 161"/>
                <a:gd name="T50" fmla="*/ 429 w 462"/>
                <a:gd name="T51" fmla="*/ 102 h 161"/>
                <a:gd name="T52" fmla="*/ 452 w 462"/>
                <a:gd name="T53" fmla="*/ 88 h 161"/>
                <a:gd name="T54" fmla="*/ 445 w 462"/>
                <a:gd name="T55" fmla="*/ 85 h 161"/>
                <a:gd name="T56" fmla="*/ 443 w 462"/>
                <a:gd name="T57" fmla="*/ 80 h 161"/>
                <a:gd name="T58" fmla="*/ 452 w 462"/>
                <a:gd name="T59" fmla="*/ 73 h 161"/>
                <a:gd name="T60" fmla="*/ 457 w 462"/>
                <a:gd name="T61" fmla="*/ 67 h 161"/>
                <a:gd name="T62" fmla="*/ 462 w 462"/>
                <a:gd name="T63" fmla="*/ 58 h 161"/>
                <a:gd name="T64" fmla="*/ 207 w 462"/>
                <a:gd name="T65" fmla="*/ 14 h 161"/>
                <a:gd name="T66" fmla="*/ 194 w 462"/>
                <a:gd name="T67" fmla="*/ 16 h 161"/>
                <a:gd name="T68" fmla="*/ 299 w 462"/>
                <a:gd name="T69" fmla="*/ 3 h 161"/>
                <a:gd name="T70" fmla="*/ 220 w 462"/>
                <a:gd name="T71" fmla="*/ 1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2" h="161">
                  <a:moveTo>
                    <a:pt x="462" y="58"/>
                  </a:moveTo>
                  <a:cubicBezTo>
                    <a:pt x="455" y="60"/>
                    <a:pt x="451" y="56"/>
                    <a:pt x="445" y="57"/>
                  </a:cubicBezTo>
                  <a:cubicBezTo>
                    <a:pt x="449" y="55"/>
                    <a:pt x="449" y="55"/>
                    <a:pt x="449" y="55"/>
                  </a:cubicBezTo>
                  <a:cubicBezTo>
                    <a:pt x="445" y="54"/>
                    <a:pt x="440" y="56"/>
                    <a:pt x="437" y="53"/>
                  </a:cubicBezTo>
                  <a:cubicBezTo>
                    <a:pt x="437" y="53"/>
                    <a:pt x="438" y="52"/>
                    <a:pt x="438" y="52"/>
                  </a:cubicBezTo>
                  <a:cubicBezTo>
                    <a:pt x="435" y="51"/>
                    <a:pt x="435" y="51"/>
                    <a:pt x="435" y="51"/>
                  </a:cubicBezTo>
                  <a:cubicBezTo>
                    <a:pt x="437" y="48"/>
                    <a:pt x="442" y="48"/>
                    <a:pt x="445" y="46"/>
                  </a:cubicBezTo>
                  <a:cubicBezTo>
                    <a:pt x="437" y="48"/>
                    <a:pt x="426" y="48"/>
                    <a:pt x="418" y="49"/>
                  </a:cubicBezTo>
                  <a:cubicBezTo>
                    <a:pt x="440" y="39"/>
                    <a:pt x="440" y="39"/>
                    <a:pt x="440" y="39"/>
                  </a:cubicBezTo>
                  <a:cubicBezTo>
                    <a:pt x="437" y="39"/>
                    <a:pt x="432" y="40"/>
                    <a:pt x="429" y="39"/>
                  </a:cubicBezTo>
                  <a:cubicBezTo>
                    <a:pt x="432" y="36"/>
                    <a:pt x="432" y="36"/>
                    <a:pt x="432" y="36"/>
                  </a:cubicBezTo>
                  <a:cubicBezTo>
                    <a:pt x="427" y="38"/>
                    <a:pt x="418" y="38"/>
                    <a:pt x="415" y="35"/>
                  </a:cubicBezTo>
                  <a:cubicBezTo>
                    <a:pt x="420" y="32"/>
                    <a:pt x="420" y="32"/>
                    <a:pt x="420" y="32"/>
                  </a:cubicBezTo>
                  <a:cubicBezTo>
                    <a:pt x="414" y="34"/>
                    <a:pt x="421" y="28"/>
                    <a:pt x="422" y="26"/>
                  </a:cubicBezTo>
                  <a:cubicBezTo>
                    <a:pt x="415" y="27"/>
                    <a:pt x="410" y="26"/>
                    <a:pt x="403" y="26"/>
                  </a:cubicBezTo>
                  <a:cubicBezTo>
                    <a:pt x="406" y="24"/>
                    <a:pt x="410" y="24"/>
                    <a:pt x="409" y="20"/>
                  </a:cubicBezTo>
                  <a:cubicBezTo>
                    <a:pt x="398" y="20"/>
                    <a:pt x="383" y="26"/>
                    <a:pt x="376" y="20"/>
                  </a:cubicBezTo>
                  <a:cubicBezTo>
                    <a:pt x="377" y="19"/>
                    <a:pt x="377" y="19"/>
                    <a:pt x="378" y="19"/>
                  </a:cubicBezTo>
                  <a:cubicBezTo>
                    <a:pt x="376" y="17"/>
                    <a:pt x="376" y="17"/>
                    <a:pt x="376" y="17"/>
                  </a:cubicBezTo>
                  <a:cubicBezTo>
                    <a:pt x="377" y="17"/>
                    <a:pt x="378" y="16"/>
                    <a:pt x="379" y="16"/>
                  </a:cubicBezTo>
                  <a:cubicBezTo>
                    <a:pt x="378" y="15"/>
                    <a:pt x="378" y="15"/>
                    <a:pt x="378" y="15"/>
                  </a:cubicBezTo>
                  <a:cubicBezTo>
                    <a:pt x="386" y="11"/>
                    <a:pt x="386" y="11"/>
                    <a:pt x="386" y="11"/>
                  </a:cubicBezTo>
                  <a:cubicBezTo>
                    <a:pt x="382" y="12"/>
                    <a:pt x="382" y="12"/>
                    <a:pt x="382" y="12"/>
                  </a:cubicBezTo>
                  <a:cubicBezTo>
                    <a:pt x="348" y="13"/>
                    <a:pt x="317" y="12"/>
                    <a:pt x="283" y="15"/>
                  </a:cubicBezTo>
                  <a:cubicBezTo>
                    <a:pt x="299" y="11"/>
                    <a:pt x="324" y="11"/>
                    <a:pt x="344" y="8"/>
                  </a:cubicBezTo>
                  <a:cubicBezTo>
                    <a:pt x="344" y="6"/>
                    <a:pt x="355" y="4"/>
                    <a:pt x="357" y="4"/>
                  </a:cubicBezTo>
                  <a:cubicBezTo>
                    <a:pt x="340" y="3"/>
                    <a:pt x="324" y="6"/>
                    <a:pt x="307" y="4"/>
                  </a:cubicBezTo>
                  <a:cubicBezTo>
                    <a:pt x="311" y="1"/>
                    <a:pt x="316" y="2"/>
                    <a:pt x="323" y="1"/>
                  </a:cubicBezTo>
                  <a:cubicBezTo>
                    <a:pt x="319" y="0"/>
                    <a:pt x="319" y="0"/>
                    <a:pt x="319" y="0"/>
                  </a:cubicBezTo>
                  <a:cubicBezTo>
                    <a:pt x="230" y="7"/>
                    <a:pt x="145" y="22"/>
                    <a:pt x="56" y="30"/>
                  </a:cubicBezTo>
                  <a:cubicBezTo>
                    <a:pt x="33" y="33"/>
                    <a:pt x="6" y="36"/>
                    <a:pt x="0" y="53"/>
                  </a:cubicBezTo>
                  <a:cubicBezTo>
                    <a:pt x="9" y="53"/>
                    <a:pt x="9" y="53"/>
                    <a:pt x="9" y="53"/>
                  </a:cubicBezTo>
                  <a:cubicBezTo>
                    <a:pt x="4" y="55"/>
                    <a:pt x="7" y="59"/>
                    <a:pt x="1" y="61"/>
                  </a:cubicBezTo>
                  <a:cubicBezTo>
                    <a:pt x="1" y="64"/>
                    <a:pt x="8" y="63"/>
                    <a:pt x="11" y="63"/>
                  </a:cubicBezTo>
                  <a:cubicBezTo>
                    <a:pt x="8" y="65"/>
                    <a:pt x="9" y="67"/>
                    <a:pt x="6" y="69"/>
                  </a:cubicBezTo>
                  <a:cubicBezTo>
                    <a:pt x="8" y="70"/>
                    <a:pt x="8" y="70"/>
                    <a:pt x="8" y="70"/>
                  </a:cubicBezTo>
                  <a:cubicBezTo>
                    <a:pt x="2" y="75"/>
                    <a:pt x="11" y="80"/>
                    <a:pt x="4" y="85"/>
                  </a:cubicBezTo>
                  <a:cubicBezTo>
                    <a:pt x="10" y="87"/>
                    <a:pt x="2" y="90"/>
                    <a:pt x="4" y="93"/>
                  </a:cubicBezTo>
                  <a:cubicBezTo>
                    <a:pt x="6" y="96"/>
                    <a:pt x="9" y="99"/>
                    <a:pt x="12" y="101"/>
                  </a:cubicBezTo>
                  <a:cubicBezTo>
                    <a:pt x="14" y="105"/>
                    <a:pt x="22" y="108"/>
                    <a:pt x="15" y="112"/>
                  </a:cubicBezTo>
                  <a:cubicBezTo>
                    <a:pt x="18" y="114"/>
                    <a:pt x="18" y="114"/>
                    <a:pt x="18" y="114"/>
                  </a:cubicBezTo>
                  <a:cubicBezTo>
                    <a:pt x="14" y="116"/>
                    <a:pt x="14" y="116"/>
                    <a:pt x="14" y="116"/>
                  </a:cubicBezTo>
                  <a:cubicBezTo>
                    <a:pt x="22" y="117"/>
                    <a:pt x="9" y="121"/>
                    <a:pt x="18" y="121"/>
                  </a:cubicBezTo>
                  <a:cubicBezTo>
                    <a:pt x="14" y="123"/>
                    <a:pt x="17" y="126"/>
                    <a:pt x="16" y="128"/>
                  </a:cubicBezTo>
                  <a:cubicBezTo>
                    <a:pt x="19" y="131"/>
                    <a:pt x="23" y="135"/>
                    <a:pt x="29" y="136"/>
                  </a:cubicBezTo>
                  <a:cubicBezTo>
                    <a:pt x="27" y="137"/>
                    <a:pt x="26" y="138"/>
                    <a:pt x="24" y="138"/>
                  </a:cubicBezTo>
                  <a:cubicBezTo>
                    <a:pt x="25" y="144"/>
                    <a:pt x="25" y="144"/>
                    <a:pt x="25" y="144"/>
                  </a:cubicBezTo>
                  <a:cubicBezTo>
                    <a:pt x="26" y="147"/>
                    <a:pt x="30" y="148"/>
                    <a:pt x="34" y="150"/>
                  </a:cubicBezTo>
                  <a:cubicBezTo>
                    <a:pt x="32" y="152"/>
                    <a:pt x="32" y="152"/>
                    <a:pt x="32" y="152"/>
                  </a:cubicBezTo>
                  <a:cubicBezTo>
                    <a:pt x="55" y="159"/>
                    <a:pt x="82" y="160"/>
                    <a:pt x="109" y="161"/>
                  </a:cubicBezTo>
                  <a:cubicBezTo>
                    <a:pt x="207" y="158"/>
                    <a:pt x="298" y="137"/>
                    <a:pt x="390" y="122"/>
                  </a:cubicBezTo>
                  <a:cubicBezTo>
                    <a:pt x="407" y="120"/>
                    <a:pt x="415" y="107"/>
                    <a:pt x="429" y="102"/>
                  </a:cubicBezTo>
                  <a:cubicBezTo>
                    <a:pt x="422" y="99"/>
                    <a:pt x="422" y="99"/>
                    <a:pt x="422" y="99"/>
                  </a:cubicBezTo>
                  <a:cubicBezTo>
                    <a:pt x="429" y="92"/>
                    <a:pt x="442" y="92"/>
                    <a:pt x="452" y="88"/>
                  </a:cubicBezTo>
                  <a:cubicBezTo>
                    <a:pt x="444" y="89"/>
                    <a:pt x="436" y="91"/>
                    <a:pt x="429" y="91"/>
                  </a:cubicBezTo>
                  <a:cubicBezTo>
                    <a:pt x="445" y="85"/>
                    <a:pt x="445" y="85"/>
                    <a:pt x="445" y="85"/>
                  </a:cubicBezTo>
                  <a:cubicBezTo>
                    <a:pt x="433" y="85"/>
                    <a:pt x="433" y="85"/>
                    <a:pt x="433" y="85"/>
                  </a:cubicBezTo>
                  <a:cubicBezTo>
                    <a:pt x="435" y="82"/>
                    <a:pt x="442" y="83"/>
                    <a:pt x="443" y="80"/>
                  </a:cubicBezTo>
                  <a:cubicBezTo>
                    <a:pt x="440" y="80"/>
                    <a:pt x="436" y="81"/>
                    <a:pt x="434" y="80"/>
                  </a:cubicBezTo>
                  <a:cubicBezTo>
                    <a:pt x="435" y="74"/>
                    <a:pt x="447" y="76"/>
                    <a:pt x="452" y="73"/>
                  </a:cubicBezTo>
                  <a:cubicBezTo>
                    <a:pt x="449" y="72"/>
                    <a:pt x="446" y="74"/>
                    <a:pt x="444" y="73"/>
                  </a:cubicBezTo>
                  <a:cubicBezTo>
                    <a:pt x="448" y="71"/>
                    <a:pt x="453" y="69"/>
                    <a:pt x="457" y="67"/>
                  </a:cubicBezTo>
                  <a:cubicBezTo>
                    <a:pt x="439" y="68"/>
                    <a:pt x="439" y="68"/>
                    <a:pt x="439" y="68"/>
                  </a:cubicBezTo>
                  <a:cubicBezTo>
                    <a:pt x="446" y="65"/>
                    <a:pt x="457" y="64"/>
                    <a:pt x="462" y="58"/>
                  </a:cubicBezTo>
                  <a:close/>
                  <a:moveTo>
                    <a:pt x="194" y="16"/>
                  </a:moveTo>
                  <a:cubicBezTo>
                    <a:pt x="207" y="14"/>
                    <a:pt x="207" y="14"/>
                    <a:pt x="207" y="14"/>
                  </a:cubicBezTo>
                  <a:cubicBezTo>
                    <a:pt x="210" y="14"/>
                    <a:pt x="210" y="14"/>
                    <a:pt x="210" y="14"/>
                  </a:cubicBezTo>
                  <a:lnTo>
                    <a:pt x="194" y="16"/>
                  </a:lnTo>
                  <a:close/>
                  <a:moveTo>
                    <a:pt x="220" y="14"/>
                  </a:moveTo>
                  <a:cubicBezTo>
                    <a:pt x="246" y="9"/>
                    <a:pt x="275" y="10"/>
                    <a:pt x="299" y="3"/>
                  </a:cubicBezTo>
                  <a:cubicBezTo>
                    <a:pt x="305" y="4"/>
                    <a:pt x="305" y="4"/>
                    <a:pt x="305" y="4"/>
                  </a:cubicBezTo>
                  <a:cubicBezTo>
                    <a:pt x="280" y="7"/>
                    <a:pt x="249" y="12"/>
                    <a:pt x="220" y="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4572831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a:blip r:embed="rId2">
            <a:alphaModFix amt="39000"/>
          </a:blip>
          <a:stretch>
            <a:fillRect/>
          </a:stretch>
        </a:blipFill>
        <a:effectLst/>
      </p:bgPr>
    </p:bg>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版式规范</a:t>
            </a:r>
          </a:p>
        </p:txBody>
      </p:sp>
      <p:sp>
        <p:nvSpPr>
          <p:cNvPr id="2" name="文本框 1">
            <a:extLst>
              <a:ext uri="{FF2B5EF4-FFF2-40B4-BE49-F238E27FC236}">
                <a16:creationId xmlns="" xmlns:a16="http://schemas.microsoft.com/office/drawing/2014/main" id="{8AE9E2B1-7A80-4D0F-82FB-FF403B20A6E0}"/>
              </a:ext>
            </a:extLst>
          </p:cNvPr>
          <p:cNvSpPr txBox="1"/>
          <p:nvPr/>
        </p:nvSpPr>
        <p:spPr>
          <a:xfrm>
            <a:off x="1261808" y="1429002"/>
            <a:ext cx="1403003" cy="461665"/>
          </a:xfrm>
          <a:prstGeom prst="rect">
            <a:avLst/>
          </a:prstGeom>
          <a:noFill/>
        </p:spPr>
        <p:txBody>
          <a:bodyPr wrap="square" rtlCol="0">
            <a:spAutoFit/>
          </a:bodyPr>
          <a:lstStyle/>
          <a:p>
            <a:r>
              <a:rPr lang="zh-CN" altLang="en-US" sz="2400" dirty="0">
                <a:gradFill flip="none" rotWithShape="1">
                  <a:gsLst>
                    <a:gs pos="0">
                      <a:schemeClr val="accent2"/>
                    </a:gs>
                    <a:gs pos="100000">
                      <a:schemeClr val="accent1"/>
                    </a:gs>
                  </a:gsLst>
                  <a:lin ang="5400000" scaled="1"/>
                  <a:tileRect/>
                </a:gradFill>
                <a:latin typeface="+mj-ea"/>
                <a:ea typeface="+mj-ea"/>
              </a:rPr>
              <a:t>颜色规范</a:t>
            </a:r>
          </a:p>
        </p:txBody>
      </p:sp>
      <p:sp>
        <p:nvSpPr>
          <p:cNvPr id="67" name="圆: 空心 66">
            <a:extLst>
              <a:ext uri="{FF2B5EF4-FFF2-40B4-BE49-F238E27FC236}">
                <a16:creationId xmlns="" xmlns:a16="http://schemas.microsoft.com/office/drawing/2014/main" id="{B33ACB6E-3E2F-4B45-806B-B340AADA66F5}"/>
              </a:ext>
            </a:extLst>
          </p:cNvPr>
          <p:cNvSpPr/>
          <p:nvPr/>
        </p:nvSpPr>
        <p:spPr>
          <a:xfrm>
            <a:off x="1060476" y="1565674"/>
            <a:ext cx="178543" cy="178543"/>
          </a:xfrm>
          <a:prstGeom prst="donut">
            <a:avLst/>
          </a:prstGeom>
          <a:gradFill flip="none" rotWithShape="1">
            <a:gsLst>
              <a:gs pos="0">
                <a:schemeClr val="accent2"/>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文本框 67">
            <a:extLst>
              <a:ext uri="{FF2B5EF4-FFF2-40B4-BE49-F238E27FC236}">
                <a16:creationId xmlns="" xmlns:a16="http://schemas.microsoft.com/office/drawing/2014/main" id="{DD9DDBD5-0127-4986-8FBB-E47EE527257F}"/>
              </a:ext>
            </a:extLst>
          </p:cNvPr>
          <p:cNvSpPr txBox="1"/>
          <p:nvPr/>
        </p:nvSpPr>
        <p:spPr>
          <a:xfrm>
            <a:off x="1256279" y="3526207"/>
            <a:ext cx="1403003" cy="461665"/>
          </a:xfrm>
          <a:prstGeom prst="rect">
            <a:avLst/>
          </a:prstGeom>
          <a:noFill/>
        </p:spPr>
        <p:txBody>
          <a:bodyPr wrap="square" rtlCol="0">
            <a:spAutoFit/>
          </a:bodyPr>
          <a:lstStyle/>
          <a:p>
            <a:r>
              <a:rPr lang="zh-CN" altLang="en-US" sz="2400" dirty="0">
                <a:gradFill flip="none" rotWithShape="1">
                  <a:gsLst>
                    <a:gs pos="0">
                      <a:schemeClr val="accent2"/>
                    </a:gs>
                    <a:gs pos="100000">
                      <a:schemeClr val="accent1"/>
                    </a:gs>
                  </a:gsLst>
                  <a:lin ang="5400000" scaled="1"/>
                  <a:tileRect/>
                </a:gradFill>
                <a:latin typeface="+mj-ea"/>
                <a:ea typeface="+mj-ea"/>
              </a:rPr>
              <a:t>字体规范</a:t>
            </a:r>
          </a:p>
        </p:txBody>
      </p:sp>
      <p:sp>
        <p:nvSpPr>
          <p:cNvPr id="69" name="圆: 空心 68">
            <a:extLst>
              <a:ext uri="{FF2B5EF4-FFF2-40B4-BE49-F238E27FC236}">
                <a16:creationId xmlns="" xmlns:a16="http://schemas.microsoft.com/office/drawing/2014/main" id="{4B3AD21F-939C-4F28-B6AD-1B2863492EFD}"/>
              </a:ext>
            </a:extLst>
          </p:cNvPr>
          <p:cNvSpPr/>
          <p:nvPr/>
        </p:nvSpPr>
        <p:spPr>
          <a:xfrm>
            <a:off x="1054947" y="3662879"/>
            <a:ext cx="178543" cy="178543"/>
          </a:xfrm>
          <a:prstGeom prst="donut">
            <a:avLst/>
          </a:prstGeom>
          <a:gradFill flip="none" rotWithShape="1">
            <a:gsLst>
              <a:gs pos="0">
                <a:schemeClr val="accent2"/>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1" name="直接连接符 70">
            <a:extLst>
              <a:ext uri="{FF2B5EF4-FFF2-40B4-BE49-F238E27FC236}">
                <a16:creationId xmlns="" xmlns:a16="http://schemas.microsoft.com/office/drawing/2014/main" id="{0FA68259-0228-4253-97EA-92BA0E6B0936}"/>
              </a:ext>
            </a:extLst>
          </p:cNvPr>
          <p:cNvCxnSpPr>
            <a:cxnSpLocks/>
          </p:cNvCxnSpPr>
          <p:nvPr/>
        </p:nvCxnSpPr>
        <p:spPr>
          <a:xfrm>
            <a:off x="1049257" y="1890667"/>
            <a:ext cx="4674149" cy="0"/>
          </a:xfrm>
          <a:prstGeom prst="line">
            <a:avLst/>
          </a:prstGeom>
          <a:ln>
            <a:gradFill flip="none" rotWithShape="1">
              <a:gsLst>
                <a:gs pos="0">
                  <a:schemeClr val="accent2"/>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73" name="椭圆 72">
            <a:extLst>
              <a:ext uri="{FF2B5EF4-FFF2-40B4-BE49-F238E27FC236}">
                <a16:creationId xmlns="" xmlns:a16="http://schemas.microsoft.com/office/drawing/2014/main" id="{AB735988-1265-4F37-86CE-C81B36EAC175}"/>
              </a:ext>
            </a:extLst>
          </p:cNvPr>
          <p:cNvSpPr/>
          <p:nvPr/>
        </p:nvSpPr>
        <p:spPr>
          <a:xfrm>
            <a:off x="1172580" y="2517207"/>
            <a:ext cx="318718" cy="318718"/>
          </a:xfrm>
          <a:prstGeom prst="ellipse">
            <a:avLst/>
          </a:prstGeom>
          <a:solidFill>
            <a:schemeClr val="bg1"/>
          </a:solidFill>
          <a:ln>
            <a:solidFill>
              <a:schemeClr val="bg2">
                <a:lumMod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 xmlns:a16="http://schemas.microsoft.com/office/drawing/2014/main" id="{909B7B00-D0A4-462E-9674-53E92BB3CB77}"/>
              </a:ext>
            </a:extLst>
          </p:cNvPr>
          <p:cNvSpPr/>
          <p:nvPr/>
        </p:nvSpPr>
        <p:spPr>
          <a:xfrm>
            <a:off x="1568889" y="2517207"/>
            <a:ext cx="318718" cy="318718"/>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 xmlns:a16="http://schemas.microsoft.com/office/drawing/2014/main" id="{8D4A64D9-3386-4028-BBD5-0899AB517D45}"/>
              </a:ext>
            </a:extLst>
          </p:cNvPr>
          <p:cNvSpPr/>
          <p:nvPr/>
        </p:nvSpPr>
        <p:spPr>
          <a:xfrm>
            <a:off x="1965197" y="2517207"/>
            <a:ext cx="318718" cy="318718"/>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 xmlns:a16="http://schemas.microsoft.com/office/drawing/2014/main" id="{6132746E-9B2C-42A8-AA7A-E02D4589DE61}"/>
              </a:ext>
            </a:extLst>
          </p:cNvPr>
          <p:cNvSpPr/>
          <p:nvPr/>
        </p:nvSpPr>
        <p:spPr>
          <a:xfrm>
            <a:off x="2361506" y="2517207"/>
            <a:ext cx="318718" cy="318718"/>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 xmlns:a16="http://schemas.microsoft.com/office/drawing/2014/main" id="{4698B563-8EB0-437A-975C-AAF9F1CAC69D}"/>
              </a:ext>
            </a:extLst>
          </p:cNvPr>
          <p:cNvSpPr/>
          <p:nvPr/>
        </p:nvSpPr>
        <p:spPr>
          <a:xfrm>
            <a:off x="3181866" y="2516412"/>
            <a:ext cx="318718" cy="318718"/>
          </a:xfrm>
          <a:prstGeom prst="ellips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 xmlns:a16="http://schemas.microsoft.com/office/drawing/2014/main" id="{0F4DD423-DC80-42C0-BD37-50027847F891}"/>
              </a:ext>
            </a:extLst>
          </p:cNvPr>
          <p:cNvSpPr/>
          <p:nvPr/>
        </p:nvSpPr>
        <p:spPr>
          <a:xfrm>
            <a:off x="3578175" y="2516412"/>
            <a:ext cx="318718" cy="31871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 xmlns:a16="http://schemas.microsoft.com/office/drawing/2014/main" id="{891BB732-ACBC-44FE-AB58-AA3D76E3CA2B}"/>
              </a:ext>
            </a:extLst>
          </p:cNvPr>
          <p:cNvSpPr/>
          <p:nvPr/>
        </p:nvSpPr>
        <p:spPr>
          <a:xfrm>
            <a:off x="3974483" y="2516412"/>
            <a:ext cx="318718" cy="318718"/>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 xmlns:a16="http://schemas.microsoft.com/office/drawing/2014/main" id="{CE659206-FED1-4FC9-B248-49BAC9975A02}"/>
              </a:ext>
            </a:extLst>
          </p:cNvPr>
          <p:cNvSpPr/>
          <p:nvPr/>
        </p:nvSpPr>
        <p:spPr>
          <a:xfrm>
            <a:off x="4370792" y="2516412"/>
            <a:ext cx="318718" cy="318718"/>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 xmlns:a16="http://schemas.microsoft.com/office/drawing/2014/main" id="{660FBC87-55CB-46D0-BE10-6625C4E48303}"/>
              </a:ext>
            </a:extLst>
          </p:cNvPr>
          <p:cNvSpPr/>
          <p:nvPr/>
        </p:nvSpPr>
        <p:spPr>
          <a:xfrm>
            <a:off x="4767100" y="2516412"/>
            <a:ext cx="318718" cy="318718"/>
          </a:xfrm>
          <a:prstGeom prst="ellips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 xmlns:a16="http://schemas.microsoft.com/office/drawing/2014/main" id="{457357C9-C439-477E-BA1D-DCB88824A0AF}"/>
              </a:ext>
            </a:extLst>
          </p:cNvPr>
          <p:cNvSpPr/>
          <p:nvPr/>
        </p:nvSpPr>
        <p:spPr>
          <a:xfrm>
            <a:off x="5163409" y="2516412"/>
            <a:ext cx="318718" cy="318718"/>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a:extLst>
              <a:ext uri="{FF2B5EF4-FFF2-40B4-BE49-F238E27FC236}">
                <a16:creationId xmlns="" xmlns:a16="http://schemas.microsoft.com/office/drawing/2014/main" id="{A546CB18-BF0A-401F-B1F5-3A7809CEFB64}"/>
              </a:ext>
            </a:extLst>
          </p:cNvPr>
          <p:cNvSpPr txBox="1"/>
          <p:nvPr/>
        </p:nvSpPr>
        <p:spPr>
          <a:xfrm>
            <a:off x="1091835" y="2061265"/>
            <a:ext cx="877163" cy="369332"/>
          </a:xfrm>
          <a:prstGeom prst="rect">
            <a:avLst/>
          </a:prstGeom>
          <a:noFill/>
        </p:spPr>
        <p:txBody>
          <a:bodyPr wrap="none" rtlCol="0">
            <a:spAutoFit/>
          </a:bodyPr>
          <a:lstStyle/>
          <a:p>
            <a:r>
              <a:rPr lang="zh-CN" altLang="en-US" dirty="0">
                <a:solidFill>
                  <a:schemeClr val="bg2">
                    <a:lumMod val="25000"/>
                  </a:schemeClr>
                </a:solidFill>
              </a:rPr>
              <a:t>背景色</a:t>
            </a:r>
          </a:p>
        </p:txBody>
      </p:sp>
      <p:sp>
        <p:nvSpPr>
          <p:cNvPr id="84" name="文本框 83">
            <a:extLst>
              <a:ext uri="{FF2B5EF4-FFF2-40B4-BE49-F238E27FC236}">
                <a16:creationId xmlns="" xmlns:a16="http://schemas.microsoft.com/office/drawing/2014/main" id="{0591D19E-9F7C-4347-B34E-33499B649A95}"/>
              </a:ext>
            </a:extLst>
          </p:cNvPr>
          <p:cNvSpPr txBox="1"/>
          <p:nvPr/>
        </p:nvSpPr>
        <p:spPr>
          <a:xfrm>
            <a:off x="3101121" y="2048370"/>
            <a:ext cx="877163" cy="369332"/>
          </a:xfrm>
          <a:prstGeom prst="rect">
            <a:avLst/>
          </a:prstGeom>
          <a:noFill/>
          <a:effectLst/>
        </p:spPr>
        <p:txBody>
          <a:bodyPr wrap="none" rtlCol="0">
            <a:spAutoFit/>
          </a:bodyPr>
          <a:lstStyle/>
          <a:p>
            <a:r>
              <a:rPr lang="zh-CN" altLang="en-US" dirty="0">
                <a:solidFill>
                  <a:schemeClr val="bg2">
                    <a:lumMod val="25000"/>
                  </a:schemeClr>
                </a:solidFill>
              </a:rPr>
              <a:t>主题色</a:t>
            </a:r>
          </a:p>
        </p:txBody>
      </p:sp>
      <p:cxnSp>
        <p:nvCxnSpPr>
          <p:cNvPr id="85" name="直接连接符 84">
            <a:extLst>
              <a:ext uri="{FF2B5EF4-FFF2-40B4-BE49-F238E27FC236}">
                <a16:creationId xmlns="" xmlns:a16="http://schemas.microsoft.com/office/drawing/2014/main" id="{FAB2D86F-6D96-4D30-8620-34F9EAC694EF}"/>
              </a:ext>
            </a:extLst>
          </p:cNvPr>
          <p:cNvCxnSpPr>
            <a:cxnSpLocks/>
          </p:cNvCxnSpPr>
          <p:nvPr/>
        </p:nvCxnSpPr>
        <p:spPr>
          <a:xfrm>
            <a:off x="1049257" y="4024739"/>
            <a:ext cx="4674149" cy="0"/>
          </a:xfrm>
          <a:prstGeom prst="line">
            <a:avLst/>
          </a:prstGeom>
          <a:ln>
            <a:gradFill flip="none" rotWithShape="1">
              <a:gsLst>
                <a:gs pos="0">
                  <a:schemeClr val="accent2"/>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87" name="文本框 86">
            <a:extLst>
              <a:ext uri="{FF2B5EF4-FFF2-40B4-BE49-F238E27FC236}">
                <a16:creationId xmlns="" xmlns:a16="http://schemas.microsoft.com/office/drawing/2014/main" id="{02626776-47EA-4DEC-979C-0F5DCA40674C}"/>
              </a:ext>
            </a:extLst>
          </p:cNvPr>
          <p:cNvSpPr txBox="1"/>
          <p:nvPr/>
        </p:nvSpPr>
        <p:spPr>
          <a:xfrm>
            <a:off x="927491" y="4115389"/>
            <a:ext cx="5146185" cy="739048"/>
          </a:xfrm>
          <a:prstGeom prst="rect">
            <a:avLst/>
          </a:prstGeom>
          <a:noFill/>
        </p:spPr>
        <p:txBody>
          <a:bodyPr wrap="square" rtlCol="0">
            <a:spAutoFit/>
          </a:bodyPr>
          <a:lstStyle/>
          <a:p>
            <a:pPr algn="just">
              <a:lnSpc>
                <a:spcPct val="120000"/>
              </a:lnSpc>
            </a:pPr>
            <a:r>
              <a:rPr lang="zh-CN" altLang="en-US" dirty="0">
                <a:solidFill>
                  <a:schemeClr val="bg2">
                    <a:lumMod val="25000"/>
                  </a:schemeClr>
                </a:solidFill>
                <a:latin typeface="+mn-ea"/>
              </a:rPr>
              <a:t>中文字体：阿里巴巴普惠体       英文字体：</a:t>
            </a:r>
            <a:r>
              <a:rPr lang="en-US" altLang="zh-CN" dirty="0">
                <a:solidFill>
                  <a:schemeClr val="bg2">
                    <a:lumMod val="25000"/>
                  </a:schemeClr>
                </a:solidFill>
                <a:latin typeface="+mn-ea"/>
                <a:cs typeface="Arial" panose="020B0604020202020204" pitchFamily="34" charset="0"/>
              </a:rPr>
              <a:t>Arial </a:t>
            </a:r>
            <a:endParaRPr lang="en-US" altLang="zh-CN" dirty="0">
              <a:solidFill>
                <a:schemeClr val="bg2">
                  <a:lumMod val="25000"/>
                </a:schemeClr>
              </a:solidFill>
              <a:latin typeface="+mn-ea"/>
            </a:endParaRPr>
          </a:p>
          <a:p>
            <a:pPr algn="just">
              <a:lnSpc>
                <a:spcPct val="120000"/>
              </a:lnSpc>
            </a:pPr>
            <a:r>
              <a:rPr lang="zh-CN" altLang="en-US" dirty="0">
                <a:solidFill>
                  <a:schemeClr val="bg2">
                    <a:lumMod val="25000"/>
                  </a:schemeClr>
                </a:solidFill>
                <a:latin typeface="+mn-ea"/>
              </a:rPr>
              <a:t>数字字体：阿里巴巴普惠体</a:t>
            </a:r>
          </a:p>
        </p:txBody>
      </p:sp>
      <p:sp>
        <p:nvSpPr>
          <p:cNvPr id="90" name="文本框 89">
            <a:extLst>
              <a:ext uri="{FF2B5EF4-FFF2-40B4-BE49-F238E27FC236}">
                <a16:creationId xmlns="" xmlns:a16="http://schemas.microsoft.com/office/drawing/2014/main" id="{C572A981-18C4-4CCC-A74A-EC3B9ABD8D16}"/>
              </a:ext>
            </a:extLst>
          </p:cNvPr>
          <p:cNvSpPr txBox="1"/>
          <p:nvPr/>
        </p:nvSpPr>
        <p:spPr>
          <a:xfrm>
            <a:off x="6542941" y="2061570"/>
            <a:ext cx="4341253" cy="468975"/>
          </a:xfrm>
          <a:prstGeom prst="rect">
            <a:avLst/>
          </a:prstGeom>
          <a:noFill/>
        </p:spPr>
        <p:txBody>
          <a:bodyPr wrap="none" rtlCol="0">
            <a:spAutoFit/>
          </a:bodyPr>
          <a:lstStyle/>
          <a:p>
            <a:pPr>
              <a:lnSpc>
                <a:spcPct val="150000"/>
              </a:lnSpc>
            </a:pPr>
            <a:r>
              <a:rPr lang="zh-CN" altLang="en-US" dirty="0"/>
              <a:t>江西师大公众号 、微博和青春师大公众号</a:t>
            </a:r>
          </a:p>
        </p:txBody>
      </p:sp>
      <p:sp>
        <p:nvSpPr>
          <p:cNvPr id="93" name="文本框 92">
            <a:extLst>
              <a:ext uri="{FF2B5EF4-FFF2-40B4-BE49-F238E27FC236}">
                <a16:creationId xmlns="" xmlns:a16="http://schemas.microsoft.com/office/drawing/2014/main" id="{999FD54D-7CA9-4D11-AF7D-12018C244FFA}"/>
              </a:ext>
            </a:extLst>
          </p:cNvPr>
          <p:cNvSpPr txBox="1"/>
          <p:nvPr/>
        </p:nvSpPr>
        <p:spPr>
          <a:xfrm>
            <a:off x="6829488" y="1429002"/>
            <a:ext cx="1403003" cy="461665"/>
          </a:xfrm>
          <a:prstGeom prst="rect">
            <a:avLst/>
          </a:prstGeom>
          <a:noFill/>
        </p:spPr>
        <p:txBody>
          <a:bodyPr wrap="square" rtlCol="0">
            <a:spAutoFit/>
          </a:bodyPr>
          <a:lstStyle/>
          <a:p>
            <a:r>
              <a:rPr lang="zh-CN" altLang="en-US" sz="2400" dirty="0">
                <a:gradFill flip="none" rotWithShape="1">
                  <a:gsLst>
                    <a:gs pos="0">
                      <a:schemeClr val="accent2"/>
                    </a:gs>
                    <a:gs pos="100000">
                      <a:schemeClr val="accent1"/>
                    </a:gs>
                  </a:gsLst>
                  <a:lin ang="5400000" scaled="1"/>
                  <a:tileRect/>
                </a:gradFill>
                <a:latin typeface="+mj-ea"/>
                <a:ea typeface="+mj-ea"/>
              </a:rPr>
              <a:t>图片来源</a:t>
            </a:r>
          </a:p>
        </p:txBody>
      </p:sp>
      <p:sp>
        <p:nvSpPr>
          <p:cNvPr id="94" name="圆: 空心 93">
            <a:extLst>
              <a:ext uri="{FF2B5EF4-FFF2-40B4-BE49-F238E27FC236}">
                <a16:creationId xmlns="" xmlns:a16="http://schemas.microsoft.com/office/drawing/2014/main" id="{F5856D55-7498-489E-B481-09987FAAF0D4}"/>
              </a:ext>
            </a:extLst>
          </p:cNvPr>
          <p:cNvSpPr/>
          <p:nvPr/>
        </p:nvSpPr>
        <p:spPr>
          <a:xfrm>
            <a:off x="6628156" y="1565674"/>
            <a:ext cx="178543" cy="178543"/>
          </a:xfrm>
          <a:prstGeom prst="donut">
            <a:avLst/>
          </a:prstGeom>
          <a:gradFill flip="none" rotWithShape="1">
            <a:gsLst>
              <a:gs pos="0">
                <a:schemeClr val="accent2"/>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95" name="直接连接符 94">
            <a:extLst>
              <a:ext uri="{FF2B5EF4-FFF2-40B4-BE49-F238E27FC236}">
                <a16:creationId xmlns="" xmlns:a16="http://schemas.microsoft.com/office/drawing/2014/main" id="{6E73150A-58CD-4C14-A2C5-9BF92AC887C5}"/>
              </a:ext>
            </a:extLst>
          </p:cNvPr>
          <p:cNvCxnSpPr>
            <a:cxnSpLocks/>
          </p:cNvCxnSpPr>
          <p:nvPr/>
        </p:nvCxnSpPr>
        <p:spPr>
          <a:xfrm>
            <a:off x="6637257" y="1890667"/>
            <a:ext cx="4674149" cy="0"/>
          </a:xfrm>
          <a:prstGeom prst="line">
            <a:avLst/>
          </a:prstGeom>
          <a:ln>
            <a:gradFill flip="none" rotWithShape="1">
              <a:gsLst>
                <a:gs pos="0">
                  <a:schemeClr val="accent2"/>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98" name="组合 97">
            <a:extLst>
              <a:ext uri="{FF2B5EF4-FFF2-40B4-BE49-F238E27FC236}">
                <a16:creationId xmlns="" xmlns:a16="http://schemas.microsoft.com/office/drawing/2014/main" id="{27CE62C4-E49F-48F3-8FC3-8B669F375D4B}"/>
              </a:ext>
            </a:extLst>
          </p:cNvPr>
          <p:cNvGrpSpPr/>
          <p:nvPr/>
        </p:nvGrpSpPr>
        <p:grpSpPr>
          <a:xfrm>
            <a:off x="6635497" y="2575756"/>
            <a:ext cx="1439818" cy="1652561"/>
            <a:chOff x="6635497" y="2575756"/>
            <a:chExt cx="1439818" cy="1652561"/>
          </a:xfrm>
        </p:grpSpPr>
        <p:pic>
          <p:nvPicPr>
            <p:cNvPr id="1030" name="Picture 6">
              <a:extLst>
                <a:ext uri="{FF2B5EF4-FFF2-40B4-BE49-F238E27FC236}">
                  <a16:creationId xmlns="" xmlns:a16="http://schemas.microsoft.com/office/drawing/2014/main" id="{E3F140EE-593A-4470-BFD5-052500B2328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859366" y="2909396"/>
              <a:ext cx="972018" cy="960972"/>
            </a:xfrm>
            <a:prstGeom prst="rect">
              <a:avLst/>
            </a:prstGeom>
            <a:noFill/>
            <a:ln w="6350">
              <a:solidFill>
                <a:schemeClr val="accent1"/>
              </a:solidFill>
            </a:ln>
            <a:extLst>
              <a:ext uri="{909E8E84-426E-40DD-AFC4-6F175D3DCCD1}">
                <a14:hiddenFill xmlns:a14="http://schemas.microsoft.com/office/drawing/2010/main">
                  <a:solidFill>
                    <a:srgbClr val="FFFFFF"/>
                  </a:solidFill>
                </a14:hiddenFill>
              </a:ext>
            </a:extLst>
          </p:spPr>
        </p:pic>
        <p:sp>
          <p:nvSpPr>
            <p:cNvPr id="99" name="文本框 98">
              <a:extLst>
                <a:ext uri="{FF2B5EF4-FFF2-40B4-BE49-F238E27FC236}">
                  <a16:creationId xmlns="" xmlns:a16="http://schemas.microsoft.com/office/drawing/2014/main" id="{73CA66F3-6FC1-4EB5-96AF-0FD26DBFCCF3}"/>
                </a:ext>
              </a:extLst>
            </p:cNvPr>
            <p:cNvSpPr txBox="1"/>
            <p:nvPr/>
          </p:nvSpPr>
          <p:spPr>
            <a:xfrm>
              <a:off x="6990032" y="2575756"/>
              <a:ext cx="742511" cy="322461"/>
            </a:xfrm>
            <a:prstGeom prst="rect">
              <a:avLst/>
            </a:prstGeom>
            <a:noFill/>
          </p:spPr>
          <p:txBody>
            <a:bodyPr wrap="none" rtlCol="0">
              <a:spAutoFit/>
            </a:bodyPr>
            <a:lstStyle/>
            <a:p>
              <a:pPr>
                <a:lnSpc>
                  <a:spcPct val="150000"/>
                </a:lnSpc>
              </a:pPr>
              <a:r>
                <a:rPr lang="zh-CN" altLang="en-US" sz="1100" dirty="0">
                  <a:solidFill>
                    <a:schemeClr val="accent2"/>
                  </a:solidFill>
                  <a:latin typeface="+mn-ea"/>
                </a:rPr>
                <a:t>微信扫描</a:t>
              </a:r>
            </a:p>
          </p:txBody>
        </p:sp>
        <p:sp>
          <p:nvSpPr>
            <p:cNvPr id="102" name="文本框 101">
              <a:extLst>
                <a:ext uri="{FF2B5EF4-FFF2-40B4-BE49-F238E27FC236}">
                  <a16:creationId xmlns="" xmlns:a16="http://schemas.microsoft.com/office/drawing/2014/main" id="{E8297322-032A-41F1-9377-B81308ECA83C}"/>
                </a:ext>
              </a:extLst>
            </p:cNvPr>
            <p:cNvSpPr txBox="1"/>
            <p:nvPr/>
          </p:nvSpPr>
          <p:spPr>
            <a:xfrm>
              <a:off x="6635497" y="3905856"/>
              <a:ext cx="1439818" cy="322461"/>
            </a:xfrm>
            <a:prstGeom prst="rect">
              <a:avLst/>
            </a:prstGeom>
            <a:noFill/>
          </p:spPr>
          <p:txBody>
            <a:bodyPr wrap="none" rtlCol="0">
              <a:spAutoFit/>
            </a:bodyPr>
            <a:lstStyle/>
            <a:p>
              <a:pPr>
                <a:lnSpc>
                  <a:spcPct val="150000"/>
                </a:lnSpc>
              </a:pPr>
              <a:r>
                <a:rPr lang="zh-CN" altLang="en-US" sz="1100" dirty="0">
                  <a:solidFill>
                    <a:schemeClr val="accent2"/>
                  </a:solidFill>
                  <a:latin typeface="+mn-ea"/>
                </a:rPr>
                <a:t>学校官方微信二维码</a:t>
              </a:r>
            </a:p>
          </p:txBody>
        </p:sp>
      </p:grpSp>
      <p:grpSp>
        <p:nvGrpSpPr>
          <p:cNvPr id="97" name="组合 96">
            <a:extLst>
              <a:ext uri="{FF2B5EF4-FFF2-40B4-BE49-F238E27FC236}">
                <a16:creationId xmlns="" xmlns:a16="http://schemas.microsoft.com/office/drawing/2014/main" id="{E2062CBF-3723-49AE-B303-7DCD387601C5}"/>
              </a:ext>
            </a:extLst>
          </p:cNvPr>
          <p:cNvGrpSpPr/>
          <p:nvPr/>
        </p:nvGrpSpPr>
        <p:grpSpPr>
          <a:xfrm>
            <a:off x="8084137" y="2575756"/>
            <a:ext cx="1439818" cy="1652561"/>
            <a:chOff x="8047737" y="2575756"/>
            <a:chExt cx="1439818" cy="1652561"/>
          </a:xfrm>
        </p:grpSpPr>
        <p:pic>
          <p:nvPicPr>
            <p:cNvPr id="1028" name="Picture 4">
              <a:extLst>
                <a:ext uri="{FF2B5EF4-FFF2-40B4-BE49-F238E27FC236}">
                  <a16:creationId xmlns="" xmlns:a16="http://schemas.microsoft.com/office/drawing/2014/main" id="{61D3656D-A81C-4F2C-9A45-6A48529EC164}"/>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300016" y="2914919"/>
              <a:ext cx="949927" cy="949927"/>
            </a:xfrm>
            <a:prstGeom prst="rect">
              <a:avLst/>
            </a:prstGeom>
            <a:noFill/>
            <a:ln w="6350">
              <a:solidFill>
                <a:schemeClr val="accent1"/>
              </a:solidFill>
            </a:ln>
            <a:extLst>
              <a:ext uri="{909E8E84-426E-40DD-AFC4-6F175D3DCCD1}">
                <a14:hiddenFill xmlns:a14="http://schemas.microsoft.com/office/drawing/2010/main">
                  <a:solidFill>
                    <a:srgbClr val="FFFFFF"/>
                  </a:solidFill>
                </a14:hiddenFill>
              </a:ext>
            </a:extLst>
          </p:spPr>
        </p:pic>
        <p:sp>
          <p:nvSpPr>
            <p:cNvPr id="100" name="文本框 99">
              <a:extLst>
                <a:ext uri="{FF2B5EF4-FFF2-40B4-BE49-F238E27FC236}">
                  <a16:creationId xmlns="" xmlns:a16="http://schemas.microsoft.com/office/drawing/2014/main" id="{63207021-A73B-4199-B61C-F51F3869511A}"/>
                </a:ext>
              </a:extLst>
            </p:cNvPr>
            <p:cNvSpPr txBox="1"/>
            <p:nvPr/>
          </p:nvSpPr>
          <p:spPr>
            <a:xfrm>
              <a:off x="8373824" y="2575756"/>
              <a:ext cx="742511" cy="322461"/>
            </a:xfrm>
            <a:prstGeom prst="rect">
              <a:avLst/>
            </a:prstGeom>
            <a:noFill/>
          </p:spPr>
          <p:txBody>
            <a:bodyPr wrap="none" rtlCol="0">
              <a:spAutoFit/>
            </a:bodyPr>
            <a:lstStyle/>
            <a:p>
              <a:pPr>
                <a:lnSpc>
                  <a:spcPct val="150000"/>
                </a:lnSpc>
              </a:pPr>
              <a:r>
                <a:rPr lang="zh-CN" altLang="en-US" sz="1100" dirty="0">
                  <a:solidFill>
                    <a:schemeClr val="accent2"/>
                  </a:solidFill>
                  <a:latin typeface="+mn-ea"/>
                </a:rPr>
                <a:t>微博扫描</a:t>
              </a:r>
            </a:p>
          </p:txBody>
        </p:sp>
        <p:sp>
          <p:nvSpPr>
            <p:cNvPr id="103" name="文本框 102">
              <a:extLst>
                <a:ext uri="{FF2B5EF4-FFF2-40B4-BE49-F238E27FC236}">
                  <a16:creationId xmlns="" xmlns:a16="http://schemas.microsoft.com/office/drawing/2014/main" id="{606A791B-8351-4C27-B2C9-0EF78D2FE2F4}"/>
                </a:ext>
              </a:extLst>
            </p:cNvPr>
            <p:cNvSpPr txBox="1"/>
            <p:nvPr/>
          </p:nvSpPr>
          <p:spPr>
            <a:xfrm>
              <a:off x="8047737" y="3905856"/>
              <a:ext cx="1439818" cy="322461"/>
            </a:xfrm>
            <a:prstGeom prst="rect">
              <a:avLst/>
            </a:prstGeom>
            <a:noFill/>
          </p:spPr>
          <p:txBody>
            <a:bodyPr wrap="none" rtlCol="0">
              <a:spAutoFit/>
            </a:bodyPr>
            <a:lstStyle/>
            <a:p>
              <a:pPr>
                <a:lnSpc>
                  <a:spcPct val="150000"/>
                </a:lnSpc>
              </a:pPr>
              <a:r>
                <a:rPr lang="zh-CN" altLang="en-US" sz="1100" dirty="0">
                  <a:solidFill>
                    <a:schemeClr val="accent2"/>
                  </a:solidFill>
                  <a:latin typeface="+mn-ea"/>
                </a:rPr>
                <a:t>学校官方微博二维码</a:t>
              </a:r>
            </a:p>
          </p:txBody>
        </p:sp>
      </p:grpSp>
      <p:grpSp>
        <p:nvGrpSpPr>
          <p:cNvPr id="96" name="组合 95">
            <a:extLst>
              <a:ext uri="{FF2B5EF4-FFF2-40B4-BE49-F238E27FC236}">
                <a16:creationId xmlns="" xmlns:a16="http://schemas.microsoft.com/office/drawing/2014/main" id="{89CEF65E-9CC0-4C95-881D-02E9FF99E40E}"/>
              </a:ext>
            </a:extLst>
          </p:cNvPr>
          <p:cNvGrpSpPr/>
          <p:nvPr/>
        </p:nvGrpSpPr>
        <p:grpSpPr>
          <a:xfrm>
            <a:off x="9532776" y="2575756"/>
            <a:ext cx="1718740" cy="1652561"/>
            <a:chOff x="9532776" y="2575756"/>
            <a:chExt cx="1718740" cy="1652561"/>
          </a:xfrm>
        </p:grpSpPr>
        <p:pic>
          <p:nvPicPr>
            <p:cNvPr id="1026" name="Picture 2">
              <a:extLst>
                <a:ext uri="{FF2B5EF4-FFF2-40B4-BE49-F238E27FC236}">
                  <a16:creationId xmlns="" xmlns:a16="http://schemas.microsoft.com/office/drawing/2014/main" id="{6EFD88B3-FB65-456C-B24F-97741F98182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917183" y="2914919"/>
              <a:ext cx="949927" cy="949927"/>
            </a:xfrm>
            <a:prstGeom prst="rect">
              <a:avLst/>
            </a:prstGeom>
            <a:noFill/>
            <a:ln w="6350">
              <a:solidFill>
                <a:schemeClr val="accent1">
                  <a:alpha val="88000"/>
                </a:schemeClr>
              </a:solidFill>
            </a:ln>
            <a:extLst>
              <a:ext uri="{909E8E84-426E-40DD-AFC4-6F175D3DCCD1}">
                <a14:hiddenFill xmlns:a14="http://schemas.microsoft.com/office/drawing/2010/main">
                  <a:solidFill>
                    <a:srgbClr val="FFFFFF"/>
                  </a:solidFill>
                </a14:hiddenFill>
              </a:ext>
            </a:extLst>
          </p:spPr>
        </p:pic>
        <p:sp>
          <p:nvSpPr>
            <p:cNvPr id="101" name="文本框 100">
              <a:extLst>
                <a:ext uri="{FF2B5EF4-FFF2-40B4-BE49-F238E27FC236}">
                  <a16:creationId xmlns="" xmlns:a16="http://schemas.microsoft.com/office/drawing/2014/main" id="{93DD3F44-5837-4A3F-A4BF-B2A1F46B5668}"/>
                </a:ext>
              </a:extLst>
            </p:cNvPr>
            <p:cNvSpPr txBox="1"/>
            <p:nvPr/>
          </p:nvSpPr>
          <p:spPr>
            <a:xfrm>
              <a:off x="10020890" y="2575756"/>
              <a:ext cx="742511" cy="322461"/>
            </a:xfrm>
            <a:prstGeom prst="rect">
              <a:avLst/>
            </a:prstGeom>
            <a:noFill/>
          </p:spPr>
          <p:txBody>
            <a:bodyPr wrap="none" rtlCol="0">
              <a:spAutoFit/>
            </a:bodyPr>
            <a:lstStyle/>
            <a:p>
              <a:pPr>
                <a:lnSpc>
                  <a:spcPct val="150000"/>
                </a:lnSpc>
              </a:pPr>
              <a:r>
                <a:rPr lang="zh-CN" altLang="en-US" sz="1100" dirty="0">
                  <a:solidFill>
                    <a:schemeClr val="accent2"/>
                  </a:solidFill>
                  <a:latin typeface="+mn-ea"/>
                </a:rPr>
                <a:t>微信扫描</a:t>
              </a:r>
            </a:p>
          </p:txBody>
        </p:sp>
        <p:sp>
          <p:nvSpPr>
            <p:cNvPr id="104" name="文本框 103">
              <a:extLst>
                <a:ext uri="{FF2B5EF4-FFF2-40B4-BE49-F238E27FC236}">
                  <a16:creationId xmlns="" xmlns:a16="http://schemas.microsoft.com/office/drawing/2014/main" id="{26F549C4-146C-418D-BF9F-0CA7AF801A67}"/>
                </a:ext>
              </a:extLst>
            </p:cNvPr>
            <p:cNvSpPr txBox="1"/>
            <p:nvPr/>
          </p:nvSpPr>
          <p:spPr>
            <a:xfrm>
              <a:off x="9532776" y="3905856"/>
              <a:ext cx="1718740" cy="322461"/>
            </a:xfrm>
            <a:prstGeom prst="rect">
              <a:avLst/>
            </a:prstGeom>
            <a:noFill/>
          </p:spPr>
          <p:txBody>
            <a:bodyPr wrap="none" rtlCol="0">
              <a:spAutoFit/>
            </a:bodyPr>
            <a:lstStyle/>
            <a:p>
              <a:pPr>
                <a:lnSpc>
                  <a:spcPct val="150000"/>
                </a:lnSpc>
              </a:pPr>
              <a:r>
                <a:rPr lang="zh-CN" altLang="en-US" sz="1100" dirty="0">
                  <a:solidFill>
                    <a:schemeClr val="accent2"/>
                  </a:solidFill>
                  <a:latin typeface="+mn-ea"/>
                </a:rPr>
                <a:t>学校官方校园平台二维码</a:t>
              </a:r>
            </a:p>
          </p:txBody>
        </p:sp>
      </p:grpSp>
    </p:spTree>
    <p:extLst>
      <p:ext uri="{BB962C8B-B14F-4D97-AF65-F5344CB8AC3E}">
        <p14:creationId xmlns:p14="http://schemas.microsoft.com/office/powerpoint/2010/main" val="203862236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blipFill>
          <a:blip r:embed="rId2">
            <a:alphaModFix amt="39000"/>
          </a:blip>
          <a:stretch>
            <a:fillRect/>
          </a:stretch>
        </a:blipFill>
        <a:effectLst/>
      </p:bgPr>
    </p:bg>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使用攻略</a:t>
            </a:r>
          </a:p>
        </p:txBody>
      </p:sp>
      <p:sp>
        <p:nvSpPr>
          <p:cNvPr id="93" name="文本框 92">
            <a:extLst>
              <a:ext uri="{FF2B5EF4-FFF2-40B4-BE49-F238E27FC236}">
                <a16:creationId xmlns="" xmlns:a16="http://schemas.microsoft.com/office/drawing/2014/main" id="{E97A1B6C-522B-4272-8D08-04617F34A893}"/>
              </a:ext>
            </a:extLst>
          </p:cNvPr>
          <p:cNvSpPr txBox="1"/>
          <p:nvPr/>
        </p:nvSpPr>
        <p:spPr>
          <a:xfrm>
            <a:off x="1261808" y="1429002"/>
            <a:ext cx="1403003" cy="461665"/>
          </a:xfrm>
          <a:prstGeom prst="rect">
            <a:avLst/>
          </a:prstGeom>
          <a:noFill/>
        </p:spPr>
        <p:txBody>
          <a:bodyPr wrap="square" rtlCol="0">
            <a:spAutoFit/>
          </a:bodyPr>
          <a:lstStyle/>
          <a:p>
            <a:r>
              <a:rPr lang="zh-CN" altLang="en-US" sz="2400" dirty="0">
                <a:gradFill flip="none" rotWithShape="1">
                  <a:gsLst>
                    <a:gs pos="0">
                      <a:schemeClr val="accent2"/>
                    </a:gs>
                    <a:gs pos="100000">
                      <a:schemeClr val="accent1"/>
                    </a:gs>
                  </a:gsLst>
                  <a:lin ang="5400000" scaled="1"/>
                  <a:tileRect/>
                </a:gradFill>
                <a:latin typeface="+mj-ea"/>
                <a:ea typeface="+mj-ea"/>
              </a:rPr>
              <a:t>一键改色</a:t>
            </a:r>
          </a:p>
        </p:txBody>
      </p:sp>
      <p:sp>
        <p:nvSpPr>
          <p:cNvPr id="94" name="圆: 空心 93">
            <a:extLst>
              <a:ext uri="{FF2B5EF4-FFF2-40B4-BE49-F238E27FC236}">
                <a16:creationId xmlns="" xmlns:a16="http://schemas.microsoft.com/office/drawing/2014/main" id="{11E321DD-E975-4B80-A4D3-CAB9F016A5D4}"/>
              </a:ext>
            </a:extLst>
          </p:cNvPr>
          <p:cNvSpPr/>
          <p:nvPr/>
        </p:nvSpPr>
        <p:spPr>
          <a:xfrm>
            <a:off x="1060476" y="1565674"/>
            <a:ext cx="178543" cy="178543"/>
          </a:xfrm>
          <a:prstGeom prst="donut">
            <a:avLst/>
          </a:prstGeom>
          <a:gradFill flip="none" rotWithShape="1">
            <a:gsLst>
              <a:gs pos="0">
                <a:schemeClr val="accent2"/>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3" name="图片 2">
            <a:extLst>
              <a:ext uri="{FF2B5EF4-FFF2-40B4-BE49-F238E27FC236}">
                <a16:creationId xmlns="" xmlns:a16="http://schemas.microsoft.com/office/drawing/2014/main" id="{9A0457EB-EA3D-4401-8869-581E1A12AB3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400" y="2289798"/>
            <a:ext cx="6096000" cy="3139200"/>
          </a:xfrm>
          <a:prstGeom prst="rect">
            <a:avLst/>
          </a:prstGeom>
        </p:spPr>
      </p:pic>
      <p:cxnSp>
        <p:nvCxnSpPr>
          <p:cNvPr id="7" name="直接连接符 6">
            <a:extLst>
              <a:ext uri="{FF2B5EF4-FFF2-40B4-BE49-F238E27FC236}">
                <a16:creationId xmlns="" xmlns:a16="http://schemas.microsoft.com/office/drawing/2014/main" id="{E48178EA-7359-4DF8-B0EE-B5EB3AA44B70}"/>
              </a:ext>
            </a:extLst>
          </p:cNvPr>
          <p:cNvCxnSpPr>
            <a:cxnSpLocks/>
          </p:cNvCxnSpPr>
          <p:nvPr/>
        </p:nvCxnSpPr>
        <p:spPr>
          <a:xfrm>
            <a:off x="6920994" y="2307060"/>
            <a:ext cx="4674149" cy="0"/>
          </a:xfrm>
          <a:prstGeom prst="line">
            <a:avLst/>
          </a:prstGeom>
          <a:ln>
            <a:gradFill flip="none" rotWithShape="1">
              <a:gsLst>
                <a:gs pos="0">
                  <a:schemeClr val="accent2"/>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291996C9-CDCE-433E-B685-C52804183056}"/>
              </a:ext>
            </a:extLst>
          </p:cNvPr>
          <p:cNvCxnSpPr>
            <a:cxnSpLocks/>
          </p:cNvCxnSpPr>
          <p:nvPr/>
        </p:nvCxnSpPr>
        <p:spPr>
          <a:xfrm>
            <a:off x="6920994" y="5418250"/>
            <a:ext cx="4674149" cy="0"/>
          </a:xfrm>
          <a:prstGeom prst="line">
            <a:avLst/>
          </a:prstGeom>
          <a:ln w="38100">
            <a:gradFill flip="none" rotWithShape="1">
              <a:gsLst>
                <a:gs pos="0">
                  <a:schemeClr val="accent2"/>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D0DBA65D-6950-434A-A3C7-DD458ACF38E8}"/>
              </a:ext>
            </a:extLst>
          </p:cNvPr>
          <p:cNvSpPr txBox="1"/>
          <p:nvPr/>
        </p:nvSpPr>
        <p:spPr>
          <a:xfrm>
            <a:off x="7220423" y="2893860"/>
            <a:ext cx="2785142" cy="1343125"/>
          </a:xfrm>
          <a:prstGeom prst="rect">
            <a:avLst/>
          </a:prstGeom>
          <a:noFill/>
        </p:spPr>
        <p:txBody>
          <a:bodyPr wrap="square" rtlCol="0">
            <a:spAutoFit/>
          </a:bodyPr>
          <a:lstStyle/>
          <a:p>
            <a:pPr marL="342900" indent="-342900">
              <a:lnSpc>
                <a:spcPct val="130000"/>
              </a:lnSpc>
              <a:buFont typeface="+mj-ea"/>
              <a:buAutoNum type="circleNumDbPlain"/>
            </a:pPr>
            <a:r>
              <a:rPr lang="zh-CN" altLang="en-US" sz="1600" spc="100" dirty="0">
                <a:solidFill>
                  <a:schemeClr val="tx1">
                    <a:lumMod val="75000"/>
                    <a:lumOff val="25000"/>
                  </a:schemeClr>
                </a:solidFill>
                <a:latin typeface="+mn-ea"/>
              </a:rPr>
              <a:t>设计选项卡</a:t>
            </a:r>
            <a:endParaRPr lang="en-US" altLang="zh-CN" sz="1600" spc="100" dirty="0">
              <a:solidFill>
                <a:schemeClr val="tx1">
                  <a:lumMod val="75000"/>
                  <a:lumOff val="25000"/>
                </a:schemeClr>
              </a:solidFill>
              <a:latin typeface="+mn-ea"/>
            </a:endParaRPr>
          </a:p>
          <a:p>
            <a:pPr marL="342900" indent="-342900">
              <a:lnSpc>
                <a:spcPct val="130000"/>
              </a:lnSpc>
              <a:buFont typeface="+mj-ea"/>
              <a:buAutoNum type="circleNumDbPlain"/>
            </a:pPr>
            <a:r>
              <a:rPr lang="zh-CN" altLang="en-US" sz="1600" spc="100" dirty="0">
                <a:solidFill>
                  <a:schemeClr val="tx1">
                    <a:lumMod val="75000"/>
                    <a:lumOff val="25000"/>
                  </a:schemeClr>
                </a:solidFill>
                <a:latin typeface="+mn-ea"/>
              </a:rPr>
              <a:t>变体下拉箭头</a:t>
            </a:r>
            <a:endParaRPr lang="en-US" altLang="zh-CN" sz="1600" spc="100" dirty="0">
              <a:solidFill>
                <a:schemeClr val="tx1">
                  <a:lumMod val="75000"/>
                  <a:lumOff val="25000"/>
                </a:schemeClr>
              </a:solidFill>
              <a:latin typeface="+mn-ea"/>
            </a:endParaRPr>
          </a:p>
          <a:p>
            <a:pPr marL="342900" indent="-342900">
              <a:lnSpc>
                <a:spcPct val="130000"/>
              </a:lnSpc>
              <a:buFont typeface="+mj-ea"/>
              <a:buAutoNum type="circleNumDbPlain"/>
            </a:pPr>
            <a:r>
              <a:rPr lang="zh-CN" altLang="en-US" sz="1600" spc="100" dirty="0">
                <a:solidFill>
                  <a:schemeClr val="tx1">
                    <a:lumMod val="75000"/>
                    <a:lumOff val="25000"/>
                  </a:schemeClr>
                </a:solidFill>
                <a:latin typeface="+mn-ea"/>
              </a:rPr>
              <a:t>颜色</a:t>
            </a:r>
            <a:endParaRPr lang="en-US" altLang="zh-CN" sz="1600" spc="100" dirty="0">
              <a:solidFill>
                <a:schemeClr val="tx1">
                  <a:lumMod val="75000"/>
                  <a:lumOff val="25000"/>
                </a:schemeClr>
              </a:solidFill>
              <a:latin typeface="+mn-ea"/>
            </a:endParaRPr>
          </a:p>
          <a:p>
            <a:pPr marL="342900" indent="-342900">
              <a:lnSpc>
                <a:spcPct val="130000"/>
              </a:lnSpc>
              <a:buFont typeface="+mj-ea"/>
              <a:buAutoNum type="circleNumDbPlain"/>
            </a:pPr>
            <a:r>
              <a:rPr lang="zh-CN" altLang="en-US" sz="1600" spc="100" dirty="0">
                <a:solidFill>
                  <a:schemeClr val="tx1">
                    <a:lumMod val="75000"/>
                    <a:lumOff val="25000"/>
                  </a:schemeClr>
                </a:solidFill>
                <a:latin typeface="+mn-ea"/>
              </a:rPr>
              <a:t>选择颜色即可</a:t>
            </a:r>
            <a:endParaRPr lang="en-US" altLang="zh-CN" sz="1600" spc="100" dirty="0">
              <a:solidFill>
                <a:schemeClr val="tx1">
                  <a:lumMod val="75000"/>
                  <a:lumOff val="25000"/>
                </a:schemeClr>
              </a:solidFill>
              <a:latin typeface="+mn-ea"/>
            </a:endParaRPr>
          </a:p>
        </p:txBody>
      </p:sp>
      <p:sp>
        <p:nvSpPr>
          <p:cNvPr id="10" name="文本框 9">
            <a:extLst>
              <a:ext uri="{FF2B5EF4-FFF2-40B4-BE49-F238E27FC236}">
                <a16:creationId xmlns="" xmlns:a16="http://schemas.microsoft.com/office/drawing/2014/main" id="{4467E384-4090-454E-9652-870969C89457}"/>
              </a:ext>
            </a:extLst>
          </p:cNvPr>
          <p:cNvSpPr txBox="1"/>
          <p:nvPr/>
        </p:nvSpPr>
        <p:spPr>
          <a:xfrm>
            <a:off x="7162013" y="2432195"/>
            <a:ext cx="2238465" cy="461665"/>
          </a:xfrm>
          <a:prstGeom prst="rect">
            <a:avLst/>
          </a:prstGeom>
          <a:noFill/>
        </p:spPr>
        <p:txBody>
          <a:bodyPr wrap="square" rtlCol="0">
            <a:spAutoFit/>
          </a:bodyPr>
          <a:lstStyle/>
          <a:p>
            <a:pPr lvl="0">
              <a:defRPr/>
            </a:pPr>
            <a:r>
              <a:rPr lang="zh-CN" altLang="en-US" sz="2400" spc="150" dirty="0">
                <a:gradFill>
                  <a:gsLst>
                    <a:gs pos="0">
                      <a:schemeClr val="accent2"/>
                    </a:gs>
                    <a:gs pos="100000">
                      <a:schemeClr val="accent1"/>
                    </a:gs>
                  </a:gsLst>
                  <a:lin ang="0" scaled="1"/>
                </a:gradFill>
                <a:latin typeface="+mn-ea"/>
              </a:rPr>
              <a:t>更换主题颜色</a:t>
            </a:r>
          </a:p>
        </p:txBody>
      </p:sp>
      <p:sp>
        <p:nvSpPr>
          <p:cNvPr id="11" name="文本框 10">
            <a:extLst>
              <a:ext uri="{FF2B5EF4-FFF2-40B4-BE49-F238E27FC236}">
                <a16:creationId xmlns="" xmlns:a16="http://schemas.microsoft.com/office/drawing/2014/main" id="{9421CB9E-317C-4D74-8D7C-957A58CE1130}"/>
              </a:ext>
            </a:extLst>
          </p:cNvPr>
          <p:cNvSpPr txBox="1"/>
          <p:nvPr/>
        </p:nvSpPr>
        <p:spPr>
          <a:xfrm>
            <a:off x="7220423" y="4698650"/>
            <a:ext cx="3251222" cy="624082"/>
          </a:xfrm>
          <a:prstGeom prst="rect">
            <a:avLst/>
          </a:prstGeom>
          <a:noFill/>
        </p:spPr>
        <p:txBody>
          <a:bodyPr wrap="square" rtlCol="0">
            <a:spAutoFit/>
          </a:bodyPr>
          <a:lstStyle/>
          <a:p>
            <a:pPr lvl="0">
              <a:lnSpc>
                <a:spcPct val="110000"/>
              </a:lnSpc>
              <a:defRPr/>
            </a:pPr>
            <a:r>
              <a:rPr kumimoji="0" lang="zh-CN" altLang="en-US" sz="1600" b="0" i="0" u="none" strike="noStrike" kern="1200" cap="none" spc="150" normalizeH="0" baseline="0" noProof="0" dirty="0">
                <a:ln>
                  <a:noFill/>
                </a:ln>
                <a:solidFill>
                  <a:schemeClr val="accent1"/>
                </a:solidFill>
                <a:effectLst/>
                <a:uLnTx/>
                <a:uFillTx/>
                <a:latin typeface="+mn-ea"/>
              </a:rPr>
              <a:t>动图，</a:t>
            </a:r>
            <a:endParaRPr kumimoji="0" lang="en-US" altLang="zh-CN" sz="1600" b="0" i="0" u="none" strike="noStrike" kern="1200" cap="none" spc="150" normalizeH="0" baseline="0" noProof="0" dirty="0">
              <a:ln>
                <a:noFill/>
              </a:ln>
              <a:solidFill>
                <a:schemeClr val="accent1"/>
              </a:solidFill>
              <a:effectLst/>
              <a:uLnTx/>
              <a:uFillTx/>
              <a:latin typeface="+mn-ea"/>
            </a:endParaRPr>
          </a:p>
          <a:p>
            <a:pPr lvl="0">
              <a:lnSpc>
                <a:spcPct val="110000"/>
              </a:lnSpc>
              <a:defRPr/>
            </a:pPr>
            <a:r>
              <a:rPr kumimoji="0" lang="zh-CN" altLang="en-US" sz="1600" b="0" i="0" u="none" strike="noStrike" kern="1200" cap="none" spc="150" normalizeH="0" baseline="0" noProof="0" dirty="0">
                <a:ln>
                  <a:noFill/>
                </a:ln>
                <a:solidFill>
                  <a:schemeClr val="accent1"/>
                </a:solidFill>
                <a:effectLst/>
                <a:uLnTx/>
                <a:uFillTx/>
                <a:latin typeface="+mn-ea"/>
              </a:rPr>
              <a:t>请放映时观看（</a:t>
            </a:r>
            <a:r>
              <a:rPr lang="en-US" altLang="zh-CN" sz="1600" spc="150" dirty="0">
                <a:solidFill>
                  <a:schemeClr val="accent1"/>
                </a:solidFill>
                <a:latin typeface="+mn-ea"/>
              </a:rPr>
              <a:t>S</a:t>
            </a:r>
            <a:r>
              <a:rPr kumimoji="0" lang="en-US" altLang="zh-CN" sz="1600" b="0" i="0" u="none" strike="noStrike" kern="1200" cap="none" spc="150" normalizeH="0" baseline="0" noProof="0" dirty="0" err="1">
                <a:ln>
                  <a:noFill/>
                </a:ln>
                <a:solidFill>
                  <a:schemeClr val="accent1"/>
                </a:solidFill>
                <a:effectLst/>
                <a:uLnTx/>
                <a:uFillTx/>
                <a:latin typeface="+mn-ea"/>
              </a:rPr>
              <a:t>hift</a:t>
            </a:r>
            <a:r>
              <a:rPr kumimoji="0" lang="en-US" altLang="zh-CN" sz="1600" b="0" i="0" u="none" strike="noStrike" kern="1200" cap="none" spc="150" normalizeH="0" baseline="0" noProof="0" dirty="0">
                <a:ln>
                  <a:noFill/>
                </a:ln>
                <a:solidFill>
                  <a:schemeClr val="accent1"/>
                </a:solidFill>
                <a:effectLst/>
                <a:uLnTx/>
                <a:uFillTx/>
                <a:latin typeface="+mn-ea"/>
              </a:rPr>
              <a:t> + F5</a:t>
            </a:r>
            <a:r>
              <a:rPr kumimoji="0" lang="zh-CN" altLang="en-US" sz="1600" b="0" i="0" u="none" strike="noStrike" kern="1200" cap="none" spc="150" normalizeH="0" baseline="0" noProof="0" dirty="0">
                <a:ln>
                  <a:noFill/>
                </a:ln>
                <a:solidFill>
                  <a:schemeClr val="accent1"/>
                </a:solidFill>
                <a:effectLst/>
                <a:uLnTx/>
                <a:uFillTx/>
                <a:latin typeface="+mn-ea"/>
              </a:rPr>
              <a:t>）  </a:t>
            </a:r>
          </a:p>
        </p:txBody>
      </p:sp>
    </p:spTree>
    <p:extLst>
      <p:ext uri="{BB962C8B-B14F-4D97-AF65-F5344CB8AC3E}">
        <p14:creationId xmlns:p14="http://schemas.microsoft.com/office/powerpoint/2010/main" val="39398956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a:blip r:embed="rId2">
            <a:alphaModFix amt="39000"/>
          </a:blip>
          <a:stretch>
            <a:fillRect/>
          </a:stretch>
        </a:blipFill>
        <a:effectLst/>
      </p:bgPr>
    </p:bg>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使用攻略</a:t>
            </a:r>
          </a:p>
        </p:txBody>
      </p:sp>
      <p:sp>
        <p:nvSpPr>
          <p:cNvPr id="93" name="文本框 92">
            <a:extLst>
              <a:ext uri="{FF2B5EF4-FFF2-40B4-BE49-F238E27FC236}">
                <a16:creationId xmlns="" xmlns:a16="http://schemas.microsoft.com/office/drawing/2014/main" id="{E97A1B6C-522B-4272-8D08-04617F34A893}"/>
              </a:ext>
            </a:extLst>
          </p:cNvPr>
          <p:cNvSpPr txBox="1"/>
          <p:nvPr/>
        </p:nvSpPr>
        <p:spPr>
          <a:xfrm>
            <a:off x="1261808" y="1429002"/>
            <a:ext cx="1403003" cy="461665"/>
          </a:xfrm>
          <a:prstGeom prst="rect">
            <a:avLst/>
          </a:prstGeom>
          <a:noFill/>
        </p:spPr>
        <p:txBody>
          <a:bodyPr wrap="square" rtlCol="0">
            <a:spAutoFit/>
          </a:bodyPr>
          <a:lstStyle/>
          <a:p>
            <a:r>
              <a:rPr lang="zh-CN" altLang="en-US" sz="2400" dirty="0">
                <a:gradFill flip="none" rotWithShape="1">
                  <a:gsLst>
                    <a:gs pos="0">
                      <a:schemeClr val="accent2"/>
                    </a:gs>
                    <a:gs pos="100000">
                      <a:schemeClr val="accent1"/>
                    </a:gs>
                  </a:gsLst>
                  <a:lin ang="5400000" scaled="1"/>
                  <a:tileRect/>
                </a:gradFill>
                <a:latin typeface="+mj-ea"/>
                <a:ea typeface="+mj-ea"/>
              </a:rPr>
              <a:t>一键换图</a:t>
            </a:r>
          </a:p>
        </p:txBody>
      </p:sp>
      <p:sp>
        <p:nvSpPr>
          <p:cNvPr id="94" name="圆: 空心 93">
            <a:extLst>
              <a:ext uri="{FF2B5EF4-FFF2-40B4-BE49-F238E27FC236}">
                <a16:creationId xmlns="" xmlns:a16="http://schemas.microsoft.com/office/drawing/2014/main" id="{11E321DD-E975-4B80-A4D3-CAB9F016A5D4}"/>
              </a:ext>
            </a:extLst>
          </p:cNvPr>
          <p:cNvSpPr/>
          <p:nvPr/>
        </p:nvSpPr>
        <p:spPr>
          <a:xfrm>
            <a:off x="1060476" y="1565674"/>
            <a:ext cx="178543" cy="178543"/>
          </a:xfrm>
          <a:prstGeom prst="donut">
            <a:avLst/>
          </a:prstGeom>
          <a:gradFill flip="none" rotWithShape="1">
            <a:gsLst>
              <a:gs pos="0">
                <a:schemeClr val="accent2"/>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4" name="图片 3">
            <a:extLst>
              <a:ext uri="{FF2B5EF4-FFF2-40B4-BE49-F238E27FC236}">
                <a16:creationId xmlns="" xmlns:a16="http://schemas.microsoft.com/office/drawing/2014/main" id="{F157F6F9-196C-4766-A84B-567D9EA4CBD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400" y="2307060"/>
            <a:ext cx="6064491" cy="3122973"/>
          </a:xfrm>
          <a:prstGeom prst="rect">
            <a:avLst/>
          </a:prstGeom>
        </p:spPr>
      </p:pic>
      <p:cxnSp>
        <p:nvCxnSpPr>
          <p:cNvPr id="8" name="直接连接符 7">
            <a:extLst>
              <a:ext uri="{FF2B5EF4-FFF2-40B4-BE49-F238E27FC236}">
                <a16:creationId xmlns="" xmlns:a16="http://schemas.microsoft.com/office/drawing/2014/main" id="{DE05A3FD-CBE3-445E-9EE4-CA487535A96F}"/>
              </a:ext>
            </a:extLst>
          </p:cNvPr>
          <p:cNvCxnSpPr>
            <a:cxnSpLocks/>
          </p:cNvCxnSpPr>
          <p:nvPr/>
        </p:nvCxnSpPr>
        <p:spPr>
          <a:xfrm>
            <a:off x="6920994" y="2307060"/>
            <a:ext cx="4674149" cy="0"/>
          </a:xfrm>
          <a:prstGeom prst="line">
            <a:avLst/>
          </a:prstGeom>
          <a:ln>
            <a:gradFill flip="none" rotWithShape="1">
              <a:gsLst>
                <a:gs pos="0">
                  <a:schemeClr val="accent2"/>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FACDBB85-FF95-4210-B720-212B3EE95EE5}"/>
              </a:ext>
            </a:extLst>
          </p:cNvPr>
          <p:cNvCxnSpPr>
            <a:cxnSpLocks/>
          </p:cNvCxnSpPr>
          <p:nvPr/>
        </p:nvCxnSpPr>
        <p:spPr>
          <a:xfrm>
            <a:off x="6920994" y="5418250"/>
            <a:ext cx="4674149" cy="0"/>
          </a:xfrm>
          <a:prstGeom prst="line">
            <a:avLst/>
          </a:prstGeom>
          <a:ln w="38100">
            <a:gradFill flip="none" rotWithShape="1">
              <a:gsLst>
                <a:gs pos="0">
                  <a:schemeClr val="accent2"/>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7580C99C-C7CA-4C60-A0CA-D75CDA9997C5}"/>
              </a:ext>
            </a:extLst>
          </p:cNvPr>
          <p:cNvSpPr txBox="1"/>
          <p:nvPr/>
        </p:nvSpPr>
        <p:spPr>
          <a:xfrm>
            <a:off x="7220422" y="2893860"/>
            <a:ext cx="3486159" cy="710259"/>
          </a:xfrm>
          <a:prstGeom prst="rect">
            <a:avLst/>
          </a:prstGeom>
          <a:noFill/>
        </p:spPr>
        <p:txBody>
          <a:bodyPr wrap="square" rtlCol="0">
            <a:spAutoFit/>
          </a:bodyPr>
          <a:lstStyle/>
          <a:p>
            <a:pPr marL="342900" indent="-342900">
              <a:lnSpc>
                <a:spcPct val="130000"/>
              </a:lnSpc>
              <a:buFont typeface="+mj-ea"/>
              <a:buAutoNum type="circleNumDbPlain"/>
            </a:pPr>
            <a:r>
              <a:rPr lang="zh-CN" altLang="en-US" sz="1600" spc="100" dirty="0">
                <a:solidFill>
                  <a:schemeClr val="tx1">
                    <a:lumMod val="75000"/>
                    <a:lumOff val="25000"/>
                  </a:schemeClr>
                </a:solidFill>
                <a:latin typeface="+mn-ea"/>
              </a:rPr>
              <a:t>单击图片删除</a:t>
            </a:r>
            <a:endParaRPr lang="en-US" altLang="zh-CN" sz="1600" spc="100" dirty="0">
              <a:solidFill>
                <a:schemeClr val="tx1">
                  <a:lumMod val="75000"/>
                  <a:lumOff val="25000"/>
                </a:schemeClr>
              </a:solidFill>
              <a:latin typeface="+mn-ea"/>
            </a:endParaRPr>
          </a:p>
          <a:p>
            <a:pPr marL="342900" indent="-342900">
              <a:lnSpc>
                <a:spcPct val="130000"/>
              </a:lnSpc>
              <a:buFont typeface="+mj-ea"/>
              <a:buAutoNum type="circleNumDbPlain"/>
            </a:pPr>
            <a:r>
              <a:rPr lang="zh-CN" altLang="en-US" sz="1600" spc="100" dirty="0">
                <a:solidFill>
                  <a:schemeClr val="tx1">
                    <a:lumMod val="75000"/>
                    <a:lumOff val="25000"/>
                  </a:schemeClr>
                </a:solidFill>
                <a:latin typeface="+mn-ea"/>
              </a:rPr>
              <a:t>出现占位符，点击插入图片</a:t>
            </a:r>
            <a:endParaRPr lang="en-US" altLang="zh-CN" sz="1600" spc="100" dirty="0">
              <a:solidFill>
                <a:schemeClr val="tx1">
                  <a:lumMod val="75000"/>
                  <a:lumOff val="25000"/>
                </a:schemeClr>
              </a:solidFill>
              <a:latin typeface="+mn-ea"/>
            </a:endParaRPr>
          </a:p>
        </p:txBody>
      </p:sp>
      <p:sp>
        <p:nvSpPr>
          <p:cNvPr id="11" name="文本框 10">
            <a:extLst>
              <a:ext uri="{FF2B5EF4-FFF2-40B4-BE49-F238E27FC236}">
                <a16:creationId xmlns="" xmlns:a16="http://schemas.microsoft.com/office/drawing/2014/main" id="{A1DA59C3-89B8-4A83-B1D8-160B52B2174D}"/>
              </a:ext>
            </a:extLst>
          </p:cNvPr>
          <p:cNvSpPr txBox="1"/>
          <p:nvPr/>
        </p:nvSpPr>
        <p:spPr>
          <a:xfrm>
            <a:off x="7162013" y="2432195"/>
            <a:ext cx="2238465" cy="461665"/>
          </a:xfrm>
          <a:prstGeom prst="rect">
            <a:avLst/>
          </a:prstGeom>
          <a:noFill/>
        </p:spPr>
        <p:txBody>
          <a:bodyPr wrap="square" rtlCol="0">
            <a:spAutoFit/>
          </a:bodyPr>
          <a:lstStyle/>
          <a:p>
            <a:pPr lvl="0">
              <a:defRPr/>
            </a:pPr>
            <a:r>
              <a:rPr lang="zh-CN" altLang="en-US" sz="2400" spc="150" dirty="0">
                <a:gradFill>
                  <a:gsLst>
                    <a:gs pos="0">
                      <a:schemeClr val="accent2"/>
                    </a:gs>
                    <a:gs pos="100000">
                      <a:schemeClr val="accent1"/>
                    </a:gs>
                  </a:gsLst>
                  <a:lin ang="0" scaled="1"/>
                </a:gradFill>
                <a:latin typeface="+mn-ea"/>
              </a:rPr>
              <a:t>更换模板图片</a:t>
            </a:r>
          </a:p>
        </p:txBody>
      </p:sp>
      <p:sp>
        <p:nvSpPr>
          <p:cNvPr id="12" name="文本框 11">
            <a:extLst>
              <a:ext uri="{FF2B5EF4-FFF2-40B4-BE49-F238E27FC236}">
                <a16:creationId xmlns="" xmlns:a16="http://schemas.microsoft.com/office/drawing/2014/main" id="{E4990C2B-DD44-4946-96B0-B1917233EA1B}"/>
              </a:ext>
            </a:extLst>
          </p:cNvPr>
          <p:cNvSpPr txBox="1"/>
          <p:nvPr/>
        </p:nvSpPr>
        <p:spPr>
          <a:xfrm>
            <a:off x="7220423" y="4698650"/>
            <a:ext cx="3251222" cy="624082"/>
          </a:xfrm>
          <a:prstGeom prst="rect">
            <a:avLst/>
          </a:prstGeom>
          <a:noFill/>
        </p:spPr>
        <p:txBody>
          <a:bodyPr wrap="square" rtlCol="0">
            <a:spAutoFit/>
          </a:bodyPr>
          <a:lstStyle/>
          <a:p>
            <a:pPr lvl="0">
              <a:lnSpc>
                <a:spcPct val="110000"/>
              </a:lnSpc>
              <a:defRPr/>
            </a:pPr>
            <a:r>
              <a:rPr kumimoji="0" lang="zh-CN" altLang="en-US" sz="1600" b="0" i="0" u="none" strike="noStrike" kern="1200" cap="none" spc="150" normalizeH="0" baseline="0" noProof="0" dirty="0">
                <a:ln>
                  <a:noFill/>
                </a:ln>
                <a:solidFill>
                  <a:schemeClr val="accent1"/>
                </a:solidFill>
                <a:effectLst/>
                <a:uLnTx/>
                <a:uFillTx/>
                <a:latin typeface="+mn-ea"/>
              </a:rPr>
              <a:t>动图，</a:t>
            </a:r>
            <a:endParaRPr kumimoji="0" lang="en-US" altLang="zh-CN" sz="1600" b="0" i="0" u="none" strike="noStrike" kern="1200" cap="none" spc="150" normalizeH="0" baseline="0" noProof="0" dirty="0">
              <a:ln>
                <a:noFill/>
              </a:ln>
              <a:solidFill>
                <a:schemeClr val="accent1"/>
              </a:solidFill>
              <a:effectLst/>
              <a:uLnTx/>
              <a:uFillTx/>
              <a:latin typeface="+mn-ea"/>
            </a:endParaRPr>
          </a:p>
          <a:p>
            <a:pPr lvl="0">
              <a:lnSpc>
                <a:spcPct val="110000"/>
              </a:lnSpc>
              <a:defRPr/>
            </a:pPr>
            <a:r>
              <a:rPr kumimoji="0" lang="zh-CN" altLang="en-US" sz="1600" b="0" i="0" u="none" strike="noStrike" kern="1200" cap="none" spc="150" normalizeH="0" baseline="0" noProof="0" dirty="0">
                <a:ln>
                  <a:noFill/>
                </a:ln>
                <a:solidFill>
                  <a:schemeClr val="accent1"/>
                </a:solidFill>
                <a:effectLst/>
                <a:uLnTx/>
                <a:uFillTx/>
                <a:latin typeface="+mn-ea"/>
              </a:rPr>
              <a:t>请放映时观看（</a:t>
            </a:r>
            <a:r>
              <a:rPr lang="en-US" altLang="zh-CN" sz="1600" spc="150" dirty="0">
                <a:solidFill>
                  <a:schemeClr val="accent1"/>
                </a:solidFill>
                <a:latin typeface="+mn-ea"/>
              </a:rPr>
              <a:t>S</a:t>
            </a:r>
            <a:r>
              <a:rPr kumimoji="0" lang="en-US" altLang="zh-CN" sz="1600" b="0" i="0" u="none" strike="noStrike" kern="1200" cap="none" spc="150" normalizeH="0" baseline="0" noProof="0" dirty="0" err="1">
                <a:ln>
                  <a:noFill/>
                </a:ln>
                <a:solidFill>
                  <a:schemeClr val="accent1"/>
                </a:solidFill>
                <a:effectLst/>
                <a:uLnTx/>
                <a:uFillTx/>
                <a:latin typeface="+mn-ea"/>
              </a:rPr>
              <a:t>hift</a:t>
            </a:r>
            <a:r>
              <a:rPr kumimoji="0" lang="en-US" altLang="zh-CN" sz="1600" b="0" i="0" u="none" strike="noStrike" kern="1200" cap="none" spc="150" normalizeH="0" baseline="0" noProof="0" dirty="0">
                <a:ln>
                  <a:noFill/>
                </a:ln>
                <a:solidFill>
                  <a:schemeClr val="accent1"/>
                </a:solidFill>
                <a:effectLst/>
                <a:uLnTx/>
                <a:uFillTx/>
                <a:latin typeface="+mn-ea"/>
              </a:rPr>
              <a:t> + F5</a:t>
            </a:r>
            <a:r>
              <a:rPr kumimoji="0" lang="zh-CN" altLang="en-US" sz="1600" b="0" i="0" u="none" strike="noStrike" kern="1200" cap="none" spc="150" normalizeH="0" baseline="0" noProof="0" dirty="0">
                <a:ln>
                  <a:noFill/>
                </a:ln>
                <a:solidFill>
                  <a:schemeClr val="accent1"/>
                </a:solidFill>
                <a:effectLst/>
                <a:uLnTx/>
                <a:uFillTx/>
                <a:latin typeface="+mn-ea"/>
              </a:rPr>
              <a:t>）  </a:t>
            </a:r>
          </a:p>
        </p:txBody>
      </p:sp>
    </p:spTree>
    <p:extLst>
      <p:ext uri="{BB962C8B-B14F-4D97-AF65-F5344CB8AC3E}">
        <p14:creationId xmlns:p14="http://schemas.microsoft.com/office/powerpoint/2010/main" val="205578135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blipFill>
          <a:blip r:embed="rId2">
            <a:alphaModFix amt="39000"/>
          </a:blip>
          <a:stretch>
            <a:fillRect/>
          </a:stretch>
        </a:blipFill>
        <a:effectLst/>
      </p:bgPr>
    </p:bg>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使用攻略</a:t>
            </a:r>
          </a:p>
        </p:txBody>
      </p:sp>
      <p:sp>
        <p:nvSpPr>
          <p:cNvPr id="93" name="文本框 92">
            <a:extLst>
              <a:ext uri="{FF2B5EF4-FFF2-40B4-BE49-F238E27FC236}">
                <a16:creationId xmlns="" xmlns:a16="http://schemas.microsoft.com/office/drawing/2014/main" id="{E97A1B6C-522B-4272-8D08-04617F34A893}"/>
              </a:ext>
            </a:extLst>
          </p:cNvPr>
          <p:cNvSpPr txBox="1"/>
          <p:nvPr/>
        </p:nvSpPr>
        <p:spPr>
          <a:xfrm>
            <a:off x="1261808" y="1429002"/>
            <a:ext cx="1801432" cy="461665"/>
          </a:xfrm>
          <a:prstGeom prst="rect">
            <a:avLst/>
          </a:prstGeom>
          <a:noFill/>
        </p:spPr>
        <p:txBody>
          <a:bodyPr wrap="square" rtlCol="0">
            <a:spAutoFit/>
          </a:bodyPr>
          <a:lstStyle/>
          <a:p>
            <a:r>
              <a:rPr lang="zh-CN" altLang="en-US" sz="2400" dirty="0">
                <a:gradFill flip="none" rotWithShape="1">
                  <a:gsLst>
                    <a:gs pos="0">
                      <a:schemeClr val="accent2"/>
                    </a:gs>
                    <a:gs pos="100000">
                      <a:schemeClr val="accent1"/>
                    </a:gs>
                  </a:gsLst>
                  <a:lin ang="5400000" scaled="1"/>
                  <a:tileRect/>
                </a:gradFill>
                <a:latin typeface="+mj-ea"/>
                <a:ea typeface="+mj-ea"/>
              </a:rPr>
              <a:t>一键改图表</a:t>
            </a:r>
          </a:p>
        </p:txBody>
      </p:sp>
      <p:sp>
        <p:nvSpPr>
          <p:cNvPr id="94" name="圆: 空心 93">
            <a:extLst>
              <a:ext uri="{FF2B5EF4-FFF2-40B4-BE49-F238E27FC236}">
                <a16:creationId xmlns="" xmlns:a16="http://schemas.microsoft.com/office/drawing/2014/main" id="{11E321DD-E975-4B80-A4D3-CAB9F016A5D4}"/>
              </a:ext>
            </a:extLst>
          </p:cNvPr>
          <p:cNvSpPr/>
          <p:nvPr/>
        </p:nvSpPr>
        <p:spPr>
          <a:xfrm>
            <a:off x="1060476" y="1565674"/>
            <a:ext cx="178543" cy="178543"/>
          </a:xfrm>
          <a:prstGeom prst="donut">
            <a:avLst/>
          </a:prstGeom>
          <a:gradFill flip="none" rotWithShape="1">
            <a:gsLst>
              <a:gs pos="0">
                <a:schemeClr val="accent2"/>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a:extLst>
              <a:ext uri="{FF2B5EF4-FFF2-40B4-BE49-F238E27FC236}">
                <a16:creationId xmlns="" xmlns:a16="http://schemas.microsoft.com/office/drawing/2014/main" id="{A50D0BD0-2AAD-4E1F-AB91-152822D51247}"/>
              </a:ext>
            </a:extLst>
          </p:cNvPr>
          <p:cNvSpPr/>
          <p:nvPr/>
        </p:nvSpPr>
        <p:spPr>
          <a:xfrm>
            <a:off x="2923891" y="1429001"/>
            <a:ext cx="2806349" cy="425116"/>
          </a:xfrm>
          <a:prstGeom prst="rect">
            <a:avLst/>
          </a:prstGeom>
        </p:spPr>
        <p:txBody>
          <a:bodyPr wrap="square">
            <a:spAutoFit/>
          </a:bodyPr>
          <a:lstStyle/>
          <a:p>
            <a:pPr algn="ctr">
              <a:lnSpc>
                <a:spcPct val="130000"/>
              </a:lnSpc>
            </a:pPr>
            <a:r>
              <a:rPr lang="zh-CN" altLang="en-US" dirty="0">
                <a:solidFill>
                  <a:schemeClr val="tx1">
                    <a:lumMod val="85000"/>
                    <a:lumOff val="15000"/>
                  </a:schemeClr>
                </a:solidFill>
                <a:latin typeface="+mn-ea"/>
              </a:rPr>
              <a:t>右击图表，选择编辑数据</a:t>
            </a:r>
          </a:p>
        </p:txBody>
      </p:sp>
      <p:pic>
        <p:nvPicPr>
          <p:cNvPr id="4" name="图片 3">
            <a:extLst>
              <a:ext uri="{FF2B5EF4-FFF2-40B4-BE49-F238E27FC236}">
                <a16:creationId xmlns="" xmlns:a16="http://schemas.microsoft.com/office/drawing/2014/main" id="{4841ECAE-11B7-43D6-86D4-725BC8F6246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400" y="2291157"/>
            <a:ext cx="6092444" cy="3137368"/>
          </a:xfrm>
          <a:prstGeom prst="rect">
            <a:avLst/>
          </a:prstGeom>
        </p:spPr>
      </p:pic>
      <p:cxnSp>
        <p:nvCxnSpPr>
          <p:cNvPr id="8" name="直接连接符 7">
            <a:extLst>
              <a:ext uri="{FF2B5EF4-FFF2-40B4-BE49-F238E27FC236}">
                <a16:creationId xmlns="" xmlns:a16="http://schemas.microsoft.com/office/drawing/2014/main" id="{04537D4C-72AD-419F-9D8F-02150B2B1299}"/>
              </a:ext>
            </a:extLst>
          </p:cNvPr>
          <p:cNvCxnSpPr>
            <a:cxnSpLocks/>
          </p:cNvCxnSpPr>
          <p:nvPr/>
        </p:nvCxnSpPr>
        <p:spPr>
          <a:xfrm>
            <a:off x="6920994" y="2307060"/>
            <a:ext cx="4674149" cy="0"/>
          </a:xfrm>
          <a:prstGeom prst="line">
            <a:avLst/>
          </a:prstGeom>
          <a:ln>
            <a:gradFill flip="none" rotWithShape="1">
              <a:gsLst>
                <a:gs pos="0">
                  <a:schemeClr val="accent2"/>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FD731801-7814-428A-82A9-F8E8A67E3F03}"/>
              </a:ext>
            </a:extLst>
          </p:cNvPr>
          <p:cNvCxnSpPr>
            <a:cxnSpLocks/>
          </p:cNvCxnSpPr>
          <p:nvPr/>
        </p:nvCxnSpPr>
        <p:spPr>
          <a:xfrm>
            <a:off x="6920994" y="5418250"/>
            <a:ext cx="4674149" cy="0"/>
          </a:xfrm>
          <a:prstGeom prst="line">
            <a:avLst/>
          </a:prstGeom>
          <a:ln w="38100">
            <a:gradFill flip="none" rotWithShape="1">
              <a:gsLst>
                <a:gs pos="0">
                  <a:schemeClr val="accent2"/>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33097680-C40D-4ADC-BFB0-95CEDA522214}"/>
              </a:ext>
            </a:extLst>
          </p:cNvPr>
          <p:cNvSpPr txBox="1"/>
          <p:nvPr/>
        </p:nvSpPr>
        <p:spPr>
          <a:xfrm>
            <a:off x="7220422" y="2893860"/>
            <a:ext cx="3486159" cy="710259"/>
          </a:xfrm>
          <a:prstGeom prst="rect">
            <a:avLst/>
          </a:prstGeom>
          <a:noFill/>
        </p:spPr>
        <p:txBody>
          <a:bodyPr wrap="square" rtlCol="0">
            <a:spAutoFit/>
          </a:bodyPr>
          <a:lstStyle/>
          <a:p>
            <a:pPr marL="342900" indent="-342900">
              <a:lnSpc>
                <a:spcPct val="130000"/>
              </a:lnSpc>
              <a:buFont typeface="+mj-ea"/>
              <a:buAutoNum type="circleNumDbPlain"/>
            </a:pPr>
            <a:r>
              <a:rPr lang="zh-CN" altLang="en-US" sz="1600" spc="100" dirty="0">
                <a:solidFill>
                  <a:schemeClr val="tx1">
                    <a:lumMod val="75000"/>
                    <a:lumOff val="25000"/>
                  </a:schemeClr>
                </a:solidFill>
                <a:latin typeface="+mn-ea"/>
              </a:rPr>
              <a:t>选中图表，点击设计卡</a:t>
            </a:r>
            <a:endParaRPr lang="en-US" altLang="zh-CN" sz="1600" spc="100" dirty="0">
              <a:solidFill>
                <a:schemeClr val="tx1">
                  <a:lumMod val="75000"/>
                  <a:lumOff val="25000"/>
                </a:schemeClr>
              </a:solidFill>
              <a:latin typeface="+mn-ea"/>
            </a:endParaRPr>
          </a:p>
          <a:p>
            <a:pPr marL="342900" indent="-342900">
              <a:lnSpc>
                <a:spcPct val="130000"/>
              </a:lnSpc>
              <a:buFont typeface="+mj-ea"/>
              <a:buAutoNum type="circleNumDbPlain"/>
            </a:pPr>
            <a:r>
              <a:rPr lang="zh-CN" altLang="en-US" sz="1600" spc="100" dirty="0">
                <a:solidFill>
                  <a:schemeClr val="tx1">
                    <a:lumMod val="75000"/>
                    <a:lumOff val="25000"/>
                  </a:schemeClr>
                </a:solidFill>
                <a:latin typeface="+mn-ea"/>
              </a:rPr>
              <a:t>点击编辑数据即可</a:t>
            </a:r>
            <a:endParaRPr lang="en-US" altLang="zh-CN" sz="1600" spc="100" dirty="0">
              <a:solidFill>
                <a:schemeClr val="tx1">
                  <a:lumMod val="75000"/>
                  <a:lumOff val="25000"/>
                </a:schemeClr>
              </a:solidFill>
              <a:latin typeface="+mn-ea"/>
            </a:endParaRPr>
          </a:p>
        </p:txBody>
      </p:sp>
      <p:sp>
        <p:nvSpPr>
          <p:cNvPr id="11" name="文本框 10">
            <a:extLst>
              <a:ext uri="{FF2B5EF4-FFF2-40B4-BE49-F238E27FC236}">
                <a16:creationId xmlns="" xmlns:a16="http://schemas.microsoft.com/office/drawing/2014/main" id="{29420114-A2B8-4C18-AD32-E0F18BF8730D}"/>
              </a:ext>
            </a:extLst>
          </p:cNvPr>
          <p:cNvSpPr txBox="1"/>
          <p:nvPr/>
        </p:nvSpPr>
        <p:spPr>
          <a:xfrm>
            <a:off x="7162013" y="2432195"/>
            <a:ext cx="2238465" cy="461665"/>
          </a:xfrm>
          <a:prstGeom prst="rect">
            <a:avLst/>
          </a:prstGeom>
          <a:noFill/>
        </p:spPr>
        <p:txBody>
          <a:bodyPr wrap="square" rtlCol="0">
            <a:spAutoFit/>
          </a:bodyPr>
          <a:lstStyle/>
          <a:p>
            <a:pPr lvl="0">
              <a:defRPr/>
            </a:pPr>
            <a:r>
              <a:rPr lang="zh-CN" altLang="en-US" sz="2400" spc="150" dirty="0">
                <a:gradFill>
                  <a:gsLst>
                    <a:gs pos="0">
                      <a:schemeClr val="accent2"/>
                    </a:gs>
                    <a:gs pos="100000">
                      <a:schemeClr val="accent1"/>
                    </a:gs>
                  </a:gsLst>
                  <a:lin ang="0" scaled="1"/>
                </a:gradFill>
                <a:latin typeface="+mn-ea"/>
              </a:rPr>
              <a:t>更换模板图表</a:t>
            </a:r>
          </a:p>
        </p:txBody>
      </p:sp>
      <p:sp>
        <p:nvSpPr>
          <p:cNvPr id="12" name="文本框 11">
            <a:extLst>
              <a:ext uri="{FF2B5EF4-FFF2-40B4-BE49-F238E27FC236}">
                <a16:creationId xmlns="" xmlns:a16="http://schemas.microsoft.com/office/drawing/2014/main" id="{30C750FC-6564-4C8C-AC57-DEB3CCB1AD5D}"/>
              </a:ext>
            </a:extLst>
          </p:cNvPr>
          <p:cNvSpPr txBox="1"/>
          <p:nvPr/>
        </p:nvSpPr>
        <p:spPr>
          <a:xfrm>
            <a:off x="7220423" y="4698650"/>
            <a:ext cx="3251222" cy="624082"/>
          </a:xfrm>
          <a:prstGeom prst="rect">
            <a:avLst/>
          </a:prstGeom>
          <a:noFill/>
        </p:spPr>
        <p:txBody>
          <a:bodyPr wrap="square" rtlCol="0">
            <a:spAutoFit/>
          </a:bodyPr>
          <a:lstStyle/>
          <a:p>
            <a:pPr lvl="0">
              <a:lnSpc>
                <a:spcPct val="110000"/>
              </a:lnSpc>
              <a:defRPr/>
            </a:pPr>
            <a:r>
              <a:rPr kumimoji="0" lang="zh-CN" altLang="en-US" sz="1600" b="0" i="0" u="none" strike="noStrike" kern="1200" cap="none" spc="150" normalizeH="0" baseline="0" noProof="0" dirty="0">
                <a:ln>
                  <a:noFill/>
                </a:ln>
                <a:solidFill>
                  <a:schemeClr val="accent1"/>
                </a:solidFill>
                <a:effectLst/>
                <a:uLnTx/>
                <a:uFillTx/>
                <a:latin typeface="+mn-ea"/>
              </a:rPr>
              <a:t>动图，</a:t>
            </a:r>
            <a:endParaRPr kumimoji="0" lang="en-US" altLang="zh-CN" sz="1600" b="0" i="0" u="none" strike="noStrike" kern="1200" cap="none" spc="150" normalizeH="0" baseline="0" noProof="0" dirty="0">
              <a:ln>
                <a:noFill/>
              </a:ln>
              <a:solidFill>
                <a:schemeClr val="accent1"/>
              </a:solidFill>
              <a:effectLst/>
              <a:uLnTx/>
              <a:uFillTx/>
              <a:latin typeface="+mn-ea"/>
            </a:endParaRPr>
          </a:p>
          <a:p>
            <a:pPr lvl="0">
              <a:lnSpc>
                <a:spcPct val="110000"/>
              </a:lnSpc>
              <a:defRPr/>
            </a:pPr>
            <a:r>
              <a:rPr kumimoji="0" lang="zh-CN" altLang="en-US" sz="1600" b="0" i="0" u="none" strike="noStrike" kern="1200" cap="none" spc="150" normalizeH="0" baseline="0" noProof="0" dirty="0">
                <a:ln>
                  <a:noFill/>
                </a:ln>
                <a:solidFill>
                  <a:schemeClr val="accent1"/>
                </a:solidFill>
                <a:effectLst/>
                <a:uLnTx/>
                <a:uFillTx/>
                <a:latin typeface="+mn-ea"/>
              </a:rPr>
              <a:t>请放映时观看（</a:t>
            </a:r>
            <a:r>
              <a:rPr lang="en-US" altLang="zh-CN" sz="1600" spc="150" dirty="0">
                <a:solidFill>
                  <a:schemeClr val="accent1"/>
                </a:solidFill>
                <a:latin typeface="+mn-ea"/>
              </a:rPr>
              <a:t>S</a:t>
            </a:r>
            <a:r>
              <a:rPr kumimoji="0" lang="en-US" altLang="zh-CN" sz="1600" b="0" i="0" u="none" strike="noStrike" kern="1200" cap="none" spc="150" normalizeH="0" baseline="0" noProof="0" dirty="0" err="1">
                <a:ln>
                  <a:noFill/>
                </a:ln>
                <a:solidFill>
                  <a:schemeClr val="accent1"/>
                </a:solidFill>
                <a:effectLst/>
                <a:uLnTx/>
                <a:uFillTx/>
                <a:latin typeface="+mn-ea"/>
              </a:rPr>
              <a:t>hift</a:t>
            </a:r>
            <a:r>
              <a:rPr kumimoji="0" lang="en-US" altLang="zh-CN" sz="1600" b="0" i="0" u="none" strike="noStrike" kern="1200" cap="none" spc="150" normalizeH="0" baseline="0" noProof="0" dirty="0">
                <a:ln>
                  <a:noFill/>
                </a:ln>
                <a:solidFill>
                  <a:schemeClr val="accent1"/>
                </a:solidFill>
                <a:effectLst/>
                <a:uLnTx/>
                <a:uFillTx/>
                <a:latin typeface="+mn-ea"/>
              </a:rPr>
              <a:t> + F5</a:t>
            </a:r>
            <a:r>
              <a:rPr kumimoji="0" lang="zh-CN" altLang="en-US" sz="1600" b="0" i="0" u="none" strike="noStrike" kern="1200" cap="none" spc="150" normalizeH="0" baseline="0" noProof="0" dirty="0">
                <a:ln>
                  <a:noFill/>
                </a:ln>
                <a:solidFill>
                  <a:schemeClr val="accent1"/>
                </a:solidFill>
                <a:effectLst/>
                <a:uLnTx/>
                <a:uFillTx/>
                <a:latin typeface="+mn-ea"/>
              </a:rPr>
              <a:t>）  </a:t>
            </a:r>
          </a:p>
        </p:txBody>
      </p:sp>
    </p:spTree>
    <p:extLst>
      <p:ext uri="{BB962C8B-B14F-4D97-AF65-F5344CB8AC3E}">
        <p14:creationId xmlns:p14="http://schemas.microsoft.com/office/powerpoint/2010/main" val="194459107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blipFill>
          <a:blip r:embed="rId2">
            <a:alphaModFix amt="39000"/>
          </a:blip>
          <a:stretch>
            <a:fillRect/>
          </a:stretch>
        </a:blipFill>
        <a:effectLst/>
      </p:bgPr>
    </p:bg>
    <p:spTree>
      <p:nvGrpSpPr>
        <p:cNvPr id="1" name=""/>
        <p:cNvGrpSpPr/>
        <p:nvPr/>
      </p:nvGrpSpPr>
      <p:grpSpPr>
        <a:xfrm>
          <a:off x="0" y="0"/>
          <a:ext cx="0" cy="0"/>
          <a:chOff x="0" y="0"/>
          <a:chExt cx="0" cy="0"/>
        </a:xfrm>
      </p:grpSpPr>
      <p:sp>
        <p:nvSpPr>
          <p:cNvPr id="22" name="文本占位符 21">
            <a:extLst>
              <a:ext uri="{FF2B5EF4-FFF2-40B4-BE49-F238E27FC236}">
                <a16:creationId xmlns="" xmlns:a16="http://schemas.microsoft.com/office/drawing/2014/main" id="{F018ED96-2D7C-48FE-8577-2E10624E5388}"/>
              </a:ext>
            </a:extLst>
          </p:cNvPr>
          <p:cNvSpPr>
            <a:spLocks noGrp="1"/>
          </p:cNvSpPr>
          <p:nvPr>
            <p:ph type="body" sz="quarter" idx="10"/>
          </p:nvPr>
        </p:nvSpPr>
        <p:spPr/>
        <p:txBody>
          <a:bodyPr/>
          <a:lstStyle/>
          <a:p>
            <a:r>
              <a:rPr lang="zh-CN" altLang="en-US" dirty="0"/>
              <a:t>模板说明</a:t>
            </a:r>
          </a:p>
        </p:txBody>
      </p:sp>
      <p:sp>
        <p:nvSpPr>
          <p:cNvPr id="3" name="矩形 2">
            <a:extLst>
              <a:ext uri="{FF2B5EF4-FFF2-40B4-BE49-F238E27FC236}">
                <a16:creationId xmlns="" xmlns:a16="http://schemas.microsoft.com/office/drawing/2014/main" id="{F45D6824-FE30-4D15-A65C-A94A9B5D25BC}"/>
              </a:ext>
            </a:extLst>
          </p:cNvPr>
          <p:cNvSpPr/>
          <p:nvPr/>
        </p:nvSpPr>
        <p:spPr>
          <a:xfrm>
            <a:off x="1432192" y="1712267"/>
            <a:ext cx="540000" cy="72000"/>
          </a:xfrm>
          <a:prstGeom prst="rect">
            <a:avLst/>
          </a:prstGeom>
          <a:gradFill>
            <a:gsLst>
              <a:gs pos="0">
                <a:schemeClr val="accent2"/>
              </a:gs>
              <a:gs pos="100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 xmlns:a16="http://schemas.microsoft.com/office/drawing/2014/main" id="{92946943-141F-46BB-826C-2E8623917C9A}"/>
              </a:ext>
            </a:extLst>
          </p:cNvPr>
          <p:cNvSpPr txBox="1"/>
          <p:nvPr/>
        </p:nvSpPr>
        <p:spPr>
          <a:xfrm>
            <a:off x="1432192" y="1147041"/>
            <a:ext cx="1169551" cy="400110"/>
          </a:xfrm>
          <a:prstGeom prst="rect">
            <a:avLst/>
          </a:prstGeom>
          <a:noFill/>
        </p:spPr>
        <p:txBody>
          <a:bodyPr wrap="none" lIns="0" rtlCol="0">
            <a:spAutoFit/>
          </a:bodyPr>
          <a:lstStyle/>
          <a:p>
            <a:r>
              <a:rPr lang="zh-CN" altLang="en-US" sz="2000" b="1" spc="100" dirty="0">
                <a:gradFill>
                  <a:gsLst>
                    <a:gs pos="0">
                      <a:schemeClr val="accent2"/>
                    </a:gs>
                    <a:gs pos="100000">
                      <a:schemeClr val="accent1"/>
                    </a:gs>
                  </a:gsLst>
                  <a:lin ang="0" scaled="1"/>
                </a:gradFill>
                <a:latin typeface="+mj-ea"/>
                <a:ea typeface="+mj-ea"/>
              </a:rPr>
              <a:t>关于作者</a:t>
            </a:r>
          </a:p>
        </p:txBody>
      </p:sp>
      <p:sp>
        <p:nvSpPr>
          <p:cNvPr id="5" name="文本框 4">
            <a:extLst>
              <a:ext uri="{FF2B5EF4-FFF2-40B4-BE49-F238E27FC236}">
                <a16:creationId xmlns="" xmlns:a16="http://schemas.microsoft.com/office/drawing/2014/main" id="{05CC5664-7E09-4A65-8686-DDF3FA26224A}"/>
              </a:ext>
            </a:extLst>
          </p:cNvPr>
          <p:cNvSpPr txBox="1"/>
          <p:nvPr/>
        </p:nvSpPr>
        <p:spPr>
          <a:xfrm>
            <a:off x="1432192" y="1936131"/>
            <a:ext cx="5049631" cy="1031629"/>
          </a:xfrm>
          <a:prstGeom prst="rect">
            <a:avLst/>
          </a:prstGeom>
          <a:noFill/>
        </p:spPr>
        <p:txBody>
          <a:bodyPr wrap="square" lIns="0" rtlCol="0">
            <a:spAutoFit/>
          </a:bodyPr>
          <a:lstStyle/>
          <a:p>
            <a:pPr marL="285750" indent="-285750" algn="just">
              <a:lnSpc>
                <a:spcPct val="150000"/>
              </a:lnSpc>
              <a:buClr>
                <a:schemeClr val="accent2"/>
              </a:buClr>
              <a:buFont typeface="Wingdings" panose="05000000000000000000" pitchFamily="2" charset="2"/>
              <a:buChar char="l"/>
            </a:pPr>
            <a:r>
              <a:rPr lang="zh-CN" altLang="en-US" sz="1400" spc="100" dirty="0">
                <a:solidFill>
                  <a:schemeClr val="tx1">
                    <a:lumMod val="75000"/>
                    <a:lumOff val="25000"/>
                  </a:schemeClr>
                </a:solidFill>
              </a:rPr>
              <a:t>作者：傅明玉</a:t>
            </a:r>
            <a:endParaRPr lang="en-US" altLang="zh-CN" sz="1400" spc="100" dirty="0">
              <a:solidFill>
                <a:schemeClr val="tx1">
                  <a:lumMod val="75000"/>
                  <a:lumOff val="25000"/>
                </a:schemeClr>
              </a:solidFill>
            </a:endParaRPr>
          </a:p>
          <a:p>
            <a:pPr marL="285750" indent="-285750" algn="just">
              <a:lnSpc>
                <a:spcPct val="150000"/>
              </a:lnSpc>
              <a:buClr>
                <a:schemeClr val="accent2"/>
              </a:buClr>
              <a:buFont typeface="Wingdings" panose="05000000000000000000" pitchFamily="2" charset="2"/>
              <a:buChar char="l"/>
            </a:pPr>
            <a:r>
              <a:rPr lang="zh-CN" altLang="en-US" sz="1400" spc="100" dirty="0">
                <a:solidFill>
                  <a:schemeClr val="tx1">
                    <a:lumMod val="75000"/>
                    <a:lumOff val="25000"/>
                  </a:schemeClr>
                </a:solidFill>
              </a:rPr>
              <a:t>江西师范大学历史文化与旅游学院</a:t>
            </a:r>
            <a:r>
              <a:rPr lang="en-US" altLang="zh-CN" sz="1400" spc="100" dirty="0">
                <a:solidFill>
                  <a:schemeClr val="tx1">
                    <a:lumMod val="75000"/>
                    <a:lumOff val="25000"/>
                  </a:schemeClr>
                </a:solidFill>
              </a:rPr>
              <a:t>19</a:t>
            </a:r>
            <a:r>
              <a:rPr lang="zh-CN" altLang="en-US" sz="1400" spc="100" dirty="0">
                <a:solidFill>
                  <a:schemeClr val="tx1">
                    <a:lumMod val="75000"/>
                    <a:lumOff val="25000"/>
                  </a:schemeClr>
                </a:solidFill>
              </a:rPr>
              <a:t>级学科历史研究生；</a:t>
            </a:r>
            <a:endParaRPr lang="en-US" altLang="zh-CN" sz="1400" spc="100" dirty="0">
              <a:solidFill>
                <a:schemeClr val="tx1">
                  <a:lumMod val="75000"/>
                  <a:lumOff val="25000"/>
                </a:schemeClr>
              </a:solidFill>
            </a:endParaRPr>
          </a:p>
          <a:p>
            <a:pPr marL="285750" indent="-285750" algn="just">
              <a:lnSpc>
                <a:spcPct val="150000"/>
              </a:lnSpc>
              <a:buClr>
                <a:schemeClr val="accent2"/>
              </a:buClr>
              <a:buFont typeface="Wingdings" panose="05000000000000000000" pitchFamily="2" charset="2"/>
              <a:buChar char="l"/>
            </a:pPr>
            <a:r>
              <a:rPr lang="zh-CN" altLang="en-US" sz="1400" spc="100" dirty="0">
                <a:solidFill>
                  <a:schemeClr val="tx1">
                    <a:lumMod val="75000"/>
                    <a:lumOff val="25000"/>
                  </a:schemeClr>
                </a:solidFill>
              </a:rPr>
              <a:t>微信：</a:t>
            </a:r>
            <a:r>
              <a:rPr lang="en-US" altLang="zh-CN" sz="1400" spc="100" dirty="0">
                <a:solidFill>
                  <a:schemeClr val="tx1">
                    <a:lumMod val="75000"/>
                    <a:lumOff val="25000"/>
                  </a:schemeClr>
                </a:solidFill>
              </a:rPr>
              <a:t>FU15770629233</a:t>
            </a:r>
          </a:p>
        </p:txBody>
      </p:sp>
      <p:sp>
        <p:nvSpPr>
          <p:cNvPr id="6" name="矩形 5">
            <a:extLst>
              <a:ext uri="{FF2B5EF4-FFF2-40B4-BE49-F238E27FC236}">
                <a16:creationId xmlns="" xmlns:a16="http://schemas.microsoft.com/office/drawing/2014/main" id="{70ED2961-9CFD-4B21-9F2A-94C4341448FC}"/>
              </a:ext>
            </a:extLst>
          </p:cNvPr>
          <p:cNvSpPr/>
          <p:nvPr/>
        </p:nvSpPr>
        <p:spPr>
          <a:xfrm>
            <a:off x="1432192" y="4140249"/>
            <a:ext cx="540000" cy="72000"/>
          </a:xfrm>
          <a:prstGeom prst="rect">
            <a:avLst/>
          </a:prstGeom>
          <a:gradFill>
            <a:gsLst>
              <a:gs pos="0">
                <a:schemeClr val="accent2"/>
              </a:gs>
              <a:gs pos="100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A9B401C6-6BDB-43EE-8F5A-56014446F67F}"/>
              </a:ext>
            </a:extLst>
          </p:cNvPr>
          <p:cNvSpPr txBox="1"/>
          <p:nvPr/>
        </p:nvSpPr>
        <p:spPr>
          <a:xfrm>
            <a:off x="1432192" y="3575023"/>
            <a:ext cx="1169551" cy="400110"/>
          </a:xfrm>
          <a:prstGeom prst="rect">
            <a:avLst/>
          </a:prstGeom>
          <a:noFill/>
        </p:spPr>
        <p:txBody>
          <a:bodyPr wrap="none" lIns="0" rtlCol="0">
            <a:spAutoFit/>
          </a:bodyPr>
          <a:lstStyle/>
          <a:p>
            <a:r>
              <a:rPr lang="zh-CN" altLang="en-US" sz="2000" b="1" spc="100" dirty="0">
                <a:gradFill>
                  <a:gsLst>
                    <a:gs pos="0">
                      <a:schemeClr val="accent2"/>
                    </a:gs>
                    <a:gs pos="100000">
                      <a:schemeClr val="accent1"/>
                    </a:gs>
                  </a:gsLst>
                  <a:lin ang="0" scaled="1"/>
                </a:gradFill>
                <a:latin typeface="+mj-ea"/>
                <a:ea typeface="+mj-ea"/>
              </a:rPr>
              <a:t>关于版权</a:t>
            </a:r>
          </a:p>
        </p:txBody>
      </p:sp>
      <p:sp>
        <p:nvSpPr>
          <p:cNvPr id="8" name="文本框 7">
            <a:extLst>
              <a:ext uri="{FF2B5EF4-FFF2-40B4-BE49-F238E27FC236}">
                <a16:creationId xmlns="" xmlns:a16="http://schemas.microsoft.com/office/drawing/2014/main" id="{CCB0D2A2-C707-4CAC-A725-1D56ECB0B03D}"/>
              </a:ext>
            </a:extLst>
          </p:cNvPr>
          <p:cNvSpPr txBox="1"/>
          <p:nvPr/>
        </p:nvSpPr>
        <p:spPr>
          <a:xfrm>
            <a:off x="1432192" y="4364113"/>
            <a:ext cx="9480905" cy="1354794"/>
          </a:xfrm>
          <a:prstGeom prst="rect">
            <a:avLst/>
          </a:prstGeom>
          <a:noFill/>
        </p:spPr>
        <p:txBody>
          <a:bodyPr wrap="square" lIns="0" rtlCol="0">
            <a:spAutoFit/>
          </a:bodyPr>
          <a:lstStyle/>
          <a:p>
            <a:pPr marL="285750" indent="-285750" algn="just">
              <a:lnSpc>
                <a:spcPct val="150000"/>
              </a:lnSpc>
              <a:buClr>
                <a:schemeClr val="accent2"/>
              </a:buClr>
              <a:buFont typeface="Wingdings" panose="05000000000000000000" pitchFamily="2" charset="2"/>
              <a:buChar char="l"/>
            </a:pPr>
            <a:r>
              <a:rPr lang="zh-CN" altLang="en-US" sz="1400" spc="100" dirty="0">
                <a:solidFill>
                  <a:schemeClr val="tx1">
                    <a:lumMod val="75000"/>
                    <a:lumOff val="25000"/>
                  </a:schemeClr>
                </a:solidFill>
              </a:rPr>
              <a:t>该模板为公益性质，供广大师生在校内个人课件、汇报、答辩等场合使用；</a:t>
            </a:r>
            <a:r>
              <a:rPr lang="zh-CN" altLang="en-US" sz="1400" b="1" u="sng" spc="100" dirty="0">
                <a:solidFill>
                  <a:schemeClr val="tx1">
                    <a:lumMod val="75000"/>
                    <a:lumOff val="25000"/>
                  </a:schemeClr>
                </a:solidFill>
              </a:rPr>
              <a:t>严禁任何商业形式用途。</a:t>
            </a:r>
            <a:endParaRPr lang="en-US" altLang="zh-CN" sz="1400" b="1" u="sng" spc="100" dirty="0">
              <a:solidFill>
                <a:schemeClr val="tx1">
                  <a:lumMod val="75000"/>
                  <a:lumOff val="25000"/>
                </a:schemeClr>
              </a:solidFill>
            </a:endParaRPr>
          </a:p>
          <a:p>
            <a:pPr marL="285750" indent="-285750" algn="just">
              <a:lnSpc>
                <a:spcPct val="150000"/>
              </a:lnSpc>
              <a:buClr>
                <a:schemeClr val="accent2"/>
              </a:buClr>
              <a:buFont typeface="Wingdings" panose="05000000000000000000" pitchFamily="2" charset="2"/>
              <a:buChar char="l"/>
            </a:pPr>
            <a:r>
              <a:rPr lang="zh-CN" altLang="en-US" sz="1400" spc="100" dirty="0">
                <a:solidFill>
                  <a:schemeClr val="tx1">
                    <a:lumMod val="75000"/>
                    <a:lumOff val="25000"/>
                  </a:schemeClr>
                </a:solidFill>
              </a:rPr>
              <a:t>本模板</a:t>
            </a:r>
            <a:r>
              <a:rPr lang="en-US" altLang="zh-CN" sz="1400" spc="100" dirty="0">
                <a:solidFill>
                  <a:schemeClr val="tx1">
                    <a:lumMod val="75000"/>
                    <a:lumOff val="25000"/>
                  </a:schemeClr>
                </a:solidFill>
              </a:rPr>
              <a:t>logo</a:t>
            </a:r>
            <a:r>
              <a:rPr lang="zh-CN" altLang="en-US" sz="1400" spc="100" dirty="0">
                <a:solidFill>
                  <a:schemeClr val="tx1">
                    <a:lumMod val="75000"/>
                    <a:lumOff val="25000"/>
                  </a:schemeClr>
                </a:solidFill>
              </a:rPr>
              <a:t>、图片等版权归江西师范大学所有。</a:t>
            </a:r>
            <a:endParaRPr lang="en-US" altLang="zh-CN" sz="1400" spc="100" dirty="0">
              <a:solidFill>
                <a:schemeClr val="tx1">
                  <a:lumMod val="75000"/>
                  <a:lumOff val="25000"/>
                </a:schemeClr>
              </a:solidFill>
            </a:endParaRPr>
          </a:p>
          <a:p>
            <a:pPr marL="285750" indent="-285750" algn="just">
              <a:lnSpc>
                <a:spcPct val="150000"/>
              </a:lnSpc>
              <a:buClr>
                <a:schemeClr val="accent2"/>
              </a:buClr>
              <a:buFont typeface="Wingdings" panose="05000000000000000000" pitchFamily="2" charset="2"/>
              <a:buChar char="l"/>
            </a:pPr>
            <a:r>
              <a:rPr lang="en-US" altLang="zh-CN" sz="1400" spc="100" dirty="0">
                <a:solidFill>
                  <a:schemeClr val="tx1">
                    <a:lumMod val="75000"/>
                    <a:lumOff val="25000"/>
                  </a:schemeClr>
                </a:solidFill>
              </a:rPr>
              <a:t>PPT</a:t>
            </a:r>
            <a:r>
              <a:rPr lang="zh-CN" altLang="en-US" sz="1400" spc="100" dirty="0">
                <a:solidFill>
                  <a:schemeClr val="tx1">
                    <a:lumMod val="75000"/>
                    <a:lumOff val="25000"/>
                  </a:schemeClr>
                </a:solidFill>
              </a:rPr>
              <a:t>中所使用照片均来自江西师范大学官网和微信公众号</a:t>
            </a:r>
            <a:r>
              <a:rPr lang="en-US" altLang="zh-CN" sz="1400" spc="100" dirty="0">
                <a:solidFill>
                  <a:schemeClr val="tx1">
                    <a:lumMod val="75000"/>
                    <a:lumOff val="25000"/>
                  </a:schemeClr>
                </a:solidFill>
              </a:rPr>
              <a:t>【</a:t>
            </a:r>
            <a:r>
              <a:rPr lang="zh-CN" altLang="en-US" sz="1400" spc="100" dirty="0">
                <a:solidFill>
                  <a:schemeClr val="tx1">
                    <a:lumMod val="75000"/>
                    <a:lumOff val="25000"/>
                  </a:schemeClr>
                </a:solidFill>
              </a:rPr>
              <a:t>青春师大</a:t>
            </a:r>
            <a:r>
              <a:rPr lang="en-US" altLang="zh-CN" sz="1400" spc="100" dirty="0">
                <a:solidFill>
                  <a:schemeClr val="tx1">
                    <a:lumMod val="75000"/>
                    <a:lumOff val="25000"/>
                  </a:schemeClr>
                </a:solidFill>
              </a:rPr>
              <a:t>】</a:t>
            </a:r>
            <a:r>
              <a:rPr lang="zh-CN" altLang="en-US" sz="1400" spc="100" dirty="0">
                <a:solidFill>
                  <a:schemeClr val="tx1">
                    <a:lumMod val="75000"/>
                    <a:lumOff val="25000"/>
                  </a:schemeClr>
                </a:solidFill>
              </a:rPr>
              <a:t>，版权归原作者，特此声明。（如有侵权，请联系本模板作者）</a:t>
            </a:r>
            <a:endParaRPr lang="en-US" altLang="zh-CN" sz="1400" spc="100" dirty="0">
              <a:solidFill>
                <a:schemeClr val="tx1">
                  <a:lumMod val="75000"/>
                  <a:lumOff val="25000"/>
                </a:schemeClr>
              </a:solidFill>
            </a:endParaRPr>
          </a:p>
        </p:txBody>
      </p:sp>
      <p:sp>
        <p:nvSpPr>
          <p:cNvPr id="9" name="Oval 14">
            <a:extLst>
              <a:ext uri="{FF2B5EF4-FFF2-40B4-BE49-F238E27FC236}">
                <a16:creationId xmlns="" xmlns:a16="http://schemas.microsoft.com/office/drawing/2014/main" id="{1D63E2D3-E327-41DB-8A64-4BCA9C8A0BC5}"/>
              </a:ext>
            </a:extLst>
          </p:cNvPr>
          <p:cNvSpPr/>
          <p:nvPr/>
        </p:nvSpPr>
        <p:spPr>
          <a:xfrm>
            <a:off x="811392" y="1166694"/>
            <a:ext cx="400110" cy="360804"/>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gradFill>
            <a:gsLst>
              <a:gs pos="0">
                <a:schemeClr val="accent2"/>
              </a:gs>
              <a:gs pos="100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Oval 15">
            <a:extLst>
              <a:ext uri="{FF2B5EF4-FFF2-40B4-BE49-F238E27FC236}">
                <a16:creationId xmlns="" xmlns:a16="http://schemas.microsoft.com/office/drawing/2014/main" id="{28CBD400-08A5-48A3-A5AC-E562FEE0C6CF}"/>
              </a:ext>
            </a:extLst>
          </p:cNvPr>
          <p:cNvSpPr/>
          <p:nvPr/>
        </p:nvSpPr>
        <p:spPr>
          <a:xfrm>
            <a:off x="811392" y="3575347"/>
            <a:ext cx="400110" cy="399461"/>
          </a:xfrm>
          <a:custGeom>
            <a:avLst/>
            <a:gdLst>
              <a:gd name="connsiteX0" fmla="*/ 317145 w 609262"/>
              <a:gd name="connsiteY0" fmla="*/ 129346 h 608274"/>
              <a:gd name="connsiteX1" fmla="*/ 370149 w 609262"/>
              <a:gd name="connsiteY1" fmla="*/ 134536 h 608274"/>
              <a:gd name="connsiteX2" fmla="*/ 389456 w 609262"/>
              <a:gd name="connsiteY2" fmla="*/ 148068 h 608274"/>
              <a:gd name="connsiteX3" fmla="*/ 392984 w 609262"/>
              <a:gd name="connsiteY3" fmla="*/ 171331 h 608274"/>
              <a:gd name="connsiteX4" fmla="*/ 392520 w 609262"/>
              <a:gd name="connsiteY4" fmla="*/ 173277 h 608274"/>
              <a:gd name="connsiteX5" fmla="*/ 356318 w 609262"/>
              <a:gd name="connsiteY5" fmla="*/ 195706 h 608274"/>
              <a:gd name="connsiteX6" fmla="*/ 320673 w 609262"/>
              <a:gd name="connsiteY6" fmla="*/ 192092 h 608274"/>
              <a:gd name="connsiteX7" fmla="*/ 213459 w 609262"/>
              <a:gd name="connsiteY7" fmla="*/ 303032 h 608274"/>
              <a:gd name="connsiteX8" fmla="*/ 321137 w 609262"/>
              <a:gd name="connsiteY8" fmla="*/ 412582 h 608274"/>
              <a:gd name="connsiteX9" fmla="*/ 355946 w 609262"/>
              <a:gd name="connsiteY9" fmla="*/ 409338 h 608274"/>
              <a:gd name="connsiteX10" fmla="*/ 390570 w 609262"/>
              <a:gd name="connsiteY10" fmla="*/ 432972 h 608274"/>
              <a:gd name="connsiteX11" fmla="*/ 365415 w 609262"/>
              <a:gd name="connsiteY11" fmla="*/ 470230 h 608274"/>
              <a:gd name="connsiteX12" fmla="*/ 309719 w 609262"/>
              <a:gd name="connsiteY12" fmla="*/ 475328 h 608274"/>
              <a:gd name="connsiteX13" fmla="*/ 133722 w 609262"/>
              <a:gd name="connsiteY13" fmla="*/ 307481 h 608274"/>
              <a:gd name="connsiteX14" fmla="*/ 317145 w 609262"/>
              <a:gd name="connsiteY14" fmla="*/ 129346 h 608274"/>
              <a:gd name="connsiteX15" fmla="*/ 304631 w 609262"/>
              <a:gd name="connsiteY15" fmla="*/ 60623 h 608274"/>
              <a:gd name="connsiteX16" fmla="*/ 60722 w 609262"/>
              <a:gd name="connsiteY16" fmla="*/ 304137 h 608274"/>
              <a:gd name="connsiteX17" fmla="*/ 304631 w 609262"/>
              <a:gd name="connsiteY17" fmla="*/ 547651 h 608274"/>
              <a:gd name="connsiteX18" fmla="*/ 548540 w 609262"/>
              <a:gd name="connsiteY18" fmla="*/ 304137 h 608274"/>
              <a:gd name="connsiteX19" fmla="*/ 304631 w 609262"/>
              <a:gd name="connsiteY19" fmla="*/ 60623 h 608274"/>
              <a:gd name="connsiteX20" fmla="*/ 304631 w 609262"/>
              <a:gd name="connsiteY20" fmla="*/ 0 h 608274"/>
              <a:gd name="connsiteX21" fmla="*/ 609262 w 609262"/>
              <a:gd name="connsiteY21" fmla="*/ 304137 h 608274"/>
              <a:gd name="connsiteX22" fmla="*/ 304631 w 609262"/>
              <a:gd name="connsiteY22" fmla="*/ 608274 h 608274"/>
              <a:gd name="connsiteX23" fmla="*/ 0 w 609262"/>
              <a:gd name="connsiteY23" fmla="*/ 304137 h 608274"/>
              <a:gd name="connsiteX24" fmla="*/ 304631 w 609262"/>
              <a:gd name="connsiteY24"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9262" h="608274">
                <a:moveTo>
                  <a:pt x="317145" y="129346"/>
                </a:moveTo>
                <a:cubicBezTo>
                  <a:pt x="337753" y="129346"/>
                  <a:pt x="355761" y="131478"/>
                  <a:pt x="370149" y="134536"/>
                </a:cubicBezTo>
                <a:cubicBezTo>
                  <a:pt x="378132" y="136297"/>
                  <a:pt x="385094" y="141117"/>
                  <a:pt x="389456" y="148068"/>
                </a:cubicBezTo>
                <a:cubicBezTo>
                  <a:pt x="393726" y="155019"/>
                  <a:pt x="395026" y="163360"/>
                  <a:pt x="392984" y="171331"/>
                </a:cubicBezTo>
                <a:lnTo>
                  <a:pt x="392520" y="173277"/>
                </a:lnTo>
                <a:cubicBezTo>
                  <a:pt x="388343" y="189311"/>
                  <a:pt x="372469" y="199136"/>
                  <a:pt x="356318" y="195706"/>
                </a:cubicBezTo>
                <a:cubicBezTo>
                  <a:pt x="345736" y="193482"/>
                  <a:pt x="333854" y="192092"/>
                  <a:pt x="320673" y="192092"/>
                </a:cubicBezTo>
                <a:cubicBezTo>
                  <a:pt x="260336" y="192092"/>
                  <a:pt x="213459" y="228423"/>
                  <a:pt x="213459" y="303032"/>
                </a:cubicBezTo>
                <a:cubicBezTo>
                  <a:pt x="213459" y="370227"/>
                  <a:pt x="253374" y="412582"/>
                  <a:pt x="321137" y="412582"/>
                </a:cubicBezTo>
                <a:cubicBezTo>
                  <a:pt x="332647" y="412582"/>
                  <a:pt x="344807" y="411285"/>
                  <a:pt x="355946" y="409338"/>
                </a:cubicBezTo>
                <a:cubicBezTo>
                  <a:pt x="372005" y="406465"/>
                  <a:pt x="387414" y="416938"/>
                  <a:pt x="390570" y="432972"/>
                </a:cubicBezTo>
                <a:cubicBezTo>
                  <a:pt x="393912" y="450211"/>
                  <a:pt x="382680" y="466801"/>
                  <a:pt x="365415" y="470230"/>
                </a:cubicBezTo>
                <a:cubicBezTo>
                  <a:pt x="350284" y="473196"/>
                  <a:pt x="331348" y="475328"/>
                  <a:pt x="309719" y="475328"/>
                </a:cubicBezTo>
                <a:cubicBezTo>
                  <a:pt x="193502" y="475328"/>
                  <a:pt x="133722" y="403129"/>
                  <a:pt x="133722" y="307481"/>
                </a:cubicBezTo>
                <a:cubicBezTo>
                  <a:pt x="133722" y="193019"/>
                  <a:pt x="215501" y="129346"/>
                  <a:pt x="317145" y="129346"/>
                </a:cubicBezTo>
                <a:close/>
                <a:moveTo>
                  <a:pt x="304631" y="60623"/>
                </a:moveTo>
                <a:cubicBezTo>
                  <a:pt x="170189" y="60623"/>
                  <a:pt x="60722" y="169913"/>
                  <a:pt x="60722" y="304137"/>
                </a:cubicBezTo>
                <a:cubicBezTo>
                  <a:pt x="60722" y="438454"/>
                  <a:pt x="170189" y="547651"/>
                  <a:pt x="304631" y="547651"/>
                </a:cubicBezTo>
                <a:cubicBezTo>
                  <a:pt x="439166" y="547651"/>
                  <a:pt x="548540" y="438454"/>
                  <a:pt x="548540" y="304137"/>
                </a:cubicBezTo>
                <a:cubicBezTo>
                  <a:pt x="548540" y="169913"/>
                  <a:pt x="439166" y="60623"/>
                  <a:pt x="304631" y="60623"/>
                </a:cubicBezTo>
                <a:close/>
                <a:moveTo>
                  <a:pt x="304631" y="0"/>
                </a:moveTo>
                <a:cubicBezTo>
                  <a:pt x="472870" y="0"/>
                  <a:pt x="609262" y="136171"/>
                  <a:pt x="609262" y="304137"/>
                </a:cubicBezTo>
                <a:cubicBezTo>
                  <a:pt x="609262" y="472103"/>
                  <a:pt x="472870" y="608274"/>
                  <a:pt x="304631" y="608274"/>
                </a:cubicBezTo>
                <a:cubicBezTo>
                  <a:pt x="136392" y="608274"/>
                  <a:pt x="0" y="472103"/>
                  <a:pt x="0" y="304137"/>
                </a:cubicBezTo>
                <a:cubicBezTo>
                  <a:pt x="0" y="136171"/>
                  <a:pt x="136392" y="0"/>
                  <a:pt x="304631" y="0"/>
                </a:cubicBezTo>
                <a:close/>
              </a:path>
            </a:pathLst>
          </a:custGeom>
          <a:gradFill>
            <a:gsLst>
              <a:gs pos="0">
                <a:schemeClr val="accent2"/>
              </a:gs>
              <a:gs pos="100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a:extLst>
              <a:ext uri="{FF2B5EF4-FFF2-40B4-BE49-F238E27FC236}">
                <a16:creationId xmlns="" xmlns:a16="http://schemas.microsoft.com/office/drawing/2014/main" id="{25F35E54-BAF6-4142-9FF5-7DC9C0356305}"/>
              </a:ext>
            </a:extLst>
          </p:cNvPr>
          <p:cNvSpPr/>
          <p:nvPr/>
        </p:nvSpPr>
        <p:spPr>
          <a:xfrm>
            <a:off x="7123002" y="1712267"/>
            <a:ext cx="540000" cy="72000"/>
          </a:xfrm>
          <a:prstGeom prst="rect">
            <a:avLst/>
          </a:prstGeom>
          <a:gradFill>
            <a:gsLst>
              <a:gs pos="0">
                <a:schemeClr val="accent2"/>
              </a:gs>
              <a:gs pos="100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 xmlns:a16="http://schemas.microsoft.com/office/drawing/2014/main" id="{DF74BE38-E67A-4A89-ABAF-6F2B69353CE0}"/>
              </a:ext>
            </a:extLst>
          </p:cNvPr>
          <p:cNvSpPr txBox="1"/>
          <p:nvPr/>
        </p:nvSpPr>
        <p:spPr>
          <a:xfrm>
            <a:off x="7123002" y="1147041"/>
            <a:ext cx="1169551" cy="400110"/>
          </a:xfrm>
          <a:prstGeom prst="rect">
            <a:avLst/>
          </a:prstGeom>
          <a:noFill/>
        </p:spPr>
        <p:txBody>
          <a:bodyPr wrap="none" lIns="0" rtlCol="0">
            <a:spAutoFit/>
          </a:bodyPr>
          <a:lstStyle/>
          <a:p>
            <a:r>
              <a:rPr lang="zh-CN" altLang="en-US" sz="2000" b="1" spc="100" dirty="0">
                <a:gradFill>
                  <a:gsLst>
                    <a:gs pos="0">
                      <a:schemeClr val="accent2"/>
                    </a:gs>
                    <a:gs pos="100000">
                      <a:schemeClr val="accent1"/>
                    </a:gs>
                  </a:gsLst>
                  <a:lin ang="0" scaled="1"/>
                </a:gradFill>
                <a:latin typeface="+mj-ea"/>
                <a:ea typeface="+mj-ea"/>
              </a:rPr>
              <a:t>特别感谢</a:t>
            </a:r>
          </a:p>
        </p:txBody>
      </p:sp>
      <p:sp>
        <p:nvSpPr>
          <p:cNvPr id="13" name="文本框 12">
            <a:extLst>
              <a:ext uri="{FF2B5EF4-FFF2-40B4-BE49-F238E27FC236}">
                <a16:creationId xmlns="" xmlns:a16="http://schemas.microsoft.com/office/drawing/2014/main" id="{FFE49820-7053-41CB-97AF-9DC6F65CF2BB}"/>
              </a:ext>
            </a:extLst>
          </p:cNvPr>
          <p:cNvSpPr txBox="1"/>
          <p:nvPr/>
        </p:nvSpPr>
        <p:spPr>
          <a:xfrm>
            <a:off x="7123003" y="1936131"/>
            <a:ext cx="3790094" cy="2001125"/>
          </a:xfrm>
          <a:prstGeom prst="rect">
            <a:avLst/>
          </a:prstGeom>
          <a:noFill/>
        </p:spPr>
        <p:txBody>
          <a:bodyPr wrap="square" lIns="0" rtlCol="0">
            <a:spAutoFit/>
          </a:bodyPr>
          <a:lstStyle/>
          <a:p>
            <a:pPr marL="285750" indent="-285750" algn="just">
              <a:lnSpc>
                <a:spcPct val="150000"/>
              </a:lnSpc>
              <a:buClr>
                <a:schemeClr val="accent2"/>
              </a:buClr>
              <a:buFont typeface="Wingdings" panose="05000000000000000000" pitchFamily="2" charset="2"/>
              <a:buChar char="l"/>
            </a:pPr>
            <a:r>
              <a:rPr lang="zh-CN" altLang="en-US" sz="1400" spc="100" dirty="0">
                <a:solidFill>
                  <a:schemeClr val="tx1">
                    <a:lumMod val="75000"/>
                    <a:lumOff val="25000"/>
                  </a:schemeClr>
                </a:solidFill>
              </a:rPr>
              <a:t>向摄影作品原作者表示感谢！感谢江西师大官网和微信公众号</a:t>
            </a:r>
            <a:r>
              <a:rPr lang="en-US" altLang="zh-CN" sz="1400" spc="100" dirty="0">
                <a:solidFill>
                  <a:schemeClr val="tx1">
                    <a:lumMod val="75000"/>
                    <a:lumOff val="25000"/>
                  </a:schemeClr>
                </a:solidFill>
              </a:rPr>
              <a:t>【</a:t>
            </a:r>
            <a:r>
              <a:rPr lang="zh-CN" altLang="en-US" sz="1400" spc="100" dirty="0">
                <a:solidFill>
                  <a:schemeClr val="tx1">
                    <a:lumMod val="75000"/>
                    <a:lumOff val="25000"/>
                  </a:schemeClr>
                </a:solidFill>
              </a:rPr>
              <a:t>青春师大</a:t>
            </a:r>
            <a:r>
              <a:rPr lang="en-US" altLang="zh-CN" sz="1400" spc="100" dirty="0">
                <a:solidFill>
                  <a:schemeClr val="tx1">
                    <a:lumMod val="75000"/>
                    <a:lumOff val="25000"/>
                  </a:schemeClr>
                </a:solidFill>
              </a:rPr>
              <a:t>】</a:t>
            </a:r>
            <a:r>
              <a:rPr lang="zh-CN" altLang="en-US" sz="1400" spc="100" dirty="0">
                <a:solidFill>
                  <a:schemeClr val="tx1">
                    <a:lumMod val="75000"/>
                    <a:lumOff val="25000"/>
                  </a:schemeClr>
                </a:solidFill>
              </a:rPr>
              <a:t>提供的素材；</a:t>
            </a:r>
            <a:endParaRPr lang="en-US" altLang="zh-CN" sz="1400" spc="100" dirty="0">
              <a:solidFill>
                <a:schemeClr val="tx1">
                  <a:lumMod val="75000"/>
                  <a:lumOff val="25000"/>
                </a:schemeClr>
              </a:solidFill>
            </a:endParaRPr>
          </a:p>
          <a:p>
            <a:pPr marL="285750" indent="-285750" algn="just">
              <a:lnSpc>
                <a:spcPct val="150000"/>
              </a:lnSpc>
              <a:buClr>
                <a:schemeClr val="accent2"/>
              </a:buClr>
              <a:buFont typeface="Wingdings" panose="05000000000000000000" pitchFamily="2" charset="2"/>
              <a:buChar char="l"/>
            </a:pPr>
            <a:r>
              <a:rPr lang="zh-CN" altLang="en-US" sz="1400" spc="100" dirty="0">
                <a:solidFill>
                  <a:schemeClr val="tx1">
                    <a:lumMod val="75000"/>
                    <a:lumOff val="25000"/>
                  </a:schemeClr>
                </a:solidFill>
              </a:rPr>
              <a:t>特别感谢活动主办方秋叶</a:t>
            </a:r>
            <a:r>
              <a:rPr lang="en-US" altLang="zh-CN" sz="1400" spc="100" dirty="0">
                <a:solidFill>
                  <a:schemeClr val="tx1">
                    <a:lumMod val="75000"/>
                    <a:lumOff val="25000"/>
                  </a:schemeClr>
                </a:solidFill>
              </a:rPr>
              <a:t>PPT</a:t>
            </a:r>
            <a:r>
              <a:rPr lang="zh-CN" altLang="en-US" sz="1400" spc="100" dirty="0">
                <a:solidFill>
                  <a:schemeClr val="tx1">
                    <a:lumMod val="75000"/>
                    <a:lumOff val="25000"/>
                  </a:schemeClr>
                </a:solidFill>
              </a:rPr>
              <a:t>、微软听听文档、</a:t>
            </a:r>
            <a:r>
              <a:rPr lang="en-US" altLang="zh-CN" sz="1400" spc="100" dirty="0" err="1">
                <a:solidFill>
                  <a:schemeClr val="tx1">
                    <a:lumMod val="75000"/>
                    <a:lumOff val="25000"/>
                  </a:schemeClr>
                </a:solidFill>
              </a:rPr>
              <a:t>islide</a:t>
            </a:r>
            <a:r>
              <a:rPr lang="zh-CN" altLang="en-US" sz="1400" spc="100" dirty="0">
                <a:solidFill>
                  <a:schemeClr val="tx1">
                    <a:lumMod val="75000"/>
                    <a:lumOff val="25000"/>
                  </a:schemeClr>
                </a:solidFill>
              </a:rPr>
              <a:t>、和彩云及众多热爱</a:t>
            </a:r>
            <a:r>
              <a:rPr lang="en-US" altLang="zh-CN" sz="1400" spc="100" dirty="0">
                <a:solidFill>
                  <a:schemeClr val="tx1">
                    <a:lumMod val="75000"/>
                    <a:lumOff val="25000"/>
                  </a:schemeClr>
                </a:solidFill>
              </a:rPr>
              <a:t>PPT</a:t>
            </a:r>
            <a:r>
              <a:rPr lang="zh-CN" altLang="en-US" sz="1400" spc="100" dirty="0">
                <a:solidFill>
                  <a:schemeClr val="tx1">
                    <a:lumMod val="75000"/>
                    <a:lumOff val="25000"/>
                  </a:schemeClr>
                </a:solidFill>
              </a:rPr>
              <a:t>的小伙伴</a:t>
            </a:r>
            <a:r>
              <a:rPr lang="en-US" altLang="zh-CN" sz="1400" spc="100" dirty="0">
                <a:solidFill>
                  <a:schemeClr val="tx1">
                    <a:lumMod val="75000"/>
                    <a:lumOff val="25000"/>
                  </a:schemeClr>
                </a:solidFill>
              </a:rPr>
              <a:t>;</a:t>
            </a:r>
          </a:p>
        </p:txBody>
      </p:sp>
      <p:sp>
        <p:nvSpPr>
          <p:cNvPr id="14" name="Oval 14">
            <a:extLst>
              <a:ext uri="{FF2B5EF4-FFF2-40B4-BE49-F238E27FC236}">
                <a16:creationId xmlns="" xmlns:a16="http://schemas.microsoft.com/office/drawing/2014/main" id="{4A3F88C1-5B86-48AF-8FA6-41405EE5BD3E}"/>
              </a:ext>
            </a:extLst>
          </p:cNvPr>
          <p:cNvSpPr/>
          <p:nvPr/>
        </p:nvSpPr>
        <p:spPr>
          <a:xfrm>
            <a:off x="6507112" y="1147041"/>
            <a:ext cx="390289" cy="400110"/>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455839 w 606244"/>
              <a:gd name="T59" fmla="*/ 455839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455839 w 606244"/>
              <a:gd name="T71" fmla="*/ 455839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455839 w 606244"/>
              <a:gd name="T85" fmla="*/ 455839 w 606244"/>
              <a:gd name="T86" fmla="*/ 600116 w 606244"/>
              <a:gd name="T87" fmla="*/ 600116 w 606244"/>
              <a:gd name="T88" fmla="*/ 600116 w 606244"/>
              <a:gd name="T89" fmla="*/ 600116 w 606244"/>
              <a:gd name="T90" fmla="*/ 600116 w 606244"/>
              <a:gd name="T91" fmla="*/ 600116 w 606244"/>
              <a:gd name="T92" fmla="*/ 600116 w 606244"/>
              <a:gd name="T93" fmla="*/ 600116 w 606244"/>
              <a:gd name="T94" fmla="*/ 600116 w 606244"/>
              <a:gd name="T95" fmla="*/ 600116 w 606244"/>
              <a:gd name="T96" fmla="*/ 455839 w 606244"/>
              <a:gd name="T97" fmla="*/ 455839 w 606244"/>
              <a:gd name="T98" fmla="*/ 600116 w 606244"/>
              <a:gd name="T99" fmla="*/ 600116 w 606244"/>
              <a:gd name="T100" fmla="*/ 600116 w 606244"/>
              <a:gd name="T101" fmla="*/ 600116 w 606244"/>
              <a:gd name="T102" fmla="*/ 600116 w 606244"/>
              <a:gd name="T103" fmla="*/ 600116 w 606244"/>
              <a:gd name="T104" fmla="*/ 600116 w 606244"/>
              <a:gd name="T105" fmla="*/ 600116 w 606244"/>
              <a:gd name="T106" fmla="*/ 455839 w 606244"/>
              <a:gd name="T107" fmla="*/ 455839 w 606244"/>
              <a:gd name="T108" fmla="*/ 600116 w 606244"/>
              <a:gd name="T109" fmla="*/ 600116 w 606244"/>
              <a:gd name="T110" fmla="*/ 600116 w 606244"/>
              <a:gd name="T111" fmla="*/ 600116 w 606244"/>
              <a:gd name="T112" fmla="*/ 600116 w 606244"/>
              <a:gd name="T113" fmla="*/ 600116 w 606244"/>
              <a:gd name="T114" fmla="*/ 600116 w 606244"/>
              <a:gd name="T115" fmla="*/ 600116 w 606244"/>
              <a:gd name="T116" fmla="*/ 600116 w 606244"/>
              <a:gd name="T117" fmla="*/ 600116 w 606244"/>
              <a:gd name="T118" fmla="*/ 600116 w 606244"/>
              <a:gd name="T11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6" h="2552">
                <a:moveTo>
                  <a:pt x="2433" y="632"/>
                </a:moveTo>
                <a:lnTo>
                  <a:pt x="1878" y="632"/>
                </a:lnTo>
                <a:cubicBezTo>
                  <a:pt x="2040" y="569"/>
                  <a:pt x="2205" y="462"/>
                  <a:pt x="2205" y="287"/>
                </a:cubicBezTo>
                <a:cubicBezTo>
                  <a:pt x="2205" y="113"/>
                  <a:pt x="2091" y="0"/>
                  <a:pt x="1914" y="0"/>
                </a:cubicBezTo>
                <a:cubicBezTo>
                  <a:pt x="1799" y="0"/>
                  <a:pt x="1678" y="49"/>
                  <a:pt x="1598" y="129"/>
                </a:cubicBezTo>
                <a:cubicBezTo>
                  <a:pt x="1529" y="198"/>
                  <a:pt x="1472" y="298"/>
                  <a:pt x="1428" y="394"/>
                </a:cubicBezTo>
                <a:cubicBezTo>
                  <a:pt x="1404" y="335"/>
                  <a:pt x="1346" y="294"/>
                  <a:pt x="1280" y="294"/>
                </a:cubicBezTo>
                <a:lnTo>
                  <a:pt x="1205" y="294"/>
                </a:lnTo>
                <a:cubicBezTo>
                  <a:pt x="1134" y="294"/>
                  <a:pt x="1074" y="341"/>
                  <a:pt x="1052" y="405"/>
                </a:cubicBezTo>
                <a:cubicBezTo>
                  <a:pt x="1008" y="306"/>
                  <a:pt x="949" y="201"/>
                  <a:pt x="877" y="129"/>
                </a:cubicBezTo>
                <a:cubicBezTo>
                  <a:pt x="798" y="49"/>
                  <a:pt x="677" y="0"/>
                  <a:pt x="562" y="0"/>
                </a:cubicBezTo>
                <a:cubicBezTo>
                  <a:pt x="385" y="0"/>
                  <a:pt x="271" y="113"/>
                  <a:pt x="271" y="287"/>
                </a:cubicBezTo>
                <a:cubicBezTo>
                  <a:pt x="271" y="462"/>
                  <a:pt x="436" y="569"/>
                  <a:pt x="598" y="632"/>
                </a:cubicBezTo>
                <a:lnTo>
                  <a:pt x="53" y="632"/>
                </a:lnTo>
                <a:cubicBezTo>
                  <a:pt x="24" y="632"/>
                  <a:pt x="0" y="656"/>
                  <a:pt x="0" y="686"/>
                </a:cubicBezTo>
                <a:lnTo>
                  <a:pt x="0" y="1036"/>
                </a:lnTo>
                <a:cubicBezTo>
                  <a:pt x="0" y="1066"/>
                  <a:pt x="24" y="1089"/>
                  <a:pt x="53" y="1089"/>
                </a:cubicBezTo>
                <a:lnTo>
                  <a:pt x="128" y="1089"/>
                </a:lnTo>
                <a:lnTo>
                  <a:pt x="128" y="2498"/>
                </a:lnTo>
                <a:cubicBezTo>
                  <a:pt x="128" y="2528"/>
                  <a:pt x="152" y="2552"/>
                  <a:pt x="182" y="2552"/>
                </a:cubicBezTo>
                <a:lnTo>
                  <a:pt x="936" y="2552"/>
                </a:lnTo>
                <a:lnTo>
                  <a:pt x="1550" y="2552"/>
                </a:lnTo>
                <a:lnTo>
                  <a:pt x="2304" y="2552"/>
                </a:lnTo>
                <a:cubicBezTo>
                  <a:pt x="2334" y="2552"/>
                  <a:pt x="2358" y="2528"/>
                  <a:pt x="2358" y="2498"/>
                </a:cubicBezTo>
                <a:lnTo>
                  <a:pt x="2358" y="1089"/>
                </a:lnTo>
                <a:lnTo>
                  <a:pt x="2433" y="1089"/>
                </a:lnTo>
                <a:cubicBezTo>
                  <a:pt x="2462" y="1089"/>
                  <a:pt x="2486" y="1066"/>
                  <a:pt x="2486" y="1036"/>
                </a:cubicBezTo>
                <a:lnTo>
                  <a:pt x="2486" y="686"/>
                </a:lnTo>
                <a:cubicBezTo>
                  <a:pt x="2486" y="656"/>
                  <a:pt x="2462" y="632"/>
                  <a:pt x="2433" y="632"/>
                </a:cubicBezTo>
                <a:close/>
                <a:moveTo>
                  <a:pt x="1674" y="204"/>
                </a:moveTo>
                <a:cubicBezTo>
                  <a:pt x="1733" y="145"/>
                  <a:pt x="1827" y="107"/>
                  <a:pt x="1914" y="107"/>
                </a:cubicBezTo>
                <a:cubicBezTo>
                  <a:pt x="1983" y="107"/>
                  <a:pt x="2098" y="130"/>
                  <a:pt x="2098" y="287"/>
                </a:cubicBezTo>
                <a:cubicBezTo>
                  <a:pt x="2098" y="489"/>
                  <a:pt x="1709" y="586"/>
                  <a:pt x="1559" y="606"/>
                </a:cubicBezTo>
                <a:lnTo>
                  <a:pt x="1454" y="621"/>
                </a:lnTo>
                <a:cubicBezTo>
                  <a:pt x="1491" y="510"/>
                  <a:pt x="1568" y="310"/>
                  <a:pt x="1674" y="204"/>
                </a:cubicBezTo>
                <a:close/>
                <a:moveTo>
                  <a:pt x="1151" y="455"/>
                </a:moveTo>
                <a:cubicBezTo>
                  <a:pt x="1151" y="425"/>
                  <a:pt x="1175" y="401"/>
                  <a:pt x="1205" y="401"/>
                </a:cubicBezTo>
                <a:lnTo>
                  <a:pt x="1280" y="401"/>
                </a:lnTo>
                <a:cubicBezTo>
                  <a:pt x="1310" y="401"/>
                  <a:pt x="1334" y="425"/>
                  <a:pt x="1334" y="455"/>
                </a:cubicBezTo>
                <a:lnTo>
                  <a:pt x="1334" y="608"/>
                </a:lnTo>
                <a:lnTo>
                  <a:pt x="1151" y="608"/>
                </a:lnTo>
                <a:lnTo>
                  <a:pt x="1151" y="455"/>
                </a:lnTo>
                <a:close/>
                <a:moveTo>
                  <a:pt x="377" y="287"/>
                </a:moveTo>
                <a:cubicBezTo>
                  <a:pt x="377" y="130"/>
                  <a:pt x="493" y="107"/>
                  <a:pt x="562" y="107"/>
                </a:cubicBezTo>
                <a:cubicBezTo>
                  <a:pt x="648" y="107"/>
                  <a:pt x="743" y="145"/>
                  <a:pt x="802" y="204"/>
                </a:cubicBezTo>
                <a:cubicBezTo>
                  <a:pt x="908" y="310"/>
                  <a:pt x="985" y="510"/>
                  <a:pt x="1022" y="621"/>
                </a:cubicBezTo>
                <a:lnTo>
                  <a:pt x="917" y="606"/>
                </a:lnTo>
                <a:cubicBezTo>
                  <a:pt x="767" y="586"/>
                  <a:pt x="377" y="489"/>
                  <a:pt x="377" y="287"/>
                </a:cubicBezTo>
                <a:close/>
                <a:moveTo>
                  <a:pt x="1496" y="2445"/>
                </a:moveTo>
                <a:lnTo>
                  <a:pt x="990" y="2445"/>
                </a:lnTo>
                <a:lnTo>
                  <a:pt x="990" y="1091"/>
                </a:lnTo>
                <a:lnTo>
                  <a:pt x="1496" y="1091"/>
                </a:lnTo>
                <a:lnTo>
                  <a:pt x="1496" y="2445"/>
                </a:lnTo>
                <a:close/>
                <a:moveTo>
                  <a:pt x="1496" y="984"/>
                </a:moveTo>
                <a:lnTo>
                  <a:pt x="990" y="984"/>
                </a:lnTo>
                <a:lnTo>
                  <a:pt x="990" y="739"/>
                </a:lnTo>
                <a:lnTo>
                  <a:pt x="1097" y="739"/>
                </a:lnTo>
                <a:lnTo>
                  <a:pt x="1098" y="739"/>
                </a:lnTo>
                <a:lnTo>
                  <a:pt x="1496" y="739"/>
                </a:lnTo>
                <a:lnTo>
                  <a:pt x="1496" y="984"/>
                </a:lnTo>
                <a:close/>
              </a:path>
            </a:pathLst>
          </a:custGeom>
          <a:gradFill>
            <a:gsLst>
              <a:gs pos="0">
                <a:schemeClr val="accent2"/>
              </a:gs>
              <a:gs pos="100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6193300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BAE1379D-17B0-4AFE-BE7B-71290048423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554759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文本占位符 96">
            <a:extLst>
              <a:ext uri="{FF2B5EF4-FFF2-40B4-BE49-F238E27FC236}">
                <a16:creationId xmlns="" xmlns:a16="http://schemas.microsoft.com/office/drawing/2014/main" id="{337018F7-DB5B-4E66-9EAD-5F6F5636D549}"/>
              </a:ext>
            </a:extLst>
          </p:cNvPr>
          <p:cNvSpPr>
            <a:spLocks noGrp="1"/>
          </p:cNvSpPr>
          <p:nvPr>
            <p:ph type="body" sz="quarter" idx="10"/>
          </p:nvPr>
        </p:nvSpPr>
        <p:spPr/>
        <p:txBody>
          <a:bodyPr/>
          <a:lstStyle/>
          <a:p>
            <a:r>
              <a:rPr lang="zh-CN" altLang="en-US" dirty="0"/>
              <a:t>目录</a:t>
            </a:r>
          </a:p>
        </p:txBody>
      </p:sp>
      <p:grpSp>
        <p:nvGrpSpPr>
          <p:cNvPr id="98" name="组合 97">
            <a:extLst>
              <a:ext uri="{FF2B5EF4-FFF2-40B4-BE49-F238E27FC236}">
                <a16:creationId xmlns="" xmlns:a16="http://schemas.microsoft.com/office/drawing/2014/main" id="{CFA728BA-807B-4046-8AC6-FFFEC4771971}"/>
              </a:ext>
            </a:extLst>
          </p:cNvPr>
          <p:cNvGrpSpPr/>
          <p:nvPr/>
        </p:nvGrpSpPr>
        <p:grpSpPr>
          <a:xfrm>
            <a:off x="809872" y="1226593"/>
            <a:ext cx="3688308" cy="2349983"/>
            <a:chOff x="1092602" y="1504387"/>
            <a:chExt cx="3348506" cy="2133480"/>
          </a:xfrm>
        </p:grpSpPr>
        <p:sp>
          <p:nvSpPr>
            <p:cNvPr id="45" name="椭圆 44">
              <a:extLst>
                <a:ext uri="{FF2B5EF4-FFF2-40B4-BE49-F238E27FC236}">
                  <a16:creationId xmlns="" xmlns:a16="http://schemas.microsoft.com/office/drawing/2014/main" id="{87C364E9-FE37-4211-949D-8A8B82D3F1F6}"/>
                </a:ext>
              </a:extLst>
            </p:cNvPr>
            <p:cNvSpPr/>
            <p:nvPr/>
          </p:nvSpPr>
          <p:spPr>
            <a:xfrm>
              <a:off x="1625286" y="1504387"/>
              <a:ext cx="2133480" cy="2133480"/>
            </a:xfrm>
            <a:prstGeom prst="ellipse">
              <a:avLst/>
            </a:prstGeom>
            <a:gradFill>
              <a:gsLst>
                <a:gs pos="89000">
                  <a:schemeClr val="accent1"/>
                </a:gs>
                <a:gs pos="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Oval 6">
              <a:extLst>
                <a:ext uri="{FF2B5EF4-FFF2-40B4-BE49-F238E27FC236}">
                  <a16:creationId xmlns="" xmlns:a16="http://schemas.microsoft.com/office/drawing/2014/main" id="{412C2F2D-0A78-4A66-ABF3-527AFB77D167}"/>
                </a:ext>
              </a:extLst>
            </p:cNvPr>
            <p:cNvSpPr/>
            <p:nvPr/>
          </p:nvSpPr>
          <p:spPr>
            <a:xfrm>
              <a:off x="2266269" y="1726047"/>
              <a:ext cx="851516" cy="769441"/>
            </a:xfrm>
            <a:prstGeom prst="rect">
              <a:avLst/>
            </a:prstGeom>
            <a:noFill/>
            <a:ln w="9525" cap="flat" cmpd="sng">
              <a:noFill/>
              <a:prstDash val="solid"/>
              <a:headEnd type="none" w="med" len="med"/>
              <a:tailEnd type="none" w="med" len="med"/>
            </a:ln>
          </p:spPr>
          <p:txBody>
            <a:bodyPr wrap="none" anchor="ctr">
              <a:spAutoFit/>
            </a:bodyPr>
            <a:lstStyle/>
            <a:p>
              <a:pPr algn="ctr" fontAlgn="base">
                <a:spcBef>
                  <a:spcPct val="0"/>
                </a:spcBef>
                <a:spcAft>
                  <a:spcPct val="0"/>
                </a:spcAft>
                <a:buClr>
                  <a:srgbClr val="000000"/>
                </a:buClr>
              </a:pPr>
              <a:r>
                <a:rPr lang="en-US" altLang="zh-CN" sz="4400" dirty="0">
                  <a:ln>
                    <a:gradFill flip="none" rotWithShape="1">
                      <a:gsLst>
                        <a:gs pos="0">
                          <a:schemeClr val="bg1"/>
                        </a:gs>
                        <a:gs pos="100000">
                          <a:schemeClr val="bg1">
                            <a:alpha val="11000"/>
                          </a:schemeClr>
                        </a:gs>
                      </a:gsLst>
                      <a:lin ang="5400000" scaled="1"/>
                      <a:tileRect/>
                    </a:gradFill>
                  </a:ln>
                  <a:noFill/>
                  <a:latin typeface="+mj-ea"/>
                  <a:ea typeface="+mj-ea"/>
                  <a:sym typeface="微软雅黑" panose="020B0503020204020204" pitchFamily="2" charset="-122"/>
                </a:rPr>
                <a:t>01</a:t>
              </a:r>
              <a:endParaRPr lang="en-US" altLang="zh-CN" sz="4400" dirty="0">
                <a:ln>
                  <a:gradFill flip="none" rotWithShape="1">
                    <a:gsLst>
                      <a:gs pos="0">
                        <a:schemeClr val="bg1"/>
                      </a:gs>
                      <a:gs pos="100000">
                        <a:schemeClr val="bg1">
                          <a:alpha val="11000"/>
                        </a:schemeClr>
                      </a:gs>
                    </a:gsLst>
                    <a:lin ang="5400000" scaled="1"/>
                    <a:tileRect/>
                  </a:gradFill>
                </a:ln>
                <a:noFill/>
                <a:latin typeface="+mj-ea"/>
                <a:ea typeface="+mj-ea"/>
              </a:endParaRPr>
            </a:p>
          </p:txBody>
        </p:sp>
        <p:sp>
          <p:nvSpPr>
            <p:cNvPr id="47" name="Rectangle 3">
              <a:extLst>
                <a:ext uri="{FF2B5EF4-FFF2-40B4-BE49-F238E27FC236}">
                  <a16:creationId xmlns="" xmlns:a16="http://schemas.microsoft.com/office/drawing/2014/main" id="{186BD2D0-3381-492C-A337-D55D421536CF}"/>
                </a:ext>
              </a:extLst>
            </p:cNvPr>
            <p:cNvSpPr/>
            <p:nvPr/>
          </p:nvSpPr>
          <p:spPr>
            <a:xfrm>
              <a:off x="1690791" y="2495488"/>
              <a:ext cx="2002472" cy="461665"/>
            </a:xfrm>
            <a:prstGeom prst="rect">
              <a:avLst/>
            </a:prstGeom>
            <a:noFill/>
            <a:ln w="9525">
              <a:noFill/>
            </a:ln>
          </p:spPr>
          <p:txBody>
            <a:bodyPr wrap="none">
              <a:spAutoFit/>
            </a:bodyPr>
            <a:lstStyle/>
            <a:p>
              <a:pPr marL="355600" lvl="0" indent="-355600" algn="ctr" fontAlgn="base">
                <a:spcBef>
                  <a:spcPct val="20000"/>
                </a:spcBef>
                <a:spcAft>
                  <a:spcPct val="0"/>
                </a:spcAft>
                <a:buClr>
                  <a:srgbClr val="000000"/>
                </a:buClr>
                <a:defRPr/>
              </a:pPr>
              <a:r>
                <a:rPr lang="zh-CN" altLang="en-US" sz="2400" dirty="0">
                  <a:solidFill>
                    <a:schemeClr val="bg1"/>
                  </a:solidFill>
                  <a:latin typeface="+mn-ea"/>
                  <a:sym typeface="微软雅黑" panose="020B0503020204020204" pitchFamily="2" charset="-122"/>
                </a:rPr>
                <a:t>输入章节标题</a:t>
              </a:r>
            </a:p>
          </p:txBody>
        </p:sp>
        <p:sp>
          <p:nvSpPr>
            <p:cNvPr id="57" name="弧形 56">
              <a:extLst>
                <a:ext uri="{FF2B5EF4-FFF2-40B4-BE49-F238E27FC236}">
                  <a16:creationId xmlns="" xmlns:a16="http://schemas.microsoft.com/office/drawing/2014/main" id="{11E7E0DE-358E-445F-906D-C8774B998E07}"/>
                </a:ext>
              </a:extLst>
            </p:cNvPr>
            <p:cNvSpPr/>
            <p:nvPr/>
          </p:nvSpPr>
          <p:spPr>
            <a:xfrm rot="20700000">
              <a:off x="1353335" y="2244108"/>
              <a:ext cx="2730085" cy="1026289"/>
            </a:xfrm>
            <a:prstGeom prst="arc">
              <a:avLst>
                <a:gd name="adj1" fmla="val 20612202"/>
                <a:gd name="adj2" fmla="val 11919362"/>
              </a:avLst>
            </a:prstGeom>
            <a:ln w="9525">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8" name="弧形 57">
              <a:extLst>
                <a:ext uri="{FF2B5EF4-FFF2-40B4-BE49-F238E27FC236}">
                  <a16:creationId xmlns="" xmlns:a16="http://schemas.microsoft.com/office/drawing/2014/main" id="{A80AD956-6CFC-4E5B-8228-9FB3B598073A}"/>
                </a:ext>
              </a:extLst>
            </p:cNvPr>
            <p:cNvSpPr/>
            <p:nvPr/>
          </p:nvSpPr>
          <p:spPr>
            <a:xfrm rot="20700000">
              <a:off x="1092602" y="2169614"/>
              <a:ext cx="3348506" cy="1304747"/>
            </a:xfrm>
            <a:prstGeom prst="arc">
              <a:avLst>
                <a:gd name="adj1" fmla="val 20072240"/>
                <a:gd name="adj2" fmla="val 12429201"/>
              </a:avLst>
            </a:prstGeom>
            <a:ln w="6350">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7" name="弧形 66">
              <a:extLst>
                <a:ext uri="{FF2B5EF4-FFF2-40B4-BE49-F238E27FC236}">
                  <a16:creationId xmlns="" xmlns:a16="http://schemas.microsoft.com/office/drawing/2014/main" id="{E1F7E8E0-5AD9-41C7-A726-0D25DF679ADD}"/>
                </a:ext>
              </a:extLst>
            </p:cNvPr>
            <p:cNvSpPr/>
            <p:nvPr/>
          </p:nvSpPr>
          <p:spPr>
            <a:xfrm rot="20700000">
              <a:off x="1353335" y="2244108"/>
              <a:ext cx="2730085" cy="1026289"/>
            </a:xfrm>
            <a:prstGeom prst="arc">
              <a:avLst>
                <a:gd name="adj1" fmla="val 2918681"/>
                <a:gd name="adj2" fmla="val 4658717"/>
              </a:avLst>
            </a:prstGeom>
            <a:ln w="47625">
              <a:solidFill>
                <a:schemeClr val="bg1"/>
              </a:solidFill>
            </a:ln>
            <a:effectLst>
              <a:outerShdw blurRad="88900" sx="102000" sy="102000" algn="ctr" rotWithShape="0">
                <a:schemeClr val="bg1">
                  <a:alpha val="83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3" name="组合 72">
            <a:extLst>
              <a:ext uri="{FF2B5EF4-FFF2-40B4-BE49-F238E27FC236}">
                <a16:creationId xmlns="" xmlns:a16="http://schemas.microsoft.com/office/drawing/2014/main" id="{0A9A54E2-FCC6-4012-977E-A7B764CADFC6}"/>
              </a:ext>
            </a:extLst>
          </p:cNvPr>
          <p:cNvGrpSpPr/>
          <p:nvPr/>
        </p:nvGrpSpPr>
        <p:grpSpPr>
          <a:xfrm>
            <a:off x="4371556" y="1226593"/>
            <a:ext cx="3688308" cy="2349983"/>
            <a:chOff x="1092602" y="1504387"/>
            <a:chExt cx="3348506" cy="2133480"/>
          </a:xfrm>
        </p:grpSpPr>
        <p:sp>
          <p:nvSpPr>
            <p:cNvPr id="74" name="椭圆 73">
              <a:extLst>
                <a:ext uri="{FF2B5EF4-FFF2-40B4-BE49-F238E27FC236}">
                  <a16:creationId xmlns="" xmlns:a16="http://schemas.microsoft.com/office/drawing/2014/main" id="{456EC9CD-72A5-4792-8614-94ED11C218B2}"/>
                </a:ext>
              </a:extLst>
            </p:cNvPr>
            <p:cNvSpPr/>
            <p:nvPr/>
          </p:nvSpPr>
          <p:spPr>
            <a:xfrm>
              <a:off x="1625286" y="1504387"/>
              <a:ext cx="2133480" cy="2133480"/>
            </a:xfrm>
            <a:prstGeom prst="ellipse">
              <a:avLst/>
            </a:prstGeom>
            <a:gradFill>
              <a:gsLst>
                <a:gs pos="89000">
                  <a:schemeClr val="accent1"/>
                </a:gs>
                <a:gs pos="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Oval 6">
              <a:extLst>
                <a:ext uri="{FF2B5EF4-FFF2-40B4-BE49-F238E27FC236}">
                  <a16:creationId xmlns="" xmlns:a16="http://schemas.microsoft.com/office/drawing/2014/main" id="{D40B4C47-3689-4D3C-B253-62E5DFAE654D}"/>
                </a:ext>
              </a:extLst>
            </p:cNvPr>
            <p:cNvSpPr/>
            <p:nvPr/>
          </p:nvSpPr>
          <p:spPr>
            <a:xfrm>
              <a:off x="2305495" y="1761491"/>
              <a:ext cx="773065" cy="698553"/>
            </a:xfrm>
            <a:prstGeom prst="rect">
              <a:avLst/>
            </a:prstGeom>
            <a:noFill/>
            <a:ln w="9525" cap="flat" cmpd="sng">
              <a:noFill/>
              <a:prstDash val="solid"/>
              <a:headEnd type="none" w="med" len="med"/>
              <a:tailEnd type="none" w="med" len="med"/>
            </a:ln>
          </p:spPr>
          <p:txBody>
            <a:bodyPr wrap="none" anchor="ctr">
              <a:spAutoFit/>
            </a:bodyPr>
            <a:lstStyle/>
            <a:p>
              <a:pPr algn="ctr" fontAlgn="base">
                <a:spcBef>
                  <a:spcPct val="0"/>
                </a:spcBef>
                <a:spcAft>
                  <a:spcPct val="0"/>
                </a:spcAft>
                <a:buClr>
                  <a:srgbClr val="000000"/>
                </a:buClr>
              </a:pPr>
              <a:r>
                <a:rPr lang="en-US" altLang="zh-CN" sz="4400" dirty="0">
                  <a:ln>
                    <a:gradFill flip="none" rotWithShape="1">
                      <a:gsLst>
                        <a:gs pos="0">
                          <a:schemeClr val="bg1"/>
                        </a:gs>
                        <a:gs pos="100000">
                          <a:schemeClr val="bg1">
                            <a:alpha val="11000"/>
                          </a:schemeClr>
                        </a:gs>
                      </a:gsLst>
                      <a:lin ang="5400000" scaled="1"/>
                      <a:tileRect/>
                    </a:gradFill>
                  </a:ln>
                  <a:noFill/>
                  <a:latin typeface="+mj-ea"/>
                  <a:ea typeface="+mj-ea"/>
                  <a:sym typeface="微软雅黑" panose="020B0503020204020204" pitchFamily="2" charset="-122"/>
                </a:rPr>
                <a:t>02</a:t>
              </a:r>
              <a:endParaRPr lang="en-US" altLang="zh-CN" sz="4400" dirty="0">
                <a:ln>
                  <a:gradFill flip="none" rotWithShape="1">
                    <a:gsLst>
                      <a:gs pos="0">
                        <a:schemeClr val="bg1"/>
                      </a:gs>
                      <a:gs pos="100000">
                        <a:schemeClr val="bg1">
                          <a:alpha val="11000"/>
                        </a:schemeClr>
                      </a:gs>
                    </a:gsLst>
                    <a:lin ang="5400000" scaled="1"/>
                    <a:tileRect/>
                  </a:gradFill>
                </a:ln>
                <a:noFill/>
                <a:latin typeface="+mj-ea"/>
                <a:ea typeface="+mj-ea"/>
              </a:endParaRPr>
            </a:p>
          </p:txBody>
        </p:sp>
        <p:sp>
          <p:nvSpPr>
            <p:cNvPr id="76" name="Rectangle 3">
              <a:extLst>
                <a:ext uri="{FF2B5EF4-FFF2-40B4-BE49-F238E27FC236}">
                  <a16:creationId xmlns="" xmlns:a16="http://schemas.microsoft.com/office/drawing/2014/main" id="{C664C677-FC6A-4D34-A3F1-D2B96E908FB0}"/>
                </a:ext>
              </a:extLst>
            </p:cNvPr>
            <p:cNvSpPr/>
            <p:nvPr/>
          </p:nvSpPr>
          <p:spPr>
            <a:xfrm>
              <a:off x="1690791" y="2495488"/>
              <a:ext cx="2002472" cy="461665"/>
            </a:xfrm>
            <a:prstGeom prst="rect">
              <a:avLst/>
            </a:prstGeom>
            <a:noFill/>
            <a:ln w="9525">
              <a:noFill/>
            </a:ln>
          </p:spPr>
          <p:txBody>
            <a:bodyPr wrap="none">
              <a:spAutoFit/>
            </a:bodyPr>
            <a:lstStyle/>
            <a:p>
              <a:pPr marL="355600" lvl="0" indent="-355600" algn="ctr" fontAlgn="base">
                <a:spcBef>
                  <a:spcPct val="20000"/>
                </a:spcBef>
                <a:spcAft>
                  <a:spcPct val="0"/>
                </a:spcAft>
                <a:buClr>
                  <a:srgbClr val="000000"/>
                </a:buClr>
                <a:defRPr/>
              </a:pPr>
              <a:r>
                <a:rPr lang="zh-CN" altLang="en-US" sz="2400" dirty="0">
                  <a:solidFill>
                    <a:schemeClr val="bg1"/>
                  </a:solidFill>
                  <a:latin typeface="+mn-ea"/>
                  <a:sym typeface="微软雅黑" panose="020B0503020204020204" pitchFamily="2" charset="-122"/>
                </a:rPr>
                <a:t>输入章节标题</a:t>
              </a:r>
            </a:p>
          </p:txBody>
        </p:sp>
        <p:sp>
          <p:nvSpPr>
            <p:cNvPr id="77" name="弧形 76">
              <a:extLst>
                <a:ext uri="{FF2B5EF4-FFF2-40B4-BE49-F238E27FC236}">
                  <a16:creationId xmlns="" xmlns:a16="http://schemas.microsoft.com/office/drawing/2014/main" id="{C0B3C0C7-FE21-4BCB-AEC8-2657174C85E9}"/>
                </a:ext>
              </a:extLst>
            </p:cNvPr>
            <p:cNvSpPr/>
            <p:nvPr/>
          </p:nvSpPr>
          <p:spPr>
            <a:xfrm rot="20700000">
              <a:off x="1353335" y="2244108"/>
              <a:ext cx="2730085" cy="1026289"/>
            </a:xfrm>
            <a:prstGeom prst="arc">
              <a:avLst>
                <a:gd name="adj1" fmla="val 20612202"/>
                <a:gd name="adj2" fmla="val 11919362"/>
              </a:avLst>
            </a:prstGeom>
            <a:ln w="9525">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8" name="弧形 77">
              <a:extLst>
                <a:ext uri="{FF2B5EF4-FFF2-40B4-BE49-F238E27FC236}">
                  <a16:creationId xmlns="" xmlns:a16="http://schemas.microsoft.com/office/drawing/2014/main" id="{4093C7F8-5A33-4D29-BE71-308AAA166428}"/>
                </a:ext>
              </a:extLst>
            </p:cNvPr>
            <p:cNvSpPr/>
            <p:nvPr/>
          </p:nvSpPr>
          <p:spPr>
            <a:xfrm rot="20700000">
              <a:off x="1092602" y="2169614"/>
              <a:ext cx="3348506" cy="1304747"/>
            </a:xfrm>
            <a:prstGeom prst="arc">
              <a:avLst>
                <a:gd name="adj1" fmla="val 20072240"/>
                <a:gd name="adj2" fmla="val 12429201"/>
              </a:avLst>
            </a:prstGeom>
            <a:ln w="6350">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9" name="弧形 78">
              <a:extLst>
                <a:ext uri="{FF2B5EF4-FFF2-40B4-BE49-F238E27FC236}">
                  <a16:creationId xmlns="" xmlns:a16="http://schemas.microsoft.com/office/drawing/2014/main" id="{28940B09-5078-4F36-82E7-AA4F0E7A4601}"/>
                </a:ext>
              </a:extLst>
            </p:cNvPr>
            <p:cNvSpPr/>
            <p:nvPr/>
          </p:nvSpPr>
          <p:spPr>
            <a:xfrm rot="20700000">
              <a:off x="1353335" y="2244108"/>
              <a:ext cx="2730085" cy="1026289"/>
            </a:xfrm>
            <a:prstGeom prst="arc">
              <a:avLst>
                <a:gd name="adj1" fmla="val 2918681"/>
                <a:gd name="adj2" fmla="val 4658717"/>
              </a:avLst>
            </a:prstGeom>
            <a:ln w="47625">
              <a:solidFill>
                <a:schemeClr val="bg1"/>
              </a:solidFill>
            </a:ln>
            <a:effectLst>
              <a:outerShdw blurRad="88900" sx="102000" sy="102000" algn="ctr" rotWithShape="0">
                <a:schemeClr val="bg1">
                  <a:alpha val="83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0" name="组合 79">
            <a:extLst>
              <a:ext uri="{FF2B5EF4-FFF2-40B4-BE49-F238E27FC236}">
                <a16:creationId xmlns="" xmlns:a16="http://schemas.microsoft.com/office/drawing/2014/main" id="{E4FCD010-2758-4C34-8D7D-3D31385EE59D}"/>
              </a:ext>
            </a:extLst>
          </p:cNvPr>
          <p:cNvGrpSpPr/>
          <p:nvPr/>
        </p:nvGrpSpPr>
        <p:grpSpPr>
          <a:xfrm>
            <a:off x="7933240" y="1226593"/>
            <a:ext cx="3688308" cy="2349983"/>
            <a:chOff x="1092602" y="1504387"/>
            <a:chExt cx="3348506" cy="2133480"/>
          </a:xfrm>
        </p:grpSpPr>
        <p:sp>
          <p:nvSpPr>
            <p:cNvPr id="81" name="椭圆 80">
              <a:extLst>
                <a:ext uri="{FF2B5EF4-FFF2-40B4-BE49-F238E27FC236}">
                  <a16:creationId xmlns="" xmlns:a16="http://schemas.microsoft.com/office/drawing/2014/main" id="{F8B72F7D-B48E-4806-85E4-0CBE98B87DB4}"/>
                </a:ext>
              </a:extLst>
            </p:cNvPr>
            <p:cNvSpPr/>
            <p:nvPr/>
          </p:nvSpPr>
          <p:spPr>
            <a:xfrm>
              <a:off x="1625286" y="1504387"/>
              <a:ext cx="2133480" cy="2133480"/>
            </a:xfrm>
            <a:prstGeom prst="ellipse">
              <a:avLst/>
            </a:prstGeom>
            <a:gradFill>
              <a:gsLst>
                <a:gs pos="89000">
                  <a:schemeClr val="accent1"/>
                </a:gs>
                <a:gs pos="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Oval 6">
              <a:extLst>
                <a:ext uri="{FF2B5EF4-FFF2-40B4-BE49-F238E27FC236}">
                  <a16:creationId xmlns="" xmlns:a16="http://schemas.microsoft.com/office/drawing/2014/main" id="{F9A1C80B-83E5-48C1-9A2A-7D3070A0E6DC}"/>
                </a:ext>
              </a:extLst>
            </p:cNvPr>
            <p:cNvSpPr/>
            <p:nvPr/>
          </p:nvSpPr>
          <p:spPr>
            <a:xfrm>
              <a:off x="2305495" y="1761491"/>
              <a:ext cx="773065" cy="698553"/>
            </a:xfrm>
            <a:prstGeom prst="rect">
              <a:avLst/>
            </a:prstGeom>
            <a:noFill/>
            <a:ln w="9525" cap="flat" cmpd="sng">
              <a:noFill/>
              <a:prstDash val="solid"/>
              <a:headEnd type="none" w="med" len="med"/>
              <a:tailEnd type="none" w="med" len="med"/>
            </a:ln>
          </p:spPr>
          <p:txBody>
            <a:bodyPr wrap="none" anchor="ctr">
              <a:spAutoFit/>
            </a:bodyPr>
            <a:lstStyle/>
            <a:p>
              <a:pPr algn="ctr" fontAlgn="base">
                <a:spcBef>
                  <a:spcPct val="0"/>
                </a:spcBef>
                <a:spcAft>
                  <a:spcPct val="0"/>
                </a:spcAft>
                <a:buClr>
                  <a:srgbClr val="000000"/>
                </a:buClr>
              </a:pPr>
              <a:r>
                <a:rPr lang="en-US" altLang="zh-CN" sz="4400" dirty="0">
                  <a:ln>
                    <a:gradFill flip="none" rotWithShape="1">
                      <a:gsLst>
                        <a:gs pos="0">
                          <a:schemeClr val="bg1"/>
                        </a:gs>
                        <a:gs pos="100000">
                          <a:schemeClr val="bg1">
                            <a:alpha val="11000"/>
                          </a:schemeClr>
                        </a:gs>
                      </a:gsLst>
                      <a:lin ang="5400000" scaled="1"/>
                      <a:tileRect/>
                    </a:gradFill>
                  </a:ln>
                  <a:noFill/>
                  <a:latin typeface="+mj-ea"/>
                  <a:ea typeface="+mj-ea"/>
                  <a:sym typeface="微软雅黑" panose="020B0503020204020204" pitchFamily="2" charset="-122"/>
                </a:rPr>
                <a:t>03</a:t>
              </a:r>
              <a:endParaRPr lang="en-US" altLang="zh-CN" sz="4400" dirty="0">
                <a:ln>
                  <a:gradFill flip="none" rotWithShape="1">
                    <a:gsLst>
                      <a:gs pos="0">
                        <a:schemeClr val="bg1"/>
                      </a:gs>
                      <a:gs pos="100000">
                        <a:schemeClr val="bg1">
                          <a:alpha val="11000"/>
                        </a:schemeClr>
                      </a:gs>
                    </a:gsLst>
                    <a:lin ang="5400000" scaled="1"/>
                    <a:tileRect/>
                  </a:gradFill>
                </a:ln>
                <a:noFill/>
                <a:latin typeface="+mj-ea"/>
                <a:ea typeface="+mj-ea"/>
              </a:endParaRPr>
            </a:p>
          </p:txBody>
        </p:sp>
        <p:sp>
          <p:nvSpPr>
            <p:cNvPr id="83" name="Rectangle 3">
              <a:extLst>
                <a:ext uri="{FF2B5EF4-FFF2-40B4-BE49-F238E27FC236}">
                  <a16:creationId xmlns="" xmlns:a16="http://schemas.microsoft.com/office/drawing/2014/main" id="{5C2C1052-DC5A-4DF7-80A0-55DA34AF904B}"/>
                </a:ext>
              </a:extLst>
            </p:cNvPr>
            <p:cNvSpPr/>
            <p:nvPr/>
          </p:nvSpPr>
          <p:spPr>
            <a:xfrm>
              <a:off x="1690791" y="2495488"/>
              <a:ext cx="2002472" cy="461665"/>
            </a:xfrm>
            <a:prstGeom prst="rect">
              <a:avLst/>
            </a:prstGeom>
            <a:noFill/>
            <a:ln w="9525">
              <a:noFill/>
            </a:ln>
          </p:spPr>
          <p:txBody>
            <a:bodyPr wrap="none">
              <a:spAutoFit/>
            </a:bodyPr>
            <a:lstStyle/>
            <a:p>
              <a:pPr marL="355600" lvl="0" indent="-355600" algn="ctr" fontAlgn="base">
                <a:spcBef>
                  <a:spcPct val="20000"/>
                </a:spcBef>
                <a:spcAft>
                  <a:spcPct val="0"/>
                </a:spcAft>
                <a:buClr>
                  <a:srgbClr val="000000"/>
                </a:buClr>
                <a:defRPr/>
              </a:pPr>
              <a:r>
                <a:rPr lang="zh-CN" altLang="en-US" sz="2400" dirty="0">
                  <a:solidFill>
                    <a:schemeClr val="bg1"/>
                  </a:solidFill>
                  <a:latin typeface="+mn-ea"/>
                  <a:sym typeface="微软雅黑" panose="020B0503020204020204" pitchFamily="2" charset="-122"/>
                </a:rPr>
                <a:t>输入章节标题</a:t>
              </a:r>
            </a:p>
          </p:txBody>
        </p:sp>
        <p:sp>
          <p:nvSpPr>
            <p:cNvPr id="84" name="弧形 83">
              <a:extLst>
                <a:ext uri="{FF2B5EF4-FFF2-40B4-BE49-F238E27FC236}">
                  <a16:creationId xmlns="" xmlns:a16="http://schemas.microsoft.com/office/drawing/2014/main" id="{1BA59405-40EB-4051-A377-D29418D5520B}"/>
                </a:ext>
              </a:extLst>
            </p:cNvPr>
            <p:cNvSpPr/>
            <p:nvPr/>
          </p:nvSpPr>
          <p:spPr>
            <a:xfrm rot="20700000">
              <a:off x="1353335" y="2244108"/>
              <a:ext cx="2730085" cy="1026289"/>
            </a:xfrm>
            <a:prstGeom prst="arc">
              <a:avLst>
                <a:gd name="adj1" fmla="val 20612202"/>
                <a:gd name="adj2" fmla="val 11919362"/>
              </a:avLst>
            </a:prstGeom>
            <a:ln w="9525">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5" name="弧形 84">
              <a:extLst>
                <a:ext uri="{FF2B5EF4-FFF2-40B4-BE49-F238E27FC236}">
                  <a16:creationId xmlns="" xmlns:a16="http://schemas.microsoft.com/office/drawing/2014/main" id="{2D7F60E5-5761-40C6-AF8C-B37A8124C9E6}"/>
                </a:ext>
              </a:extLst>
            </p:cNvPr>
            <p:cNvSpPr/>
            <p:nvPr/>
          </p:nvSpPr>
          <p:spPr>
            <a:xfrm rot="20700000">
              <a:off x="1092602" y="2169614"/>
              <a:ext cx="3348506" cy="1304747"/>
            </a:xfrm>
            <a:prstGeom prst="arc">
              <a:avLst>
                <a:gd name="adj1" fmla="val 20072240"/>
                <a:gd name="adj2" fmla="val 12429201"/>
              </a:avLst>
            </a:prstGeom>
            <a:ln w="6350">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6" name="弧形 85">
              <a:extLst>
                <a:ext uri="{FF2B5EF4-FFF2-40B4-BE49-F238E27FC236}">
                  <a16:creationId xmlns="" xmlns:a16="http://schemas.microsoft.com/office/drawing/2014/main" id="{B1612D75-E579-4FB1-AB81-BE1738C82A80}"/>
                </a:ext>
              </a:extLst>
            </p:cNvPr>
            <p:cNvSpPr/>
            <p:nvPr/>
          </p:nvSpPr>
          <p:spPr>
            <a:xfrm rot="20700000">
              <a:off x="1353335" y="2244108"/>
              <a:ext cx="2730085" cy="1026289"/>
            </a:xfrm>
            <a:prstGeom prst="arc">
              <a:avLst>
                <a:gd name="adj1" fmla="val 2918681"/>
                <a:gd name="adj2" fmla="val 4658717"/>
              </a:avLst>
            </a:prstGeom>
            <a:ln w="47625">
              <a:solidFill>
                <a:schemeClr val="bg1"/>
              </a:solidFill>
            </a:ln>
            <a:effectLst>
              <a:outerShdw blurRad="88900" sx="102000" sy="102000" algn="ctr" rotWithShape="0">
                <a:schemeClr val="bg1">
                  <a:alpha val="83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7" name="组合 86">
            <a:extLst>
              <a:ext uri="{FF2B5EF4-FFF2-40B4-BE49-F238E27FC236}">
                <a16:creationId xmlns="" xmlns:a16="http://schemas.microsoft.com/office/drawing/2014/main" id="{3EE16262-8C8B-46CC-954D-6FA012F13706}"/>
              </a:ext>
            </a:extLst>
          </p:cNvPr>
          <p:cNvGrpSpPr/>
          <p:nvPr/>
        </p:nvGrpSpPr>
        <p:grpSpPr>
          <a:xfrm>
            <a:off x="2379678" y="3647130"/>
            <a:ext cx="3688308" cy="2349983"/>
            <a:chOff x="1092602" y="1504387"/>
            <a:chExt cx="3348506" cy="2133480"/>
          </a:xfrm>
        </p:grpSpPr>
        <p:sp>
          <p:nvSpPr>
            <p:cNvPr id="88" name="椭圆 87">
              <a:extLst>
                <a:ext uri="{FF2B5EF4-FFF2-40B4-BE49-F238E27FC236}">
                  <a16:creationId xmlns="" xmlns:a16="http://schemas.microsoft.com/office/drawing/2014/main" id="{3E8EB1A5-A335-4E80-90F0-5E907F82BDE8}"/>
                </a:ext>
              </a:extLst>
            </p:cNvPr>
            <p:cNvSpPr/>
            <p:nvPr/>
          </p:nvSpPr>
          <p:spPr>
            <a:xfrm>
              <a:off x="1625286" y="1504387"/>
              <a:ext cx="2133480" cy="2133480"/>
            </a:xfrm>
            <a:prstGeom prst="ellipse">
              <a:avLst/>
            </a:prstGeom>
            <a:gradFill>
              <a:gsLst>
                <a:gs pos="89000">
                  <a:schemeClr val="accent1"/>
                </a:gs>
                <a:gs pos="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Oval 6">
              <a:extLst>
                <a:ext uri="{FF2B5EF4-FFF2-40B4-BE49-F238E27FC236}">
                  <a16:creationId xmlns="" xmlns:a16="http://schemas.microsoft.com/office/drawing/2014/main" id="{E5FFB391-917D-419E-94D1-CF5672174EA1}"/>
                </a:ext>
              </a:extLst>
            </p:cNvPr>
            <p:cNvSpPr/>
            <p:nvPr/>
          </p:nvSpPr>
          <p:spPr>
            <a:xfrm>
              <a:off x="2305495" y="1761491"/>
              <a:ext cx="773065" cy="698553"/>
            </a:xfrm>
            <a:prstGeom prst="rect">
              <a:avLst/>
            </a:prstGeom>
            <a:noFill/>
            <a:ln w="9525" cap="flat" cmpd="sng">
              <a:noFill/>
              <a:prstDash val="solid"/>
              <a:headEnd type="none" w="med" len="med"/>
              <a:tailEnd type="none" w="med" len="med"/>
            </a:ln>
          </p:spPr>
          <p:txBody>
            <a:bodyPr wrap="none" anchor="ctr">
              <a:spAutoFit/>
            </a:bodyPr>
            <a:lstStyle/>
            <a:p>
              <a:pPr algn="ctr" fontAlgn="base">
                <a:spcBef>
                  <a:spcPct val="0"/>
                </a:spcBef>
                <a:spcAft>
                  <a:spcPct val="0"/>
                </a:spcAft>
                <a:buClr>
                  <a:srgbClr val="000000"/>
                </a:buClr>
              </a:pPr>
              <a:r>
                <a:rPr lang="en-US" altLang="zh-CN" sz="4400" dirty="0">
                  <a:ln>
                    <a:gradFill flip="none" rotWithShape="1">
                      <a:gsLst>
                        <a:gs pos="0">
                          <a:schemeClr val="bg1"/>
                        </a:gs>
                        <a:gs pos="100000">
                          <a:schemeClr val="bg1">
                            <a:alpha val="11000"/>
                          </a:schemeClr>
                        </a:gs>
                      </a:gsLst>
                      <a:lin ang="5400000" scaled="1"/>
                      <a:tileRect/>
                    </a:gradFill>
                  </a:ln>
                  <a:noFill/>
                  <a:latin typeface="+mj-ea"/>
                  <a:ea typeface="+mj-ea"/>
                  <a:sym typeface="微软雅黑" panose="020B0503020204020204" pitchFamily="2" charset="-122"/>
                </a:rPr>
                <a:t>04</a:t>
              </a:r>
              <a:endParaRPr lang="en-US" altLang="zh-CN" sz="4400" dirty="0">
                <a:ln>
                  <a:gradFill flip="none" rotWithShape="1">
                    <a:gsLst>
                      <a:gs pos="0">
                        <a:schemeClr val="bg1"/>
                      </a:gs>
                      <a:gs pos="100000">
                        <a:schemeClr val="bg1">
                          <a:alpha val="11000"/>
                        </a:schemeClr>
                      </a:gs>
                    </a:gsLst>
                    <a:lin ang="5400000" scaled="1"/>
                    <a:tileRect/>
                  </a:gradFill>
                </a:ln>
                <a:noFill/>
                <a:latin typeface="+mj-ea"/>
                <a:ea typeface="+mj-ea"/>
              </a:endParaRPr>
            </a:p>
          </p:txBody>
        </p:sp>
        <p:sp>
          <p:nvSpPr>
            <p:cNvPr id="90" name="Rectangle 3">
              <a:extLst>
                <a:ext uri="{FF2B5EF4-FFF2-40B4-BE49-F238E27FC236}">
                  <a16:creationId xmlns="" xmlns:a16="http://schemas.microsoft.com/office/drawing/2014/main" id="{5051A0C0-92F2-47FD-85E2-50E32FD68835}"/>
                </a:ext>
              </a:extLst>
            </p:cNvPr>
            <p:cNvSpPr/>
            <p:nvPr/>
          </p:nvSpPr>
          <p:spPr>
            <a:xfrm>
              <a:off x="1690791" y="2495488"/>
              <a:ext cx="2002472" cy="461665"/>
            </a:xfrm>
            <a:prstGeom prst="rect">
              <a:avLst/>
            </a:prstGeom>
            <a:noFill/>
            <a:ln w="9525">
              <a:noFill/>
            </a:ln>
          </p:spPr>
          <p:txBody>
            <a:bodyPr wrap="none">
              <a:spAutoFit/>
            </a:bodyPr>
            <a:lstStyle/>
            <a:p>
              <a:pPr marL="355600" lvl="0" indent="-355600" algn="ctr" fontAlgn="base">
                <a:spcBef>
                  <a:spcPct val="20000"/>
                </a:spcBef>
                <a:spcAft>
                  <a:spcPct val="0"/>
                </a:spcAft>
                <a:buClr>
                  <a:srgbClr val="000000"/>
                </a:buClr>
                <a:defRPr/>
              </a:pPr>
              <a:r>
                <a:rPr lang="zh-CN" altLang="en-US" sz="2400" dirty="0">
                  <a:solidFill>
                    <a:schemeClr val="bg1"/>
                  </a:solidFill>
                  <a:latin typeface="+mn-ea"/>
                  <a:sym typeface="微软雅黑" panose="020B0503020204020204" pitchFamily="2" charset="-122"/>
                </a:rPr>
                <a:t>输入章节标题</a:t>
              </a:r>
            </a:p>
          </p:txBody>
        </p:sp>
        <p:sp>
          <p:nvSpPr>
            <p:cNvPr id="91" name="弧形 90">
              <a:extLst>
                <a:ext uri="{FF2B5EF4-FFF2-40B4-BE49-F238E27FC236}">
                  <a16:creationId xmlns="" xmlns:a16="http://schemas.microsoft.com/office/drawing/2014/main" id="{84437741-C8D6-4083-97EB-B64DC86FDFF0}"/>
                </a:ext>
              </a:extLst>
            </p:cNvPr>
            <p:cNvSpPr/>
            <p:nvPr/>
          </p:nvSpPr>
          <p:spPr>
            <a:xfrm rot="20700000">
              <a:off x="1353335" y="2244108"/>
              <a:ext cx="2730085" cy="1026289"/>
            </a:xfrm>
            <a:prstGeom prst="arc">
              <a:avLst>
                <a:gd name="adj1" fmla="val 20612202"/>
                <a:gd name="adj2" fmla="val 11919362"/>
              </a:avLst>
            </a:prstGeom>
            <a:ln w="9525">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2" name="弧形 91">
              <a:extLst>
                <a:ext uri="{FF2B5EF4-FFF2-40B4-BE49-F238E27FC236}">
                  <a16:creationId xmlns="" xmlns:a16="http://schemas.microsoft.com/office/drawing/2014/main" id="{3849F623-D073-4CFA-9198-B76801352218}"/>
                </a:ext>
              </a:extLst>
            </p:cNvPr>
            <p:cNvSpPr/>
            <p:nvPr/>
          </p:nvSpPr>
          <p:spPr>
            <a:xfrm rot="20700000">
              <a:off x="1092602" y="2169614"/>
              <a:ext cx="3348506" cy="1304747"/>
            </a:xfrm>
            <a:prstGeom prst="arc">
              <a:avLst>
                <a:gd name="adj1" fmla="val 20072240"/>
                <a:gd name="adj2" fmla="val 12429201"/>
              </a:avLst>
            </a:prstGeom>
            <a:ln w="6350">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3" name="弧形 92">
              <a:extLst>
                <a:ext uri="{FF2B5EF4-FFF2-40B4-BE49-F238E27FC236}">
                  <a16:creationId xmlns="" xmlns:a16="http://schemas.microsoft.com/office/drawing/2014/main" id="{B71513FB-ED69-4E9B-98C3-8D90BC7C9F41}"/>
                </a:ext>
              </a:extLst>
            </p:cNvPr>
            <p:cNvSpPr/>
            <p:nvPr/>
          </p:nvSpPr>
          <p:spPr>
            <a:xfrm rot="20700000">
              <a:off x="1353335" y="2244108"/>
              <a:ext cx="2730085" cy="1026289"/>
            </a:xfrm>
            <a:prstGeom prst="arc">
              <a:avLst>
                <a:gd name="adj1" fmla="val 2918681"/>
                <a:gd name="adj2" fmla="val 4658717"/>
              </a:avLst>
            </a:prstGeom>
            <a:ln w="47625">
              <a:solidFill>
                <a:schemeClr val="bg1"/>
              </a:solidFill>
            </a:ln>
            <a:effectLst>
              <a:outerShdw blurRad="88900" sx="102000" sy="102000" algn="ctr" rotWithShape="0">
                <a:schemeClr val="bg1">
                  <a:alpha val="83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94" name="组合 93">
            <a:extLst>
              <a:ext uri="{FF2B5EF4-FFF2-40B4-BE49-F238E27FC236}">
                <a16:creationId xmlns="" xmlns:a16="http://schemas.microsoft.com/office/drawing/2014/main" id="{4391BAE6-E329-47CA-94E0-E05DF301DA57}"/>
              </a:ext>
            </a:extLst>
          </p:cNvPr>
          <p:cNvGrpSpPr/>
          <p:nvPr/>
        </p:nvGrpSpPr>
        <p:grpSpPr>
          <a:xfrm>
            <a:off x="6122159" y="3647130"/>
            <a:ext cx="3688308" cy="2349983"/>
            <a:chOff x="1092602" y="1504387"/>
            <a:chExt cx="3348506" cy="2133480"/>
          </a:xfrm>
        </p:grpSpPr>
        <p:sp>
          <p:nvSpPr>
            <p:cNvPr id="95" name="椭圆 94">
              <a:extLst>
                <a:ext uri="{FF2B5EF4-FFF2-40B4-BE49-F238E27FC236}">
                  <a16:creationId xmlns="" xmlns:a16="http://schemas.microsoft.com/office/drawing/2014/main" id="{976CEE61-8188-4BFB-9399-013C5F1C6BB2}"/>
                </a:ext>
              </a:extLst>
            </p:cNvPr>
            <p:cNvSpPr/>
            <p:nvPr/>
          </p:nvSpPr>
          <p:spPr>
            <a:xfrm>
              <a:off x="1625286" y="1504387"/>
              <a:ext cx="2133480" cy="2133480"/>
            </a:xfrm>
            <a:prstGeom prst="ellipse">
              <a:avLst/>
            </a:prstGeom>
            <a:gradFill>
              <a:gsLst>
                <a:gs pos="89000">
                  <a:schemeClr val="accent1"/>
                </a:gs>
                <a:gs pos="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Oval 6">
              <a:extLst>
                <a:ext uri="{FF2B5EF4-FFF2-40B4-BE49-F238E27FC236}">
                  <a16:creationId xmlns="" xmlns:a16="http://schemas.microsoft.com/office/drawing/2014/main" id="{F1ACA860-59C0-48A1-8B23-D8C12F4D9F46}"/>
                </a:ext>
              </a:extLst>
            </p:cNvPr>
            <p:cNvSpPr/>
            <p:nvPr/>
          </p:nvSpPr>
          <p:spPr>
            <a:xfrm>
              <a:off x="2305495" y="1761491"/>
              <a:ext cx="773065" cy="698553"/>
            </a:xfrm>
            <a:prstGeom prst="rect">
              <a:avLst/>
            </a:prstGeom>
            <a:noFill/>
            <a:ln w="9525" cap="flat" cmpd="sng">
              <a:noFill/>
              <a:prstDash val="solid"/>
              <a:headEnd type="none" w="med" len="med"/>
              <a:tailEnd type="none" w="med" len="med"/>
            </a:ln>
          </p:spPr>
          <p:txBody>
            <a:bodyPr wrap="none" anchor="ctr">
              <a:spAutoFit/>
            </a:bodyPr>
            <a:lstStyle/>
            <a:p>
              <a:pPr algn="ctr" fontAlgn="base">
                <a:spcBef>
                  <a:spcPct val="0"/>
                </a:spcBef>
                <a:spcAft>
                  <a:spcPct val="0"/>
                </a:spcAft>
                <a:buClr>
                  <a:srgbClr val="000000"/>
                </a:buClr>
              </a:pPr>
              <a:r>
                <a:rPr lang="en-US" altLang="zh-CN" sz="4400" dirty="0">
                  <a:ln>
                    <a:gradFill flip="none" rotWithShape="1">
                      <a:gsLst>
                        <a:gs pos="0">
                          <a:schemeClr val="bg1"/>
                        </a:gs>
                        <a:gs pos="100000">
                          <a:schemeClr val="bg1">
                            <a:alpha val="11000"/>
                          </a:schemeClr>
                        </a:gs>
                      </a:gsLst>
                      <a:lin ang="5400000" scaled="1"/>
                      <a:tileRect/>
                    </a:gradFill>
                  </a:ln>
                  <a:noFill/>
                  <a:latin typeface="+mj-ea"/>
                  <a:ea typeface="+mj-ea"/>
                  <a:sym typeface="微软雅黑" panose="020B0503020204020204" pitchFamily="2" charset="-122"/>
                </a:rPr>
                <a:t>05</a:t>
              </a:r>
              <a:endParaRPr lang="en-US" altLang="zh-CN" sz="4400" dirty="0">
                <a:ln>
                  <a:gradFill flip="none" rotWithShape="1">
                    <a:gsLst>
                      <a:gs pos="0">
                        <a:schemeClr val="bg1"/>
                      </a:gs>
                      <a:gs pos="100000">
                        <a:schemeClr val="bg1">
                          <a:alpha val="11000"/>
                        </a:schemeClr>
                      </a:gs>
                    </a:gsLst>
                    <a:lin ang="5400000" scaled="1"/>
                    <a:tileRect/>
                  </a:gradFill>
                </a:ln>
                <a:noFill/>
                <a:latin typeface="+mj-ea"/>
                <a:ea typeface="+mj-ea"/>
              </a:endParaRPr>
            </a:p>
          </p:txBody>
        </p:sp>
        <p:sp>
          <p:nvSpPr>
            <p:cNvPr id="100" name="Rectangle 3">
              <a:extLst>
                <a:ext uri="{FF2B5EF4-FFF2-40B4-BE49-F238E27FC236}">
                  <a16:creationId xmlns="" xmlns:a16="http://schemas.microsoft.com/office/drawing/2014/main" id="{CC698EBA-8477-4569-A197-EAEE10DF0259}"/>
                </a:ext>
              </a:extLst>
            </p:cNvPr>
            <p:cNvSpPr/>
            <p:nvPr/>
          </p:nvSpPr>
          <p:spPr>
            <a:xfrm>
              <a:off x="1690791" y="2495488"/>
              <a:ext cx="2002472" cy="461665"/>
            </a:xfrm>
            <a:prstGeom prst="rect">
              <a:avLst/>
            </a:prstGeom>
            <a:noFill/>
            <a:ln w="9525">
              <a:noFill/>
            </a:ln>
          </p:spPr>
          <p:txBody>
            <a:bodyPr wrap="none">
              <a:spAutoFit/>
            </a:bodyPr>
            <a:lstStyle/>
            <a:p>
              <a:pPr marL="355600" lvl="0" indent="-355600" algn="ctr" fontAlgn="base">
                <a:spcBef>
                  <a:spcPct val="20000"/>
                </a:spcBef>
                <a:spcAft>
                  <a:spcPct val="0"/>
                </a:spcAft>
                <a:buClr>
                  <a:srgbClr val="000000"/>
                </a:buClr>
                <a:defRPr/>
              </a:pPr>
              <a:r>
                <a:rPr lang="zh-CN" altLang="en-US" sz="2400" dirty="0">
                  <a:solidFill>
                    <a:schemeClr val="bg1"/>
                  </a:solidFill>
                  <a:latin typeface="+mn-ea"/>
                  <a:sym typeface="微软雅黑" panose="020B0503020204020204" pitchFamily="2" charset="-122"/>
                </a:rPr>
                <a:t>输入章节标题</a:t>
              </a:r>
            </a:p>
          </p:txBody>
        </p:sp>
        <p:sp>
          <p:nvSpPr>
            <p:cNvPr id="101" name="弧形 100">
              <a:extLst>
                <a:ext uri="{FF2B5EF4-FFF2-40B4-BE49-F238E27FC236}">
                  <a16:creationId xmlns="" xmlns:a16="http://schemas.microsoft.com/office/drawing/2014/main" id="{017F8AC3-06AE-4877-98E7-0E0580B29669}"/>
                </a:ext>
              </a:extLst>
            </p:cNvPr>
            <p:cNvSpPr/>
            <p:nvPr/>
          </p:nvSpPr>
          <p:spPr>
            <a:xfrm rot="20700000">
              <a:off x="1353335" y="2244108"/>
              <a:ext cx="2730085" cy="1026289"/>
            </a:xfrm>
            <a:prstGeom prst="arc">
              <a:avLst>
                <a:gd name="adj1" fmla="val 20612202"/>
                <a:gd name="adj2" fmla="val 11919362"/>
              </a:avLst>
            </a:prstGeom>
            <a:ln w="9525">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 name="弧形 101">
              <a:extLst>
                <a:ext uri="{FF2B5EF4-FFF2-40B4-BE49-F238E27FC236}">
                  <a16:creationId xmlns="" xmlns:a16="http://schemas.microsoft.com/office/drawing/2014/main" id="{DEFFF378-969A-4142-8E6A-5D364E96CA53}"/>
                </a:ext>
              </a:extLst>
            </p:cNvPr>
            <p:cNvSpPr/>
            <p:nvPr/>
          </p:nvSpPr>
          <p:spPr>
            <a:xfrm rot="20700000">
              <a:off x="1092602" y="2169614"/>
              <a:ext cx="3348506" cy="1304747"/>
            </a:xfrm>
            <a:prstGeom prst="arc">
              <a:avLst>
                <a:gd name="adj1" fmla="val 20072240"/>
                <a:gd name="adj2" fmla="val 12429201"/>
              </a:avLst>
            </a:prstGeom>
            <a:ln w="6350">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 name="弧形 102">
              <a:extLst>
                <a:ext uri="{FF2B5EF4-FFF2-40B4-BE49-F238E27FC236}">
                  <a16:creationId xmlns="" xmlns:a16="http://schemas.microsoft.com/office/drawing/2014/main" id="{53EB1DD0-AB44-42E3-8334-0D80FF851607}"/>
                </a:ext>
              </a:extLst>
            </p:cNvPr>
            <p:cNvSpPr/>
            <p:nvPr/>
          </p:nvSpPr>
          <p:spPr>
            <a:xfrm rot="20700000">
              <a:off x="1353335" y="2244108"/>
              <a:ext cx="2730085" cy="1026289"/>
            </a:xfrm>
            <a:prstGeom prst="arc">
              <a:avLst>
                <a:gd name="adj1" fmla="val 2918681"/>
                <a:gd name="adj2" fmla="val 4658717"/>
              </a:avLst>
            </a:prstGeom>
            <a:ln w="47625">
              <a:solidFill>
                <a:schemeClr val="bg1"/>
              </a:solidFill>
            </a:ln>
            <a:effectLst>
              <a:outerShdw blurRad="88900" sx="102000" sy="102000" algn="ctr" rotWithShape="0">
                <a:schemeClr val="bg1">
                  <a:alpha val="83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41802027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C1926BD-BE6E-4687-B115-4019C82C08E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3080680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8D5883CD-5EBE-4577-BFB5-BDC37B33C76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1492202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7196" y="3263999"/>
            <a:ext cx="5194371" cy="1477328"/>
          </a:xfrm>
          <a:prstGeom prst="rect">
            <a:avLst/>
          </a:prstGeom>
        </p:spPr>
        <p:txBody>
          <a:bodyPr wrap="none">
            <a:spAutoFit/>
          </a:bodyPr>
          <a:lstStyle/>
          <a:p>
            <a:r>
              <a:rPr lang="zh-CN" altLang="en-US" dirty="0"/>
              <a:t>#我给母校送模板#第二</a:t>
            </a:r>
            <a:r>
              <a:rPr lang="zh-CN" altLang="en-US" dirty="0" smtClean="0"/>
              <a:t>届   获奖作品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858670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形状 12">
            <a:extLst>
              <a:ext uri="{FF2B5EF4-FFF2-40B4-BE49-F238E27FC236}">
                <a16:creationId xmlns="" xmlns:a16="http://schemas.microsoft.com/office/drawing/2014/main" id="{A8AC8BFD-99B9-4F08-B087-14FDC32EEED6}"/>
              </a:ext>
            </a:extLst>
          </p:cNvPr>
          <p:cNvSpPr/>
          <p:nvPr/>
        </p:nvSpPr>
        <p:spPr>
          <a:xfrm rot="2708686">
            <a:off x="-662846" y="1503324"/>
            <a:ext cx="13551623" cy="3854447"/>
          </a:xfrm>
          <a:custGeom>
            <a:avLst/>
            <a:gdLst>
              <a:gd name="connsiteX0" fmla="*/ 0 w 13502819"/>
              <a:gd name="connsiteY0" fmla="*/ 3854447 h 3854447"/>
              <a:gd name="connsiteX1" fmla="*/ 3835018 w 13502819"/>
              <a:gd name="connsiteY1" fmla="*/ 0 h 3854447"/>
              <a:gd name="connsiteX2" fmla="*/ 13502819 w 13502819"/>
              <a:gd name="connsiteY2" fmla="*/ 0 h 3854447"/>
              <a:gd name="connsiteX3" fmla="*/ 13502819 w 13502819"/>
              <a:gd name="connsiteY3" fmla="*/ 6494 h 3854447"/>
              <a:gd name="connsiteX4" fmla="*/ 9674262 w 13502819"/>
              <a:gd name="connsiteY4" fmla="*/ 3854447 h 3854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2819" h="3854447">
                <a:moveTo>
                  <a:pt x="0" y="3854447"/>
                </a:moveTo>
                <a:lnTo>
                  <a:pt x="3835018" y="0"/>
                </a:lnTo>
                <a:lnTo>
                  <a:pt x="13502819" y="0"/>
                </a:lnTo>
                <a:lnTo>
                  <a:pt x="13502819" y="6494"/>
                </a:lnTo>
                <a:lnTo>
                  <a:pt x="9674262" y="3854447"/>
                </a:lnTo>
                <a:close/>
              </a:path>
            </a:pathLst>
          </a:custGeom>
          <a:gradFill flip="none" rotWithShape="1">
            <a:gsLst>
              <a:gs pos="0">
                <a:schemeClr val="accent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任意多边形: 形状 13">
            <a:extLst>
              <a:ext uri="{FF2B5EF4-FFF2-40B4-BE49-F238E27FC236}">
                <a16:creationId xmlns="" xmlns:a16="http://schemas.microsoft.com/office/drawing/2014/main" id="{73E228B3-2F33-4A48-8230-5505CB8AF98D}"/>
              </a:ext>
            </a:extLst>
          </p:cNvPr>
          <p:cNvSpPr/>
          <p:nvPr/>
        </p:nvSpPr>
        <p:spPr>
          <a:xfrm rot="2708686">
            <a:off x="9164996" y="3351490"/>
            <a:ext cx="5136766" cy="701361"/>
          </a:xfrm>
          <a:custGeom>
            <a:avLst/>
            <a:gdLst>
              <a:gd name="connsiteX0" fmla="*/ 0 w 5136766"/>
              <a:gd name="connsiteY0" fmla="*/ 701361 h 701361"/>
              <a:gd name="connsiteX1" fmla="*/ 697826 w 5136766"/>
              <a:gd name="connsiteY1" fmla="*/ 0 h 701361"/>
              <a:gd name="connsiteX2" fmla="*/ 5136766 w 5136766"/>
              <a:gd name="connsiteY2" fmla="*/ 0 h 701361"/>
              <a:gd name="connsiteX3" fmla="*/ 4438940 w 5136766"/>
              <a:gd name="connsiteY3" fmla="*/ 701361 h 701361"/>
            </a:gdLst>
            <a:ahLst/>
            <a:cxnLst>
              <a:cxn ang="0">
                <a:pos x="connsiteX0" y="connsiteY0"/>
              </a:cxn>
              <a:cxn ang="0">
                <a:pos x="connsiteX1" y="connsiteY1"/>
              </a:cxn>
              <a:cxn ang="0">
                <a:pos x="connsiteX2" y="connsiteY2"/>
              </a:cxn>
              <a:cxn ang="0">
                <a:pos x="connsiteX3" y="connsiteY3"/>
              </a:cxn>
            </a:cxnLst>
            <a:rect l="l" t="t" r="r" b="b"/>
            <a:pathLst>
              <a:path w="5136766" h="701361">
                <a:moveTo>
                  <a:pt x="0" y="701361"/>
                </a:moveTo>
                <a:lnTo>
                  <a:pt x="697826" y="0"/>
                </a:lnTo>
                <a:lnTo>
                  <a:pt x="5136766" y="0"/>
                </a:lnTo>
                <a:lnTo>
                  <a:pt x="4438940" y="701361"/>
                </a:lnTo>
                <a:close/>
              </a:path>
            </a:pathLst>
          </a:custGeom>
          <a:gradFill flip="none" rotWithShape="1">
            <a:gsLst>
              <a:gs pos="100000">
                <a:schemeClr val="accent2"/>
              </a:gs>
              <a:gs pos="0">
                <a:schemeClr val="accent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文本框 14">
            <a:extLst>
              <a:ext uri="{FF2B5EF4-FFF2-40B4-BE49-F238E27FC236}">
                <a16:creationId xmlns="" xmlns:a16="http://schemas.microsoft.com/office/drawing/2014/main" id="{9D258D21-1CA3-4D62-9101-331EDA6A37B6}"/>
              </a:ext>
            </a:extLst>
          </p:cNvPr>
          <p:cNvSpPr txBox="1"/>
          <p:nvPr/>
        </p:nvSpPr>
        <p:spPr>
          <a:xfrm>
            <a:off x="9141732" y="1807827"/>
            <a:ext cx="187254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lumMod val="75000"/>
                    <a:lumOff val="25000"/>
                  </a:schemeClr>
                </a:solidFill>
                <a:effectLst/>
                <a:uLnTx/>
                <a:uFillTx/>
                <a:latin typeface="+mn-ea"/>
                <a:cs typeface="+mn-cs"/>
              </a:rPr>
              <a:t>CONTENTS</a:t>
            </a:r>
            <a:endParaRPr kumimoji="0" lang="zh-CN" altLang="en-US" sz="11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26" name="文本框 25">
            <a:extLst>
              <a:ext uri="{FF2B5EF4-FFF2-40B4-BE49-F238E27FC236}">
                <a16:creationId xmlns="" xmlns:a16="http://schemas.microsoft.com/office/drawing/2014/main" id="{0E0AD4B8-50DC-4ECC-8E8A-0C9DF7AE6647}"/>
              </a:ext>
            </a:extLst>
          </p:cNvPr>
          <p:cNvSpPr txBox="1"/>
          <p:nvPr/>
        </p:nvSpPr>
        <p:spPr>
          <a:xfrm>
            <a:off x="9496655" y="1345240"/>
            <a:ext cx="1162698"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gradFill flip="none" rotWithShape="1">
                  <a:gsLst>
                    <a:gs pos="0">
                      <a:schemeClr val="accent2"/>
                    </a:gs>
                    <a:gs pos="100000">
                      <a:schemeClr val="accent1"/>
                    </a:gs>
                  </a:gsLst>
                  <a:lin ang="5400000" scaled="1"/>
                  <a:tileRect/>
                </a:gradFill>
                <a:effectLst/>
                <a:uLnTx/>
                <a:uFillTx/>
                <a:latin typeface="+mj-ea"/>
                <a:ea typeface="+mj-ea"/>
                <a:cs typeface="+mn-cs"/>
              </a:rPr>
              <a:t>目录</a:t>
            </a:r>
          </a:p>
        </p:txBody>
      </p:sp>
      <p:grpSp>
        <p:nvGrpSpPr>
          <p:cNvPr id="29" name="组合 28">
            <a:extLst>
              <a:ext uri="{FF2B5EF4-FFF2-40B4-BE49-F238E27FC236}">
                <a16:creationId xmlns="" xmlns:a16="http://schemas.microsoft.com/office/drawing/2014/main" id="{019040F4-E398-4252-8921-530778027370}"/>
              </a:ext>
            </a:extLst>
          </p:cNvPr>
          <p:cNvGrpSpPr/>
          <p:nvPr/>
        </p:nvGrpSpPr>
        <p:grpSpPr>
          <a:xfrm>
            <a:off x="2377995" y="1028700"/>
            <a:ext cx="2904573" cy="523220"/>
            <a:chOff x="3021625" y="1145855"/>
            <a:chExt cx="2904573" cy="523220"/>
          </a:xfrm>
        </p:grpSpPr>
        <p:sp>
          <p:nvSpPr>
            <p:cNvPr id="27" name="文本框 26">
              <a:extLst>
                <a:ext uri="{FF2B5EF4-FFF2-40B4-BE49-F238E27FC236}">
                  <a16:creationId xmlns="" xmlns:a16="http://schemas.microsoft.com/office/drawing/2014/main" id="{D46D6C56-2018-464B-92C9-2B00D4561B81}"/>
                </a:ext>
              </a:extLst>
            </p:cNvPr>
            <p:cNvSpPr txBox="1"/>
            <p:nvPr/>
          </p:nvSpPr>
          <p:spPr>
            <a:xfrm>
              <a:off x="3021625" y="1145855"/>
              <a:ext cx="660359" cy="523220"/>
            </a:xfrm>
            <a:prstGeom prst="rect">
              <a:avLst/>
            </a:prstGeom>
            <a:noFill/>
          </p:spPr>
          <p:txBody>
            <a:bodyPr wrap="square" rtlCol="0">
              <a:spAutoFit/>
            </a:bodyPr>
            <a:lstStyle/>
            <a:p>
              <a:r>
                <a:rPr lang="en-US" altLang="zh-CN" sz="2800" dirty="0">
                  <a:solidFill>
                    <a:schemeClr val="bg1"/>
                  </a:solidFill>
                  <a:latin typeface="+mj-ea"/>
                  <a:ea typeface="+mj-ea"/>
                </a:rPr>
                <a:t>01</a:t>
              </a:r>
              <a:endParaRPr lang="zh-CN" altLang="en-US" sz="2800" dirty="0">
                <a:solidFill>
                  <a:schemeClr val="bg1"/>
                </a:solidFill>
                <a:latin typeface="+mj-ea"/>
                <a:ea typeface="+mj-ea"/>
              </a:endParaRPr>
            </a:p>
          </p:txBody>
        </p:sp>
        <p:sp>
          <p:nvSpPr>
            <p:cNvPr id="28" name="矩形 27">
              <a:extLst>
                <a:ext uri="{FF2B5EF4-FFF2-40B4-BE49-F238E27FC236}">
                  <a16:creationId xmlns="" xmlns:a16="http://schemas.microsoft.com/office/drawing/2014/main" id="{05823792-E6C8-4C64-B9DC-8F92AF936857}"/>
                </a:ext>
              </a:extLst>
            </p:cNvPr>
            <p:cNvSpPr/>
            <p:nvPr/>
          </p:nvSpPr>
          <p:spPr>
            <a:xfrm>
              <a:off x="3533235" y="1145855"/>
              <a:ext cx="2392963" cy="523220"/>
            </a:xfrm>
            <a:prstGeom prst="rect">
              <a:avLst/>
            </a:prstGeom>
          </p:spPr>
          <p:txBody>
            <a:bodyPr wrap="none">
              <a:spAutoFit/>
            </a:bodyPr>
            <a:lstStyle/>
            <a:p>
              <a:pPr algn="ctr"/>
              <a:r>
                <a:rPr lang="zh-CN" altLang="en-US" sz="2800" b="1" spc="120" dirty="0">
                  <a:solidFill>
                    <a:schemeClr val="bg1"/>
                  </a:solidFill>
                  <a:latin typeface="+mj-ea"/>
                  <a:ea typeface="+mj-ea"/>
                </a:rPr>
                <a:t>输入章节标题</a:t>
              </a:r>
            </a:p>
          </p:txBody>
        </p:sp>
      </p:grpSp>
      <p:grpSp>
        <p:nvGrpSpPr>
          <p:cNvPr id="30" name="组合 29">
            <a:extLst>
              <a:ext uri="{FF2B5EF4-FFF2-40B4-BE49-F238E27FC236}">
                <a16:creationId xmlns="" xmlns:a16="http://schemas.microsoft.com/office/drawing/2014/main" id="{2B11C924-5827-4BC8-8A02-564F44579716}"/>
              </a:ext>
            </a:extLst>
          </p:cNvPr>
          <p:cNvGrpSpPr/>
          <p:nvPr/>
        </p:nvGrpSpPr>
        <p:grpSpPr>
          <a:xfrm>
            <a:off x="3368346" y="2024221"/>
            <a:ext cx="2904573" cy="523220"/>
            <a:chOff x="3021625" y="1145855"/>
            <a:chExt cx="2904573" cy="523220"/>
          </a:xfrm>
        </p:grpSpPr>
        <p:sp>
          <p:nvSpPr>
            <p:cNvPr id="31" name="文本框 30">
              <a:extLst>
                <a:ext uri="{FF2B5EF4-FFF2-40B4-BE49-F238E27FC236}">
                  <a16:creationId xmlns="" xmlns:a16="http://schemas.microsoft.com/office/drawing/2014/main" id="{D3EF20A2-9D1A-4D43-B4D3-E3FF4F48460B}"/>
                </a:ext>
              </a:extLst>
            </p:cNvPr>
            <p:cNvSpPr txBox="1"/>
            <p:nvPr/>
          </p:nvSpPr>
          <p:spPr>
            <a:xfrm>
              <a:off x="3021625" y="1145855"/>
              <a:ext cx="660359" cy="523220"/>
            </a:xfrm>
            <a:prstGeom prst="rect">
              <a:avLst/>
            </a:prstGeom>
            <a:noFill/>
          </p:spPr>
          <p:txBody>
            <a:bodyPr wrap="square" rtlCol="0">
              <a:spAutoFit/>
            </a:bodyPr>
            <a:lstStyle/>
            <a:p>
              <a:r>
                <a:rPr lang="en-US" altLang="zh-CN" sz="2800" dirty="0">
                  <a:solidFill>
                    <a:schemeClr val="bg1"/>
                  </a:solidFill>
                  <a:latin typeface="+mj-ea"/>
                  <a:ea typeface="+mj-ea"/>
                </a:rPr>
                <a:t>02</a:t>
              </a:r>
              <a:endParaRPr lang="zh-CN" altLang="en-US" sz="2800" dirty="0">
                <a:solidFill>
                  <a:schemeClr val="bg1"/>
                </a:solidFill>
                <a:latin typeface="+mj-ea"/>
                <a:ea typeface="+mj-ea"/>
              </a:endParaRPr>
            </a:p>
          </p:txBody>
        </p:sp>
        <p:sp>
          <p:nvSpPr>
            <p:cNvPr id="32" name="矩形 31">
              <a:extLst>
                <a:ext uri="{FF2B5EF4-FFF2-40B4-BE49-F238E27FC236}">
                  <a16:creationId xmlns="" xmlns:a16="http://schemas.microsoft.com/office/drawing/2014/main" id="{F6B4E89A-C5A0-49B0-938F-275ECAD08EEF}"/>
                </a:ext>
              </a:extLst>
            </p:cNvPr>
            <p:cNvSpPr/>
            <p:nvPr/>
          </p:nvSpPr>
          <p:spPr>
            <a:xfrm>
              <a:off x="3533235" y="1145855"/>
              <a:ext cx="2392963" cy="523220"/>
            </a:xfrm>
            <a:prstGeom prst="rect">
              <a:avLst/>
            </a:prstGeom>
          </p:spPr>
          <p:txBody>
            <a:bodyPr wrap="none">
              <a:spAutoFit/>
            </a:bodyPr>
            <a:lstStyle/>
            <a:p>
              <a:pPr algn="ctr"/>
              <a:r>
                <a:rPr lang="zh-CN" altLang="en-US" sz="2800" b="1" spc="120" dirty="0">
                  <a:solidFill>
                    <a:schemeClr val="bg1"/>
                  </a:solidFill>
                  <a:latin typeface="+mj-ea"/>
                  <a:ea typeface="+mj-ea"/>
                </a:rPr>
                <a:t>输入章节标题</a:t>
              </a:r>
            </a:p>
          </p:txBody>
        </p:sp>
      </p:grpSp>
      <p:grpSp>
        <p:nvGrpSpPr>
          <p:cNvPr id="33" name="组合 32">
            <a:extLst>
              <a:ext uri="{FF2B5EF4-FFF2-40B4-BE49-F238E27FC236}">
                <a16:creationId xmlns="" xmlns:a16="http://schemas.microsoft.com/office/drawing/2014/main" id="{5DD5CE14-E041-4538-8B9E-3993A3CBBAAA}"/>
              </a:ext>
            </a:extLst>
          </p:cNvPr>
          <p:cNvGrpSpPr/>
          <p:nvPr/>
        </p:nvGrpSpPr>
        <p:grpSpPr>
          <a:xfrm>
            <a:off x="4347868" y="3019742"/>
            <a:ext cx="2904573" cy="523220"/>
            <a:chOff x="3021625" y="1145855"/>
            <a:chExt cx="2904573" cy="523220"/>
          </a:xfrm>
        </p:grpSpPr>
        <p:sp>
          <p:nvSpPr>
            <p:cNvPr id="34" name="文本框 33">
              <a:extLst>
                <a:ext uri="{FF2B5EF4-FFF2-40B4-BE49-F238E27FC236}">
                  <a16:creationId xmlns="" xmlns:a16="http://schemas.microsoft.com/office/drawing/2014/main" id="{B0419FE5-F7C1-4666-BA18-02445F01D636}"/>
                </a:ext>
              </a:extLst>
            </p:cNvPr>
            <p:cNvSpPr txBox="1"/>
            <p:nvPr/>
          </p:nvSpPr>
          <p:spPr>
            <a:xfrm>
              <a:off x="3021625" y="1145855"/>
              <a:ext cx="660359" cy="523220"/>
            </a:xfrm>
            <a:prstGeom prst="rect">
              <a:avLst/>
            </a:prstGeom>
            <a:noFill/>
          </p:spPr>
          <p:txBody>
            <a:bodyPr wrap="square" rtlCol="0">
              <a:spAutoFit/>
            </a:bodyPr>
            <a:lstStyle/>
            <a:p>
              <a:r>
                <a:rPr lang="en-US" altLang="zh-CN" sz="2800" dirty="0">
                  <a:solidFill>
                    <a:schemeClr val="bg1"/>
                  </a:solidFill>
                  <a:latin typeface="+mj-ea"/>
                  <a:ea typeface="+mj-ea"/>
                </a:rPr>
                <a:t>03</a:t>
              </a:r>
              <a:endParaRPr lang="zh-CN" altLang="en-US" sz="2800" dirty="0">
                <a:solidFill>
                  <a:schemeClr val="bg1"/>
                </a:solidFill>
                <a:latin typeface="+mj-ea"/>
                <a:ea typeface="+mj-ea"/>
              </a:endParaRPr>
            </a:p>
          </p:txBody>
        </p:sp>
        <p:sp>
          <p:nvSpPr>
            <p:cNvPr id="35" name="矩形 34">
              <a:extLst>
                <a:ext uri="{FF2B5EF4-FFF2-40B4-BE49-F238E27FC236}">
                  <a16:creationId xmlns="" xmlns:a16="http://schemas.microsoft.com/office/drawing/2014/main" id="{65E7AAC0-AAC2-45D2-8A93-7EA5BFBD50C8}"/>
                </a:ext>
              </a:extLst>
            </p:cNvPr>
            <p:cNvSpPr/>
            <p:nvPr/>
          </p:nvSpPr>
          <p:spPr>
            <a:xfrm>
              <a:off x="3533235" y="1145855"/>
              <a:ext cx="2392963" cy="523220"/>
            </a:xfrm>
            <a:prstGeom prst="rect">
              <a:avLst/>
            </a:prstGeom>
          </p:spPr>
          <p:txBody>
            <a:bodyPr wrap="none">
              <a:spAutoFit/>
            </a:bodyPr>
            <a:lstStyle/>
            <a:p>
              <a:pPr algn="ctr"/>
              <a:r>
                <a:rPr lang="zh-CN" altLang="en-US" sz="2800" b="1" spc="120" dirty="0">
                  <a:solidFill>
                    <a:schemeClr val="bg1"/>
                  </a:solidFill>
                  <a:latin typeface="+mj-ea"/>
                  <a:ea typeface="+mj-ea"/>
                </a:rPr>
                <a:t>输入章节标题</a:t>
              </a:r>
            </a:p>
          </p:txBody>
        </p:sp>
      </p:grpSp>
      <p:grpSp>
        <p:nvGrpSpPr>
          <p:cNvPr id="36" name="组合 35">
            <a:extLst>
              <a:ext uri="{FF2B5EF4-FFF2-40B4-BE49-F238E27FC236}">
                <a16:creationId xmlns="" xmlns:a16="http://schemas.microsoft.com/office/drawing/2014/main" id="{AFB04474-8BE4-4EF6-A50A-E14C9DE9017D}"/>
              </a:ext>
            </a:extLst>
          </p:cNvPr>
          <p:cNvGrpSpPr/>
          <p:nvPr/>
        </p:nvGrpSpPr>
        <p:grpSpPr>
          <a:xfrm>
            <a:off x="5319255" y="4015263"/>
            <a:ext cx="2904573" cy="523220"/>
            <a:chOff x="3021625" y="1145855"/>
            <a:chExt cx="2904573" cy="523220"/>
          </a:xfrm>
        </p:grpSpPr>
        <p:sp>
          <p:nvSpPr>
            <p:cNvPr id="37" name="文本框 36">
              <a:extLst>
                <a:ext uri="{FF2B5EF4-FFF2-40B4-BE49-F238E27FC236}">
                  <a16:creationId xmlns="" xmlns:a16="http://schemas.microsoft.com/office/drawing/2014/main" id="{BC5A71C8-63FC-49CC-9C76-B74A6C8BE8E9}"/>
                </a:ext>
              </a:extLst>
            </p:cNvPr>
            <p:cNvSpPr txBox="1"/>
            <p:nvPr/>
          </p:nvSpPr>
          <p:spPr>
            <a:xfrm>
              <a:off x="3021625" y="1145855"/>
              <a:ext cx="660359" cy="523220"/>
            </a:xfrm>
            <a:prstGeom prst="rect">
              <a:avLst/>
            </a:prstGeom>
            <a:noFill/>
          </p:spPr>
          <p:txBody>
            <a:bodyPr wrap="square" rtlCol="0">
              <a:spAutoFit/>
            </a:bodyPr>
            <a:lstStyle/>
            <a:p>
              <a:r>
                <a:rPr lang="en-US" altLang="zh-CN" sz="2800" dirty="0">
                  <a:solidFill>
                    <a:schemeClr val="bg1"/>
                  </a:solidFill>
                  <a:latin typeface="+mj-ea"/>
                  <a:ea typeface="+mj-ea"/>
                </a:rPr>
                <a:t>04</a:t>
              </a:r>
              <a:endParaRPr lang="zh-CN" altLang="en-US" sz="2800" dirty="0">
                <a:solidFill>
                  <a:schemeClr val="bg1"/>
                </a:solidFill>
                <a:latin typeface="+mj-ea"/>
                <a:ea typeface="+mj-ea"/>
              </a:endParaRPr>
            </a:p>
          </p:txBody>
        </p:sp>
        <p:sp>
          <p:nvSpPr>
            <p:cNvPr id="38" name="矩形 37">
              <a:extLst>
                <a:ext uri="{FF2B5EF4-FFF2-40B4-BE49-F238E27FC236}">
                  <a16:creationId xmlns="" xmlns:a16="http://schemas.microsoft.com/office/drawing/2014/main" id="{403EB209-586B-42D6-A63E-08DE2A90E3DC}"/>
                </a:ext>
              </a:extLst>
            </p:cNvPr>
            <p:cNvSpPr/>
            <p:nvPr/>
          </p:nvSpPr>
          <p:spPr>
            <a:xfrm>
              <a:off x="3533235" y="1145855"/>
              <a:ext cx="2392963" cy="523220"/>
            </a:xfrm>
            <a:prstGeom prst="rect">
              <a:avLst/>
            </a:prstGeom>
          </p:spPr>
          <p:txBody>
            <a:bodyPr wrap="none">
              <a:spAutoFit/>
            </a:bodyPr>
            <a:lstStyle/>
            <a:p>
              <a:pPr algn="ctr"/>
              <a:r>
                <a:rPr lang="zh-CN" altLang="en-US" sz="2800" b="1" spc="120" dirty="0">
                  <a:solidFill>
                    <a:schemeClr val="bg1"/>
                  </a:solidFill>
                  <a:latin typeface="+mj-ea"/>
                  <a:ea typeface="+mj-ea"/>
                </a:rPr>
                <a:t>输入章节标题</a:t>
              </a:r>
            </a:p>
          </p:txBody>
        </p:sp>
      </p:grpSp>
      <p:grpSp>
        <p:nvGrpSpPr>
          <p:cNvPr id="39" name="组合 38">
            <a:extLst>
              <a:ext uri="{FF2B5EF4-FFF2-40B4-BE49-F238E27FC236}">
                <a16:creationId xmlns="" xmlns:a16="http://schemas.microsoft.com/office/drawing/2014/main" id="{3A503EC6-0A0C-460A-B13A-3A1D325CDE89}"/>
              </a:ext>
            </a:extLst>
          </p:cNvPr>
          <p:cNvGrpSpPr/>
          <p:nvPr/>
        </p:nvGrpSpPr>
        <p:grpSpPr>
          <a:xfrm>
            <a:off x="6296964" y="5010782"/>
            <a:ext cx="2904573" cy="523220"/>
            <a:chOff x="3021625" y="1145855"/>
            <a:chExt cx="2904573" cy="523220"/>
          </a:xfrm>
        </p:grpSpPr>
        <p:sp>
          <p:nvSpPr>
            <p:cNvPr id="40" name="文本框 39">
              <a:extLst>
                <a:ext uri="{FF2B5EF4-FFF2-40B4-BE49-F238E27FC236}">
                  <a16:creationId xmlns="" xmlns:a16="http://schemas.microsoft.com/office/drawing/2014/main" id="{D65A4EE0-2B0B-4CED-A2D7-11DCD586C0FD}"/>
                </a:ext>
              </a:extLst>
            </p:cNvPr>
            <p:cNvSpPr txBox="1"/>
            <p:nvPr/>
          </p:nvSpPr>
          <p:spPr>
            <a:xfrm>
              <a:off x="3021625" y="1145855"/>
              <a:ext cx="660359" cy="523220"/>
            </a:xfrm>
            <a:prstGeom prst="rect">
              <a:avLst/>
            </a:prstGeom>
            <a:noFill/>
          </p:spPr>
          <p:txBody>
            <a:bodyPr wrap="square" rtlCol="0">
              <a:spAutoFit/>
            </a:bodyPr>
            <a:lstStyle/>
            <a:p>
              <a:r>
                <a:rPr lang="en-US" altLang="zh-CN" sz="2800" dirty="0">
                  <a:solidFill>
                    <a:schemeClr val="bg1"/>
                  </a:solidFill>
                  <a:latin typeface="+mj-ea"/>
                  <a:ea typeface="+mj-ea"/>
                </a:rPr>
                <a:t>05</a:t>
              </a:r>
              <a:endParaRPr lang="zh-CN" altLang="en-US" sz="2800" dirty="0">
                <a:solidFill>
                  <a:schemeClr val="bg1"/>
                </a:solidFill>
                <a:latin typeface="+mj-ea"/>
                <a:ea typeface="+mj-ea"/>
              </a:endParaRPr>
            </a:p>
          </p:txBody>
        </p:sp>
        <p:sp>
          <p:nvSpPr>
            <p:cNvPr id="41" name="矩形 40">
              <a:extLst>
                <a:ext uri="{FF2B5EF4-FFF2-40B4-BE49-F238E27FC236}">
                  <a16:creationId xmlns="" xmlns:a16="http://schemas.microsoft.com/office/drawing/2014/main" id="{569697C4-0CF8-4C6B-80D8-AD5EF13A3101}"/>
                </a:ext>
              </a:extLst>
            </p:cNvPr>
            <p:cNvSpPr/>
            <p:nvPr/>
          </p:nvSpPr>
          <p:spPr>
            <a:xfrm>
              <a:off x="3533235" y="1145855"/>
              <a:ext cx="2392963" cy="523220"/>
            </a:xfrm>
            <a:prstGeom prst="rect">
              <a:avLst/>
            </a:prstGeom>
          </p:spPr>
          <p:txBody>
            <a:bodyPr wrap="none">
              <a:spAutoFit/>
            </a:bodyPr>
            <a:lstStyle/>
            <a:p>
              <a:pPr algn="ctr"/>
              <a:r>
                <a:rPr lang="zh-CN" altLang="en-US" sz="2800" b="1" spc="120" dirty="0">
                  <a:solidFill>
                    <a:schemeClr val="bg1"/>
                  </a:solidFill>
                  <a:latin typeface="+mj-ea"/>
                  <a:ea typeface="+mj-ea"/>
                </a:rPr>
                <a:t>输入章节标题</a:t>
              </a:r>
            </a:p>
          </p:txBody>
        </p:sp>
      </p:grpSp>
      <p:pic>
        <p:nvPicPr>
          <p:cNvPr id="48" name="图片占位符 47">
            <a:extLst>
              <a:ext uri="{FF2B5EF4-FFF2-40B4-BE49-F238E27FC236}">
                <a16:creationId xmlns="" xmlns:a16="http://schemas.microsoft.com/office/drawing/2014/main" id="{D781F3AC-3629-45E8-9745-31B8A45094B1}"/>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7604785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a:extLst>
              <a:ext uri="{FF2B5EF4-FFF2-40B4-BE49-F238E27FC236}">
                <a16:creationId xmlns="" xmlns:a16="http://schemas.microsoft.com/office/drawing/2014/main" id="{47D6307C-279A-4584-95C1-7EF5FCCB2508}"/>
              </a:ext>
            </a:extLst>
          </p:cNvPr>
          <p:cNvSpPr/>
          <p:nvPr/>
        </p:nvSpPr>
        <p:spPr>
          <a:xfrm>
            <a:off x="4604662" y="4746527"/>
            <a:ext cx="1409743" cy="18097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思源黑体 CN Light"/>
              <a:cs typeface="+mn-cs"/>
            </a:endParaRPr>
          </a:p>
        </p:txBody>
      </p:sp>
      <p:sp>
        <p:nvSpPr>
          <p:cNvPr id="12" name="椭圆 11">
            <a:extLst>
              <a:ext uri="{FF2B5EF4-FFF2-40B4-BE49-F238E27FC236}">
                <a16:creationId xmlns="" xmlns:a16="http://schemas.microsoft.com/office/drawing/2014/main" id="{DF9CB205-CF8E-4D38-AFA1-47B7B45D9696}"/>
              </a:ext>
            </a:extLst>
          </p:cNvPr>
          <p:cNvSpPr/>
          <p:nvPr/>
        </p:nvSpPr>
        <p:spPr>
          <a:xfrm>
            <a:off x="4708827" y="4770340"/>
            <a:ext cx="1201414" cy="116681"/>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思源黑体 CN Light"/>
              <a:cs typeface="+mn-cs"/>
            </a:endParaRPr>
          </a:p>
        </p:txBody>
      </p:sp>
      <p:sp>
        <p:nvSpPr>
          <p:cNvPr id="13" name="文本框 12">
            <a:extLst>
              <a:ext uri="{FF2B5EF4-FFF2-40B4-BE49-F238E27FC236}">
                <a16:creationId xmlns="" xmlns:a16="http://schemas.microsoft.com/office/drawing/2014/main" id="{3B9F722B-D44E-4088-A38A-FD94017B3CCB}"/>
              </a:ext>
            </a:extLst>
          </p:cNvPr>
          <p:cNvSpPr txBox="1"/>
          <p:nvPr/>
        </p:nvSpPr>
        <p:spPr>
          <a:xfrm>
            <a:off x="4761298" y="3757476"/>
            <a:ext cx="873957" cy="144655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chemeClr val="accent2"/>
                </a:solidFill>
                <a:effectLst/>
                <a:uLnTx/>
                <a:uFillTx/>
                <a:latin typeface="Arvo" panose="02000000000000000000" pitchFamily="2" charset="0"/>
                <a:ea typeface="思源黑体 CN Light"/>
                <a:cs typeface="Arial" panose="020B0604020202020204" pitchFamily="34" charset="0"/>
              </a:rPr>
              <a:t>4</a:t>
            </a:r>
            <a:endParaRPr kumimoji="0" lang="zh-CN" altLang="en-US" sz="8800" b="0" i="0" u="none" strike="noStrike" kern="1200" cap="none" spc="0" normalizeH="0" baseline="0" noProof="0" dirty="0">
              <a:ln>
                <a:noFill/>
              </a:ln>
              <a:solidFill>
                <a:schemeClr val="accent2"/>
              </a:solidFill>
              <a:effectLst/>
              <a:uLnTx/>
              <a:uFillTx/>
              <a:latin typeface="Arvo" panose="02000000000000000000" pitchFamily="2" charset="0"/>
              <a:ea typeface="思源黑体 CN Light"/>
              <a:cs typeface="Arial" panose="020B0604020202020204" pitchFamily="34" charset="0"/>
            </a:endParaRPr>
          </a:p>
        </p:txBody>
      </p:sp>
      <p:cxnSp>
        <p:nvCxnSpPr>
          <p:cNvPr id="15" name="直接连接符 14">
            <a:extLst>
              <a:ext uri="{FF2B5EF4-FFF2-40B4-BE49-F238E27FC236}">
                <a16:creationId xmlns="" xmlns:a16="http://schemas.microsoft.com/office/drawing/2014/main" id="{8152ED5B-1E95-4AA0-BEB9-744146D5467E}"/>
              </a:ext>
            </a:extLst>
          </p:cNvPr>
          <p:cNvCxnSpPr/>
          <p:nvPr/>
        </p:nvCxnSpPr>
        <p:spPr>
          <a:xfrm>
            <a:off x="4690916" y="5508232"/>
            <a:ext cx="120141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 xmlns:a16="http://schemas.microsoft.com/office/drawing/2014/main" id="{C002783F-B605-4E43-B446-99546BFA5193}"/>
              </a:ext>
            </a:extLst>
          </p:cNvPr>
          <p:cNvSpPr/>
          <p:nvPr/>
        </p:nvSpPr>
        <p:spPr>
          <a:xfrm>
            <a:off x="4436757" y="2704283"/>
            <a:ext cx="1781661" cy="369332"/>
          </a:xfrm>
          <a:prstGeom prst="rect">
            <a:avLst/>
          </a:prstGeom>
        </p:spPr>
        <p:txBody>
          <a:bodyPr wrap="square">
            <a:spAutoFit/>
          </a:bodyPr>
          <a:lstStyle/>
          <a:p>
            <a:pPr lvl="0" algn="dist">
              <a:defRPr/>
            </a:pPr>
            <a:r>
              <a:rPr lang="zh-CN" altLang="en-US" dirty="0">
                <a:solidFill>
                  <a:prstClr val="black"/>
                </a:solidFill>
                <a:latin typeface="+mn-ea"/>
              </a:rPr>
              <a:t>输入章节标题</a:t>
            </a:r>
          </a:p>
        </p:txBody>
      </p:sp>
      <p:sp>
        <p:nvSpPr>
          <p:cNvPr id="17" name="椭圆 16">
            <a:extLst>
              <a:ext uri="{FF2B5EF4-FFF2-40B4-BE49-F238E27FC236}">
                <a16:creationId xmlns="" xmlns:a16="http://schemas.microsoft.com/office/drawing/2014/main" id="{F47AFD09-624D-4729-8BB6-D0F8B5697240}"/>
              </a:ext>
            </a:extLst>
          </p:cNvPr>
          <p:cNvSpPr/>
          <p:nvPr/>
        </p:nvSpPr>
        <p:spPr>
          <a:xfrm>
            <a:off x="4604662" y="2306257"/>
            <a:ext cx="1409743" cy="18097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思源黑体 CN Light"/>
              <a:cs typeface="+mn-cs"/>
            </a:endParaRPr>
          </a:p>
        </p:txBody>
      </p:sp>
      <p:sp>
        <p:nvSpPr>
          <p:cNvPr id="18" name="椭圆 17">
            <a:extLst>
              <a:ext uri="{FF2B5EF4-FFF2-40B4-BE49-F238E27FC236}">
                <a16:creationId xmlns="" xmlns:a16="http://schemas.microsoft.com/office/drawing/2014/main" id="{2B74AFE5-7D8E-4DAB-9E85-D22483538469}"/>
              </a:ext>
            </a:extLst>
          </p:cNvPr>
          <p:cNvSpPr/>
          <p:nvPr/>
        </p:nvSpPr>
        <p:spPr>
          <a:xfrm>
            <a:off x="4708827" y="2330070"/>
            <a:ext cx="1201414" cy="116681"/>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思源黑体 CN Light"/>
              <a:cs typeface="+mn-cs"/>
            </a:endParaRPr>
          </a:p>
        </p:txBody>
      </p:sp>
      <p:sp>
        <p:nvSpPr>
          <p:cNvPr id="19" name="文本框 18">
            <a:extLst>
              <a:ext uri="{FF2B5EF4-FFF2-40B4-BE49-F238E27FC236}">
                <a16:creationId xmlns="" xmlns:a16="http://schemas.microsoft.com/office/drawing/2014/main" id="{61D345EC-C0CD-4F23-A1AA-16FEA953805C}"/>
              </a:ext>
            </a:extLst>
          </p:cNvPr>
          <p:cNvSpPr txBox="1"/>
          <p:nvPr/>
        </p:nvSpPr>
        <p:spPr>
          <a:xfrm>
            <a:off x="4949848" y="1317206"/>
            <a:ext cx="657551" cy="144655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chemeClr val="accent2"/>
                </a:solidFill>
                <a:effectLst/>
                <a:uLnTx/>
                <a:uFillTx/>
                <a:latin typeface="Arvo" panose="02000000000000000000" pitchFamily="2" charset="0"/>
                <a:ea typeface="思源黑体 CN Light"/>
                <a:cs typeface="Arial" panose="020B0604020202020204" pitchFamily="34" charset="0"/>
              </a:rPr>
              <a:t>1</a:t>
            </a:r>
            <a:endParaRPr kumimoji="0" lang="zh-CN" altLang="en-US" sz="8800" b="0" i="0" u="none" strike="noStrike" kern="1200" cap="none" spc="0" normalizeH="0" baseline="0" noProof="0" dirty="0">
              <a:ln>
                <a:noFill/>
              </a:ln>
              <a:solidFill>
                <a:schemeClr val="accent2"/>
              </a:solidFill>
              <a:effectLst/>
              <a:uLnTx/>
              <a:uFillTx/>
              <a:latin typeface="Arvo" panose="02000000000000000000" pitchFamily="2" charset="0"/>
              <a:ea typeface="思源黑体 CN Light"/>
              <a:cs typeface="Arial" panose="020B0604020202020204" pitchFamily="34" charset="0"/>
            </a:endParaRPr>
          </a:p>
        </p:txBody>
      </p:sp>
      <p:cxnSp>
        <p:nvCxnSpPr>
          <p:cNvPr id="20" name="直接连接符 19">
            <a:extLst>
              <a:ext uri="{FF2B5EF4-FFF2-40B4-BE49-F238E27FC236}">
                <a16:creationId xmlns="" xmlns:a16="http://schemas.microsoft.com/office/drawing/2014/main" id="{DB5365D1-C495-48DE-BAE8-542ABDDF55EC}"/>
              </a:ext>
            </a:extLst>
          </p:cNvPr>
          <p:cNvCxnSpPr/>
          <p:nvPr/>
        </p:nvCxnSpPr>
        <p:spPr>
          <a:xfrm>
            <a:off x="4708826" y="3073615"/>
            <a:ext cx="120141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 xmlns:a16="http://schemas.microsoft.com/office/drawing/2014/main" id="{F0DAAABF-1E16-45F9-ADE2-097E61D72D75}"/>
              </a:ext>
            </a:extLst>
          </p:cNvPr>
          <p:cNvSpPr/>
          <p:nvPr/>
        </p:nvSpPr>
        <p:spPr>
          <a:xfrm>
            <a:off x="10238334" y="2306257"/>
            <a:ext cx="1409743" cy="18097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思源黑体 CN Light"/>
              <a:cs typeface="+mn-cs"/>
            </a:endParaRPr>
          </a:p>
        </p:txBody>
      </p:sp>
      <p:sp>
        <p:nvSpPr>
          <p:cNvPr id="22" name="椭圆 21">
            <a:extLst>
              <a:ext uri="{FF2B5EF4-FFF2-40B4-BE49-F238E27FC236}">
                <a16:creationId xmlns="" xmlns:a16="http://schemas.microsoft.com/office/drawing/2014/main" id="{24B0CD31-0F25-433C-BD14-9B05EB9B4476}"/>
              </a:ext>
            </a:extLst>
          </p:cNvPr>
          <p:cNvSpPr/>
          <p:nvPr/>
        </p:nvSpPr>
        <p:spPr>
          <a:xfrm>
            <a:off x="10342499" y="2330070"/>
            <a:ext cx="1201414" cy="116681"/>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思源黑体 CN Light"/>
              <a:cs typeface="+mn-cs"/>
            </a:endParaRPr>
          </a:p>
        </p:txBody>
      </p:sp>
      <p:sp>
        <p:nvSpPr>
          <p:cNvPr id="23" name="文本框 22">
            <a:extLst>
              <a:ext uri="{FF2B5EF4-FFF2-40B4-BE49-F238E27FC236}">
                <a16:creationId xmlns="" xmlns:a16="http://schemas.microsoft.com/office/drawing/2014/main" id="{0928B6D3-4922-4DAD-9055-0F6BEC448D60}"/>
              </a:ext>
            </a:extLst>
          </p:cNvPr>
          <p:cNvSpPr txBox="1"/>
          <p:nvPr/>
        </p:nvSpPr>
        <p:spPr>
          <a:xfrm>
            <a:off x="10544698" y="1317206"/>
            <a:ext cx="797013" cy="144655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chemeClr val="accent2"/>
                </a:solidFill>
                <a:effectLst/>
                <a:uLnTx/>
                <a:uFillTx/>
                <a:latin typeface="Arvo" panose="02000000000000000000" pitchFamily="2" charset="0"/>
                <a:ea typeface="思源黑体 CN Light"/>
                <a:cs typeface="Arial" panose="020B0604020202020204" pitchFamily="34" charset="0"/>
              </a:rPr>
              <a:t>3</a:t>
            </a:r>
            <a:endParaRPr kumimoji="0" lang="zh-CN" altLang="en-US" sz="8800" b="0" i="0" u="none" strike="noStrike" kern="1200" cap="none" spc="0" normalizeH="0" baseline="0" noProof="0" dirty="0">
              <a:ln>
                <a:noFill/>
              </a:ln>
              <a:solidFill>
                <a:schemeClr val="accent2"/>
              </a:solidFill>
              <a:effectLst/>
              <a:uLnTx/>
              <a:uFillTx/>
              <a:latin typeface="Arvo" panose="02000000000000000000" pitchFamily="2" charset="0"/>
              <a:ea typeface="思源黑体 CN Light"/>
              <a:cs typeface="Arial" panose="020B0604020202020204" pitchFamily="34" charset="0"/>
            </a:endParaRPr>
          </a:p>
        </p:txBody>
      </p:sp>
      <p:cxnSp>
        <p:nvCxnSpPr>
          <p:cNvPr id="25" name="直接连接符 24">
            <a:extLst>
              <a:ext uri="{FF2B5EF4-FFF2-40B4-BE49-F238E27FC236}">
                <a16:creationId xmlns="" xmlns:a16="http://schemas.microsoft.com/office/drawing/2014/main" id="{031D79AC-7EF3-471E-8291-08F439672E39}"/>
              </a:ext>
            </a:extLst>
          </p:cNvPr>
          <p:cNvCxnSpPr/>
          <p:nvPr/>
        </p:nvCxnSpPr>
        <p:spPr>
          <a:xfrm>
            <a:off x="10342498" y="3073615"/>
            <a:ext cx="120141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6" name="椭圆 25">
            <a:extLst>
              <a:ext uri="{FF2B5EF4-FFF2-40B4-BE49-F238E27FC236}">
                <a16:creationId xmlns="" xmlns:a16="http://schemas.microsoft.com/office/drawing/2014/main" id="{C2EE91C4-929B-4D58-B096-C4030D3A1C02}"/>
              </a:ext>
            </a:extLst>
          </p:cNvPr>
          <p:cNvSpPr/>
          <p:nvPr/>
        </p:nvSpPr>
        <p:spPr>
          <a:xfrm>
            <a:off x="7421498" y="2306257"/>
            <a:ext cx="1409743" cy="18097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思源黑体 CN Light"/>
              <a:cs typeface="+mn-cs"/>
            </a:endParaRPr>
          </a:p>
        </p:txBody>
      </p:sp>
      <p:sp>
        <p:nvSpPr>
          <p:cNvPr id="27" name="椭圆 26">
            <a:extLst>
              <a:ext uri="{FF2B5EF4-FFF2-40B4-BE49-F238E27FC236}">
                <a16:creationId xmlns="" xmlns:a16="http://schemas.microsoft.com/office/drawing/2014/main" id="{2E64BA50-84D7-4984-AE7F-A7647F431C62}"/>
              </a:ext>
            </a:extLst>
          </p:cNvPr>
          <p:cNvSpPr/>
          <p:nvPr/>
        </p:nvSpPr>
        <p:spPr>
          <a:xfrm>
            <a:off x="7525663" y="2330070"/>
            <a:ext cx="1201414" cy="116681"/>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思源黑体 CN Light"/>
              <a:cs typeface="+mn-cs"/>
            </a:endParaRPr>
          </a:p>
        </p:txBody>
      </p:sp>
      <p:sp>
        <p:nvSpPr>
          <p:cNvPr id="28" name="文本框 27">
            <a:extLst>
              <a:ext uri="{FF2B5EF4-FFF2-40B4-BE49-F238E27FC236}">
                <a16:creationId xmlns="" xmlns:a16="http://schemas.microsoft.com/office/drawing/2014/main" id="{6A9787CE-131A-4C9C-9261-F91242619642}"/>
              </a:ext>
            </a:extLst>
          </p:cNvPr>
          <p:cNvSpPr txBox="1"/>
          <p:nvPr/>
        </p:nvSpPr>
        <p:spPr>
          <a:xfrm>
            <a:off x="7750118" y="1317206"/>
            <a:ext cx="790601" cy="144655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chemeClr val="accent2"/>
                </a:solidFill>
                <a:effectLst/>
                <a:uLnTx/>
                <a:uFillTx/>
                <a:latin typeface="Arvo" panose="02000000000000000000" pitchFamily="2" charset="0"/>
                <a:ea typeface="思源黑体 CN Light"/>
                <a:cs typeface="Arial" panose="020B0604020202020204" pitchFamily="34" charset="0"/>
              </a:rPr>
              <a:t>2</a:t>
            </a:r>
            <a:endParaRPr kumimoji="0" lang="zh-CN" altLang="en-US" sz="8800" b="0" i="0" u="none" strike="noStrike" kern="1200" cap="none" spc="0" normalizeH="0" baseline="0" noProof="0" dirty="0">
              <a:ln>
                <a:noFill/>
              </a:ln>
              <a:solidFill>
                <a:schemeClr val="accent2"/>
              </a:solidFill>
              <a:effectLst/>
              <a:uLnTx/>
              <a:uFillTx/>
              <a:latin typeface="Arvo" panose="02000000000000000000" pitchFamily="2" charset="0"/>
              <a:ea typeface="思源黑体 CN Light"/>
              <a:cs typeface="Arial" panose="020B0604020202020204" pitchFamily="34" charset="0"/>
            </a:endParaRPr>
          </a:p>
        </p:txBody>
      </p:sp>
      <p:cxnSp>
        <p:nvCxnSpPr>
          <p:cNvPr id="30" name="直接连接符 29">
            <a:extLst>
              <a:ext uri="{FF2B5EF4-FFF2-40B4-BE49-F238E27FC236}">
                <a16:creationId xmlns="" xmlns:a16="http://schemas.microsoft.com/office/drawing/2014/main" id="{6F6A4D7E-E0B4-4C09-A053-3CB4A427B939}"/>
              </a:ext>
            </a:extLst>
          </p:cNvPr>
          <p:cNvCxnSpPr/>
          <p:nvPr/>
        </p:nvCxnSpPr>
        <p:spPr>
          <a:xfrm>
            <a:off x="7525662" y="3073615"/>
            <a:ext cx="120141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1" name="椭圆 30">
            <a:extLst>
              <a:ext uri="{FF2B5EF4-FFF2-40B4-BE49-F238E27FC236}">
                <a16:creationId xmlns="" xmlns:a16="http://schemas.microsoft.com/office/drawing/2014/main" id="{BA8B0C74-F389-4847-B629-4686AB1646E0}"/>
              </a:ext>
            </a:extLst>
          </p:cNvPr>
          <p:cNvSpPr/>
          <p:nvPr/>
        </p:nvSpPr>
        <p:spPr>
          <a:xfrm>
            <a:off x="7421498" y="4713964"/>
            <a:ext cx="1409743" cy="18097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思源黑体 CN Light"/>
              <a:cs typeface="+mn-cs"/>
            </a:endParaRPr>
          </a:p>
        </p:txBody>
      </p:sp>
      <p:sp>
        <p:nvSpPr>
          <p:cNvPr id="32" name="椭圆 31">
            <a:extLst>
              <a:ext uri="{FF2B5EF4-FFF2-40B4-BE49-F238E27FC236}">
                <a16:creationId xmlns="" xmlns:a16="http://schemas.microsoft.com/office/drawing/2014/main" id="{6112E045-50C2-4929-A3FA-40D0FA830376}"/>
              </a:ext>
            </a:extLst>
          </p:cNvPr>
          <p:cNvSpPr/>
          <p:nvPr/>
        </p:nvSpPr>
        <p:spPr>
          <a:xfrm>
            <a:off x="7525663" y="4737777"/>
            <a:ext cx="1201414" cy="116681"/>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思源黑体 CN Light"/>
              <a:cs typeface="+mn-cs"/>
            </a:endParaRPr>
          </a:p>
        </p:txBody>
      </p:sp>
      <p:sp>
        <p:nvSpPr>
          <p:cNvPr id="33" name="文本框 32">
            <a:extLst>
              <a:ext uri="{FF2B5EF4-FFF2-40B4-BE49-F238E27FC236}">
                <a16:creationId xmlns="" xmlns:a16="http://schemas.microsoft.com/office/drawing/2014/main" id="{E2F40D80-883F-4860-81B4-4A824E2B357F}"/>
              </a:ext>
            </a:extLst>
          </p:cNvPr>
          <p:cNvSpPr txBox="1"/>
          <p:nvPr/>
        </p:nvSpPr>
        <p:spPr>
          <a:xfrm>
            <a:off x="7719846" y="3724913"/>
            <a:ext cx="813044" cy="144655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chemeClr val="accent2"/>
                </a:solidFill>
                <a:effectLst/>
                <a:uLnTx/>
                <a:uFillTx/>
                <a:latin typeface="Arvo" panose="02000000000000000000" pitchFamily="2" charset="0"/>
                <a:ea typeface="思源黑体 CN Light"/>
                <a:cs typeface="Arial" panose="020B0604020202020204" pitchFamily="34" charset="0"/>
              </a:rPr>
              <a:t>5</a:t>
            </a:r>
            <a:endParaRPr kumimoji="0" lang="zh-CN" altLang="en-US" sz="8800" b="0" i="0" u="none" strike="noStrike" kern="1200" cap="none" spc="0" normalizeH="0" baseline="0" noProof="0" dirty="0">
              <a:ln>
                <a:noFill/>
              </a:ln>
              <a:solidFill>
                <a:schemeClr val="accent2"/>
              </a:solidFill>
              <a:effectLst/>
              <a:uLnTx/>
              <a:uFillTx/>
              <a:latin typeface="Arvo" panose="02000000000000000000" pitchFamily="2" charset="0"/>
              <a:ea typeface="思源黑体 CN Light"/>
              <a:cs typeface="Arial" panose="020B0604020202020204" pitchFamily="34" charset="0"/>
            </a:endParaRPr>
          </a:p>
        </p:txBody>
      </p:sp>
      <p:cxnSp>
        <p:nvCxnSpPr>
          <p:cNvPr id="35" name="直接连接符 34">
            <a:extLst>
              <a:ext uri="{FF2B5EF4-FFF2-40B4-BE49-F238E27FC236}">
                <a16:creationId xmlns="" xmlns:a16="http://schemas.microsoft.com/office/drawing/2014/main" id="{87E7A8C5-9F74-4119-ADF5-1FC51AF7215E}"/>
              </a:ext>
            </a:extLst>
          </p:cNvPr>
          <p:cNvCxnSpPr/>
          <p:nvPr/>
        </p:nvCxnSpPr>
        <p:spPr>
          <a:xfrm>
            <a:off x="7525662" y="5540795"/>
            <a:ext cx="120141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6" name="椭圆 35">
            <a:extLst>
              <a:ext uri="{FF2B5EF4-FFF2-40B4-BE49-F238E27FC236}">
                <a16:creationId xmlns="" xmlns:a16="http://schemas.microsoft.com/office/drawing/2014/main" id="{6C7A6BB0-8B34-43D1-BCE6-9A18FFF08BC3}"/>
              </a:ext>
            </a:extLst>
          </p:cNvPr>
          <p:cNvSpPr/>
          <p:nvPr/>
        </p:nvSpPr>
        <p:spPr>
          <a:xfrm>
            <a:off x="10238334" y="4713964"/>
            <a:ext cx="1409743" cy="18097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思源黑体 CN Light"/>
              <a:cs typeface="+mn-cs"/>
            </a:endParaRPr>
          </a:p>
        </p:txBody>
      </p:sp>
      <p:sp>
        <p:nvSpPr>
          <p:cNvPr id="37" name="椭圆 36">
            <a:extLst>
              <a:ext uri="{FF2B5EF4-FFF2-40B4-BE49-F238E27FC236}">
                <a16:creationId xmlns="" xmlns:a16="http://schemas.microsoft.com/office/drawing/2014/main" id="{6118D6EA-7355-4B24-A529-E0DB0A8830CD}"/>
              </a:ext>
            </a:extLst>
          </p:cNvPr>
          <p:cNvSpPr/>
          <p:nvPr/>
        </p:nvSpPr>
        <p:spPr>
          <a:xfrm>
            <a:off x="10342499" y="4737777"/>
            <a:ext cx="1201414" cy="116681"/>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思源黑体 CN Light"/>
              <a:cs typeface="+mn-cs"/>
            </a:endParaRPr>
          </a:p>
        </p:txBody>
      </p:sp>
      <p:sp>
        <p:nvSpPr>
          <p:cNvPr id="38" name="文本框 37">
            <a:extLst>
              <a:ext uri="{FF2B5EF4-FFF2-40B4-BE49-F238E27FC236}">
                <a16:creationId xmlns="" xmlns:a16="http://schemas.microsoft.com/office/drawing/2014/main" id="{C18E090D-362B-4C21-B80D-A9E17E90D371}"/>
              </a:ext>
            </a:extLst>
          </p:cNvPr>
          <p:cNvSpPr txBox="1"/>
          <p:nvPr/>
        </p:nvSpPr>
        <p:spPr>
          <a:xfrm>
            <a:off x="10507026" y="3724913"/>
            <a:ext cx="872355" cy="144655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chemeClr val="accent2"/>
                </a:solidFill>
                <a:effectLst/>
                <a:uLnTx/>
                <a:uFillTx/>
                <a:latin typeface="Arvo" panose="02000000000000000000" pitchFamily="2" charset="0"/>
                <a:ea typeface="思源黑体 CN Light"/>
                <a:cs typeface="Arial" panose="020B0604020202020204" pitchFamily="34" charset="0"/>
              </a:rPr>
              <a:t>6</a:t>
            </a:r>
            <a:endParaRPr kumimoji="0" lang="zh-CN" altLang="en-US" sz="8800" b="0" i="0" u="none" strike="noStrike" kern="1200" cap="none" spc="0" normalizeH="0" baseline="0" noProof="0" dirty="0">
              <a:ln>
                <a:noFill/>
              </a:ln>
              <a:solidFill>
                <a:schemeClr val="accent2"/>
              </a:solidFill>
              <a:effectLst/>
              <a:uLnTx/>
              <a:uFillTx/>
              <a:latin typeface="Arvo" panose="02000000000000000000" pitchFamily="2" charset="0"/>
              <a:ea typeface="思源黑体 CN Light"/>
              <a:cs typeface="Arial" panose="020B0604020202020204" pitchFamily="34" charset="0"/>
            </a:endParaRPr>
          </a:p>
        </p:txBody>
      </p:sp>
      <p:cxnSp>
        <p:nvCxnSpPr>
          <p:cNvPr id="40" name="直接连接符 39">
            <a:extLst>
              <a:ext uri="{FF2B5EF4-FFF2-40B4-BE49-F238E27FC236}">
                <a16:creationId xmlns="" xmlns:a16="http://schemas.microsoft.com/office/drawing/2014/main" id="{7374A57F-7E93-4C06-A4E7-8B68E7726831}"/>
              </a:ext>
            </a:extLst>
          </p:cNvPr>
          <p:cNvCxnSpPr/>
          <p:nvPr/>
        </p:nvCxnSpPr>
        <p:spPr>
          <a:xfrm>
            <a:off x="10342498" y="5540795"/>
            <a:ext cx="120141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 xmlns:a16="http://schemas.microsoft.com/office/drawing/2014/main" id="{BD8449B1-64E3-44FE-963D-A57911CCB7DF}"/>
              </a:ext>
            </a:extLst>
          </p:cNvPr>
          <p:cNvSpPr/>
          <p:nvPr/>
        </p:nvSpPr>
        <p:spPr>
          <a:xfrm>
            <a:off x="7222821" y="2704283"/>
            <a:ext cx="1781661" cy="369332"/>
          </a:xfrm>
          <a:prstGeom prst="rect">
            <a:avLst/>
          </a:prstGeom>
        </p:spPr>
        <p:txBody>
          <a:bodyPr wrap="square">
            <a:spAutoFit/>
          </a:bodyPr>
          <a:lstStyle/>
          <a:p>
            <a:pPr lvl="0" algn="dist">
              <a:defRPr/>
            </a:pPr>
            <a:r>
              <a:rPr lang="zh-CN" altLang="en-US" dirty="0">
                <a:solidFill>
                  <a:prstClr val="black"/>
                </a:solidFill>
                <a:latin typeface="+mn-ea"/>
              </a:rPr>
              <a:t>输入章节标题</a:t>
            </a:r>
          </a:p>
        </p:txBody>
      </p:sp>
      <p:sp>
        <p:nvSpPr>
          <p:cNvPr id="43" name="矩形 42">
            <a:extLst>
              <a:ext uri="{FF2B5EF4-FFF2-40B4-BE49-F238E27FC236}">
                <a16:creationId xmlns="" xmlns:a16="http://schemas.microsoft.com/office/drawing/2014/main" id="{029E6C14-2CAA-4778-94A7-0224DABFFA87}"/>
              </a:ext>
            </a:extLst>
          </p:cNvPr>
          <p:cNvSpPr/>
          <p:nvPr/>
        </p:nvSpPr>
        <p:spPr>
          <a:xfrm>
            <a:off x="10052372" y="2704283"/>
            <a:ext cx="1781661" cy="369332"/>
          </a:xfrm>
          <a:prstGeom prst="rect">
            <a:avLst/>
          </a:prstGeom>
        </p:spPr>
        <p:txBody>
          <a:bodyPr wrap="square">
            <a:spAutoFit/>
          </a:bodyPr>
          <a:lstStyle/>
          <a:p>
            <a:pPr lvl="0" algn="dist">
              <a:defRPr/>
            </a:pPr>
            <a:r>
              <a:rPr lang="zh-CN" altLang="en-US" dirty="0">
                <a:solidFill>
                  <a:prstClr val="black"/>
                </a:solidFill>
                <a:latin typeface="+mn-ea"/>
              </a:rPr>
              <a:t>输入章节标题</a:t>
            </a:r>
          </a:p>
        </p:txBody>
      </p:sp>
      <p:sp>
        <p:nvSpPr>
          <p:cNvPr id="44" name="矩形 43">
            <a:extLst>
              <a:ext uri="{FF2B5EF4-FFF2-40B4-BE49-F238E27FC236}">
                <a16:creationId xmlns="" xmlns:a16="http://schemas.microsoft.com/office/drawing/2014/main" id="{EF7E58F2-94D0-4803-BC05-7FC8F35FB84B}"/>
              </a:ext>
            </a:extLst>
          </p:cNvPr>
          <p:cNvSpPr/>
          <p:nvPr/>
        </p:nvSpPr>
        <p:spPr>
          <a:xfrm>
            <a:off x="4436757" y="5088255"/>
            <a:ext cx="1781661" cy="369332"/>
          </a:xfrm>
          <a:prstGeom prst="rect">
            <a:avLst/>
          </a:prstGeom>
        </p:spPr>
        <p:txBody>
          <a:bodyPr wrap="square">
            <a:spAutoFit/>
          </a:bodyPr>
          <a:lstStyle/>
          <a:p>
            <a:pPr lvl="0" algn="dist">
              <a:defRPr/>
            </a:pPr>
            <a:r>
              <a:rPr lang="zh-CN" altLang="en-US" dirty="0">
                <a:solidFill>
                  <a:prstClr val="black"/>
                </a:solidFill>
                <a:latin typeface="+mn-ea"/>
              </a:rPr>
              <a:t>输入章节标题</a:t>
            </a:r>
          </a:p>
        </p:txBody>
      </p:sp>
      <p:sp>
        <p:nvSpPr>
          <p:cNvPr id="45" name="矩形 44">
            <a:extLst>
              <a:ext uri="{FF2B5EF4-FFF2-40B4-BE49-F238E27FC236}">
                <a16:creationId xmlns="" xmlns:a16="http://schemas.microsoft.com/office/drawing/2014/main" id="{E4277DED-EAE1-46F2-8825-7DFD92C2082E}"/>
              </a:ext>
            </a:extLst>
          </p:cNvPr>
          <p:cNvSpPr/>
          <p:nvPr/>
        </p:nvSpPr>
        <p:spPr>
          <a:xfrm>
            <a:off x="7222821" y="5088255"/>
            <a:ext cx="1781661" cy="369332"/>
          </a:xfrm>
          <a:prstGeom prst="rect">
            <a:avLst/>
          </a:prstGeom>
        </p:spPr>
        <p:txBody>
          <a:bodyPr wrap="square">
            <a:spAutoFit/>
          </a:bodyPr>
          <a:lstStyle/>
          <a:p>
            <a:pPr lvl="0" algn="dist">
              <a:defRPr/>
            </a:pPr>
            <a:r>
              <a:rPr lang="zh-CN" altLang="en-US" dirty="0">
                <a:solidFill>
                  <a:prstClr val="black"/>
                </a:solidFill>
                <a:latin typeface="+mn-ea"/>
              </a:rPr>
              <a:t>输入章节标题</a:t>
            </a:r>
          </a:p>
        </p:txBody>
      </p:sp>
      <p:sp>
        <p:nvSpPr>
          <p:cNvPr id="46" name="矩形 45">
            <a:extLst>
              <a:ext uri="{FF2B5EF4-FFF2-40B4-BE49-F238E27FC236}">
                <a16:creationId xmlns="" xmlns:a16="http://schemas.microsoft.com/office/drawing/2014/main" id="{023E5FA6-4DAD-4152-BB14-8AC2FDA8E334}"/>
              </a:ext>
            </a:extLst>
          </p:cNvPr>
          <p:cNvSpPr/>
          <p:nvPr/>
        </p:nvSpPr>
        <p:spPr>
          <a:xfrm>
            <a:off x="10052372" y="5088255"/>
            <a:ext cx="1781661" cy="369332"/>
          </a:xfrm>
          <a:prstGeom prst="rect">
            <a:avLst/>
          </a:prstGeom>
        </p:spPr>
        <p:txBody>
          <a:bodyPr wrap="square">
            <a:spAutoFit/>
          </a:bodyPr>
          <a:lstStyle/>
          <a:p>
            <a:pPr lvl="0" algn="dist">
              <a:defRPr/>
            </a:pPr>
            <a:r>
              <a:rPr lang="zh-CN" altLang="en-US" dirty="0">
                <a:solidFill>
                  <a:prstClr val="black"/>
                </a:solidFill>
                <a:latin typeface="+mn-ea"/>
              </a:rPr>
              <a:t>输入章节标题</a:t>
            </a:r>
          </a:p>
        </p:txBody>
      </p:sp>
    </p:spTree>
    <p:extLst>
      <p:ext uri="{BB962C8B-B14F-4D97-AF65-F5344CB8AC3E}">
        <p14:creationId xmlns:p14="http://schemas.microsoft.com/office/powerpoint/2010/main" val="38853111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PA" val="v5.2.9"/>
</p:tagLst>
</file>

<file path=ppt/tags/tag100.xml><?xml version="1.0" encoding="utf-8"?>
<p:tagLst xmlns:a="http://schemas.openxmlformats.org/drawingml/2006/main" xmlns:r="http://schemas.openxmlformats.org/officeDocument/2006/relationships" xmlns:p="http://schemas.openxmlformats.org/presentationml/2006/main">
  <p:tag name="PA" val="v5.2.9"/>
</p:tagLst>
</file>

<file path=ppt/tags/tag101.xml><?xml version="1.0" encoding="utf-8"?>
<p:tagLst xmlns:a="http://schemas.openxmlformats.org/drawingml/2006/main" xmlns:r="http://schemas.openxmlformats.org/officeDocument/2006/relationships" xmlns:p="http://schemas.openxmlformats.org/presentationml/2006/main">
  <p:tag name="PA" val="v5.2.9"/>
</p:tagLst>
</file>

<file path=ppt/tags/tag102.xml><?xml version="1.0" encoding="utf-8"?>
<p:tagLst xmlns:a="http://schemas.openxmlformats.org/drawingml/2006/main" xmlns:r="http://schemas.openxmlformats.org/officeDocument/2006/relationships" xmlns:p="http://schemas.openxmlformats.org/presentationml/2006/main">
  <p:tag name="PA" val="v5.2.9"/>
</p:tagLst>
</file>

<file path=ppt/tags/tag103.xml><?xml version="1.0" encoding="utf-8"?>
<p:tagLst xmlns:a="http://schemas.openxmlformats.org/drawingml/2006/main" xmlns:r="http://schemas.openxmlformats.org/officeDocument/2006/relationships" xmlns:p="http://schemas.openxmlformats.org/presentationml/2006/main">
  <p:tag name="PA" val="v5.2.9"/>
</p:tagLst>
</file>

<file path=ppt/tags/tag104.xml><?xml version="1.0" encoding="utf-8"?>
<p:tagLst xmlns:a="http://schemas.openxmlformats.org/drawingml/2006/main" xmlns:r="http://schemas.openxmlformats.org/officeDocument/2006/relationships" xmlns:p="http://schemas.openxmlformats.org/presentationml/2006/main">
  <p:tag name="PA" val="v5.2.9"/>
</p:tagLst>
</file>

<file path=ppt/tags/tag105.xml><?xml version="1.0" encoding="utf-8"?>
<p:tagLst xmlns:a="http://schemas.openxmlformats.org/drawingml/2006/main" xmlns:r="http://schemas.openxmlformats.org/officeDocument/2006/relationships" xmlns:p="http://schemas.openxmlformats.org/presentationml/2006/main">
  <p:tag name="PA" val="v5.2.9"/>
</p:tagLst>
</file>

<file path=ppt/tags/tag106.xml><?xml version="1.0" encoding="utf-8"?>
<p:tagLst xmlns:a="http://schemas.openxmlformats.org/drawingml/2006/main" xmlns:r="http://schemas.openxmlformats.org/officeDocument/2006/relationships" xmlns:p="http://schemas.openxmlformats.org/presentationml/2006/main">
  <p:tag name="PA" val="v5.2.9"/>
</p:tagLst>
</file>

<file path=ppt/tags/tag107.xml><?xml version="1.0" encoding="utf-8"?>
<p:tagLst xmlns:a="http://schemas.openxmlformats.org/drawingml/2006/main" xmlns:r="http://schemas.openxmlformats.org/officeDocument/2006/relationships" xmlns:p="http://schemas.openxmlformats.org/presentationml/2006/main">
  <p:tag name="PA" val="v5.2.9"/>
</p:tagLst>
</file>

<file path=ppt/tags/tag108.xml><?xml version="1.0" encoding="utf-8"?>
<p:tagLst xmlns:a="http://schemas.openxmlformats.org/drawingml/2006/main" xmlns:r="http://schemas.openxmlformats.org/officeDocument/2006/relationships" xmlns:p="http://schemas.openxmlformats.org/presentationml/2006/main">
  <p:tag name="PA" val="v5.2.9"/>
</p:tagLst>
</file>

<file path=ppt/tags/tag109.xml><?xml version="1.0" encoding="utf-8"?>
<p:tagLst xmlns:a="http://schemas.openxmlformats.org/drawingml/2006/main" xmlns:r="http://schemas.openxmlformats.org/officeDocument/2006/relationships" xmlns:p="http://schemas.openxmlformats.org/presentationml/2006/main">
  <p:tag name="PA" val="v5.2.9"/>
</p:tagLst>
</file>

<file path=ppt/tags/tag11.xml><?xml version="1.0" encoding="utf-8"?>
<p:tagLst xmlns:a="http://schemas.openxmlformats.org/drawingml/2006/main" xmlns:r="http://schemas.openxmlformats.org/officeDocument/2006/relationships" xmlns:p="http://schemas.openxmlformats.org/presentationml/2006/main">
  <p:tag name="PA" val="v5.2.9"/>
</p:tagLst>
</file>

<file path=ppt/tags/tag110.xml><?xml version="1.0" encoding="utf-8"?>
<p:tagLst xmlns:a="http://schemas.openxmlformats.org/drawingml/2006/main" xmlns:r="http://schemas.openxmlformats.org/officeDocument/2006/relationships" xmlns:p="http://schemas.openxmlformats.org/presentationml/2006/main">
  <p:tag name="PA" val="v5.2.9"/>
</p:tagLst>
</file>

<file path=ppt/tags/tag111.xml><?xml version="1.0" encoding="utf-8"?>
<p:tagLst xmlns:a="http://schemas.openxmlformats.org/drawingml/2006/main" xmlns:r="http://schemas.openxmlformats.org/officeDocument/2006/relationships" xmlns:p="http://schemas.openxmlformats.org/presentationml/2006/main">
  <p:tag name="PA" val="v5.2.9"/>
</p:tagLst>
</file>

<file path=ppt/tags/tag112.xml><?xml version="1.0" encoding="utf-8"?>
<p:tagLst xmlns:a="http://schemas.openxmlformats.org/drawingml/2006/main" xmlns:r="http://schemas.openxmlformats.org/officeDocument/2006/relationships" xmlns:p="http://schemas.openxmlformats.org/presentationml/2006/main">
  <p:tag name="PA" val="v5.2.9"/>
</p:tagLst>
</file>

<file path=ppt/tags/tag113.xml><?xml version="1.0" encoding="utf-8"?>
<p:tagLst xmlns:a="http://schemas.openxmlformats.org/drawingml/2006/main" xmlns:r="http://schemas.openxmlformats.org/officeDocument/2006/relationships" xmlns:p="http://schemas.openxmlformats.org/presentationml/2006/main">
  <p:tag name="PA" val="v5.2.9"/>
</p:tagLst>
</file>

<file path=ppt/tags/tag114.xml><?xml version="1.0" encoding="utf-8"?>
<p:tagLst xmlns:a="http://schemas.openxmlformats.org/drawingml/2006/main" xmlns:r="http://schemas.openxmlformats.org/officeDocument/2006/relationships" xmlns:p="http://schemas.openxmlformats.org/presentationml/2006/main">
  <p:tag name="PA" val="v5.2.9"/>
</p:tagLst>
</file>

<file path=ppt/tags/tag115.xml><?xml version="1.0" encoding="utf-8"?>
<p:tagLst xmlns:a="http://schemas.openxmlformats.org/drawingml/2006/main" xmlns:r="http://schemas.openxmlformats.org/officeDocument/2006/relationships" xmlns:p="http://schemas.openxmlformats.org/presentationml/2006/main">
  <p:tag name="PA" val="v5.2.9"/>
</p:tagLst>
</file>

<file path=ppt/tags/tag116.xml><?xml version="1.0" encoding="utf-8"?>
<p:tagLst xmlns:a="http://schemas.openxmlformats.org/drawingml/2006/main" xmlns:r="http://schemas.openxmlformats.org/officeDocument/2006/relationships" xmlns:p="http://schemas.openxmlformats.org/presentationml/2006/main">
  <p:tag name="PA" val="v5.2.9"/>
</p:tagLst>
</file>

<file path=ppt/tags/tag117.xml><?xml version="1.0" encoding="utf-8"?>
<p:tagLst xmlns:a="http://schemas.openxmlformats.org/drawingml/2006/main" xmlns:r="http://schemas.openxmlformats.org/officeDocument/2006/relationships" xmlns:p="http://schemas.openxmlformats.org/presentationml/2006/main">
  <p:tag name="PA" val="v5.2.9"/>
</p:tagLst>
</file>

<file path=ppt/tags/tag118.xml><?xml version="1.0" encoding="utf-8"?>
<p:tagLst xmlns:a="http://schemas.openxmlformats.org/drawingml/2006/main" xmlns:r="http://schemas.openxmlformats.org/officeDocument/2006/relationships" xmlns:p="http://schemas.openxmlformats.org/presentationml/2006/main">
  <p:tag name="PA" val="v5.2.9"/>
</p:tagLst>
</file>

<file path=ppt/tags/tag119.xml><?xml version="1.0" encoding="utf-8"?>
<p:tagLst xmlns:a="http://schemas.openxmlformats.org/drawingml/2006/main" xmlns:r="http://schemas.openxmlformats.org/officeDocument/2006/relationships" xmlns:p="http://schemas.openxmlformats.org/presentationml/2006/main">
  <p:tag name="PA" val="v5.2.9"/>
</p:tagLst>
</file>

<file path=ppt/tags/tag12.xml><?xml version="1.0" encoding="utf-8"?>
<p:tagLst xmlns:a="http://schemas.openxmlformats.org/drawingml/2006/main" xmlns:r="http://schemas.openxmlformats.org/officeDocument/2006/relationships" xmlns:p="http://schemas.openxmlformats.org/presentationml/2006/main">
  <p:tag name="PA" val="v5.2.9"/>
</p:tagLst>
</file>

<file path=ppt/tags/tag120.xml><?xml version="1.0" encoding="utf-8"?>
<p:tagLst xmlns:a="http://schemas.openxmlformats.org/drawingml/2006/main" xmlns:r="http://schemas.openxmlformats.org/officeDocument/2006/relationships" xmlns:p="http://schemas.openxmlformats.org/presentationml/2006/main">
  <p:tag name="PA" val="v5.2.9"/>
</p:tagLst>
</file>

<file path=ppt/tags/tag121.xml><?xml version="1.0" encoding="utf-8"?>
<p:tagLst xmlns:a="http://schemas.openxmlformats.org/drawingml/2006/main" xmlns:r="http://schemas.openxmlformats.org/officeDocument/2006/relationships" xmlns:p="http://schemas.openxmlformats.org/presentationml/2006/main">
  <p:tag name="PA" val="v5.2.9"/>
</p:tagLst>
</file>

<file path=ppt/tags/tag122.xml><?xml version="1.0" encoding="utf-8"?>
<p:tagLst xmlns:a="http://schemas.openxmlformats.org/drawingml/2006/main" xmlns:r="http://schemas.openxmlformats.org/officeDocument/2006/relationships" xmlns:p="http://schemas.openxmlformats.org/presentationml/2006/main">
  <p:tag name="PA" val="v5.2.9"/>
</p:tagLst>
</file>

<file path=ppt/tags/tag123.xml><?xml version="1.0" encoding="utf-8"?>
<p:tagLst xmlns:a="http://schemas.openxmlformats.org/drawingml/2006/main" xmlns:r="http://schemas.openxmlformats.org/officeDocument/2006/relationships" xmlns:p="http://schemas.openxmlformats.org/presentationml/2006/main">
  <p:tag name="PA" val="v5.2.9"/>
</p:tagLst>
</file>

<file path=ppt/tags/tag124.xml><?xml version="1.0" encoding="utf-8"?>
<p:tagLst xmlns:a="http://schemas.openxmlformats.org/drawingml/2006/main" xmlns:r="http://schemas.openxmlformats.org/officeDocument/2006/relationships" xmlns:p="http://schemas.openxmlformats.org/presentationml/2006/main">
  <p:tag name="PA" val="v5.2.9"/>
</p:tagLst>
</file>

<file path=ppt/tags/tag125.xml><?xml version="1.0" encoding="utf-8"?>
<p:tagLst xmlns:a="http://schemas.openxmlformats.org/drawingml/2006/main" xmlns:r="http://schemas.openxmlformats.org/officeDocument/2006/relationships" xmlns:p="http://schemas.openxmlformats.org/presentationml/2006/main">
  <p:tag name="PA" val="v5.2.9"/>
</p:tagLst>
</file>

<file path=ppt/tags/tag126.xml><?xml version="1.0" encoding="utf-8"?>
<p:tagLst xmlns:a="http://schemas.openxmlformats.org/drawingml/2006/main" xmlns:r="http://schemas.openxmlformats.org/officeDocument/2006/relationships" xmlns:p="http://schemas.openxmlformats.org/presentationml/2006/main">
  <p:tag name="PA" val="v5.2.9"/>
</p:tagLst>
</file>

<file path=ppt/tags/tag127.xml><?xml version="1.0" encoding="utf-8"?>
<p:tagLst xmlns:a="http://schemas.openxmlformats.org/drawingml/2006/main" xmlns:r="http://schemas.openxmlformats.org/officeDocument/2006/relationships" xmlns:p="http://schemas.openxmlformats.org/presentationml/2006/main">
  <p:tag name="PA" val="v5.2.9"/>
</p:tagLst>
</file>

<file path=ppt/tags/tag128.xml><?xml version="1.0" encoding="utf-8"?>
<p:tagLst xmlns:a="http://schemas.openxmlformats.org/drawingml/2006/main" xmlns:r="http://schemas.openxmlformats.org/officeDocument/2006/relationships" xmlns:p="http://schemas.openxmlformats.org/presentationml/2006/main">
  <p:tag name="PA" val="v5.2.9"/>
</p:tagLst>
</file>

<file path=ppt/tags/tag129.xml><?xml version="1.0" encoding="utf-8"?>
<p:tagLst xmlns:a="http://schemas.openxmlformats.org/drawingml/2006/main" xmlns:r="http://schemas.openxmlformats.org/officeDocument/2006/relationships" xmlns:p="http://schemas.openxmlformats.org/presentationml/2006/main">
  <p:tag name="PA" val="v5.2.9"/>
</p:tagLst>
</file>

<file path=ppt/tags/tag13.xml><?xml version="1.0" encoding="utf-8"?>
<p:tagLst xmlns:a="http://schemas.openxmlformats.org/drawingml/2006/main" xmlns:r="http://schemas.openxmlformats.org/officeDocument/2006/relationships" xmlns:p="http://schemas.openxmlformats.org/presentationml/2006/main">
  <p:tag name="PA" val="v5.2.9"/>
</p:tagLst>
</file>

<file path=ppt/tags/tag130.xml><?xml version="1.0" encoding="utf-8"?>
<p:tagLst xmlns:a="http://schemas.openxmlformats.org/drawingml/2006/main" xmlns:r="http://schemas.openxmlformats.org/officeDocument/2006/relationships" xmlns:p="http://schemas.openxmlformats.org/presentationml/2006/main">
  <p:tag name="PA" val="v5.2.9"/>
</p:tagLst>
</file>

<file path=ppt/tags/tag131.xml><?xml version="1.0" encoding="utf-8"?>
<p:tagLst xmlns:a="http://schemas.openxmlformats.org/drawingml/2006/main" xmlns:r="http://schemas.openxmlformats.org/officeDocument/2006/relationships" xmlns:p="http://schemas.openxmlformats.org/presentationml/2006/main">
  <p:tag name="PA" val="v5.2.9"/>
</p:tagLst>
</file>

<file path=ppt/tags/tag132.xml><?xml version="1.0" encoding="utf-8"?>
<p:tagLst xmlns:a="http://schemas.openxmlformats.org/drawingml/2006/main" xmlns:r="http://schemas.openxmlformats.org/officeDocument/2006/relationships" xmlns:p="http://schemas.openxmlformats.org/presentationml/2006/main">
  <p:tag name="PA" val="v5.2.9"/>
</p:tagLst>
</file>

<file path=ppt/tags/tag133.xml><?xml version="1.0" encoding="utf-8"?>
<p:tagLst xmlns:a="http://schemas.openxmlformats.org/drawingml/2006/main" xmlns:r="http://schemas.openxmlformats.org/officeDocument/2006/relationships" xmlns:p="http://schemas.openxmlformats.org/presentationml/2006/main">
  <p:tag name="PA" val="v5.2.9"/>
</p:tagLst>
</file>

<file path=ppt/tags/tag134.xml><?xml version="1.0" encoding="utf-8"?>
<p:tagLst xmlns:a="http://schemas.openxmlformats.org/drawingml/2006/main" xmlns:r="http://schemas.openxmlformats.org/officeDocument/2006/relationships" xmlns:p="http://schemas.openxmlformats.org/presentationml/2006/main">
  <p:tag name="PA" val="v5.2.9"/>
</p:tagLst>
</file>

<file path=ppt/tags/tag135.xml><?xml version="1.0" encoding="utf-8"?>
<p:tagLst xmlns:a="http://schemas.openxmlformats.org/drawingml/2006/main" xmlns:r="http://schemas.openxmlformats.org/officeDocument/2006/relationships" xmlns:p="http://schemas.openxmlformats.org/presentationml/2006/main">
  <p:tag name="PA" val="v5.2.9"/>
</p:tagLst>
</file>

<file path=ppt/tags/tag136.xml><?xml version="1.0" encoding="utf-8"?>
<p:tagLst xmlns:a="http://schemas.openxmlformats.org/drawingml/2006/main" xmlns:r="http://schemas.openxmlformats.org/officeDocument/2006/relationships" xmlns:p="http://schemas.openxmlformats.org/presentationml/2006/main">
  <p:tag name="PA" val="v5.2.9"/>
</p:tagLst>
</file>

<file path=ppt/tags/tag137.xml><?xml version="1.0" encoding="utf-8"?>
<p:tagLst xmlns:a="http://schemas.openxmlformats.org/drawingml/2006/main" xmlns:r="http://schemas.openxmlformats.org/officeDocument/2006/relationships" xmlns:p="http://schemas.openxmlformats.org/presentationml/2006/main">
  <p:tag name="PA" val="v5.2.9"/>
</p:tagLst>
</file>

<file path=ppt/tags/tag138.xml><?xml version="1.0" encoding="utf-8"?>
<p:tagLst xmlns:a="http://schemas.openxmlformats.org/drawingml/2006/main" xmlns:r="http://schemas.openxmlformats.org/officeDocument/2006/relationships" xmlns:p="http://schemas.openxmlformats.org/presentationml/2006/main">
  <p:tag name="PA" val="v5.2.9"/>
</p:tagLst>
</file>

<file path=ppt/tags/tag139.xml><?xml version="1.0" encoding="utf-8"?>
<p:tagLst xmlns:a="http://schemas.openxmlformats.org/drawingml/2006/main" xmlns:r="http://schemas.openxmlformats.org/officeDocument/2006/relationships" xmlns:p="http://schemas.openxmlformats.org/presentationml/2006/main">
  <p:tag name="PA" val="v5.2.9"/>
</p:tagLst>
</file>

<file path=ppt/tags/tag14.xml><?xml version="1.0" encoding="utf-8"?>
<p:tagLst xmlns:a="http://schemas.openxmlformats.org/drawingml/2006/main" xmlns:r="http://schemas.openxmlformats.org/officeDocument/2006/relationships" xmlns:p="http://schemas.openxmlformats.org/presentationml/2006/main">
  <p:tag name="PA" val="v5.2.9"/>
</p:tagLst>
</file>

<file path=ppt/tags/tag140.xml><?xml version="1.0" encoding="utf-8"?>
<p:tagLst xmlns:a="http://schemas.openxmlformats.org/drawingml/2006/main" xmlns:r="http://schemas.openxmlformats.org/officeDocument/2006/relationships" xmlns:p="http://schemas.openxmlformats.org/presentationml/2006/main">
  <p:tag name="PA" val="v5.2.9"/>
</p:tagLst>
</file>

<file path=ppt/tags/tag141.xml><?xml version="1.0" encoding="utf-8"?>
<p:tagLst xmlns:a="http://schemas.openxmlformats.org/drawingml/2006/main" xmlns:r="http://schemas.openxmlformats.org/officeDocument/2006/relationships" xmlns:p="http://schemas.openxmlformats.org/presentationml/2006/main">
  <p:tag name="PA" val="v5.2.9"/>
</p:tagLst>
</file>

<file path=ppt/tags/tag142.xml><?xml version="1.0" encoding="utf-8"?>
<p:tagLst xmlns:a="http://schemas.openxmlformats.org/drawingml/2006/main" xmlns:r="http://schemas.openxmlformats.org/officeDocument/2006/relationships" xmlns:p="http://schemas.openxmlformats.org/presentationml/2006/main">
  <p:tag name="PA" val="v5.2.9"/>
</p:tagLst>
</file>

<file path=ppt/tags/tag143.xml><?xml version="1.0" encoding="utf-8"?>
<p:tagLst xmlns:a="http://schemas.openxmlformats.org/drawingml/2006/main" xmlns:r="http://schemas.openxmlformats.org/officeDocument/2006/relationships" xmlns:p="http://schemas.openxmlformats.org/presentationml/2006/main">
  <p:tag name="PA" val="v5.2.9"/>
</p:tagLst>
</file>

<file path=ppt/tags/tag144.xml><?xml version="1.0" encoding="utf-8"?>
<p:tagLst xmlns:a="http://schemas.openxmlformats.org/drawingml/2006/main" xmlns:r="http://schemas.openxmlformats.org/officeDocument/2006/relationships" xmlns:p="http://schemas.openxmlformats.org/presentationml/2006/main">
  <p:tag name="PA" val="v5.2.9"/>
</p:tagLst>
</file>

<file path=ppt/tags/tag145.xml><?xml version="1.0" encoding="utf-8"?>
<p:tagLst xmlns:a="http://schemas.openxmlformats.org/drawingml/2006/main" xmlns:r="http://schemas.openxmlformats.org/officeDocument/2006/relationships" xmlns:p="http://schemas.openxmlformats.org/presentationml/2006/main">
  <p:tag name="PA" val="v5.2.9"/>
</p:tagLst>
</file>

<file path=ppt/tags/tag146.xml><?xml version="1.0" encoding="utf-8"?>
<p:tagLst xmlns:a="http://schemas.openxmlformats.org/drawingml/2006/main" xmlns:r="http://schemas.openxmlformats.org/officeDocument/2006/relationships" xmlns:p="http://schemas.openxmlformats.org/presentationml/2006/main">
  <p:tag name="PA" val="v5.2.9"/>
</p:tagLst>
</file>

<file path=ppt/tags/tag147.xml><?xml version="1.0" encoding="utf-8"?>
<p:tagLst xmlns:a="http://schemas.openxmlformats.org/drawingml/2006/main" xmlns:r="http://schemas.openxmlformats.org/officeDocument/2006/relationships" xmlns:p="http://schemas.openxmlformats.org/presentationml/2006/main">
  <p:tag name="PA" val="v5.2.9"/>
</p:tagLst>
</file>

<file path=ppt/tags/tag148.xml><?xml version="1.0" encoding="utf-8"?>
<p:tagLst xmlns:a="http://schemas.openxmlformats.org/drawingml/2006/main" xmlns:r="http://schemas.openxmlformats.org/officeDocument/2006/relationships" xmlns:p="http://schemas.openxmlformats.org/presentationml/2006/main">
  <p:tag name="PA" val="v5.2.9"/>
</p:tagLst>
</file>

<file path=ppt/tags/tag149.xml><?xml version="1.0" encoding="utf-8"?>
<p:tagLst xmlns:a="http://schemas.openxmlformats.org/drawingml/2006/main" xmlns:r="http://schemas.openxmlformats.org/officeDocument/2006/relationships" xmlns:p="http://schemas.openxmlformats.org/presentationml/2006/main">
  <p:tag name="PA" val="v5.2.9"/>
</p:tagLst>
</file>

<file path=ppt/tags/tag15.xml><?xml version="1.0" encoding="utf-8"?>
<p:tagLst xmlns:a="http://schemas.openxmlformats.org/drawingml/2006/main" xmlns:r="http://schemas.openxmlformats.org/officeDocument/2006/relationships" xmlns:p="http://schemas.openxmlformats.org/presentationml/2006/main">
  <p:tag name="PA" val="v5.2.9"/>
</p:tagLst>
</file>

<file path=ppt/tags/tag150.xml><?xml version="1.0" encoding="utf-8"?>
<p:tagLst xmlns:a="http://schemas.openxmlformats.org/drawingml/2006/main" xmlns:r="http://schemas.openxmlformats.org/officeDocument/2006/relationships" xmlns:p="http://schemas.openxmlformats.org/presentationml/2006/main">
  <p:tag name="PA" val="v5.2.9"/>
</p:tagLst>
</file>

<file path=ppt/tags/tag151.xml><?xml version="1.0" encoding="utf-8"?>
<p:tagLst xmlns:a="http://schemas.openxmlformats.org/drawingml/2006/main" xmlns:r="http://schemas.openxmlformats.org/officeDocument/2006/relationships" xmlns:p="http://schemas.openxmlformats.org/presentationml/2006/main">
  <p:tag name="PA" val="v5.2.9"/>
</p:tagLst>
</file>

<file path=ppt/tags/tag152.xml><?xml version="1.0" encoding="utf-8"?>
<p:tagLst xmlns:a="http://schemas.openxmlformats.org/drawingml/2006/main" xmlns:r="http://schemas.openxmlformats.org/officeDocument/2006/relationships" xmlns:p="http://schemas.openxmlformats.org/presentationml/2006/main">
  <p:tag name="PA" val="v5.2.9"/>
</p:tagLst>
</file>

<file path=ppt/tags/tag153.xml><?xml version="1.0" encoding="utf-8"?>
<p:tagLst xmlns:a="http://schemas.openxmlformats.org/drawingml/2006/main" xmlns:r="http://schemas.openxmlformats.org/officeDocument/2006/relationships" xmlns:p="http://schemas.openxmlformats.org/presentationml/2006/main">
  <p:tag name="PA" val="v5.2.9"/>
</p:tagLst>
</file>

<file path=ppt/tags/tag154.xml><?xml version="1.0" encoding="utf-8"?>
<p:tagLst xmlns:a="http://schemas.openxmlformats.org/drawingml/2006/main" xmlns:r="http://schemas.openxmlformats.org/officeDocument/2006/relationships" xmlns:p="http://schemas.openxmlformats.org/presentationml/2006/main">
  <p:tag name="PA" val="v5.2.9"/>
</p:tagLst>
</file>

<file path=ppt/tags/tag155.xml><?xml version="1.0" encoding="utf-8"?>
<p:tagLst xmlns:a="http://schemas.openxmlformats.org/drawingml/2006/main" xmlns:r="http://schemas.openxmlformats.org/officeDocument/2006/relationships" xmlns:p="http://schemas.openxmlformats.org/presentationml/2006/main">
  <p:tag name="PA" val="v5.2.9"/>
</p:tagLst>
</file>

<file path=ppt/tags/tag156.xml><?xml version="1.0" encoding="utf-8"?>
<p:tagLst xmlns:a="http://schemas.openxmlformats.org/drawingml/2006/main" xmlns:r="http://schemas.openxmlformats.org/officeDocument/2006/relationships" xmlns:p="http://schemas.openxmlformats.org/presentationml/2006/main">
  <p:tag name="PA" val="v5.2.9"/>
</p:tagLst>
</file>

<file path=ppt/tags/tag157.xml><?xml version="1.0" encoding="utf-8"?>
<p:tagLst xmlns:a="http://schemas.openxmlformats.org/drawingml/2006/main" xmlns:r="http://schemas.openxmlformats.org/officeDocument/2006/relationships" xmlns:p="http://schemas.openxmlformats.org/presentationml/2006/main">
  <p:tag name="PA" val="v5.2.9"/>
</p:tagLst>
</file>

<file path=ppt/tags/tag158.xml><?xml version="1.0" encoding="utf-8"?>
<p:tagLst xmlns:a="http://schemas.openxmlformats.org/drawingml/2006/main" xmlns:r="http://schemas.openxmlformats.org/officeDocument/2006/relationships" xmlns:p="http://schemas.openxmlformats.org/presentationml/2006/main">
  <p:tag name="PA" val="v5.2.9"/>
</p:tagLst>
</file>

<file path=ppt/tags/tag159.xml><?xml version="1.0" encoding="utf-8"?>
<p:tagLst xmlns:a="http://schemas.openxmlformats.org/drawingml/2006/main" xmlns:r="http://schemas.openxmlformats.org/officeDocument/2006/relationships" xmlns:p="http://schemas.openxmlformats.org/presentationml/2006/main">
  <p:tag name="PA" val="v5.2.9"/>
</p:tagLst>
</file>

<file path=ppt/tags/tag16.xml><?xml version="1.0" encoding="utf-8"?>
<p:tagLst xmlns:a="http://schemas.openxmlformats.org/drawingml/2006/main" xmlns:r="http://schemas.openxmlformats.org/officeDocument/2006/relationships" xmlns:p="http://schemas.openxmlformats.org/presentationml/2006/main">
  <p:tag name="PA" val="v5.2.9"/>
</p:tagLst>
</file>

<file path=ppt/tags/tag160.xml><?xml version="1.0" encoding="utf-8"?>
<p:tagLst xmlns:a="http://schemas.openxmlformats.org/drawingml/2006/main" xmlns:r="http://schemas.openxmlformats.org/officeDocument/2006/relationships" xmlns:p="http://schemas.openxmlformats.org/presentationml/2006/main">
  <p:tag name="PA" val="v5.2.9"/>
</p:tagLst>
</file>

<file path=ppt/tags/tag161.xml><?xml version="1.0" encoding="utf-8"?>
<p:tagLst xmlns:a="http://schemas.openxmlformats.org/drawingml/2006/main" xmlns:r="http://schemas.openxmlformats.org/officeDocument/2006/relationships" xmlns:p="http://schemas.openxmlformats.org/presentationml/2006/main">
  <p:tag name="PA" val="v5.2.9"/>
</p:tagLst>
</file>

<file path=ppt/tags/tag162.xml><?xml version="1.0" encoding="utf-8"?>
<p:tagLst xmlns:a="http://schemas.openxmlformats.org/drawingml/2006/main" xmlns:r="http://schemas.openxmlformats.org/officeDocument/2006/relationships" xmlns:p="http://schemas.openxmlformats.org/presentationml/2006/main">
  <p:tag name="PA" val="v5.2.9"/>
</p:tagLst>
</file>

<file path=ppt/tags/tag163.xml><?xml version="1.0" encoding="utf-8"?>
<p:tagLst xmlns:a="http://schemas.openxmlformats.org/drawingml/2006/main" xmlns:r="http://schemas.openxmlformats.org/officeDocument/2006/relationships" xmlns:p="http://schemas.openxmlformats.org/presentationml/2006/main">
  <p:tag name="PA" val="v5.2.9"/>
</p:tagLst>
</file>

<file path=ppt/tags/tag164.xml><?xml version="1.0" encoding="utf-8"?>
<p:tagLst xmlns:a="http://schemas.openxmlformats.org/drawingml/2006/main" xmlns:r="http://schemas.openxmlformats.org/officeDocument/2006/relationships" xmlns:p="http://schemas.openxmlformats.org/presentationml/2006/main">
  <p:tag name="PA" val="v5.2.9"/>
</p:tagLst>
</file>

<file path=ppt/tags/tag165.xml><?xml version="1.0" encoding="utf-8"?>
<p:tagLst xmlns:a="http://schemas.openxmlformats.org/drawingml/2006/main" xmlns:r="http://schemas.openxmlformats.org/officeDocument/2006/relationships" xmlns:p="http://schemas.openxmlformats.org/presentationml/2006/main">
  <p:tag name="PA" val="v5.2.9"/>
</p:tagLst>
</file>

<file path=ppt/tags/tag166.xml><?xml version="1.0" encoding="utf-8"?>
<p:tagLst xmlns:a="http://schemas.openxmlformats.org/drawingml/2006/main" xmlns:r="http://schemas.openxmlformats.org/officeDocument/2006/relationships" xmlns:p="http://schemas.openxmlformats.org/presentationml/2006/main">
  <p:tag name="PA" val="v5.2.9"/>
</p:tagLst>
</file>

<file path=ppt/tags/tag167.xml><?xml version="1.0" encoding="utf-8"?>
<p:tagLst xmlns:a="http://schemas.openxmlformats.org/drawingml/2006/main" xmlns:r="http://schemas.openxmlformats.org/officeDocument/2006/relationships" xmlns:p="http://schemas.openxmlformats.org/presentationml/2006/main">
  <p:tag name="PA" val="v5.2.9"/>
</p:tagLst>
</file>

<file path=ppt/tags/tag168.xml><?xml version="1.0" encoding="utf-8"?>
<p:tagLst xmlns:a="http://schemas.openxmlformats.org/drawingml/2006/main" xmlns:r="http://schemas.openxmlformats.org/officeDocument/2006/relationships" xmlns:p="http://schemas.openxmlformats.org/presentationml/2006/main">
  <p:tag name="PA" val="v5.2.9"/>
</p:tagLst>
</file>

<file path=ppt/tags/tag169.xml><?xml version="1.0" encoding="utf-8"?>
<p:tagLst xmlns:a="http://schemas.openxmlformats.org/drawingml/2006/main" xmlns:r="http://schemas.openxmlformats.org/officeDocument/2006/relationships" xmlns:p="http://schemas.openxmlformats.org/presentationml/2006/main">
  <p:tag name="PA" val="v5.2.9"/>
</p:tagLst>
</file>

<file path=ppt/tags/tag17.xml><?xml version="1.0" encoding="utf-8"?>
<p:tagLst xmlns:a="http://schemas.openxmlformats.org/drawingml/2006/main" xmlns:r="http://schemas.openxmlformats.org/officeDocument/2006/relationships" xmlns:p="http://schemas.openxmlformats.org/presentationml/2006/main">
  <p:tag name="PA" val="v5.2.9"/>
</p:tagLst>
</file>

<file path=ppt/tags/tag170.xml><?xml version="1.0" encoding="utf-8"?>
<p:tagLst xmlns:a="http://schemas.openxmlformats.org/drawingml/2006/main" xmlns:r="http://schemas.openxmlformats.org/officeDocument/2006/relationships" xmlns:p="http://schemas.openxmlformats.org/presentationml/2006/main">
  <p:tag name="PA" val="v5.2.9"/>
</p:tagLst>
</file>

<file path=ppt/tags/tag171.xml><?xml version="1.0" encoding="utf-8"?>
<p:tagLst xmlns:a="http://schemas.openxmlformats.org/drawingml/2006/main" xmlns:r="http://schemas.openxmlformats.org/officeDocument/2006/relationships" xmlns:p="http://schemas.openxmlformats.org/presentationml/2006/main">
  <p:tag name="PA" val="v5.2.9"/>
</p:tagLst>
</file>

<file path=ppt/tags/tag172.xml><?xml version="1.0" encoding="utf-8"?>
<p:tagLst xmlns:a="http://schemas.openxmlformats.org/drawingml/2006/main" xmlns:r="http://schemas.openxmlformats.org/officeDocument/2006/relationships" xmlns:p="http://schemas.openxmlformats.org/presentationml/2006/main">
  <p:tag name="PA" val="v5.2.9"/>
</p:tagLst>
</file>

<file path=ppt/tags/tag173.xml><?xml version="1.0" encoding="utf-8"?>
<p:tagLst xmlns:a="http://schemas.openxmlformats.org/drawingml/2006/main" xmlns:r="http://schemas.openxmlformats.org/officeDocument/2006/relationships" xmlns:p="http://schemas.openxmlformats.org/presentationml/2006/main">
  <p:tag name="PA" val="v5.2.9"/>
</p:tagLst>
</file>

<file path=ppt/tags/tag174.xml><?xml version="1.0" encoding="utf-8"?>
<p:tagLst xmlns:a="http://schemas.openxmlformats.org/drawingml/2006/main" xmlns:r="http://schemas.openxmlformats.org/officeDocument/2006/relationships" xmlns:p="http://schemas.openxmlformats.org/presentationml/2006/main">
  <p:tag name="PA" val="v5.2.9"/>
</p:tagLst>
</file>

<file path=ppt/tags/tag175.xml><?xml version="1.0" encoding="utf-8"?>
<p:tagLst xmlns:a="http://schemas.openxmlformats.org/drawingml/2006/main" xmlns:r="http://schemas.openxmlformats.org/officeDocument/2006/relationships" xmlns:p="http://schemas.openxmlformats.org/presentationml/2006/main">
  <p:tag name="PA" val="v5.2.9"/>
</p:tagLst>
</file>

<file path=ppt/tags/tag176.xml><?xml version="1.0" encoding="utf-8"?>
<p:tagLst xmlns:a="http://schemas.openxmlformats.org/drawingml/2006/main" xmlns:r="http://schemas.openxmlformats.org/officeDocument/2006/relationships" xmlns:p="http://schemas.openxmlformats.org/presentationml/2006/main">
  <p:tag name="PA" val="v5.2.9"/>
</p:tagLst>
</file>

<file path=ppt/tags/tag18.xml><?xml version="1.0" encoding="utf-8"?>
<p:tagLst xmlns:a="http://schemas.openxmlformats.org/drawingml/2006/main" xmlns:r="http://schemas.openxmlformats.org/officeDocument/2006/relationships" xmlns:p="http://schemas.openxmlformats.org/presentationml/2006/main">
  <p:tag name="PA" val="v5.2.9"/>
</p:tagLst>
</file>

<file path=ppt/tags/tag19.xml><?xml version="1.0" encoding="utf-8"?>
<p:tagLst xmlns:a="http://schemas.openxmlformats.org/drawingml/2006/main" xmlns:r="http://schemas.openxmlformats.org/officeDocument/2006/relationships" xmlns:p="http://schemas.openxmlformats.org/presentationml/2006/main">
  <p:tag name="PA" val="v5.2.9"/>
</p:tagLst>
</file>

<file path=ppt/tags/tag2.xml><?xml version="1.0" encoding="utf-8"?>
<p:tagLst xmlns:a="http://schemas.openxmlformats.org/drawingml/2006/main" xmlns:r="http://schemas.openxmlformats.org/officeDocument/2006/relationships" xmlns:p="http://schemas.openxmlformats.org/presentationml/2006/main">
  <p:tag name="PA" val="v5.2.9"/>
</p:tagLst>
</file>

<file path=ppt/tags/tag20.xml><?xml version="1.0" encoding="utf-8"?>
<p:tagLst xmlns:a="http://schemas.openxmlformats.org/drawingml/2006/main" xmlns:r="http://schemas.openxmlformats.org/officeDocument/2006/relationships" xmlns:p="http://schemas.openxmlformats.org/presentationml/2006/main">
  <p:tag name="PA" val="v5.2.9"/>
</p:tagLst>
</file>

<file path=ppt/tags/tag21.xml><?xml version="1.0" encoding="utf-8"?>
<p:tagLst xmlns:a="http://schemas.openxmlformats.org/drawingml/2006/main" xmlns:r="http://schemas.openxmlformats.org/officeDocument/2006/relationships" xmlns:p="http://schemas.openxmlformats.org/presentationml/2006/main">
  <p:tag name="PA" val="v5.2.9"/>
</p:tagLst>
</file>

<file path=ppt/tags/tag22.xml><?xml version="1.0" encoding="utf-8"?>
<p:tagLst xmlns:a="http://schemas.openxmlformats.org/drawingml/2006/main" xmlns:r="http://schemas.openxmlformats.org/officeDocument/2006/relationships" xmlns:p="http://schemas.openxmlformats.org/presentationml/2006/main">
  <p:tag name="ISLIDE.VECTOR" val="#188590;"/>
</p:tagLst>
</file>

<file path=ppt/tags/tag23.xml><?xml version="1.0" encoding="utf-8"?>
<p:tagLst xmlns:a="http://schemas.openxmlformats.org/drawingml/2006/main" xmlns:r="http://schemas.openxmlformats.org/officeDocument/2006/relationships" xmlns:p="http://schemas.openxmlformats.org/presentationml/2006/main">
  <p:tag name="PA" val="v5.2.9"/>
</p:tagLst>
</file>

<file path=ppt/tags/tag24.xml><?xml version="1.0" encoding="utf-8"?>
<p:tagLst xmlns:a="http://schemas.openxmlformats.org/drawingml/2006/main" xmlns:r="http://schemas.openxmlformats.org/officeDocument/2006/relationships" xmlns:p="http://schemas.openxmlformats.org/presentationml/2006/main">
  <p:tag name="PA" val="v5.2.9"/>
</p:tagLst>
</file>

<file path=ppt/tags/tag25.xml><?xml version="1.0" encoding="utf-8"?>
<p:tagLst xmlns:a="http://schemas.openxmlformats.org/drawingml/2006/main" xmlns:r="http://schemas.openxmlformats.org/officeDocument/2006/relationships" xmlns:p="http://schemas.openxmlformats.org/presentationml/2006/main">
  <p:tag name="PA" val="v5.2.9"/>
</p:tagLst>
</file>

<file path=ppt/tags/tag26.xml><?xml version="1.0" encoding="utf-8"?>
<p:tagLst xmlns:a="http://schemas.openxmlformats.org/drawingml/2006/main" xmlns:r="http://schemas.openxmlformats.org/officeDocument/2006/relationships" xmlns:p="http://schemas.openxmlformats.org/presentationml/2006/main">
  <p:tag name="PA" val="v5.2.9"/>
</p:tagLst>
</file>

<file path=ppt/tags/tag27.xml><?xml version="1.0" encoding="utf-8"?>
<p:tagLst xmlns:a="http://schemas.openxmlformats.org/drawingml/2006/main" xmlns:r="http://schemas.openxmlformats.org/officeDocument/2006/relationships" xmlns:p="http://schemas.openxmlformats.org/presentationml/2006/main">
  <p:tag name="PA" val="v5.2.9"/>
</p:tagLst>
</file>

<file path=ppt/tags/tag28.xml><?xml version="1.0" encoding="utf-8"?>
<p:tagLst xmlns:a="http://schemas.openxmlformats.org/drawingml/2006/main" xmlns:r="http://schemas.openxmlformats.org/officeDocument/2006/relationships" xmlns:p="http://schemas.openxmlformats.org/presentationml/2006/main">
  <p:tag name="PA" val="v5.2.9"/>
</p:tagLst>
</file>

<file path=ppt/tags/tag29.xml><?xml version="1.0" encoding="utf-8"?>
<p:tagLst xmlns:a="http://schemas.openxmlformats.org/drawingml/2006/main" xmlns:r="http://schemas.openxmlformats.org/officeDocument/2006/relationships" xmlns:p="http://schemas.openxmlformats.org/presentationml/2006/main">
  <p:tag name="PA" val="v5.2.9"/>
</p:tagLst>
</file>

<file path=ppt/tags/tag3.xml><?xml version="1.0" encoding="utf-8"?>
<p:tagLst xmlns:a="http://schemas.openxmlformats.org/drawingml/2006/main" xmlns:r="http://schemas.openxmlformats.org/officeDocument/2006/relationships" xmlns:p="http://schemas.openxmlformats.org/presentationml/2006/main">
  <p:tag name="PA" val="v5.2.9"/>
</p:tagLst>
</file>

<file path=ppt/tags/tag30.xml><?xml version="1.0" encoding="utf-8"?>
<p:tagLst xmlns:a="http://schemas.openxmlformats.org/drawingml/2006/main" xmlns:r="http://schemas.openxmlformats.org/officeDocument/2006/relationships" xmlns:p="http://schemas.openxmlformats.org/presentationml/2006/main">
  <p:tag name="PA" val="v5.2.9"/>
</p:tagLst>
</file>

<file path=ppt/tags/tag31.xml><?xml version="1.0" encoding="utf-8"?>
<p:tagLst xmlns:a="http://schemas.openxmlformats.org/drawingml/2006/main" xmlns:r="http://schemas.openxmlformats.org/officeDocument/2006/relationships" xmlns:p="http://schemas.openxmlformats.org/presentationml/2006/main">
  <p:tag name="PA" val="v5.2.9"/>
</p:tagLst>
</file>

<file path=ppt/tags/tag32.xml><?xml version="1.0" encoding="utf-8"?>
<p:tagLst xmlns:a="http://schemas.openxmlformats.org/drawingml/2006/main" xmlns:r="http://schemas.openxmlformats.org/officeDocument/2006/relationships" xmlns:p="http://schemas.openxmlformats.org/presentationml/2006/main">
  <p:tag name="PA" val="v5.2.9"/>
</p:tagLst>
</file>

<file path=ppt/tags/tag33.xml><?xml version="1.0" encoding="utf-8"?>
<p:tagLst xmlns:a="http://schemas.openxmlformats.org/drawingml/2006/main" xmlns:r="http://schemas.openxmlformats.org/officeDocument/2006/relationships" xmlns:p="http://schemas.openxmlformats.org/presentationml/2006/main">
  <p:tag name="PA" val="v5.2.9"/>
</p:tagLst>
</file>

<file path=ppt/tags/tag34.xml><?xml version="1.0" encoding="utf-8"?>
<p:tagLst xmlns:a="http://schemas.openxmlformats.org/drawingml/2006/main" xmlns:r="http://schemas.openxmlformats.org/officeDocument/2006/relationships" xmlns:p="http://schemas.openxmlformats.org/presentationml/2006/main">
  <p:tag name="PA" val="v5.2.9"/>
</p:tagLst>
</file>

<file path=ppt/tags/tag35.xml><?xml version="1.0" encoding="utf-8"?>
<p:tagLst xmlns:a="http://schemas.openxmlformats.org/drawingml/2006/main" xmlns:r="http://schemas.openxmlformats.org/officeDocument/2006/relationships" xmlns:p="http://schemas.openxmlformats.org/presentationml/2006/main">
  <p:tag name="PA" val="v5.2.9"/>
</p:tagLst>
</file>

<file path=ppt/tags/tag36.xml><?xml version="1.0" encoding="utf-8"?>
<p:tagLst xmlns:a="http://schemas.openxmlformats.org/drawingml/2006/main" xmlns:r="http://schemas.openxmlformats.org/officeDocument/2006/relationships" xmlns:p="http://schemas.openxmlformats.org/presentationml/2006/main">
  <p:tag name="PA" val="v5.2.9"/>
</p:tagLst>
</file>

<file path=ppt/tags/tag37.xml><?xml version="1.0" encoding="utf-8"?>
<p:tagLst xmlns:a="http://schemas.openxmlformats.org/drawingml/2006/main" xmlns:r="http://schemas.openxmlformats.org/officeDocument/2006/relationships" xmlns:p="http://schemas.openxmlformats.org/presentationml/2006/main">
  <p:tag name="PA" val="v5.2.9"/>
</p:tagLst>
</file>

<file path=ppt/tags/tag38.xml><?xml version="1.0" encoding="utf-8"?>
<p:tagLst xmlns:a="http://schemas.openxmlformats.org/drawingml/2006/main" xmlns:r="http://schemas.openxmlformats.org/officeDocument/2006/relationships" xmlns:p="http://schemas.openxmlformats.org/presentationml/2006/main">
  <p:tag name="PA" val="v5.2.9"/>
</p:tagLst>
</file>

<file path=ppt/tags/tag39.xml><?xml version="1.0" encoding="utf-8"?>
<p:tagLst xmlns:a="http://schemas.openxmlformats.org/drawingml/2006/main" xmlns:r="http://schemas.openxmlformats.org/officeDocument/2006/relationships" xmlns:p="http://schemas.openxmlformats.org/presentationml/2006/main">
  <p:tag name="PA" val="v5.2.9"/>
</p:tagLst>
</file>

<file path=ppt/tags/tag4.xml><?xml version="1.0" encoding="utf-8"?>
<p:tagLst xmlns:a="http://schemas.openxmlformats.org/drawingml/2006/main" xmlns:r="http://schemas.openxmlformats.org/officeDocument/2006/relationships" xmlns:p="http://schemas.openxmlformats.org/presentationml/2006/main">
  <p:tag name="PA" val="v5.2.9"/>
</p:tagLst>
</file>

<file path=ppt/tags/tag40.xml><?xml version="1.0" encoding="utf-8"?>
<p:tagLst xmlns:a="http://schemas.openxmlformats.org/drawingml/2006/main" xmlns:r="http://schemas.openxmlformats.org/officeDocument/2006/relationships" xmlns:p="http://schemas.openxmlformats.org/presentationml/2006/main">
  <p:tag name="PA" val="v5.2.9"/>
</p:tagLst>
</file>

<file path=ppt/tags/tag41.xml><?xml version="1.0" encoding="utf-8"?>
<p:tagLst xmlns:a="http://schemas.openxmlformats.org/drawingml/2006/main" xmlns:r="http://schemas.openxmlformats.org/officeDocument/2006/relationships" xmlns:p="http://schemas.openxmlformats.org/presentationml/2006/main">
  <p:tag name="PA" val="v5.2.9"/>
</p:tagLst>
</file>

<file path=ppt/tags/tag42.xml><?xml version="1.0" encoding="utf-8"?>
<p:tagLst xmlns:a="http://schemas.openxmlformats.org/drawingml/2006/main" xmlns:r="http://schemas.openxmlformats.org/officeDocument/2006/relationships" xmlns:p="http://schemas.openxmlformats.org/presentationml/2006/main">
  <p:tag name="PA" val="v5.2.9"/>
</p:tagLst>
</file>

<file path=ppt/tags/tag43.xml><?xml version="1.0" encoding="utf-8"?>
<p:tagLst xmlns:a="http://schemas.openxmlformats.org/drawingml/2006/main" xmlns:r="http://schemas.openxmlformats.org/officeDocument/2006/relationships" xmlns:p="http://schemas.openxmlformats.org/presentationml/2006/main">
  <p:tag name="PA" val="v5.2.9"/>
</p:tagLst>
</file>

<file path=ppt/tags/tag44.xml><?xml version="1.0" encoding="utf-8"?>
<p:tagLst xmlns:a="http://schemas.openxmlformats.org/drawingml/2006/main" xmlns:r="http://schemas.openxmlformats.org/officeDocument/2006/relationships" xmlns:p="http://schemas.openxmlformats.org/presentationml/2006/main">
  <p:tag name="PA" val="v5.2.9"/>
</p:tagLst>
</file>

<file path=ppt/tags/tag45.xml><?xml version="1.0" encoding="utf-8"?>
<p:tagLst xmlns:a="http://schemas.openxmlformats.org/drawingml/2006/main" xmlns:r="http://schemas.openxmlformats.org/officeDocument/2006/relationships" xmlns:p="http://schemas.openxmlformats.org/presentationml/2006/main">
  <p:tag name="PA" val="v5.2.9"/>
</p:tagLst>
</file>

<file path=ppt/tags/tag46.xml><?xml version="1.0" encoding="utf-8"?>
<p:tagLst xmlns:a="http://schemas.openxmlformats.org/drawingml/2006/main" xmlns:r="http://schemas.openxmlformats.org/officeDocument/2006/relationships" xmlns:p="http://schemas.openxmlformats.org/presentationml/2006/main">
  <p:tag name="PA" val="v5.2.9"/>
</p:tagLst>
</file>

<file path=ppt/tags/tag47.xml><?xml version="1.0" encoding="utf-8"?>
<p:tagLst xmlns:a="http://schemas.openxmlformats.org/drawingml/2006/main" xmlns:r="http://schemas.openxmlformats.org/officeDocument/2006/relationships" xmlns:p="http://schemas.openxmlformats.org/presentationml/2006/main">
  <p:tag name="PA" val="v5.2.9"/>
</p:tagLst>
</file>

<file path=ppt/tags/tag48.xml><?xml version="1.0" encoding="utf-8"?>
<p:tagLst xmlns:a="http://schemas.openxmlformats.org/drawingml/2006/main" xmlns:r="http://schemas.openxmlformats.org/officeDocument/2006/relationships" xmlns:p="http://schemas.openxmlformats.org/presentationml/2006/main">
  <p:tag name="PA" val="v5.2.9"/>
</p:tagLst>
</file>

<file path=ppt/tags/tag49.xml><?xml version="1.0" encoding="utf-8"?>
<p:tagLst xmlns:a="http://schemas.openxmlformats.org/drawingml/2006/main" xmlns:r="http://schemas.openxmlformats.org/officeDocument/2006/relationships" xmlns:p="http://schemas.openxmlformats.org/presentationml/2006/main">
  <p:tag name="PA" val="v5.2.9"/>
</p:tagLst>
</file>

<file path=ppt/tags/tag5.xml><?xml version="1.0" encoding="utf-8"?>
<p:tagLst xmlns:a="http://schemas.openxmlformats.org/drawingml/2006/main" xmlns:r="http://schemas.openxmlformats.org/officeDocument/2006/relationships" xmlns:p="http://schemas.openxmlformats.org/presentationml/2006/main">
  <p:tag name="PA" val="v5.2.9"/>
</p:tagLst>
</file>

<file path=ppt/tags/tag50.xml><?xml version="1.0" encoding="utf-8"?>
<p:tagLst xmlns:a="http://schemas.openxmlformats.org/drawingml/2006/main" xmlns:r="http://schemas.openxmlformats.org/officeDocument/2006/relationships" xmlns:p="http://schemas.openxmlformats.org/presentationml/2006/main">
  <p:tag name="ISLIDE.VECTOR" val="#188590;"/>
</p:tagLst>
</file>

<file path=ppt/tags/tag51.xml><?xml version="1.0" encoding="utf-8"?>
<p:tagLst xmlns:a="http://schemas.openxmlformats.org/drawingml/2006/main" xmlns:r="http://schemas.openxmlformats.org/officeDocument/2006/relationships" xmlns:p="http://schemas.openxmlformats.org/presentationml/2006/main">
  <p:tag name="PA" val="v5.2.9"/>
</p:tagLst>
</file>

<file path=ppt/tags/tag52.xml><?xml version="1.0" encoding="utf-8"?>
<p:tagLst xmlns:a="http://schemas.openxmlformats.org/drawingml/2006/main" xmlns:r="http://schemas.openxmlformats.org/officeDocument/2006/relationships" xmlns:p="http://schemas.openxmlformats.org/presentationml/2006/main">
  <p:tag name="PA" val="v5.2.9"/>
</p:tagLst>
</file>

<file path=ppt/tags/tag53.xml><?xml version="1.0" encoding="utf-8"?>
<p:tagLst xmlns:a="http://schemas.openxmlformats.org/drawingml/2006/main" xmlns:r="http://schemas.openxmlformats.org/officeDocument/2006/relationships" xmlns:p="http://schemas.openxmlformats.org/presentationml/2006/main">
  <p:tag name="PA" val="v5.2.9"/>
</p:tagLst>
</file>

<file path=ppt/tags/tag54.xml><?xml version="1.0" encoding="utf-8"?>
<p:tagLst xmlns:a="http://schemas.openxmlformats.org/drawingml/2006/main" xmlns:r="http://schemas.openxmlformats.org/officeDocument/2006/relationships" xmlns:p="http://schemas.openxmlformats.org/presentationml/2006/main">
  <p:tag name="ISLIDE.VECTOR" val="#188590;"/>
</p:tagLst>
</file>

<file path=ppt/tags/tag55.xml><?xml version="1.0" encoding="utf-8"?>
<p:tagLst xmlns:a="http://schemas.openxmlformats.org/drawingml/2006/main" xmlns:r="http://schemas.openxmlformats.org/officeDocument/2006/relationships" xmlns:p="http://schemas.openxmlformats.org/presentationml/2006/main">
  <p:tag name="ISLIDE.ICON" val="#393957;#394031;"/>
</p:tagLst>
</file>

<file path=ppt/tags/tag56.xml><?xml version="1.0" encoding="utf-8"?>
<p:tagLst xmlns:a="http://schemas.openxmlformats.org/drawingml/2006/main" xmlns:r="http://schemas.openxmlformats.org/officeDocument/2006/relationships" xmlns:p="http://schemas.openxmlformats.org/presentationml/2006/main">
  <p:tag name="ISLIDE.VECTOR" val="#188590;"/>
</p:tagLst>
</file>

<file path=ppt/tags/tag57.xml><?xml version="1.0" encoding="utf-8"?>
<p:tagLst xmlns:a="http://schemas.openxmlformats.org/drawingml/2006/main" xmlns:r="http://schemas.openxmlformats.org/officeDocument/2006/relationships" xmlns:p="http://schemas.openxmlformats.org/presentationml/2006/main">
  <p:tag name="ISLIDE.ICON" val="#405367;#407164;#405331;"/>
</p:tagLst>
</file>

<file path=ppt/tags/tag58.xml><?xml version="1.0" encoding="utf-8"?>
<p:tagLst xmlns:a="http://schemas.openxmlformats.org/drawingml/2006/main" xmlns:r="http://schemas.openxmlformats.org/officeDocument/2006/relationships" xmlns:p="http://schemas.openxmlformats.org/presentationml/2006/main">
  <p:tag name="ISLIDE.ICON" val="#405367;#407164;#405331;"/>
</p:tagLst>
</file>

<file path=ppt/tags/tag59.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5.2.9"/>
</p:tagLst>
</file>

<file path=ppt/tags/tag60.xml><?xml version="1.0" encoding="utf-8"?>
<p:tagLst xmlns:a="http://schemas.openxmlformats.org/drawingml/2006/main" xmlns:r="http://schemas.openxmlformats.org/officeDocument/2006/relationships" xmlns:p="http://schemas.openxmlformats.org/presentationml/2006/main">
  <p:tag name="PA" val="v4.0.0"/>
</p:tagLst>
</file>

<file path=ppt/tags/tag61.xml><?xml version="1.0" encoding="utf-8"?>
<p:tagLst xmlns:a="http://schemas.openxmlformats.org/drawingml/2006/main" xmlns:r="http://schemas.openxmlformats.org/officeDocument/2006/relationships" xmlns:p="http://schemas.openxmlformats.org/presentationml/2006/main">
  <p:tag name="PA" val="v5.2.9"/>
</p:tagLst>
</file>

<file path=ppt/tags/tag62.xml><?xml version="1.0" encoding="utf-8"?>
<p:tagLst xmlns:a="http://schemas.openxmlformats.org/drawingml/2006/main" xmlns:r="http://schemas.openxmlformats.org/officeDocument/2006/relationships" xmlns:p="http://schemas.openxmlformats.org/presentationml/2006/main">
  <p:tag name="ISLIDE.ICON" val="#405356;#405356;#405356;#405332;#405367;"/>
</p:tagLst>
</file>

<file path=ppt/tags/tag63.xml><?xml version="1.0" encoding="utf-8"?>
<p:tagLst xmlns:a="http://schemas.openxmlformats.org/drawingml/2006/main" xmlns:r="http://schemas.openxmlformats.org/officeDocument/2006/relationships" xmlns:p="http://schemas.openxmlformats.org/presentationml/2006/main">
  <p:tag name="ISLIDE.ICON" val="#405338;#405369;#407147;"/>
</p:tagLst>
</file>

<file path=ppt/tags/tag64.xml><?xml version="1.0" encoding="utf-8"?>
<p:tagLst xmlns:a="http://schemas.openxmlformats.org/drawingml/2006/main" xmlns:r="http://schemas.openxmlformats.org/officeDocument/2006/relationships" xmlns:p="http://schemas.openxmlformats.org/presentationml/2006/main">
  <p:tag name="PA" val="v5.2.9"/>
</p:tagLst>
</file>

<file path=ppt/tags/tag65.xml><?xml version="1.0" encoding="utf-8"?>
<p:tagLst xmlns:a="http://schemas.openxmlformats.org/drawingml/2006/main" xmlns:r="http://schemas.openxmlformats.org/officeDocument/2006/relationships" xmlns:p="http://schemas.openxmlformats.org/presentationml/2006/main">
  <p:tag name="PA" val="v5.2.9"/>
</p:tagLst>
</file>

<file path=ppt/tags/tag66.xml><?xml version="1.0" encoding="utf-8"?>
<p:tagLst xmlns:a="http://schemas.openxmlformats.org/drawingml/2006/main" xmlns:r="http://schemas.openxmlformats.org/officeDocument/2006/relationships" xmlns:p="http://schemas.openxmlformats.org/presentationml/2006/main">
  <p:tag name="PA" val="v5.2.9"/>
</p:tagLst>
</file>

<file path=ppt/tags/tag67.xml><?xml version="1.0" encoding="utf-8"?>
<p:tagLst xmlns:a="http://schemas.openxmlformats.org/drawingml/2006/main" xmlns:r="http://schemas.openxmlformats.org/officeDocument/2006/relationships" xmlns:p="http://schemas.openxmlformats.org/presentationml/2006/main">
  <p:tag name="PA" val="v5.2.9"/>
</p:tagLst>
</file>

<file path=ppt/tags/tag68.xml><?xml version="1.0" encoding="utf-8"?>
<p:tagLst xmlns:a="http://schemas.openxmlformats.org/drawingml/2006/main" xmlns:r="http://schemas.openxmlformats.org/officeDocument/2006/relationships" xmlns:p="http://schemas.openxmlformats.org/presentationml/2006/main">
  <p:tag name="PA" val="v5.2.9"/>
</p:tagLst>
</file>

<file path=ppt/tags/tag69.xml><?xml version="1.0" encoding="utf-8"?>
<p:tagLst xmlns:a="http://schemas.openxmlformats.org/drawingml/2006/main" xmlns:r="http://schemas.openxmlformats.org/officeDocument/2006/relationships" xmlns:p="http://schemas.openxmlformats.org/presentationml/2006/main">
  <p:tag name="PA" val="v5.2.9"/>
</p:tagLst>
</file>

<file path=ppt/tags/tag7.xml><?xml version="1.0" encoding="utf-8"?>
<p:tagLst xmlns:a="http://schemas.openxmlformats.org/drawingml/2006/main" xmlns:r="http://schemas.openxmlformats.org/officeDocument/2006/relationships" xmlns:p="http://schemas.openxmlformats.org/presentationml/2006/main">
  <p:tag name="PA" val="v5.2.9"/>
</p:tagLst>
</file>

<file path=ppt/tags/tag70.xml><?xml version="1.0" encoding="utf-8"?>
<p:tagLst xmlns:a="http://schemas.openxmlformats.org/drawingml/2006/main" xmlns:r="http://schemas.openxmlformats.org/officeDocument/2006/relationships" xmlns:p="http://schemas.openxmlformats.org/presentationml/2006/main">
  <p:tag name="PA" val="v5.2.9"/>
</p:tagLst>
</file>

<file path=ppt/tags/tag71.xml><?xml version="1.0" encoding="utf-8"?>
<p:tagLst xmlns:a="http://schemas.openxmlformats.org/drawingml/2006/main" xmlns:r="http://schemas.openxmlformats.org/officeDocument/2006/relationships" xmlns:p="http://schemas.openxmlformats.org/presentationml/2006/main">
  <p:tag name="PA" val="v5.2.9"/>
</p:tagLst>
</file>

<file path=ppt/tags/tag72.xml><?xml version="1.0" encoding="utf-8"?>
<p:tagLst xmlns:a="http://schemas.openxmlformats.org/drawingml/2006/main" xmlns:r="http://schemas.openxmlformats.org/officeDocument/2006/relationships" xmlns:p="http://schemas.openxmlformats.org/presentationml/2006/main">
  <p:tag name="PA" val="v5.2.9"/>
</p:tagLst>
</file>

<file path=ppt/tags/tag73.xml><?xml version="1.0" encoding="utf-8"?>
<p:tagLst xmlns:a="http://schemas.openxmlformats.org/drawingml/2006/main" xmlns:r="http://schemas.openxmlformats.org/officeDocument/2006/relationships" xmlns:p="http://schemas.openxmlformats.org/presentationml/2006/main">
  <p:tag name="PA" val="v5.2.9"/>
</p:tagLst>
</file>

<file path=ppt/tags/tag74.xml><?xml version="1.0" encoding="utf-8"?>
<p:tagLst xmlns:a="http://schemas.openxmlformats.org/drawingml/2006/main" xmlns:r="http://schemas.openxmlformats.org/officeDocument/2006/relationships" xmlns:p="http://schemas.openxmlformats.org/presentationml/2006/main">
  <p:tag name="PA" val="v5.2.9"/>
</p:tagLst>
</file>

<file path=ppt/tags/tag75.xml><?xml version="1.0" encoding="utf-8"?>
<p:tagLst xmlns:a="http://schemas.openxmlformats.org/drawingml/2006/main" xmlns:r="http://schemas.openxmlformats.org/officeDocument/2006/relationships" xmlns:p="http://schemas.openxmlformats.org/presentationml/2006/main">
  <p:tag name="PA" val="v5.2.9"/>
</p:tagLst>
</file>

<file path=ppt/tags/tag76.xml><?xml version="1.0" encoding="utf-8"?>
<p:tagLst xmlns:a="http://schemas.openxmlformats.org/drawingml/2006/main" xmlns:r="http://schemas.openxmlformats.org/officeDocument/2006/relationships" xmlns:p="http://schemas.openxmlformats.org/presentationml/2006/main">
  <p:tag name="PA" val="v5.2.9"/>
</p:tagLst>
</file>

<file path=ppt/tags/tag77.xml><?xml version="1.0" encoding="utf-8"?>
<p:tagLst xmlns:a="http://schemas.openxmlformats.org/drawingml/2006/main" xmlns:r="http://schemas.openxmlformats.org/officeDocument/2006/relationships" xmlns:p="http://schemas.openxmlformats.org/presentationml/2006/main">
  <p:tag name="PA" val="v5.2.9"/>
</p:tagLst>
</file>

<file path=ppt/tags/tag78.xml><?xml version="1.0" encoding="utf-8"?>
<p:tagLst xmlns:a="http://schemas.openxmlformats.org/drawingml/2006/main" xmlns:r="http://schemas.openxmlformats.org/officeDocument/2006/relationships" xmlns:p="http://schemas.openxmlformats.org/presentationml/2006/main">
  <p:tag name="PA" val="v5.2.9"/>
</p:tagLst>
</file>

<file path=ppt/tags/tag79.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PA" val="v5.2.9"/>
</p:tagLst>
</file>

<file path=ppt/tags/tag80.xml><?xml version="1.0" encoding="utf-8"?>
<p:tagLst xmlns:a="http://schemas.openxmlformats.org/drawingml/2006/main" xmlns:r="http://schemas.openxmlformats.org/officeDocument/2006/relationships" xmlns:p="http://schemas.openxmlformats.org/presentationml/2006/main">
  <p:tag name="PA" val="v5.2.9"/>
</p:tagLst>
</file>

<file path=ppt/tags/tag81.xml><?xml version="1.0" encoding="utf-8"?>
<p:tagLst xmlns:a="http://schemas.openxmlformats.org/drawingml/2006/main" xmlns:r="http://schemas.openxmlformats.org/officeDocument/2006/relationships" xmlns:p="http://schemas.openxmlformats.org/presentationml/2006/main">
  <p:tag name="PA" val="v5.2.9"/>
</p:tagLst>
</file>

<file path=ppt/tags/tag82.xml><?xml version="1.0" encoding="utf-8"?>
<p:tagLst xmlns:a="http://schemas.openxmlformats.org/drawingml/2006/main" xmlns:r="http://schemas.openxmlformats.org/officeDocument/2006/relationships" xmlns:p="http://schemas.openxmlformats.org/presentationml/2006/main">
  <p:tag name="PA" val="v5.2.9"/>
</p:tagLst>
</file>

<file path=ppt/tags/tag83.xml><?xml version="1.0" encoding="utf-8"?>
<p:tagLst xmlns:a="http://schemas.openxmlformats.org/drawingml/2006/main" xmlns:r="http://schemas.openxmlformats.org/officeDocument/2006/relationships" xmlns:p="http://schemas.openxmlformats.org/presentationml/2006/main">
  <p:tag name="PA" val="v5.2.9"/>
</p:tagLst>
</file>

<file path=ppt/tags/tag84.xml><?xml version="1.0" encoding="utf-8"?>
<p:tagLst xmlns:a="http://schemas.openxmlformats.org/drawingml/2006/main" xmlns:r="http://schemas.openxmlformats.org/officeDocument/2006/relationships" xmlns:p="http://schemas.openxmlformats.org/presentationml/2006/main">
  <p:tag name="PA" val="v5.2.9"/>
</p:tagLst>
</file>

<file path=ppt/tags/tag85.xml><?xml version="1.0" encoding="utf-8"?>
<p:tagLst xmlns:a="http://schemas.openxmlformats.org/drawingml/2006/main" xmlns:r="http://schemas.openxmlformats.org/officeDocument/2006/relationships" xmlns:p="http://schemas.openxmlformats.org/presentationml/2006/main">
  <p:tag name="PA" val="v5.2.9"/>
</p:tagLst>
</file>

<file path=ppt/tags/tag86.xml><?xml version="1.0" encoding="utf-8"?>
<p:tagLst xmlns:a="http://schemas.openxmlformats.org/drawingml/2006/main" xmlns:r="http://schemas.openxmlformats.org/officeDocument/2006/relationships" xmlns:p="http://schemas.openxmlformats.org/presentationml/2006/main">
  <p:tag name="PA" val="v5.2.9"/>
</p:tagLst>
</file>

<file path=ppt/tags/tag87.xml><?xml version="1.0" encoding="utf-8"?>
<p:tagLst xmlns:a="http://schemas.openxmlformats.org/drawingml/2006/main" xmlns:r="http://schemas.openxmlformats.org/officeDocument/2006/relationships" xmlns:p="http://schemas.openxmlformats.org/presentationml/2006/main">
  <p:tag name="PA" val="v5.2.9"/>
</p:tagLst>
</file>

<file path=ppt/tags/tag88.xml><?xml version="1.0" encoding="utf-8"?>
<p:tagLst xmlns:a="http://schemas.openxmlformats.org/drawingml/2006/main" xmlns:r="http://schemas.openxmlformats.org/officeDocument/2006/relationships" xmlns:p="http://schemas.openxmlformats.org/presentationml/2006/main">
  <p:tag name="PA" val="v5.2.9"/>
</p:tagLst>
</file>

<file path=ppt/tags/tag89.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PA" val="v5.2.9"/>
</p:tagLst>
</file>

<file path=ppt/tags/tag90.xml><?xml version="1.0" encoding="utf-8"?>
<p:tagLst xmlns:a="http://schemas.openxmlformats.org/drawingml/2006/main" xmlns:r="http://schemas.openxmlformats.org/officeDocument/2006/relationships" xmlns:p="http://schemas.openxmlformats.org/presentationml/2006/main">
  <p:tag name="PA" val="v5.2.9"/>
</p:tagLst>
</file>

<file path=ppt/tags/tag91.xml><?xml version="1.0" encoding="utf-8"?>
<p:tagLst xmlns:a="http://schemas.openxmlformats.org/drawingml/2006/main" xmlns:r="http://schemas.openxmlformats.org/officeDocument/2006/relationships" xmlns:p="http://schemas.openxmlformats.org/presentationml/2006/main">
  <p:tag name="PA" val="v5.2.9"/>
</p:tagLst>
</file>

<file path=ppt/tags/tag92.xml><?xml version="1.0" encoding="utf-8"?>
<p:tagLst xmlns:a="http://schemas.openxmlformats.org/drawingml/2006/main" xmlns:r="http://schemas.openxmlformats.org/officeDocument/2006/relationships" xmlns:p="http://schemas.openxmlformats.org/presentationml/2006/main">
  <p:tag name="PA" val="v5.2.9"/>
</p:tagLst>
</file>

<file path=ppt/tags/tag93.xml><?xml version="1.0" encoding="utf-8"?>
<p:tagLst xmlns:a="http://schemas.openxmlformats.org/drawingml/2006/main" xmlns:r="http://schemas.openxmlformats.org/officeDocument/2006/relationships" xmlns:p="http://schemas.openxmlformats.org/presentationml/2006/main">
  <p:tag name="PA" val="v5.2.9"/>
</p:tagLst>
</file>

<file path=ppt/tags/tag94.xml><?xml version="1.0" encoding="utf-8"?>
<p:tagLst xmlns:a="http://schemas.openxmlformats.org/drawingml/2006/main" xmlns:r="http://schemas.openxmlformats.org/officeDocument/2006/relationships" xmlns:p="http://schemas.openxmlformats.org/presentationml/2006/main">
  <p:tag name="PA" val="v5.2.9"/>
</p:tagLst>
</file>

<file path=ppt/tags/tag95.xml><?xml version="1.0" encoding="utf-8"?>
<p:tagLst xmlns:a="http://schemas.openxmlformats.org/drawingml/2006/main" xmlns:r="http://schemas.openxmlformats.org/officeDocument/2006/relationships" xmlns:p="http://schemas.openxmlformats.org/presentationml/2006/main">
  <p:tag name="PA" val="v5.2.9"/>
</p:tagLst>
</file>

<file path=ppt/tags/tag96.xml><?xml version="1.0" encoding="utf-8"?>
<p:tagLst xmlns:a="http://schemas.openxmlformats.org/drawingml/2006/main" xmlns:r="http://schemas.openxmlformats.org/officeDocument/2006/relationships" xmlns:p="http://schemas.openxmlformats.org/presentationml/2006/main">
  <p:tag name="PA" val="v5.2.9"/>
</p:tagLst>
</file>

<file path=ppt/tags/tag97.xml><?xml version="1.0" encoding="utf-8"?>
<p:tagLst xmlns:a="http://schemas.openxmlformats.org/drawingml/2006/main" xmlns:r="http://schemas.openxmlformats.org/officeDocument/2006/relationships" xmlns:p="http://schemas.openxmlformats.org/presentationml/2006/main">
  <p:tag name="PA" val="v5.2.9"/>
</p:tagLst>
</file>

<file path=ppt/tags/tag98.xml><?xml version="1.0" encoding="utf-8"?>
<p:tagLst xmlns:a="http://schemas.openxmlformats.org/drawingml/2006/main" xmlns:r="http://schemas.openxmlformats.org/officeDocument/2006/relationships" xmlns:p="http://schemas.openxmlformats.org/presentationml/2006/main">
  <p:tag name="PA" val="v5.2.9"/>
</p:tagLst>
</file>

<file path=ppt/tags/tag99.xml><?xml version="1.0" encoding="utf-8"?>
<p:tagLst xmlns:a="http://schemas.openxmlformats.org/drawingml/2006/main" xmlns:r="http://schemas.openxmlformats.org/officeDocument/2006/relationships" xmlns:p="http://schemas.openxmlformats.org/presentationml/2006/main">
  <p:tag name="PA" val="v5.2.9"/>
</p:tagLst>
</file>

<file path=ppt/theme/theme1.xml><?xml version="1.0" encoding="utf-8"?>
<a:theme xmlns:a="http://schemas.openxmlformats.org/drawingml/2006/main" name="Office 主题​​">
  <a:themeElements>
    <a:clrScheme name="江西师大">
      <a:dk1>
        <a:sysClr val="windowText" lastClr="000000"/>
      </a:dk1>
      <a:lt1>
        <a:sysClr val="window" lastClr="FFFFFF"/>
      </a:lt1>
      <a:dk2>
        <a:srgbClr val="44546A"/>
      </a:dk2>
      <a:lt2>
        <a:srgbClr val="E7E6E6"/>
      </a:lt2>
      <a:accent1>
        <a:srgbClr val="A13838"/>
      </a:accent1>
      <a:accent2>
        <a:srgbClr val="F25836"/>
      </a:accent2>
      <a:accent3>
        <a:srgbClr val="A13838"/>
      </a:accent3>
      <a:accent4>
        <a:srgbClr val="F25836"/>
      </a:accent4>
      <a:accent5>
        <a:srgbClr val="A13838"/>
      </a:accent5>
      <a:accent6>
        <a:srgbClr val="F25836"/>
      </a:accent6>
      <a:hlink>
        <a:srgbClr val="F25836"/>
      </a:hlink>
      <a:folHlink>
        <a:srgbClr val="A13838"/>
      </a:folHlink>
    </a:clrScheme>
    <a:fontScheme name="明玉专用">
      <a:majorFont>
        <a:latin typeface="阿里巴巴普惠体 B"/>
        <a:ea typeface="阿里巴巴普惠体 B"/>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4569</TotalTime>
  <Words>5654</Words>
  <Application>Microsoft Office PowerPoint</Application>
  <PresentationFormat>宽屏</PresentationFormat>
  <Paragraphs>496</Paragraphs>
  <Slides>72</Slides>
  <Notes>0</Notes>
  <HiddenSlides>0</HiddenSlides>
  <MMClips>0</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72</vt:i4>
      </vt:variant>
    </vt:vector>
  </HeadingPairs>
  <TitlesOfParts>
    <vt:vector size="100" baseType="lpstr">
      <vt:lpstr>Arvo</vt:lpstr>
      <vt:lpstr>DengXian</vt:lpstr>
      <vt:lpstr>DIN</vt:lpstr>
      <vt:lpstr>Rockwell</vt:lpstr>
      <vt:lpstr>Soho Gothic Pro</vt:lpstr>
      <vt:lpstr>阿里巴巴普惠体 B</vt:lpstr>
      <vt:lpstr>阿里巴巴普惠体 R</vt:lpstr>
      <vt:lpstr>等线</vt:lpstr>
      <vt:lpstr>方正清刻本悦宋简体</vt:lpstr>
      <vt:lpstr>仿宋_GB2312</vt:lpstr>
      <vt:lpstr>汉仪旗黑X1-55W</vt:lpstr>
      <vt:lpstr>黑体</vt:lpstr>
      <vt:lpstr>苹方 中等</vt:lpstr>
      <vt:lpstr>思源黑体 CN Light</vt:lpstr>
      <vt:lpstr>思源黑体 CN Regular</vt:lpstr>
      <vt:lpstr>思源宋体 CN Heavy</vt:lpstr>
      <vt:lpstr>宋体</vt:lpstr>
      <vt:lpstr>微软雅黑</vt:lpstr>
      <vt:lpstr>微软雅黑 Light</vt:lpstr>
      <vt:lpstr>演示斜黑体</vt:lpstr>
      <vt:lpstr>Arial</vt:lpstr>
      <vt:lpstr>Bahnschrift Condensed</vt:lpstr>
      <vt:lpstr>Impact</vt:lpstr>
      <vt:lpstr>Segoe UI</vt:lpstr>
      <vt:lpstr>Segoe UI Light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玉 明</dc:creator>
  <cp:lastModifiedBy>阳光 男孩</cp:lastModifiedBy>
  <cp:revision>159</cp:revision>
  <dcterms:created xsi:type="dcterms:W3CDTF">2020-04-12T08:17:16Z</dcterms:created>
  <dcterms:modified xsi:type="dcterms:W3CDTF">2020-05-13T15:09:52Z</dcterms:modified>
</cp:coreProperties>
</file>