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3" r:id="rId2"/>
    <p:sldId id="257" r:id="rId3"/>
    <p:sldId id="265" r:id="rId4"/>
    <p:sldId id="266" r:id="rId5"/>
    <p:sldId id="264" r:id="rId6"/>
    <p:sldId id="258" r:id="rId7"/>
    <p:sldId id="267" r:id="rId8"/>
    <p:sldId id="269" r:id="rId9"/>
    <p:sldId id="274" r:id="rId10"/>
    <p:sldId id="262" r:id="rId11"/>
    <p:sldId id="272" r:id="rId12"/>
    <p:sldId id="270" r:id="rId13"/>
    <p:sldId id="271" r:id="rId14"/>
    <p:sldId id="275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2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6685"/>
    <a:srgbClr val="552D85"/>
    <a:srgbClr val="E9C24E"/>
    <a:srgbClr val="92ECFA"/>
    <a:srgbClr val="C04179"/>
    <a:srgbClr val="782B79"/>
    <a:srgbClr val="F7C74F"/>
    <a:srgbClr val="3AB6CB"/>
    <a:srgbClr val="FE6388"/>
    <a:srgbClr val="FBB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99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246" y="78"/>
      </p:cViewPr>
      <p:guideLst>
        <p:guide orient="horz" pos="2886"/>
        <p:guide pos="3840"/>
        <p:guide orient="horz" pos="3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 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周一</c:v>
                </c:pt>
                <c:pt idx="1">
                  <c:v>周二</c:v>
                </c:pt>
                <c:pt idx="2">
                  <c:v>周三</c:v>
                </c:pt>
                <c:pt idx="3">
                  <c:v>周四</c:v>
                </c:pt>
                <c:pt idx="4">
                  <c:v>周五</c:v>
                </c:pt>
                <c:pt idx="5">
                  <c:v>周六</c:v>
                </c:pt>
                <c:pt idx="6">
                  <c:v>周日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2.2000000000000002</c:v>
                </c:pt>
                <c:pt idx="5">
                  <c:v>3.5</c:v>
                </c:pt>
                <c:pt idx="6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F9-4FAC-86B9-678E97DC76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87740704"/>
        <c:axId val="-887739616"/>
      </c:barChart>
      <c:catAx>
        <c:axId val="-88774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87739616"/>
        <c:crosses val="autoZero"/>
        <c:auto val="1"/>
        <c:lblAlgn val="ctr"/>
        <c:lblOffset val="100"/>
        <c:noMultiLvlLbl val="0"/>
      </c:catAx>
      <c:valAx>
        <c:axId val="-887739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8774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 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3"/>
        <c:axId val="-1265451664"/>
        <c:axId val="-1265454928"/>
      </c:barChart>
      <c:catAx>
        <c:axId val="-126545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65454928"/>
        <c:crosses val="autoZero"/>
        <c:auto val="1"/>
        <c:lblAlgn val="ctr"/>
        <c:lblOffset val="100"/>
        <c:noMultiLvlLbl val="0"/>
      </c:catAx>
      <c:valAx>
        <c:axId val="-1265454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6545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593643577141453E-2"/>
          <c:y val="2.0124294106948732E-2"/>
          <c:w val="0.81565645102095508"/>
          <c:h val="0.84007558208132771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bg1"/>
                </a:gs>
                <a:gs pos="7400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dLbls>
            <c:dLbl>
              <c:idx val="0"/>
              <c:layout>
                <c:manualLayout>
                  <c:x val="3.9760373309205781E-2"/>
                  <c:y val="-5.7951187586494916E-2"/>
                </c:manualLayout>
              </c:layout>
              <c:tx>
                <c:rich>
                  <a:bodyPr rot="0" vertOverflow="overflow" horzOverflow="overflow" vert="horz" wrap="none" lIns="38100" tIns="19050" rIns="38100" bIns="19050" anchor="ctr">
                    <a:spAutoFit/>
                  </a:bodyPr>
                  <a:lstStyle/>
                  <a:p>
                    <a:pPr>
                      <a:defRPr sz="1400">
                        <a:solidFill>
                          <a:schemeClr val="bg1">
                            <a:lumMod val="95000"/>
                          </a:schemeClr>
                        </a:solidFill>
                      </a:defRPr>
                    </a:pPr>
                    <a:fld id="{7D65F819-E3BA-4C63-AFAB-BDC6F847ECFF}" type="VALUE">
                      <a:rPr lang="en-US" altLang="zh-CN" sz="1400" baseline="0" smtClean="0"/>
                      <a:pPr>
                        <a:defRPr sz="14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047-4D8D-BDFF-86CA0A51FA46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1.445831756698392E-2"/>
                  <c:y val="-8.0027830476588319E-2"/>
                </c:manualLayout>
              </c:layout>
              <c:tx>
                <c:rich>
                  <a:bodyPr rot="0" vertOverflow="overflow" horzOverflow="overflow" vert="horz" wrap="none" lIns="38100" tIns="19050" rIns="38100" bIns="19050" anchor="ctr">
                    <a:spAutoFit/>
                  </a:bodyPr>
                  <a:lstStyle/>
                  <a:p>
                    <a:pPr>
                      <a:defRPr sz="1400">
                        <a:solidFill>
                          <a:schemeClr val="bg1">
                            <a:lumMod val="95000"/>
                          </a:schemeClr>
                        </a:solidFill>
                      </a:defRPr>
                    </a:pPr>
                    <a:fld id="{22B89F63-EFB5-418F-BC7C-4B083E4DEBED}" type="VALUE">
                      <a:rPr lang="en-US" altLang="zh-CN" sz="1400" baseline="0" smtClean="0"/>
                      <a:pPr>
                        <a:defRPr sz="14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047-4D8D-BDFF-86CA0A51FA46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9760373309205711E-2"/>
                  <c:y val="-0.16005566095317655"/>
                </c:manualLayout>
              </c:layout>
              <c:tx>
                <c:rich>
                  <a:bodyPr/>
                  <a:lstStyle/>
                  <a:p>
                    <a:fld id="{DE4F0E3C-82A7-4264-A484-0E762E6198BD}" type="VALUE">
                      <a:rPr lang="en-US" altLang="zh-CN" sz="1400" baseline="0" smtClean="0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047-4D8D-BDFF-86CA0A51FA4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80728969587299E-3"/>
                  <c:y val="-0.37254334877032447"/>
                </c:manualLayout>
              </c:layout>
              <c:tx>
                <c:rich>
                  <a:bodyPr rot="0" vertOverflow="overflow" horzOverflow="overflow" vert="horz" wrap="none" lIns="38100" tIns="19050" rIns="38100" bIns="19050" anchor="ctr">
                    <a:spAutoFit/>
                  </a:bodyPr>
                  <a:lstStyle/>
                  <a:p>
                    <a:pPr>
                      <a:defRPr sz="1400">
                        <a:solidFill>
                          <a:schemeClr val="bg1">
                            <a:lumMod val="95000"/>
                          </a:schemeClr>
                        </a:solidFill>
                      </a:defRPr>
                    </a:pPr>
                    <a:fld id="{D9CCB0B8-4EF2-4C7E-9D91-3D280017EC63}" type="VALUE">
                      <a:rPr lang="en-US" altLang="zh-CN" sz="1400" baseline="0" smtClean="0"/>
                      <a:pPr>
                        <a:defRPr sz="14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047-4D8D-BDFF-86CA0A51FA46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Overflow="overflow" horzOverflow="overflow" vert="horz" wrap="non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70</c:v>
                </c:pt>
                <c:pt idx="2">
                  <c:v>200</c:v>
                </c:pt>
                <c:pt idx="3">
                  <c:v>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F9-456E-A9A3-984B842B7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265452752"/>
        <c:axId val="-1265452208"/>
      </c:areaChart>
      <c:catAx>
        <c:axId val="-1265452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265452208"/>
        <c:crosses val="autoZero"/>
        <c:auto val="1"/>
        <c:lblAlgn val="ctr"/>
        <c:lblOffset val="100"/>
        <c:noMultiLvlLbl val="0"/>
      </c:catAx>
      <c:valAx>
        <c:axId val="-12654522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95000"/>
                  </a:schemeClr>
                </a:solidFill>
              </a:defRPr>
            </a:pPr>
            <a:endParaRPr lang="zh-CN"/>
          </a:p>
        </c:txPr>
        <c:crossAx val="-12654527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输入你的标题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E668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EF-47A5-A284-D5E0D3988C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EF-47A5-A284-D5E0D3988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351788912"/>
        <c:axId val="-1351787280"/>
      </c:barChart>
      <c:catAx>
        <c:axId val="-1351788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51787280"/>
        <c:crosses val="autoZero"/>
        <c:auto val="1"/>
        <c:lblAlgn val="ctr"/>
        <c:lblOffset val="100"/>
        <c:noMultiLvlLbl val="0"/>
      </c:catAx>
      <c:valAx>
        <c:axId val="-1351787280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5178891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39338880127395492"/>
          <c:y val="0.94094740251807296"/>
          <c:w val="0.18557491580281185"/>
          <c:h val="5.90525974819270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5B992-23AF-46CE-AA10-8FC9B5BD9333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C9D637-1FD1-4B15-BA01-5E67D612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243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9D637-1FD1-4B15-BA01-5E67D6128A0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69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9D637-1FD1-4B15-BA01-5E67D6128A0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11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9D637-1FD1-4B15-BA01-5E67D6128A0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731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9D637-1FD1-4B15-BA01-5E67D6128A0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09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9D637-1FD1-4B15-BA01-5E67D6128A0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3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70A3B8-4458-403C-9E49-6B48EBA39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62E3D87-DCD7-436F-824C-933D8B156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DCDF4C-3A0E-4682-8F42-3507B293A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558795-2F7F-45F8-AE63-9E179C0DB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C594C5-E379-4714-B1C0-C517883D6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D51409-3459-4941-8136-8B3B66B83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FDEB394-CE2A-4D66-A621-71871BB39E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312B4B9-4BCB-48EC-B7DA-7A3FB6CA2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41C748-D6FF-49D6-89E3-D78CFD99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88D1C1-75FE-4DFC-984A-722F7963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21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1AABFA0-5A2B-4C7E-B681-0CFC0D23D2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33EA707-AC6F-45D8-A554-AE3A081AB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EAE27A-0DBD-4993-A63F-6A78C99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645EF8-33B2-4CE7-9EDF-83D1B7626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CE6AA7-A777-4EC8-ABFF-845A93284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7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2BB9B9-7008-4883-9513-28023C7FE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87B9CA-DFB0-4BE8-B5A0-BBED340F1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E73300-2F63-4155-8536-93511364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E5692E-1DF6-45DF-A519-B9618B6B3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387F39-B8AC-4340-B993-C542F6BCE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6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E05864-7095-4E2E-84FA-FB458B61E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79710F-8810-492C-BCC6-4B2332EE3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CA57EF-7135-4139-9275-6AED84E56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518040-CBBE-41EB-80D1-80A98B2B2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F1FAD3-03EC-4C17-9661-25A0016FA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10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D50B28-9D61-4F62-94E4-4EFFC513B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22290DF-A542-46D1-9148-52CA935C8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0E77911-84A0-4F9F-A15E-E277E5B41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223751E-D620-486A-B63B-86A865AAD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9615C3-2831-4E6C-8501-9235272BF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823453-0221-4873-9E68-B4648747A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794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861077-3B70-45A3-B722-1B574AC4D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F2C3EDB-A117-4CA1-922B-3F12088E1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60A03B4-2F50-41FD-BF47-9167B30EF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BB17A94-76A7-4D6F-B614-84C3CA0E01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1FBC6E2-B7AA-43FE-A0C1-567E49EE3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3869C2A-4FFF-4977-BEB6-46B3FA7F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1DD6FD4-4D6A-4368-81E2-46529370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A255036-6177-4728-8FA4-96A0981D9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8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30EA83-D115-4F09-81CE-D9DF462AA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C2ECEDE-4EC3-420B-8E8C-D29DC81CD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0E43F90-7C51-4872-8C34-1C8773E98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A0C63E3-0607-4D52-BF24-475162F15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3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E51EC1B-A873-4073-B9B1-98FC6D8F2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C1085F6-FEFF-4609-81A9-13A2A0997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EC27BCB-9A4D-443F-90CA-77DB6F792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3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27B4E2-B4B4-4B7C-BF56-AEB7532AD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D6A1096-B066-465E-A2F9-6CF569D21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2DB5A8F-04BF-4BF5-B010-0F2987A5A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DCDFA59-F2E4-4B97-B491-F7CF35EC6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494BA04-F3E4-4335-8332-0DA700216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3325B2-0E72-4D0E-BEF2-BBD3650B8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72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859636-0A24-4BC2-9183-A74E9855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628EFC5-7C56-40E0-A8BF-97E11126A7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2AB17E2-A88D-4D33-8C04-1C94C6BE03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F3BF661-E68B-4B20-B844-C0F839C9C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03D54-FC14-4E0D-9C37-104396144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B1584E8-5265-4168-A03F-CF0CB45C8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4B574AB-0F54-4429-A5AE-264EC9DEB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3EED0D2-74D6-4609-A511-39B2A25DB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6F0EEF-785A-449D-963F-58F4B311C1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B2EFA-896A-4520-91CB-8EFC1B067DEA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E4FC9D-44C4-4C3E-8864-5C28DC97BF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261BB0-E0DA-4131-B4A6-D8C01CE57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406B5-146C-4ECD-BE1F-D0832BB0B4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9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C909745-B555-427A-9CB1-9AAD8E9A73A0}"/>
              </a:ext>
            </a:extLst>
          </p:cNvPr>
          <p:cNvSpPr/>
          <p:nvPr/>
        </p:nvSpPr>
        <p:spPr>
          <a:xfrm>
            <a:off x="130" y="37"/>
            <a:ext cx="12191741" cy="6857927"/>
          </a:xfrm>
          <a:prstGeom prst="rect">
            <a:avLst/>
          </a:prstGeom>
          <a:gradFill flip="none" rotWithShape="1">
            <a:gsLst>
              <a:gs pos="0">
                <a:srgbClr val="FBBA14"/>
              </a:gs>
              <a:gs pos="27000">
                <a:srgbClr val="FAB01D"/>
              </a:gs>
              <a:gs pos="48000">
                <a:srgbClr val="FD8D4E"/>
              </a:gs>
              <a:gs pos="66000">
                <a:srgbClr val="FE7E63"/>
              </a:gs>
              <a:gs pos="100000">
                <a:srgbClr val="FE62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F655047-3274-42E5-84A1-0E478DD47A09}"/>
              </a:ext>
            </a:extLst>
          </p:cNvPr>
          <p:cNvGrpSpPr/>
          <p:nvPr/>
        </p:nvGrpSpPr>
        <p:grpSpPr>
          <a:xfrm>
            <a:off x="2214341" y="802161"/>
            <a:ext cx="7763318" cy="1261884"/>
            <a:chOff x="2747803" y="1535764"/>
            <a:chExt cx="7763318" cy="126188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2B7C066-B173-44CD-AE8A-4DE36525F1DA}"/>
                </a:ext>
              </a:extLst>
            </p:cNvPr>
            <p:cNvGrpSpPr/>
            <p:nvPr/>
          </p:nvGrpSpPr>
          <p:grpSpPr>
            <a:xfrm>
              <a:off x="2747803" y="1535764"/>
              <a:ext cx="1970832" cy="1261884"/>
              <a:chOff x="2123937" y="1597319"/>
              <a:chExt cx="1970832" cy="1261884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0A391C3E-09C7-4BD5-8DBF-3981BB6E69B1}"/>
                  </a:ext>
                </a:extLst>
              </p:cNvPr>
              <p:cNvSpPr txBox="1"/>
              <p:nvPr/>
            </p:nvSpPr>
            <p:spPr>
              <a:xfrm>
                <a:off x="2123937" y="1597319"/>
                <a:ext cx="611607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6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2</a:t>
                </a:r>
                <a:endParaRPr lang="zh-CN" altLang="en-US" sz="76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EE987679-552A-4BC2-97D1-B84CBA2E4984}"/>
                  </a:ext>
                </a:extLst>
              </p:cNvPr>
              <p:cNvSpPr txBox="1"/>
              <p:nvPr/>
            </p:nvSpPr>
            <p:spPr>
              <a:xfrm>
                <a:off x="2523197" y="1597319"/>
                <a:ext cx="732691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6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0</a:t>
                </a:r>
                <a:endParaRPr lang="zh-CN" altLang="en-US" sz="76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EA6FD404-AA2E-44DE-AF21-5BED15C5D329}"/>
                  </a:ext>
                </a:extLst>
              </p:cNvPr>
              <p:cNvSpPr txBox="1"/>
              <p:nvPr/>
            </p:nvSpPr>
            <p:spPr>
              <a:xfrm>
                <a:off x="2944065" y="1597319"/>
                <a:ext cx="717653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6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1</a:t>
                </a:r>
                <a:endParaRPr lang="zh-CN" altLang="en-US" sz="76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A25E6F5E-3CDF-4560-9FDF-5D3BB17A7D0D}"/>
                  </a:ext>
                </a:extLst>
              </p:cNvPr>
              <p:cNvSpPr txBox="1"/>
              <p:nvPr/>
            </p:nvSpPr>
            <p:spPr>
              <a:xfrm>
                <a:off x="3302891" y="1597319"/>
                <a:ext cx="791878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600" b="1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9</a:t>
                </a:r>
                <a:endParaRPr lang="zh-CN" altLang="en-US" sz="76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5F5A51E-3AF9-4E76-B8A0-2ADEE31F4E49}"/>
                </a:ext>
              </a:extLst>
            </p:cNvPr>
            <p:cNvGrpSpPr/>
            <p:nvPr/>
          </p:nvGrpSpPr>
          <p:grpSpPr>
            <a:xfrm>
              <a:off x="4306957" y="1566542"/>
              <a:ext cx="6204164" cy="1200329"/>
              <a:chOff x="4306957" y="1689652"/>
              <a:chExt cx="6204164" cy="1200329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B09CEC23-074D-459A-8FE5-060C2B72127A}"/>
                  </a:ext>
                </a:extLst>
              </p:cNvPr>
              <p:cNvSpPr txBox="1"/>
              <p:nvPr/>
            </p:nvSpPr>
            <p:spPr>
              <a:xfrm>
                <a:off x="4306957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年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E42C03D-F37E-44BE-BA80-05BE9B04DA83}"/>
                  </a:ext>
                </a:extLst>
              </p:cNvPr>
              <p:cNvSpPr txBox="1"/>
              <p:nvPr/>
            </p:nvSpPr>
            <p:spPr>
              <a:xfrm>
                <a:off x="5054670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中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377D63D7-A1AE-4A5F-9659-52240B7DAE54}"/>
                  </a:ext>
                </a:extLst>
              </p:cNvPr>
              <p:cNvSpPr txBox="1"/>
              <p:nvPr/>
            </p:nvSpPr>
            <p:spPr>
              <a:xfrm>
                <a:off x="5802383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总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D97AA92-8058-43A8-8447-94833CF46E29}"/>
                  </a:ext>
                </a:extLst>
              </p:cNvPr>
              <p:cNvSpPr txBox="1"/>
              <p:nvPr/>
            </p:nvSpPr>
            <p:spPr>
              <a:xfrm>
                <a:off x="6550096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结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5E88D7E4-0817-4AD0-83E5-559178E5D7F3}"/>
                  </a:ext>
                </a:extLst>
              </p:cNvPr>
              <p:cNvSpPr txBox="1"/>
              <p:nvPr/>
            </p:nvSpPr>
            <p:spPr>
              <a:xfrm>
                <a:off x="7297809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项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4607B46-E98A-471F-AA25-EB4CC6BC47FE}"/>
                  </a:ext>
                </a:extLst>
              </p:cNvPr>
              <p:cNvSpPr txBox="1"/>
              <p:nvPr/>
            </p:nvSpPr>
            <p:spPr>
              <a:xfrm>
                <a:off x="8045522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目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603FBBE5-4134-4212-BEB7-9443A80BAD3D}"/>
                  </a:ext>
                </a:extLst>
              </p:cNvPr>
              <p:cNvSpPr txBox="1"/>
              <p:nvPr/>
            </p:nvSpPr>
            <p:spPr>
              <a:xfrm>
                <a:off x="8793235" y="1689652"/>
                <a:ext cx="14014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汇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F9D082E2-1791-4D7E-A9A6-1D283C8B16E4}"/>
                  </a:ext>
                </a:extLst>
              </p:cNvPr>
              <p:cNvSpPr txBox="1"/>
              <p:nvPr/>
            </p:nvSpPr>
            <p:spPr>
              <a:xfrm>
                <a:off x="9540948" y="1689652"/>
                <a:ext cx="97017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gradFill>
                      <a:gsLst>
                        <a:gs pos="3000">
                          <a:schemeClr val="bg1"/>
                        </a:gs>
                        <a:gs pos="3800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0"/>
                    </a:gradFill>
                    <a:latin typeface="方正粗黑宋简体" panose="02000000000000000000" pitchFamily="2" charset="-122"/>
                    <a:ea typeface="方正粗黑宋简体" panose="02000000000000000000" pitchFamily="2" charset="-122"/>
                  </a:rPr>
                  <a:t>报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2811421-D87A-4972-9211-3344F1B5C855}"/>
              </a:ext>
            </a:extLst>
          </p:cNvPr>
          <p:cNvGrpSpPr/>
          <p:nvPr/>
        </p:nvGrpSpPr>
        <p:grpSpPr>
          <a:xfrm>
            <a:off x="4375229" y="5427293"/>
            <a:ext cx="3441542" cy="369332"/>
            <a:chOff x="3993265" y="5121275"/>
            <a:chExt cx="3441542" cy="36933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CB76321-B5E3-4898-985C-3AC38AD18234}"/>
                </a:ext>
              </a:extLst>
            </p:cNvPr>
            <p:cNvSpPr txBox="1"/>
            <p:nvPr/>
          </p:nvSpPr>
          <p:spPr>
            <a:xfrm>
              <a:off x="3993265" y="5121275"/>
              <a:ext cx="1747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7406A06-9C96-4068-903F-A035CDBF2D81}"/>
                </a:ext>
              </a:extLst>
            </p:cNvPr>
            <p:cNvSpPr txBox="1"/>
            <p:nvPr/>
          </p:nvSpPr>
          <p:spPr>
            <a:xfrm>
              <a:off x="5891516" y="5121275"/>
              <a:ext cx="1543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xmlns="" id="{3FCF56BF-1D74-4A15-A9B3-A7FDFC657CE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15656" y="2600646"/>
            <a:ext cx="2960688" cy="2224087"/>
            <a:chOff x="2786" y="1521"/>
            <a:chExt cx="1865" cy="1401"/>
          </a:xfrm>
        </p:grpSpPr>
        <p:sp>
          <p:nvSpPr>
            <p:cNvPr id="26" name="AutoShape 3">
              <a:extLst>
                <a:ext uri="{FF2B5EF4-FFF2-40B4-BE49-F238E27FC236}">
                  <a16:creationId xmlns:a16="http://schemas.microsoft.com/office/drawing/2014/main" xmlns="" id="{AA801343-E849-4F78-AADB-51C89B4CB23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818" y="1521"/>
              <a:ext cx="1804" cy="1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1E9D9776-62B9-4A5B-8A7A-2CEEFD3FC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7" y="1876"/>
              <a:ext cx="225" cy="225"/>
            </a:xfrm>
            <a:custGeom>
              <a:avLst/>
              <a:gdLst>
                <a:gd name="T0" fmla="*/ 144 w 287"/>
                <a:gd name="T1" fmla="*/ 0 h 287"/>
                <a:gd name="T2" fmla="*/ 0 w 287"/>
                <a:gd name="T3" fmla="*/ 144 h 287"/>
                <a:gd name="T4" fmla="*/ 144 w 287"/>
                <a:gd name="T5" fmla="*/ 287 h 287"/>
                <a:gd name="T6" fmla="*/ 287 w 287"/>
                <a:gd name="T7" fmla="*/ 144 h 287"/>
                <a:gd name="T8" fmla="*/ 144 w 287"/>
                <a:gd name="T9" fmla="*/ 0 h 287"/>
                <a:gd name="T10" fmla="*/ 144 w 287"/>
                <a:gd name="T11" fmla="*/ 246 h 287"/>
                <a:gd name="T12" fmla="*/ 41 w 287"/>
                <a:gd name="T13" fmla="*/ 144 h 287"/>
                <a:gd name="T14" fmla="*/ 144 w 287"/>
                <a:gd name="T15" fmla="*/ 41 h 287"/>
                <a:gd name="T16" fmla="*/ 246 w 287"/>
                <a:gd name="T17" fmla="*/ 144 h 287"/>
                <a:gd name="T18" fmla="*/ 144 w 287"/>
                <a:gd name="T19" fmla="*/ 246 h 287"/>
                <a:gd name="T20" fmla="*/ 144 w 287"/>
                <a:gd name="T21" fmla="*/ 246 h 287"/>
                <a:gd name="T22" fmla="*/ 144 w 287"/>
                <a:gd name="T23" fmla="*/ 24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87">
                  <a:moveTo>
                    <a:pt x="144" y="0"/>
                  </a:moveTo>
                  <a:cubicBezTo>
                    <a:pt x="62" y="0"/>
                    <a:pt x="0" y="62"/>
                    <a:pt x="0" y="144"/>
                  </a:cubicBezTo>
                  <a:cubicBezTo>
                    <a:pt x="0" y="226"/>
                    <a:pt x="62" y="287"/>
                    <a:pt x="144" y="287"/>
                  </a:cubicBezTo>
                  <a:cubicBezTo>
                    <a:pt x="225" y="287"/>
                    <a:pt x="287" y="226"/>
                    <a:pt x="287" y="144"/>
                  </a:cubicBezTo>
                  <a:cubicBezTo>
                    <a:pt x="287" y="62"/>
                    <a:pt x="225" y="0"/>
                    <a:pt x="144" y="0"/>
                  </a:cubicBezTo>
                  <a:close/>
                  <a:moveTo>
                    <a:pt x="144" y="246"/>
                  </a:moveTo>
                  <a:cubicBezTo>
                    <a:pt x="103" y="246"/>
                    <a:pt x="41" y="205"/>
                    <a:pt x="41" y="144"/>
                  </a:cubicBezTo>
                  <a:cubicBezTo>
                    <a:pt x="41" y="103"/>
                    <a:pt x="82" y="41"/>
                    <a:pt x="144" y="41"/>
                  </a:cubicBezTo>
                  <a:cubicBezTo>
                    <a:pt x="184" y="41"/>
                    <a:pt x="246" y="82"/>
                    <a:pt x="246" y="144"/>
                  </a:cubicBezTo>
                  <a:cubicBezTo>
                    <a:pt x="246" y="205"/>
                    <a:pt x="184" y="246"/>
                    <a:pt x="144" y="246"/>
                  </a:cubicBezTo>
                  <a:close/>
                  <a:moveTo>
                    <a:pt x="144" y="246"/>
                  </a:moveTo>
                  <a:cubicBezTo>
                    <a:pt x="144" y="246"/>
                    <a:pt x="144" y="246"/>
                    <a:pt x="144" y="246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100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E47E17CC-8991-4B2D-89A0-AC77D8CFF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" y="1523"/>
              <a:ext cx="1865" cy="1397"/>
            </a:xfrm>
            <a:custGeom>
              <a:avLst/>
              <a:gdLst>
                <a:gd name="T0" fmla="*/ 2315 w 2376"/>
                <a:gd name="T1" fmla="*/ 225 h 1782"/>
                <a:gd name="T2" fmla="*/ 1700 w 2376"/>
                <a:gd name="T3" fmla="*/ 164 h 1782"/>
                <a:gd name="T4" fmla="*/ 1209 w 2376"/>
                <a:gd name="T5" fmla="*/ 0 h 1782"/>
                <a:gd name="T6" fmla="*/ 308 w 2376"/>
                <a:gd name="T7" fmla="*/ 881 h 1782"/>
                <a:gd name="T8" fmla="*/ 308 w 2376"/>
                <a:gd name="T9" fmla="*/ 901 h 1782"/>
                <a:gd name="T10" fmla="*/ 62 w 2376"/>
                <a:gd name="T11" fmla="*/ 1434 h 1782"/>
                <a:gd name="T12" fmla="*/ 348 w 2376"/>
                <a:gd name="T13" fmla="*/ 1556 h 1782"/>
                <a:gd name="T14" fmla="*/ 553 w 2376"/>
                <a:gd name="T15" fmla="*/ 1536 h 1782"/>
                <a:gd name="T16" fmla="*/ 594 w 2376"/>
                <a:gd name="T17" fmla="*/ 1536 h 1782"/>
                <a:gd name="T18" fmla="*/ 1209 w 2376"/>
                <a:gd name="T19" fmla="*/ 1782 h 1782"/>
                <a:gd name="T20" fmla="*/ 2089 w 2376"/>
                <a:gd name="T21" fmla="*/ 901 h 1782"/>
                <a:gd name="T22" fmla="*/ 2069 w 2376"/>
                <a:gd name="T23" fmla="*/ 758 h 1782"/>
                <a:gd name="T24" fmla="*/ 2130 w 2376"/>
                <a:gd name="T25" fmla="*/ 696 h 1782"/>
                <a:gd name="T26" fmla="*/ 2315 w 2376"/>
                <a:gd name="T27" fmla="*/ 225 h 1782"/>
                <a:gd name="T28" fmla="*/ 103 w 2376"/>
                <a:gd name="T29" fmla="*/ 1413 h 1782"/>
                <a:gd name="T30" fmla="*/ 308 w 2376"/>
                <a:gd name="T31" fmla="*/ 983 h 1782"/>
                <a:gd name="T32" fmla="*/ 533 w 2376"/>
                <a:gd name="T33" fmla="*/ 1474 h 1782"/>
                <a:gd name="T34" fmla="*/ 103 w 2376"/>
                <a:gd name="T35" fmla="*/ 1413 h 1782"/>
                <a:gd name="T36" fmla="*/ 430 w 2376"/>
                <a:gd name="T37" fmla="*/ 881 h 1782"/>
                <a:gd name="T38" fmla="*/ 1209 w 2376"/>
                <a:gd name="T39" fmla="*/ 102 h 1782"/>
                <a:gd name="T40" fmla="*/ 1966 w 2376"/>
                <a:gd name="T41" fmla="*/ 758 h 1782"/>
                <a:gd name="T42" fmla="*/ 1618 w 2376"/>
                <a:gd name="T43" fmla="*/ 1024 h 1782"/>
                <a:gd name="T44" fmla="*/ 1413 w 2376"/>
                <a:gd name="T45" fmla="*/ 819 h 1782"/>
                <a:gd name="T46" fmla="*/ 1209 w 2376"/>
                <a:gd name="T47" fmla="*/ 1024 h 1782"/>
                <a:gd name="T48" fmla="*/ 1311 w 2376"/>
                <a:gd name="T49" fmla="*/ 1188 h 1782"/>
                <a:gd name="T50" fmla="*/ 656 w 2376"/>
                <a:gd name="T51" fmla="*/ 1454 h 1782"/>
                <a:gd name="T52" fmla="*/ 430 w 2376"/>
                <a:gd name="T53" fmla="*/ 881 h 1782"/>
                <a:gd name="T54" fmla="*/ 1557 w 2376"/>
                <a:gd name="T55" fmla="*/ 1024 h 1782"/>
                <a:gd name="T56" fmla="*/ 1557 w 2376"/>
                <a:gd name="T57" fmla="*/ 1065 h 1782"/>
                <a:gd name="T58" fmla="*/ 1393 w 2376"/>
                <a:gd name="T59" fmla="*/ 1147 h 1782"/>
                <a:gd name="T60" fmla="*/ 1291 w 2376"/>
                <a:gd name="T61" fmla="*/ 1024 h 1782"/>
                <a:gd name="T62" fmla="*/ 1413 w 2376"/>
                <a:gd name="T63" fmla="*/ 881 h 1782"/>
                <a:gd name="T64" fmla="*/ 1557 w 2376"/>
                <a:gd name="T65" fmla="*/ 1024 h 1782"/>
                <a:gd name="T66" fmla="*/ 1209 w 2376"/>
                <a:gd name="T67" fmla="*/ 1659 h 1782"/>
                <a:gd name="T68" fmla="*/ 738 w 2376"/>
                <a:gd name="T69" fmla="*/ 1495 h 1782"/>
                <a:gd name="T70" fmla="*/ 1413 w 2376"/>
                <a:gd name="T71" fmla="*/ 1208 h 1782"/>
                <a:gd name="T72" fmla="*/ 1434 w 2376"/>
                <a:gd name="T73" fmla="*/ 1208 h 1782"/>
                <a:gd name="T74" fmla="*/ 1618 w 2376"/>
                <a:gd name="T75" fmla="*/ 1085 h 1782"/>
                <a:gd name="T76" fmla="*/ 1987 w 2376"/>
                <a:gd name="T77" fmla="*/ 819 h 1782"/>
                <a:gd name="T78" fmla="*/ 1987 w 2376"/>
                <a:gd name="T79" fmla="*/ 881 h 1782"/>
                <a:gd name="T80" fmla="*/ 1209 w 2376"/>
                <a:gd name="T81" fmla="*/ 1659 h 1782"/>
                <a:gd name="T82" fmla="*/ 2069 w 2376"/>
                <a:gd name="T83" fmla="*/ 676 h 1782"/>
                <a:gd name="T84" fmla="*/ 1762 w 2376"/>
                <a:gd name="T85" fmla="*/ 184 h 1782"/>
                <a:gd name="T86" fmla="*/ 2274 w 2376"/>
                <a:gd name="T87" fmla="*/ 246 h 1782"/>
                <a:gd name="T88" fmla="*/ 2089 w 2376"/>
                <a:gd name="T89" fmla="*/ 655 h 1782"/>
                <a:gd name="T90" fmla="*/ 2069 w 2376"/>
                <a:gd name="T91" fmla="*/ 676 h 1782"/>
                <a:gd name="T92" fmla="*/ 2069 w 2376"/>
                <a:gd name="T93" fmla="*/ 676 h 1782"/>
                <a:gd name="T94" fmla="*/ 2069 w 2376"/>
                <a:gd name="T95" fmla="*/ 676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76" h="1782">
                  <a:moveTo>
                    <a:pt x="2315" y="225"/>
                  </a:moveTo>
                  <a:cubicBezTo>
                    <a:pt x="2253" y="102"/>
                    <a:pt x="2028" y="82"/>
                    <a:pt x="1700" y="164"/>
                  </a:cubicBezTo>
                  <a:cubicBezTo>
                    <a:pt x="1557" y="41"/>
                    <a:pt x="1393" y="0"/>
                    <a:pt x="1209" y="0"/>
                  </a:cubicBezTo>
                  <a:cubicBezTo>
                    <a:pt x="717" y="0"/>
                    <a:pt x="308" y="389"/>
                    <a:pt x="308" y="881"/>
                  </a:cubicBezTo>
                  <a:cubicBezTo>
                    <a:pt x="308" y="901"/>
                    <a:pt x="308" y="901"/>
                    <a:pt x="308" y="901"/>
                  </a:cubicBezTo>
                  <a:cubicBezTo>
                    <a:pt x="82" y="1126"/>
                    <a:pt x="0" y="1311"/>
                    <a:pt x="62" y="1434"/>
                  </a:cubicBezTo>
                  <a:cubicBezTo>
                    <a:pt x="103" y="1515"/>
                    <a:pt x="205" y="1556"/>
                    <a:pt x="348" y="1556"/>
                  </a:cubicBezTo>
                  <a:cubicBezTo>
                    <a:pt x="410" y="1556"/>
                    <a:pt x="471" y="1556"/>
                    <a:pt x="553" y="1536"/>
                  </a:cubicBezTo>
                  <a:cubicBezTo>
                    <a:pt x="594" y="1536"/>
                    <a:pt x="594" y="1536"/>
                    <a:pt x="594" y="1536"/>
                  </a:cubicBezTo>
                  <a:cubicBezTo>
                    <a:pt x="758" y="1679"/>
                    <a:pt x="963" y="1782"/>
                    <a:pt x="1209" y="1782"/>
                  </a:cubicBezTo>
                  <a:cubicBezTo>
                    <a:pt x="1700" y="1782"/>
                    <a:pt x="2089" y="1393"/>
                    <a:pt x="2089" y="901"/>
                  </a:cubicBezTo>
                  <a:cubicBezTo>
                    <a:pt x="2089" y="860"/>
                    <a:pt x="2089" y="799"/>
                    <a:pt x="2069" y="758"/>
                  </a:cubicBezTo>
                  <a:cubicBezTo>
                    <a:pt x="2130" y="696"/>
                    <a:pt x="2130" y="696"/>
                    <a:pt x="2130" y="696"/>
                  </a:cubicBezTo>
                  <a:cubicBezTo>
                    <a:pt x="2315" y="491"/>
                    <a:pt x="2376" y="328"/>
                    <a:pt x="2315" y="225"/>
                  </a:cubicBezTo>
                  <a:close/>
                  <a:moveTo>
                    <a:pt x="103" y="1413"/>
                  </a:moveTo>
                  <a:cubicBezTo>
                    <a:pt x="62" y="1331"/>
                    <a:pt x="123" y="1167"/>
                    <a:pt x="308" y="983"/>
                  </a:cubicBezTo>
                  <a:cubicBezTo>
                    <a:pt x="328" y="1167"/>
                    <a:pt x="410" y="1352"/>
                    <a:pt x="533" y="1474"/>
                  </a:cubicBezTo>
                  <a:cubicBezTo>
                    <a:pt x="308" y="1515"/>
                    <a:pt x="164" y="1495"/>
                    <a:pt x="103" y="1413"/>
                  </a:cubicBezTo>
                  <a:close/>
                  <a:moveTo>
                    <a:pt x="430" y="881"/>
                  </a:moveTo>
                  <a:cubicBezTo>
                    <a:pt x="430" y="450"/>
                    <a:pt x="779" y="102"/>
                    <a:pt x="1209" y="102"/>
                  </a:cubicBezTo>
                  <a:cubicBezTo>
                    <a:pt x="1598" y="102"/>
                    <a:pt x="1925" y="389"/>
                    <a:pt x="1966" y="758"/>
                  </a:cubicBezTo>
                  <a:cubicBezTo>
                    <a:pt x="1864" y="840"/>
                    <a:pt x="1741" y="942"/>
                    <a:pt x="1618" y="1024"/>
                  </a:cubicBezTo>
                  <a:cubicBezTo>
                    <a:pt x="1618" y="922"/>
                    <a:pt x="1536" y="819"/>
                    <a:pt x="1413" y="819"/>
                  </a:cubicBezTo>
                  <a:cubicBezTo>
                    <a:pt x="1311" y="819"/>
                    <a:pt x="1209" y="901"/>
                    <a:pt x="1209" y="1024"/>
                  </a:cubicBezTo>
                  <a:cubicBezTo>
                    <a:pt x="1209" y="1106"/>
                    <a:pt x="1250" y="1167"/>
                    <a:pt x="1311" y="1188"/>
                  </a:cubicBezTo>
                  <a:cubicBezTo>
                    <a:pt x="1086" y="1311"/>
                    <a:pt x="860" y="1393"/>
                    <a:pt x="656" y="1454"/>
                  </a:cubicBezTo>
                  <a:cubicBezTo>
                    <a:pt x="512" y="1311"/>
                    <a:pt x="430" y="1106"/>
                    <a:pt x="430" y="881"/>
                  </a:cubicBezTo>
                  <a:close/>
                  <a:moveTo>
                    <a:pt x="1557" y="1024"/>
                  </a:moveTo>
                  <a:cubicBezTo>
                    <a:pt x="1557" y="1065"/>
                    <a:pt x="1557" y="1065"/>
                    <a:pt x="1557" y="1065"/>
                  </a:cubicBezTo>
                  <a:cubicBezTo>
                    <a:pt x="1495" y="1085"/>
                    <a:pt x="1454" y="1126"/>
                    <a:pt x="1393" y="1147"/>
                  </a:cubicBezTo>
                  <a:cubicBezTo>
                    <a:pt x="1332" y="1147"/>
                    <a:pt x="1291" y="1085"/>
                    <a:pt x="1291" y="1024"/>
                  </a:cubicBezTo>
                  <a:cubicBezTo>
                    <a:pt x="1291" y="942"/>
                    <a:pt x="1352" y="881"/>
                    <a:pt x="1413" y="881"/>
                  </a:cubicBezTo>
                  <a:cubicBezTo>
                    <a:pt x="1495" y="881"/>
                    <a:pt x="1557" y="942"/>
                    <a:pt x="1557" y="1024"/>
                  </a:cubicBezTo>
                  <a:close/>
                  <a:moveTo>
                    <a:pt x="1209" y="1659"/>
                  </a:moveTo>
                  <a:cubicBezTo>
                    <a:pt x="1024" y="1659"/>
                    <a:pt x="860" y="1597"/>
                    <a:pt x="738" y="1495"/>
                  </a:cubicBezTo>
                  <a:cubicBezTo>
                    <a:pt x="942" y="1434"/>
                    <a:pt x="1188" y="1352"/>
                    <a:pt x="1413" y="1208"/>
                  </a:cubicBezTo>
                  <a:cubicBezTo>
                    <a:pt x="1434" y="1208"/>
                    <a:pt x="1434" y="1208"/>
                    <a:pt x="1434" y="1208"/>
                  </a:cubicBezTo>
                  <a:cubicBezTo>
                    <a:pt x="1516" y="1208"/>
                    <a:pt x="1577" y="1167"/>
                    <a:pt x="1618" y="1085"/>
                  </a:cubicBezTo>
                  <a:cubicBezTo>
                    <a:pt x="1762" y="1003"/>
                    <a:pt x="1884" y="901"/>
                    <a:pt x="1987" y="819"/>
                  </a:cubicBezTo>
                  <a:cubicBezTo>
                    <a:pt x="1987" y="881"/>
                    <a:pt x="1987" y="881"/>
                    <a:pt x="1987" y="881"/>
                  </a:cubicBezTo>
                  <a:cubicBezTo>
                    <a:pt x="1966" y="1311"/>
                    <a:pt x="1618" y="1659"/>
                    <a:pt x="1209" y="1659"/>
                  </a:cubicBezTo>
                  <a:close/>
                  <a:moveTo>
                    <a:pt x="2069" y="676"/>
                  </a:moveTo>
                  <a:cubicBezTo>
                    <a:pt x="2007" y="471"/>
                    <a:pt x="1905" y="307"/>
                    <a:pt x="1762" y="184"/>
                  </a:cubicBezTo>
                  <a:cubicBezTo>
                    <a:pt x="2028" y="123"/>
                    <a:pt x="2212" y="143"/>
                    <a:pt x="2274" y="246"/>
                  </a:cubicBezTo>
                  <a:cubicBezTo>
                    <a:pt x="2315" y="328"/>
                    <a:pt x="2253" y="471"/>
                    <a:pt x="2089" y="655"/>
                  </a:cubicBezTo>
                  <a:cubicBezTo>
                    <a:pt x="2089" y="655"/>
                    <a:pt x="2069" y="655"/>
                    <a:pt x="2069" y="676"/>
                  </a:cubicBezTo>
                  <a:close/>
                  <a:moveTo>
                    <a:pt x="2069" y="676"/>
                  </a:moveTo>
                  <a:cubicBezTo>
                    <a:pt x="2069" y="676"/>
                    <a:pt x="2069" y="676"/>
                    <a:pt x="2069" y="676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100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26D047D1-F63B-495A-9449-1CE0E8CDC72B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D1913DE-03EC-414A-82B2-C4A33522F972}"/>
              </a:ext>
            </a:extLst>
          </p:cNvPr>
          <p:cNvSpPr/>
          <p:nvPr/>
        </p:nvSpPr>
        <p:spPr>
          <a:xfrm flipH="1">
            <a:off x="9429491" y="1866313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99F01A6C-1D03-4761-9701-61F899324501}"/>
              </a:ext>
            </a:extLst>
          </p:cNvPr>
          <p:cNvSpPr/>
          <p:nvPr/>
        </p:nvSpPr>
        <p:spPr>
          <a:xfrm>
            <a:off x="7465055" y="4232557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0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0" y="37"/>
            <a:ext cx="12191741" cy="6857963"/>
          </a:xfrm>
          <a:prstGeom prst="rect">
            <a:avLst/>
          </a:prstGeom>
          <a:gradFill flip="none" rotWithShape="1">
            <a:gsLst>
              <a:gs pos="6000">
                <a:srgbClr val="C62662">
                  <a:alpha val="78000"/>
                </a:srgbClr>
              </a:gs>
              <a:gs pos="35000">
                <a:srgbClr val="A4286B"/>
              </a:gs>
              <a:gs pos="71000">
                <a:srgbClr val="512D86"/>
              </a:gs>
              <a:gs pos="100000">
                <a:srgbClr val="0E339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BD04986-D1B9-4FB0-973A-797756A0AE05}"/>
              </a:ext>
            </a:extLst>
          </p:cNvPr>
          <p:cNvSpPr/>
          <p:nvPr/>
        </p:nvSpPr>
        <p:spPr>
          <a:xfrm>
            <a:off x="-294505" y="-465820"/>
            <a:ext cx="3352730" cy="2057356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8" name="Freeform 5">
            <a:extLst>
              <a:ext uri="{FF2B5EF4-FFF2-40B4-BE49-F238E27FC236}">
                <a16:creationId xmlns:a16="http://schemas.microsoft.com/office/drawing/2014/main" xmlns="" id="{65AD87D5-2B8A-4917-BEF3-E2AA1D1A2BF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058258" y="589781"/>
            <a:ext cx="4010923" cy="4020811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E570EA75-EEFD-4B60-93BE-157F8AE64B26}"/>
              </a:ext>
            </a:extLst>
          </p:cNvPr>
          <p:cNvSpPr txBox="1"/>
          <p:nvPr/>
        </p:nvSpPr>
        <p:spPr>
          <a:xfrm>
            <a:off x="621908" y="608295"/>
            <a:ext cx="30183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YOUR    TEXT</a:t>
            </a:r>
          </a:p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HERE</a:t>
            </a:r>
            <a:endParaRPr lang="zh-CN" altLang="en-US" sz="280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5BE0C7B8-B536-484F-8017-4BA8443EB513}"/>
              </a:ext>
            </a:extLst>
          </p:cNvPr>
          <p:cNvSpPr/>
          <p:nvPr/>
        </p:nvSpPr>
        <p:spPr>
          <a:xfrm>
            <a:off x="688963" y="460947"/>
            <a:ext cx="1703717" cy="10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8224829-542F-443D-8BA6-0B416EEE68F4}"/>
              </a:ext>
            </a:extLst>
          </p:cNvPr>
          <p:cNvSpPr/>
          <p:nvPr/>
        </p:nvSpPr>
        <p:spPr>
          <a:xfrm>
            <a:off x="-1037591" y="688158"/>
            <a:ext cx="8377529" cy="9303076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9912463-BA55-4A38-BD15-096F45482AEC}"/>
              </a:ext>
            </a:extLst>
          </p:cNvPr>
          <p:cNvGrpSpPr/>
          <p:nvPr/>
        </p:nvGrpSpPr>
        <p:grpSpPr>
          <a:xfrm>
            <a:off x="10532802" y="349858"/>
            <a:ext cx="1194783" cy="696886"/>
            <a:chOff x="10702388" y="486211"/>
            <a:chExt cx="791559" cy="78647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9389B87-5D0C-4A14-ACCA-5B9A65CDCDE7}"/>
                </a:ext>
              </a:extLst>
            </p:cNvPr>
            <p:cNvSpPr/>
            <p:nvPr/>
          </p:nvSpPr>
          <p:spPr>
            <a:xfrm>
              <a:off x="10702388" y="486211"/>
              <a:ext cx="791559" cy="786476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199ED8E-1B2D-4ECF-8B3E-56D813933B63}"/>
                </a:ext>
              </a:extLst>
            </p:cNvPr>
            <p:cNvSpPr txBox="1"/>
            <p:nvPr/>
          </p:nvSpPr>
          <p:spPr>
            <a:xfrm>
              <a:off x="10754917" y="549473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C4EC961-BB27-48F1-BEC3-3C51BD2C0F17}"/>
                </a:ext>
              </a:extLst>
            </p:cNvPr>
            <p:cNvSpPr txBox="1"/>
            <p:nvPr/>
          </p:nvSpPr>
          <p:spPr>
            <a:xfrm>
              <a:off x="10743556" y="549472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31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0" y="37"/>
            <a:ext cx="12191741" cy="6857963"/>
          </a:xfrm>
          <a:prstGeom prst="rect">
            <a:avLst/>
          </a:prstGeom>
          <a:gradFill flip="none" rotWithShape="1">
            <a:gsLst>
              <a:gs pos="6000">
                <a:srgbClr val="C62662">
                  <a:alpha val="78000"/>
                </a:srgbClr>
              </a:gs>
              <a:gs pos="35000">
                <a:srgbClr val="A4286B"/>
              </a:gs>
              <a:gs pos="71000">
                <a:srgbClr val="512D86"/>
              </a:gs>
              <a:gs pos="100000">
                <a:srgbClr val="0E339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8" name="Freeform 5">
            <a:extLst>
              <a:ext uri="{FF2B5EF4-FFF2-40B4-BE49-F238E27FC236}">
                <a16:creationId xmlns:a16="http://schemas.microsoft.com/office/drawing/2014/main" xmlns="" id="{65AD87D5-2B8A-4917-BEF3-E2AA1D1A2BFF}"/>
              </a:ext>
            </a:extLst>
          </p:cNvPr>
          <p:cNvSpPr>
            <a:spLocks noEditPoints="1"/>
          </p:cNvSpPr>
          <p:nvPr/>
        </p:nvSpPr>
        <p:spPr bwMode="auto">
          <a:xfrm rot="19113324" flipH="1">
            <a:off x="2515996" y="-5428058"/>
            <a:ext cx="7160008" cy="717765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F54EA84-9929-45A8-B073-20F3CE657303}"/>
              </a:ext>
            </a:extLst>
          </p:cNvPr>
          <p:cNvGrpSpPr/>
          <p:nvPr/>
        </p:nvGrpSpPr>
        <p:grpSpPr>
          <a:xfrm>
            <a:off x="2756704" y="2974407"/>
            <a:ext cx="6678592" cy="3214235"/>
            <a:chOff x="225922" y="2711970"/>
            <a:chExt cx="6678592" cy="321423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FCCA456C-F66D-4D1E-BCB3-403E2ABFF5A7}"/>
                </a:ext>
              </a:extLst>
            </p:cNvPr>
            <p:cNvSpPr txBox="1"/>
            <p:nvPr/>
          </p:nvSpPr>
          <p:spPr>
            <a:xfrm>
              <a:off x="1829015" y="2711970"/>
              <a:ext cx="34724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7113C98-5072-4570-9088-D07D8AEBF3A5}"/>
                </a:ext>
              </a:extLst>
            </p:cNvPr>
            <p:cNvCxnSpPr/>
            <p:nvPr/>
          </p:nvCxnSpPr>
          <p:spPr>
            <a:xfrm>
              <a:off x="2893887" y="3468986"/>
              <a:ext cx="1342662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DD436D16-B0BD-403D-8403-1511396380E7}"/>
                </a:ext>
              </a:extLst>
            </p:cNvPr>
            <p:cNvSpPr/>
            <p:nvPr/>
          </p:nvSpPr>
          <p:spPr>
            <a:xfrm>
              <a:off x="225922" y="3754007"/>
              <a:ext cx="6678592" cy="2172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400"/>
                </a:spcAft>
              </a:pPr>
              <a:r>
                <a:rPr lang="en-US" altLang="zh-CN" noProof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Lorem ipsum dolor sit amet, consetetur sadipscing elitr,  sed diam nonumy eirmod tempor invidunt ut labore et dolore magna aliquyam erat, sed diam voluptua.</a:t>
              </a:r>
            </a:p>
            <a:p>
              <a:pPr lvl="0" algn="ctr">
                <a:lnSpc>
                  <a:spcPct val="150000"/>
                </a:lnSpc>
                <a:spcAft>
                  <a:spcPts val="400"/>
                </a:spcAft>
              </a:pPr>
              <a:r>
                <a:rPr lang="en-US" altLang="zh-CN" noProof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At vero eos et accusam et justo duo dolores et ea rebum. Stet clita kasd gubergren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DE551749-3E84-434E-B5BC-2FF3F74697B9}"/>
              </a:ext>
            </a:extLst>
          </p:cNvPr>
          <p:cNvSpPr/>
          <p:nvPr/>
        </p:nvSpPr>
        <p:spPr>
          <a:xfrm>
            <a:off x="593005" y="463385"/>
            <a:ext cx="1655178" cy="1655178"/>
          </a:xfrm>
          <a:prstGeom prst="ellipse">
            <a:avLst/>
          </a:prstGeom>
          <a:gradFill flip="none" rotWithShape="1">
            <a:gsLst>
              <a:gs pos="20000">
                <a:schemeClr val="bg1"/>
              </a:gs>
              <a:gs pos="80000">
                <a:srgbClr val="FFFFFF">
                  <a:alpha val="0"/>
                </a:srgbClr>
              </a:gs>
              <a:gs pos="100000">
                <a:schemeClr val="accent1">
                  <a:tint val="0"/>
                  <a:alpha val="0"/>
                </a:schemeClr>
              </a:gs>
            </a:gsLst>
            <a:lin ang="2700000" scaled="1"/>
            <a:tileRect/>
          </a:gra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8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0" y="37"/>
            <a:ext cx="12191741" cy="6857963"/>
          </a:xfrm>
          <a:prstGeom prst="rect">
            <a:avLst/>
          </a:prstGeom>
          <a:gradFill flip="none" rotWithShape="1">
            <a:gsLst>
              <a:gs pos="6000">
                <a:srgbClr val="C62662">
                  <a:alpha val="78000"/>
                </a:srgbClr>
              </a:gs>
              <a:gs pos="35000">
                <a:srgbClr val="A4286B"/>
              </a:gs>
              <a:gs pos="71000">
                <a:srgbClr val="512D86"/>
              </a:gs>
              <a:gs pos="100000">
                <a:srgbClr val="0E339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13" name="组合 612">
            <a:extLst>
              <a:ext uri="{FF2B5EF4-FFF2-40B4-BE49-F238E27FC236}">
                <a16:creationId xmlns:a16="http://schemas.microsoft.com/office/drawing/2014/main" xmlns="" id="{F79C19E4-94E0-4984-A32C-EF1ACB2B57D5}"/>
              </a:ext>
            </a:extLst>
          </p:cNvPr>
          <p:cNvGrpSpPr/>
          <p:nvPr/>
        </p:nvGrpSpPr>
        <p:grpSpPr>
          <a:xfrm>
            <a:off x="1965783" y="1012630"/>
            <a:ext cx="6208566" cy="4518362"/>
            <a:chOff x="3007399" y="1253167"/>
            <a:chExt cx="6208566" cy="4518362"/>
          </a:xfrm>
        </p:grpSpPr>
        <p:sp>
          <p:nvSpPr>
            <p:cNvPr id="610" name="円/楕円 21">
              <a:extLst>
                <a:ext uri="{FF2B5EF4-FFF2-40B4-BE49-F238E27FC236}">
                  <a16:creationId xmlns:a16="http://schemas.microsoft.com/office/drawing/2014/main" xmlns="" id="{3D69DCA3-28C5-4B78-9321-1DD6995C09E5}"/>
                </a:ext>
              </a:extLst>
            </p:cNvPr>
            <p:cNvSpPr/>
            <p:nvPr/>
          </p:nvSpPr>
          <p:spPr>
            <a:xfrm>
              <a:off x="3007399" y="1253167"/>
              <a:ext cx="848879" cy="84887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56000"/>
                  </a:schemeClr>
                </a:gs>
                <a:gs pos="50000">
                  <a:schemeClr val="bg1">
                    <a:alpha val="19000"/>
                  </a:schemeClr>
                </a:gs>
                <a:gs pos="0">
                  <a:schemeClr val="bg1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mpd="thinThick">
              <a:noFill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1" lang="ja-JP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1" name="円/楕円 21">
              <a:extLst>
                <a:ext uri="{FF2B5EF4-FFF2-40B4-BE49-F238E27FC236}">
                  <a16:creationId xmlns:a16="http://schemas.microsoft.com/office/drawing/2014/main" xmlns="" id="{75707F25-6C18-45DD-864E-11708F8D278C}"/>
                </a:ext>
              </a:extLst>
            </p:cNvPr>
            <p:cNvSpPr/>
            <p:nvPr/>
          </p:nvSpPr>
          <p:spPr>
            <a:xfrm>
              <a:off x="8367086" y="3087909"/>
              <a:ext cx="848879" cy="84887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56000"/>
                  </a:schemeClr>
                </a:gs>
                <a:gs pos="50000">
                  <a:schemeClr val="bg1">
                    <a:alpha val="19000"/>
                  </a:schemeClr>
                </a:gs>
                <a:gs pos="0">
                  <a:schemeClr val="bg1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mpd="thinThick">
              <a:noFill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1" lang="ja-JP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2" name="円/楕円 21">
              <a:extLst>
                <a:ext uri="{FF2B5EF4-FFF2-40B4-BE49-F238E27FC236}">
                  <a16:creationId xmlns:a16="http://schemas.microsoft.com/office/drawing/2014/main" xmlns="" id="{FA2317AE-CEF2-4843-8798-2170B61781A5}"/>
                </a:ext>
              </a:extLst>
            </p:cNvPr>
            <p:cNvSpPr/>
            <p:nvPr/>
          </p:nvSpPr>
          <p:spPr>
            <a:xfrm>
              <a:off x="3007399" y="4922650"/>
              <a:ext cx="848879" cy="84887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56000"/>
                  </a:schemeClr>
                </a:gs>
                <a:gs pos="50000">
                  <a:schemeClr val="bg1">
                    <a:alpha val="19000"/>
                  </a:schemeClr>
                </a:gs>
                <a:gs pos="0">
                  <a:schemeClr val="bg1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mpd="thinThick">
              <a:noFill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1" lang="ja-JP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6" name="文本框 615">
            <a:extLst>
              <a:ext uri="{FF2B5EF4-FFF2-40B4-BE49-F238E27FC236}">
                <a16:creationId xmlns:a16="http://schemas.microsoft.com/office/drawing/2014/main" xmlns="" id="{3BEA5143-E84B-4A64-98F7-3E045D833C1A}"/>
              </a:ext>
            </a:extLst>
          </p:cNvPr>
          <p:cNvSpPr txBox="1"/>
          <p:nvPr/>
        </p:nvSpPr>
        <p:spPr>
          <a:xfrm>
            <a:off x="3763357" y="1175459"/>
            <a:ext cx="2978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输入您的内容</a:t>
            </a:r>
          </a:p>
        </p:txBody>
      </p:sp>
      <p:sp>
        <p:nvSpPr>
          <p:cNvPr id="617" name="文本框 616">
            <a:extLst>
              <a:ext uri="{FF2B5EF4-FFF2-40B4-BE49-F238E27FC236}">
                <a16:creationId xmlns:a16="http://schemas.microsoft.com/office/drawing/2014/main" xmlns="" id="{850774E5-441D-489B-A129-A5BEABD03CB0}"/>
              </a:ext>
            </a:extLst>
          </p:cNvPr>
          <p:cNvSpPr txBox="1"/>
          <p:nvPr/>
        </p:nvSpPr>
        <p:spPr>
          <a:xfrm>
            <a:off x="3816559" y="2955284"/>
            <a:ext cx="2978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输入您的内容</a:t>
            </a:r>
          </a:p>
        </p:txBody>
      </p:sp>
      <p:sp>
        <p:nvSpPr>
          <p:cNvPr id="618" name="文本框 617">
            <a:extLst>
              <a:ext uri="{FF2B5EF4-FFF2-40B4-BE49-F238E27FC236}">
                <a16:creationId xmlns:a16="http://schemas.microsoft.com/office/drawing/2014/main" xmlns="" id="{FEE9C8FD-5294-422A-B857-5A43C2C1ED47}"/>
              </a:ext>
            </a:extLst>
          </p:cNvPr>
          <p:cNvSpPr txBox="1"/>
          <p:nvPr/>
        </p:nvSpPr>
        <p:spPr>
          <a:xfrm>
            <a:off x="3873558" y="4735109"/>
            <a:ext cx="2978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输入您的内容</a:t>
            </a:r>
          </a:p>
        </p:txBody>
      </p:sp>
      <p:sp>
        <p:nvSpPr>
          <p:cNvPr id="138" name="Freeform 5">
            <a:extLst>
              <a:ext uri="{FF2B5EF4-FFF2-40B4-BE49-F238E27FC236}">
                <a16:creationId xmlns:a16="http://schemas.microsoft.com/office/drawing/2014/main" xmlns="" id="{65AD87D5-2B8A-4917-BEF3-E2AA1D1A2BFF}"/>
              </a:ext>
            </a:extLst>
          </p:cNvPr>
          <p:cNvSpPr>
            <a:spLocks noEditPoints="1"/>
          </p:cNvSpPr>
          <p:nvPr/>
        </p:nvSpPr>
        <p:spPr bwMode="auto">
          <a:xfrm rot="9132415" flipH="1">
            <a:off x="9596123" y="-159812"/>
            <a:ext cx="7160008" cy="717765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620" name="直接连接符 619">
            <a:extLst>
              <a:ext uri="{FF2B5EF4-FFF2-40B4-BE49-F238E27FC236}">
                <a16:creationId xmlns:a16="http://schemas.microsoft.com/office/drawing/2014/main" xmlns="" id="{BAD8ED70-CF2B-4BF0-8F13-C881443E5384}"/>
              </a:ext>
            </a:extLst>
          </p:cNvPr>
          <p:cNvCxnSpPr/>
          <p:nvPr/>
        </p:nvCxnSpPr>
        <p:spPr>
          <a:xfrm>
            <a:off x="2111803" y="2087194"/>
            <a:ext cx="4541520" cy="0"/>
          </a:xfrm>
          <a:prstGeom prst="line">
            <a:avLst/>
          </a:prstGeom>
          <a:ln>
            <a:solidFill>
              <a:schemeClr val="bg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1" name="直接连接符 620">
            <a:extLst>
              <a:ext uri="{FF2B5EF4-FFF2-40B4-BE49-F238E27FC236}">
                <a16:creationId xmlns:a16="http://schemas.microsoft.com/office/drawing/2014/main" xmlns="" id="{93F34A4B-9825-4A40-98A4-7914C3BC2E15}"/>
              </a:ext>
            </a:extLst>
          </p:cNvPr>
          <p:cNvCxnSpPr/>
          <p:nvPr/>
        </p:nvCxnSpPr>
        <p:spPr>
          <a:xfrm>
            <a:off x="3471455" y="3923614"/>
            <a:ext cx="4541520" cy="0"/>
          </a:xfrm>
          <a:prstGeom prst="line">
            <a:avLst/>
          </a:prstGeom>
          <a:ln>
            <a:solidFill>
              <a:schemeClr val="bg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2" name="直接连接符 621">
            <a:extLst>
              <a:ext uri="{FF2B5EF4-FFF2-40B4-BE49-F238E27FC236}">
                <a16:creationId xmlns:a16="http://schemas.microsoft.com/office/drawing/2014/main" xmlns="" id="{46A8F2ED-43EF-41CE-ABBB-990DFDFD56C9}"/>
              </a:ext>
            </a:extLst>
          </p:cNvPr>
          <p:cNvCxnSpPr/>
          <p:nvPr/>
        </p:nvCxnSpPr>
        <p:spPr>
          <a:xfrm>
            <a:off x="2111803" y="5760034"/>
            <a:ext cx="4541520" cy="0"/>
          </a:xfrm>
          <a:prstGeom prst="line">
            <a:avLst/>
          </a:prstGeom>
          <a:ln>
            <a:solidFill>
              <a:schemeClr val="bg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59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0" y="37"/>
            <a:ext cx="12191741" cy="6857963"/>
          </a:xfrm>
          <a:prstGeom prst="rect">
            <a:avLst/>
          </a:prstGeom>
          <a:gradFill flip="none" rotWithShape="1">
            <a:gsLst>
              <a:gs pos="6000">
                <a:srgbClr val="C62662">
                  <a:alpha val="78000"/>
                </a:srgbClr>
              </a:gs>
              <a:gs pos="35000">
                <a:srgbClr val="A4286B"/>
              </a:gs>
              <a:gs pos="71000">
                <a:srgbClr val="512D86"/>
              </a:gs>
              <a:gs pos="100000">
                <a:srgbClr val="0E339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BD04986-D1B9-4FB0-973A-797756A0AE05}"/>
              </a:ext>
            </a:extLst>
          </p:cNvPr>
          <p:cNvSpPr/>
          <p:nvPr/>
        </p:nvSpPr>
        <p:spPr>
          <a:xfrm>
            <a:off x="-294505" y="-465820"/>
            <a:ext cx="3352730" cy="2057356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8" name="Freeform 5">
            <a:extLst>
              <a:ext uri="{FF2B5EF4-FFF2-40B4-BE49-F238E27FC236}">
                <a16:creationId xmlns:a16="http://schemas.microsoft.com/office/drawing/2014/main" xmlns="" id="{65AD87D5-2B8A-4917-BEF3-E2AA1D1A2BFF}"/>
              </a:ext>
            </a:extLst>
          </p:cNvPr>
          <p:cNvSpPr>
            <a:spLocks noEditPoints="1"/>
          </p:cNvSpPr>
          <p:nvPr/>
        </p:nvSpPr>
        <p:spPr bwMode="auto">
          <a:xfrm rot="4845764" flipH="1">
            <a:off x="-164874" y="4654239"/>
            <a:ext cx="7160008" cy="717765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6A5C7CF7-B03E-4337-9608-C29DE5FC9E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812966"/>
              </p:ext>
            </p:extLst>
          </p:nvPr>
        </p:nvGraphicFramePr>
        <p:xfrm>
          <a:off x="2421145" y="562858"/>
          <a:ext cx="7349711" cy="3945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3B1A4ECE-E3A2-46EF-A324-3C0C3EFE3D5E}"/>
              </a:ext>
            </a:extLst>
          </p:cNvPr>
          <p:cNvSpPr/>
          <p:nvPr/>
        </p:nvSpPr>
        <p:spPr>
          <a:xfrm rot="16200000">
            <a:off x="10461533" y="6382970"/>
            <a:ext cx="345440" cy="2458720"/>
          </a:xfrm>
          <a:prstGeom prst="rect">
            <a:avLst/>
          </a:prstGeom>
          <a:gradFill flip="none" rotWithShape="1">
            <a:gsLst>
              <a:gs pos="6000">
                <a:schemeClr val="bg1"/>
              </a:gs>
              <a:gs pos="35000">
                <a:schemeClr val="bg1">
                  <a:alpha val="60000"/>
                </a:schemeClr>
              </a:gs>
              <a:gs pos="7100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0" y="37"/>
            <a:ext cx="12191741" cy="6857963"/>
          </a:xfrm>
          <a:prstGeom prst="rect">
            <a:avLst/>
          </a:prstGeom>
          <a:gradFill flip="none" rotWithShape="1">
            <a:gsLst>
              <a:gs pos="6000">
                <a:srgbClr val="C62662">
                  <a:alpha val="78000"/>
                </a:srgbClr>
              </a:gs>
              <a:gs pos="35000">
                <a:srgbClr val="A4286B"/>
              </a:gs>
              <a:gs pos="71000">
                <a:srgbClr val="512D86"/>
              </a:gs>
              <a:gs pos="100000">
                <a:srgbClr val="0E339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BD04986-D1B9-4FB0-973A-797756A0AE05}"/>
              </a:ext>
            </a:extLst>
          </p:cNvPr>
          <p:cNvSpPr/>
          <p:nvPr/>
        </p:nvSpPr>
        <p:spPr>
          <a:xfrm>
            <a:off x="-294505" y="-465820"/>
            <a:ext cx="3352730" cy="2057356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7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3B1A4ECE-E3A2-46EF-A324-3C0C3EFE3D5E}"/>
              </a:ext>
            </a:extLst>
          </p:cNvPr>
          <p:cNvSpPr/>
          <p:nvPr/>
        </p:nvSpPr>
        <p:spPr>
          <a:xfrm rot="16200000">
            <a:off x="10461533" y="6382970"/>
            <a:ext cx="345440" cy="2458720"/>
          </a:xfrm>
          <a:prstGeom prst="rect">
            <a:avLst/>
          </a:prstGeom>
          <a:gradFill flip="none" rotWithShape="1">
            <a:gsLst>
              <a:gs pos="6000">
                <a:schemeClr val="bg1"/>
              </a:gs>
              <a:gs pos="35000">
                <a:schemeClr val="bg1">
                  <a:alpha val="60000"/>
                </a:schemeClr>
              </a:gs>
              <a:gs pos="7100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7EFB6D2-A6E0-44D5-BC41-B4145AA6623B}"/>
              </a:ext>
            </a:extLst>
          </p:cNvPr>
          <p:cNvGrpSpPr/>
          <p:nvPr/>
        </p:nvGrpSpPr>
        <p:grpSpPr>
          <a:xfrm>
            <a:off x="4273722" y="794582"/>
            <a:ext cx="3644556" cy="1200329"/>
            <a:chOff x="6016634" y="832939"/>
            <a:chExt cx="3644556" cy="120032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A4BC0C6-ECE0-4062-981C-36657BEADC12}"/>
                </a:ext>
              </a:extLst>
            </p:cNvPr>
            <p:cNvSpPr txBox="1"/>
            <p:nvPr/>
          </p:nvSpPr>
          <p:spPr>
            <a:xfrm>
              <a:off x="6016634" y="832939"/>
              <a:ext cx="14014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谢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CCD5E8D5-7F9E-442C-9FA9-A9A3755237DF}"/>
                </a:ext>
              </a:extLst>
            </p:cNvPr>
            <p:cNvSpPr txBox="1"/>
            <p:nvPr/>
          </p:nvSpPr>
          <p:spPr>
            <a:xfrm>
              <a:off x="6764347" y="832939"/>
              <a:ext cx="14014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谢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B29F1BC7-AC73-4668-851F-B21D870726B7}"/>
                </a:ext>
              </a:extLst>
            </p:cNvPr>
            <p:cNvSpPr txBox="1"/>
            <p:nvPr/>
          </p:nvSpPr>
          <p:spPr>
            <a:xfrm>
              <a:off x="7512060" y="832939"/>
              <a:ext cx="14014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6E866FB3-FD52-45DB-8002-1C86A7030643}"/>
                </a:ext>
              </a:extLst>
            </p:cNvPr>
            <p:cNvSpPr txBox="1"/>
            <p:nvPr/>
          </p:nvSpPr>
          <p:spPr>
            <a:xfrm>
              <a:off x="8259773" y="832939"/>
              <a:ext cx="14014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gradFill>
                    <a:gsLst>
                      <a:gs pos="3000">
                        <a:schemeClr val="bg1"/>
                      </a:gs>
                      <a:gs pos="3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</a:gra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看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238E8B0-03FA-4111-886A-D8DE2BB77E65}"/>
              </a:ext>
            </a:extLst>
          </p:cNvPr>
          <p:cNvGrpSpPr/>
          <p:nvPr/>
        </p:nvGrpSpPr>
        <p:grpSpPr>
          <a:xfrm>
            <a:off x="4375229" y="5427293"/>
            <a:ext cx="3441542" cy="369332"/>
            <a:chOff x="3993265" y="5121275"/>
            <a:chExt cx="3441542" cy="36933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CD894E6-C34D-40BA-9F70-03CDCCF4032A}"/>
                </a:ext>
              </a:extLst>
            </p:cNvPr>
            <p:cNvSpPr txBox="1"/>
            <p:nvPr/>
          </p:nvSpPr>
          <p:spPr>
            <a:xfrm>
              <a:off x="3993265" y="5121275"/>
              <a:ext cx="1747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6D631B5-F470-481B-BCE6-7A5C615E8ABC}"/>
                </a:ext>
              </a:extLst>
            </p:cNvPr>
            <p:cNvSpPr txBox="1"/>
            <p:nvPr/>
          </p:nvSpPr>
          <p:spPr>
            <a:xfrm>
              <a:off x="5891516" y="5121275"/>
              <a:ext cx="1543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xmlns="" id="{75E65843-5241-43F1-B609-856E5E59A4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15656" y="2600646"/>
            <a:ext cx="2960688" cy="2224087"/>
            <a:chOff x="2786" y="1521"/>
            <a:chExt cx="1865" cy="1401"/>
          </a:xfrm>
        </p:grpSpPr>
        <p:sp>
          <p:nvSpPr>
            <p:cNvPr id="35" name="AutoShape 3">
              <a:extLst>
                <a:ext uri="{FF2B5EF4-FFF2-40B4-BE49-F238E27FC236}">
                  <a16:creationId xmlns:a16="http://schemas.microsoft.com/office/drawing/2014/main" xmlns="" id="{0EDAD6D3-04B5-4F18-854A-334F88CB611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818" y="1521"/>
              <a:ext cx="1804" cy="1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xmlns="" id="{107FA5A3-0CA7-4774-9A44-4957F2E4A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7" y="1876"/>
              <a:ext cx="225" cy="225"/>
            </a:xfrm>
            <a:custGeom>
              <a:avLst/>
              <a:gdLst>
                <a:gd name="T0" fmla="*/ 144 w 287"/>
                <a:gd name="T1" fmla="*/ 0 h 287"/>
                <a:gd name="T2" fmla="*/ 0 w 287"/>
                <a:gd name="T3" fmla="*/ 144 h 287"/>
                <a:gd name="T4" fmla="*/ 144 w 287"/>
                <a:gd name="T5" fmla="*/ 287 h 287"/>
                <a:gd name="T6" fmla="*/ 287 w 287"/>
                <a:gd name="T7" fmla="*/ 144 h 287"/>
                <a:gd name="T8" fmla="*/ 144 w 287"/>
                <a:gd name="T9" fmla="*/ 0 h 287"/>
                <a:gd name="T10" fmla="*/ 144 w 287"/>
                <a:gd name="T11" fmla="*/ 246 h 287"/>
                <a:gd name="T12" fmla="*/ 41 w 287"/>
                <a:gd name="T13" fmla="*/ 144 h 287"/>
                <a:gd name="T14" fmla="*/ 144 w 287"/>
                <a:gd name="T15" fmla="*/ 41 h 287"/>
                <a:gd name="T16" fmla="*/ 246 w 287"/>
                <a:gd name="T17" fmla="*/ 144 h 287"/>
                <a:gd name="T18" fmla="*/ 144 w 287"/>
                <a:gd name="T19" fmla="*/ 246 h 287"/>
                <a:gd name="T20" fmla="*/ 144 w 287"/>
                <a:gd name="T21" fmla="*/ 246 h 287"/>
                <a:gd name="T22" fmla="*/ 144 w 287"/>
                <a:gd name="T23" fmla="*/ 24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87">
                  <a:moveTo>
                    <a:pt x="144" y="0"/>
                  </a:moveTo>
                  <a:cubicBezTo>
                    <a:pt x="62" y="0"/>
                    <a:pt x="0" y="62"/>
                    <a:pt x="0" y="144"/>
                  </a:cubicBezTo>
                  <a:cubicBezTo>
                    <a:pt x="0" y="226"/>
                    <a:pt x="62" y="287"/>
                    <a:pt x="144" y="287"/>
                  </a:cubicBezTo>
                  <a:cubicBezTo>
                    <a:pt x="225" y="287"/>
                    <a:pt x="287" y="226"/>
                    <a:pt x="287" y="144"/>
                  </a:cubicBezTo>
                  <a:cubicBezTo>
                    <a:pt x="287" y="62"/>
                    <a:pt x="225" y="0"/>
                    <a:pt x="144" y="0"/>
                  </a:cubicBezTo>
                  <a:close/>
                  <a:moveTo>
                    <a:pt x="144" y="246"/>
                  </a:moveTo>
                  <a:cubicBezTo>
                    <a:pt x="103" y="246"/>
                    <a:pt x="41" y="205"/>
                    <a:pt x="41" y="144"/>
                  </a:cubicBezTo>
                  <a:cubicBezTo>
                    <a:pt x="41" y="103"/>
                    <a:pt x="82" y="41"/>
                    <a:pt x="144" y="41"/>
                  </a:cubicBezTo>
                  <a:cubicBezTo>
                    <a:pt x="184" y="41"/>
                    <a:pt x="246" y="82"/>
                    <a:pt x="246" y="144"/>
                  </a:cubicBezTo>
                  <a:cubicBezTo>
                    <a:pt x="246" y="205"/>
                    <a:pt x="184" y="246"/>
                    <a:pt x="144" y="246"/>
                  </a:cubicBezTo>
                  <a:close/>
                  <a:moveTo>
                    <a:pt x="144" y="246"/>
                  </a:moveTo>
                  <a:cubicBezTo>
                    <a:pt x="144" y="246"/>
                    <a:pt x="144" y="246"/>
                    <a:pt x="144" y="246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100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xmlns="" id="{D2103E45-821F-46A0-8DD6-8E1633BA6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" y="1523"/>
              <a:ext cx="1865" cy="1397"/>
            </a:xfrm>
            <a:custGeom>
              <a:avLst/>
              <a:gdLst>
                <a:gd name="T0" fmla="*/ 2315 w 2376"/>
                <a:gd name="T1" fmla="*/ 225 h 1782"/>
                <a:gd name="T2" fmla="*/ 1700 w 2376"/>
                <a:gd name="T3" fmla="*/ 164 h 1782"/>
                <a:gd name="T4" fmla="*/ 1209 w 2376"/>
                <a:gd name="T5" fmla="*/ 0 h 1782"/>
                <a:gd name="T6" fmla="*/ 308 w 2376"/>
                <a:gd name="T7" fmla="*/ 881 h 1782"/>
                <a:gd name="T8" fmla="*/ 308 w 2376"/>
                <a:gd name="T9" fmla="*/ 901 h 1782"/>
                <a:gd name="T10" fmla="*/ 62 w 2376"/>
                <a:gd name="T11" fmla="*/ 1434 h 1782"/>
                <a:gd name="T12" fmla="*/ 348 w 2376"/>
                <a:gd name="T13" fmla="*/ 1556 h 1782"/>
                <a:gd name="T14" fmla="*/ 553 w 2376"/>
                <a:gd name="T15" fmla="*/ 1536 h 1782"/>
                <a:gd name="T16" fmla="*/ 594 w 2376"/>
                <a:gd name="T17" fmla="*/ 1536 h 1782"/>
                <a:gd name="T18" fmla="*/ 1209 w 2376"/>
                <a:gd name="T19" fmla="*/ 1782 h 1782"/>
                <a:gd name="T20" fmla="*/ 2089 w 2376"/>
                <a:gd name="T21" fmla="*/ 901 h 1782"/>
                <a:gd name="T22" fmla="*/ 2069 w 2376"/>
                <a:gd name="T23" fmla="*/ 758 h 1782"/>
                <a:gd name="T24" fmla="*/ 2130 w 2376"/>
                <a:gd name="T25" fmla="*/ 696 h 1782"/>
                <a:gd name="T26" fmla="*/ 2315 w 2376"/>
                <a:gd name="T27" fmla="*/ 225 h 1782"/>
                <a:gd name="T28" fmla="*/ 103 w 2376"/>
                <a:gd name="T29" fmla="*/ 1413 h 1782"/>
                <a:gd name="T30" fmla="*/ 308 w 2376"/>
                <a:gd name="T31" fmla="*/ 983 h 1782"/>
                <a:gd name="T32" fmla="*/ 533 w 2376"/>
                <a:gd name="T33" fmla="*/ 1474 h 1782"/>
                <a:gd name="T34" fmla="*/ 103 w 2376"/>
                <a:gd name="T35" fmla="*/ 1413 h 1782"/>
                <a:gd name="T36" fmla="*/ 430 w 2376"/>
                <a:gd name="T37" fmla="*/ 881 h 1782"/>
                <a:gd name="T38" fmla="*/ 1209 w 2376"/>
                <a:gd name="T39" fmla="*/ 102 h 1782"/>
                <a:gd name="T40" fmla="*/ 1966 w 2376"/>
                <a:gd name="T41" fmla="*/ 758 h 1782"/>
                <a:gd name="T42" fmla="*/ 1618 w 2376"/>
                <a:gd name="T43" fmla="*/ 1024 h 1782"/>
                <a:gd name="T44" fmla="*/ 1413 w 2376"/>
                <a:gd name="T45" fmla="*/ 819 h 1782"/>
                <a:gd name="T46" fmla="*/ 1209 w 2376"/>
                <a:gd name="T47" fmla="*/ 1024 h 1782"/>
                <a:gd name="T48" fmla="*/ 1311 w 2376"/>
                <a:gd name="T49" fmla="*/ 1188 h 1782"/>
                <a:gd name="T50" fmla="*/ 656 w 2376"/>
                <a:gd name="T51" fmla="*/ 1454 h 1782"/>
                <a:gd name="T52" fmla="*/ 430 w 2376"/>
                <a:gd name="T53" fmla="*/ 881 h 1782"/>
                <a:gd name="T54" fmla="*/ 1557 w 2376"/>
                <a:gd name="T55" fmla="*/ 1024 h 1782"/>
                <a:gd name="T56" fmla="*/ 1557 w 2376"/>
                <a:gd name="T57" fmla="*/ 1065 h 1782"/>
                <a:gd name="T58" fmla="*/ 1393 w 2376"/>
                <a:gd name="T59" fmla="*/ 1147 h 1782"/>
                <a:gd name="T60" fmla="*/ 1291 w 2376"/>
                <a:gd name="T61" fmla="*/ 1024 h 1782"/>
                <a:gd name="T62" fmla="*/ 1413 w 2376"/>
                <a:gd name="T63" fmla="*/ 881 h 1782"/>
                <a:gd name="T64" fmla="*/ 1557 w 2376"/>
                <a:gd name="T65" fmla="*/ 1024 h 1782"/>
                <a:gd name="T66" fmla="*/ 1209 w 2376"/>
                <a:gd name="T67" fmla="*/ 1659 h 1782"/>
                <a:gd name="T68" fmla="*/ 738 w 2376"/>
                <a:gd name="T69" fmla="*/ 1495 h 1782"/>
                <a:gd name="T70" fmla="*/ 1413 w 2376"/>
                <a:gd name="T71" fmla="*/ 1208 h 1782"/>
                <a:gd name="T72" fmla="*/ 1434 w 2376"/>
                <a:gd name="T73" fmla="*/ 1208 h 1782"/>
                <a:gd name="T74" fmla="*/ 1618 w 2376"/>
                <a:gd name="T75" fmla="*/ 1085 h 1782"/>
                <a:gd name="T76" fmla="*/ 1987 w 2376"/>
                <a:gd name="T77" fmla="*/ 819 h 1782"/>
                <a:gd name="T78" fmla="*/ 1987 w 2376"/>
                <a:gd name="T79" fmla="*/ 881 h 1782"/>
                <a:gd name="T80" fmla="*/ 1209 w 2376"/>
                <a:gd name="T81" fmla="*/ 1659 h 1782"/>
                <a:gd name="T82" fmla="*/ 2069 w 2376"/>
                <a:gd name="T83" fmla="*/ 676 h 1782"/>
                <a:gd name="T84" fmla="*/ 1762 w 2376"/>
                <a:gd name="T85" fmla="*/ 184 h 1782"/>
                <a:gd name="T86" fmla="*/ 2274 w 2376"/>
                <a:gd name="T87" fmla="*/ 246 h 1782"/>
                <a:gd name="T88" fmla="*/ 2089 w 2376"/>
                <a:gd name="T89" fmla="*/ 655 h 1782"/>
                <a:gd name="T90" fmla="*/ 2069 w 2376"/>
                <a:gd name="T91" fmla="*/ 676 h 1782"/>
                <a:gd name="T92" fmla="*/ 2069 w 2376"/>
                <a:gd name="T93" fmla="*/ 676 h 1782"/>
                <a:gd name="T94" fmla="*/ 2069 w 2376"/>
                <a:gd name="T95" fmla="*/ 676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76" h="1782">
                  <a:moveTo>
                    <a:pt x="2315" y="225"/>
                  </a:moveTo>
                  <a:cubicBezTo>
                    <a:pt x="2253" y="102"/>
                    <a:pt x="2028" y="82"/>
                    <a:pt x="1700" y="164"/>
                  </a:cubicBezTo>
                  <a:cubicBezTo>
                    <a:pt x="1557" y="41"/>
                    <a:pt x="1393" y="0"/>
                    <a:pt x="1209" y="0"/>
                  </a:cubicBezTo>
                  <a:cubicBezTo>
                    <a:pt x="717" y="0"/>
                    <a:pt x="308" y="389"/>
                    <a:pt x="308" y="881"/>
                  </a:cubicBezTo>
                  <a:cubicBezTo>
                    <a:pt x="308" y="901"/>
                    <a:pt x="308" y="901"/>
                    <a:pt x="308" y="901"/>
                  </a:cubicBezTo>
                  <a:cubicBezTo>
                    <a:pt x="82" y="1126"/>
                    <a:pt x="0" y="1311"/>
                    <a:pt x="62" y="1434"/>
                  </a:cubicBezTo>
                  <a:cubicBezTo>
                    <a:pt x="103" y="1515"/>
                    <a:pt x="205" y="1556"/>
                    <a:pt x="348" y="1556"/>
                  </a:cubicBezTo>
                  <a:cubicBezTo>
                    <a:pt x="410" y="1556"/>
                    <a:pt x="471" y="1556"/>
                    <a:pt x="553" y="1536"/>
                  </a:cubicBezTo>
                  <a:cubicBezTo>
                    <a:pt x="594" y="1536"/>
                    <a:pt x="594" y="1536"/>
                    <a:pt x="594" y="1536"/>
                  </a:cubicBezTo>
                  <a:cubicBezTo>
                    <a:pt x="758" y="1679"/>
                    <a:pt x="963" y="1782"/>
                    <a:pt x="1209" y="1782"/>
                  </a:cubicBezTo>
                  <a:cubicBezTo>
                    <a:pt x="1700" y="1782"/>
                    <a:pt x="2089" y="1393"/>
                    <a:pt x="2089" y="901"/>
                  </a:cubicBezTo>
                  <a:cubicBezTo>
                    <a:pt x="2089" y="860"/>
                    <a:pt x="2089" y="799"/>
                    <a:pt x="2069" y="758"/>
                  </a:cubicBezTo>
                  <a:cubicBezTo>
                    <a:pt x="2130" y="696"/>
                    <a:pt x="2130" y="696"/>
                    <a:pt x="2130" y="696"/>
                  </a:cubicBezTo>
                  <a:cubicBezTo>
                    <a:pt x="2315" y="491"/>
                    <a:pt x="2376" y="328"/>
                    <a:pt x="2315" y="225"/>
                  </a:cubicBezTo>
                  <a:close/>
                  <a:moveTo>
                    <a:pt x="103" y="1413"/>
                  </a:moveTo>
                  <a:cubicBezTo>
                    <a:pt x="62" y="1331"/>
                    <a:pt x="123" y="1167"/>
                    <a:pt x="308" y="983"/>
                  </a:cubicBezTo>
                  <a:cubicBezTo>
                    <a:pt x="328" y="1167"/>
                    <a:pt x="410" y="1352"/>
                    <a:pt x="533" y="1474"/>
                  </a:cubicBezTo>
                  <a:cubicBezTo>
                    <a:pt x="308" y="1515"/>
                    <a:pt x="164" y="1495"/>
                    <a:pt x="103" y="1413"/>
                  </a:cubicBezTo>
                  <a:close/>
                  <a:moveTo>
                    <a:pt x="430" y="881"/>
                  </a:moveTo>
                  <a:cubicBezTo>
                    <a:pt x="430" y="450"/>
                    <a:pt x="779" y="102"/>
                    <a:pt x="1209" y="102"/>
                  </a:cubicBezTo>
                  <a:cubicBezTo>
                    <a:pt x="1598" y="102"/>
                    <a:pt x="1925" y="389"/>
                    <a:pt x="1966" y="758"/>
                  </a:cubicBezTo>
                  <a:cubicBezTo>
                    <a:pt x="1864" y="840"/>
                    <a:pt x="1741" y="942"/>
                    <a:pt x="1618" y="1024"/>
                  </a:cubicBezTo>
                  <a:cubicBezTo>
                    <a:pt x="1618" y="922"/>
                    <a:pt x="1536" y="819"/>
                    <a:pt x="1413" y="819"/>
                  </a:cubicBezTo>
                  <a:cubicBezTo>
                    <a:pt x="1311" y="819"/>
                    <a:pt x="1209" y="901"/>
                    <a:pt x="1209" y="1024"/>
                  </a:cubicBezTo>
                  <a:cubicBezTo>
                    <a:pt x="1209" y="1106"/>
                    <a:pt x="1250" y="1167"/>
                    <a:pt x="1311" y="1188"/>
                  </a:cubicBezTo>
                  <a:cubicBezTo>
                    <a:pt x="1086" y="1311"/>
                    <a:pt x="860" y="1393"/>
                    <a:pt x="656" y="1454"/>
                  </a:cubicBezTo>
                  <a:cubicBezTo>
                    <a:pt x="512" y="1311"/>
                    <a:pt x="430" y="1106"/>
                    <a:pt x="430" y="881"/>
                  </a:cubicBezTo>
                  <a:close/>
                  <a:moveTo>
                    <a:pt x="1557" y="1024"/>
                  </a:moveTo>
                  <a:cubicBezTo>
                    <a:pt x="1557" y="1065"/>
                    <a:pt x="1557" y="1065"/>
                    <a:pt x="1557" y="1065"/>
                  </a:cubicBezTo>
                  <a:cubicBezTo>
                    <a:pt x="1495" y="1085"/>
                    <a:pt x="1454" y="1126"/>
                    <a:pt x="1393" y="1147"/>
                  </a:cubicBezTo>
                  <a:cubicBezTo>
                    <a:pt x="1332" y="1147"/>
                    <a:pt x="1291" y="1085"/>
                    <a:pt x="1291" y="1024"/>
                  </a:cubicBezTo>
                  <a:cubicBezTo>
                    <a:pt x="1291" y="942"/>
                    <a:pt x="1352" y="881"/>
                    <a:pt x="1413" y="881"/>
                  </a:cubicBezTo>
                  <a:cubicBezTo>
                    <a:pt x="1495" y="881"/>
                    <a:pt x="1557" y="942"/>
                    <a:pt x="1557" y="1024"/>
                  </a:cubicBezTo>
                  <a:close/>
                  <a:moveTo>
                    <a:pt x="1209" y="1659"/>
                  </a:moveTo>
                  <a:cubicBezTo>
                    <a:pt x="1024" y="1659"/>
                    <a:pt x="860" y="1597"/>
                    <a:pt x="738" y="1495"/>
                  </a:cubicBezTo>
                  <a:cubicBezTo>
                    <a:pt x="942" y="1434"/>
                    <a:pt x="1188" y="1352"/>
                    <a:pt x="1413" y="1208"/>
                  </a:cubicBezTo>
                  <a:cubicBezTo>
                    <a:pt x="1434" y="1208"/>
                    <a:pt x="1434" y="1208"/>
                    <a:pt x="1434" y="1208"/>
                  </a:cubicBezTo>
                  <a:cubicBezTo>
                    <a:pt x="1516" y="1208"/>
                    <a:pt x="1577" y="1167"/>
                    <a:pt x="1618" y="1085"/>
                  </a:cubicBezTo>
                  <a:cubicBezTo>
                    <a:pt x="1762" y="1003"/>
                    <a:pt x="1884" y="901"/>
                    <a:pt x="1987" y="819"/>
                  </a:cubicBezTo>
                  <a:cubicBezTo>
                    <a:pt x="1987" y="881"/>
                    <a:pt x="1987" y="881"/>
                    <a:pt x="1987" y="881"/>
                  </a:cubicBezTo>
                  <a:cubicBezTo>
                    <a:pt x="1966" y="1311"/>
                    <a:pt x="1618" y="1659"/>
                    <a:pt x="1209" y="1659"/>
                  </a:cubicBezTo>
                  <a:close/>
                  <a:moveTo>
                    <a:pt x="2069" y="676"/>
                  </a:moveTo>
                  <a:cubicBezTo>
                    <a:pt x="2007" y="471"/>
                    <a:pt x="1905" y="307"/>
                    <a:pt x="1762" y="184"/>
                  </a:cubicBezTo>
                  <a:cubicBezTo>
                    <a:pt x="2028" y="123"/>
                    <a:pt x="2212" y="143"/>
                    <a:pt x="2274" y="246"/>
                  </a:cubicBezTo>
                  <a:cubicBezTo>
                    <a:pt x="2315" y="328"/>
                    <a:pt x="2253" y="471"/>
                    <a:pt x="2089" y="655"/>
                  </a:cubicBezTo>
                  <a:cubicBezTo>
                    <a:pt x="2089" y="655"/>
                    <a:pt x="2069" y="655"/>
                    <a:pt x="2069" y="676"/>
                  </a:cubicBezTo>
                  <a:close/>
                  <a:moveTo>
                    <a:pt x="2069" y="676"/>
                  </a:moveTo>
                  <a:cubicBezTo>
                    <a:pt x="2069" y="676"/>
                    <a:pt x="2069" y="676"/>
                    <a:pt x="2069" y="676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100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89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51412" y="3083859"/>
            <a:ext cx="49728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金鱼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19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123E34-5FFE-4F4C-A857-02EFAB6C7E47}"/>
              </a:ext>
            </a:extLst>
          </p:cNvPr>
          <p:cNvSpPr/>
          <p:nvPr/>
        </p:nvSpPr>
        <p:spPr>
          <a:xfrm>
            <a:off x="131" y="73"/>
            <a:ext cx="12191741" cy="6857855"/>
          </a:xfrm>
          <a:prstGeom prst="rect">
            <a:avLst/>
          </a:prstGeom>
          <a:gradFill flip="none" rotWithShape="1">
            <a:gsLst>
              <a:gs pos="0">
                <a:srgbClr val="FBBA14">
                  <a:alpha val="0"/>
                </a:srgbClr>
              </a:gs>
              <a:gs pos="69000">
                <a:srgbClr val="FD24D7">
                  <a:alpha val="32000"/>
                </a:srgbClr>
              </a:gs>
              <a:gs pos="100000">
                <a:srgbClr val="FD1DD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7668C75-E9A2-4F83-8DEA-A7712E1C41C0}"/>
              </a:ext>
            </a:extLst>
          </p:cNvPr>
          <p:cNvSpPr/>
          <p:nvPr/>
        </p:nvSpPr>
        <p:spPr>
          <a:xfrm>
            <a:off x="131" y="73"/>
            <a:ext cx="12191740" cy="6857855"/>
          </a:xfrm>
          <a:prstGeom prst="rect">
            <a:avLst/>
          </a:prstGeom>
          <a:gradFill flip="none" rotWithShape="1">
            <a:gsLst>
              <a:gs pos="4000">
                <a:srgbClr val="FBB915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0">
                <a:srgbClr val="FBBA14"/>
              </a:gs>
              <a:gs pos="27000">
                <a:srgbClr val="FAB01D"/>
              </a:gs>
              <a:gs pos="48000">
                <a:srgbClr val="FD8D4E"/>
              </a:gs>
              <a:gs pos="66000">
                <a:srgbClr val="FE7E63"/>
              </a:gs>
              <a:gs pos="100000">
                <a:srgbClr val="FE62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BD04986-D1B9-4FB0-973A-797756A0AE05}"/>
              </a:ext>
            </a:extLst>
          </p:cNvPr>
          <p:cNvSpPr/>
          <p:nvPr/>
        </p:nvSpPr>
        <p:spPr>
          <a:xfrm>
            <a:off x="-294505" y="-465820"/>
            <a:ext cx="3352730" cy="2057356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7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xmlns="" id="{A91D2E8A-18A0-42C7-BC53-575BD9A470DB}"/>
              </a:ext>
            </a:extLst>
          </p:cNvPr>
          <p:cNvSpPr>
            <a:spLocks noEditPoints="1"/>
          </p:cNvSpPr>
          <p:nvPr/>
        </p:nvSpPr>
        <p:spPr bwMode="auto">
          <a:xfrm>
            <a:off x="2982707" y="698301"/>
            <a:ext cx="4955658" cy="4967876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CEB0E52-EEFB-4E52-86EF-18FB27246B09}"/>
              </a:ext>
            </a:extLst>
          </p:cNvPr>
          <p:cNvSpPr txBox="1"/>
          <p:nvPr/>
        </p:nvSpPr>
        <p:spPr>
          <a:xfrm>
            <a:off x="621908" y="608295"/>
            <a:ext cx="30183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YOUR    TEXT</a:t>
            </a:r>
          </a:p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HERE</a:t>
            </a:r>
            <a:endParaRPr lang="zh-CN" altLang="en-US" sz="280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23490CB-8566-4C2D-BF02-710872AC0E0D}"/>
              </a:ext>
            </a:extLst>
          </p:cNvPr>
          <p:cNvSpPr/>
          <p:nvPr/>
        </p:nvSpPr>
        <p:spPr>
          <a:xfrm>
            <a:off x="688963" y="460947"/>
            <a:ext cx="1703717" cy="10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9A680C-2750-4F89-8BC8-F47CEEA5057A}"/>
              </a:ext>
            </a:extLst>
          </p:cNvPr>
          <p:cNvSpPr/>
          <p:nvPr/>
        </p:nvSpPr>
        <p:spPr>
          <a:xfrm>
            <a:off x="6581264" y="974501"/>
            <a:ext cx="6578325" cy="7307432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2B725017-A7AE-44C6-BF0E-7854D7EFDE52}"/>
              </a:ext>
            </a:extLst>
          </p:cNvPr>
          <p:cNvGrpSpPr/>
          <p:nvPr/>
        </p:nvGrpSpPr>
        <p:grpSpPr>
          <a:xfrm>
            <a:off x="10532802" y="349858"/>
            <a:ext cx="1194783" cy="696886"/>
            <a:chOff x="10702388" y="486211"/>
            <a:chExt cx="791559" cy="786476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2106C55F-5CE8-48A7-B944-0F4954C503FE}"/>
                </a:ext>
              </a:extLst>
            </p:cNvPr>
            <p:cNvSpPr/>
            <p:nvPr/>
          </p:nvSpPr>
          <p:spPr>
            <a:xfrm>
              <a:off x="10702388" y="486211"/>
              <a:ext cx="791559" cy="786476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534462BF-495C-49F4-B5E0-999A255088A4}"/>
                </a:ext>
              </a:extLst>
            </p:cNvPr>
            <p:cNvSpPr txBox="1"/>
            <p:nvPr/>
          </p:nvSpPr>
          <p:spPr>
            <a:xfrm>
              <a:off x="10754917" y="549473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7D2E0D9-A9B0-41F2-8594-05544CC49F40}"/>
                </a:ext>
              </a:extLst>
            </p:cNvPr>
            <p:cNvSpPr txBox="1"/>
            <p:nvPr/>
          </p:nvSpPr>
          <p:spPr>
            <a:xfrm>
              <a:off x="10743556" y="549472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7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123E34-5FFE-4F4C-A857-02EFAB6C7E47}"/>
              </a:ext>
            </a:extLst>
          </p:cNvPr>
          <p:cNvSpPr/>
          <p:nvPr/>
        </p:nvSpPr>
        <p:spPr>
          <a:xfrm>
            <a:off x="131" y="73"/>
            <a:ext cx="12191741" cy="6857855"/>
          </a:xfrm>
          <a:prstGeom prst="rect">
            <a:avLst/>
          </a:prstGeom>
          <a:gradFill flip="none" rotWithShape="1">
            <a:gsLst>
              <a:gs pos="0">
                <a:srgbClr val="FBBA14">
                  <a:alpha val="0"/>
                </a:srgbClr>
              </a:gs>
              <a:gs pos="69000">
                <a:srgbClr val="FD24D7">
                  <a:alpha val="32000"/>
                </a:srgbClr>
              </a:gs>
              <a:gs pos="100000">
                <a:srgbClr val="FD1DD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7668C75-E9A2-4F83-8DEA-A7712E1C41C0}"/>
              </a:ext>
            </a:extLst>
          </p:cNvPr>
          <p:cNvSpPr/>
          <p:nvPr/>
        </p:nvSpPr>
        <p:spPr>
          <a:xfrm>
            <a:off x="131" y="73"/>
            <a:ext cx="12191740" cy="6857855"/>
          </a:xfrm>
          <a:prstGeom prst="rect">
            <a:avLst/>
          </a:prstGeom>
          <a:gradFill flip="none" rotWithShape="1">
            <a:gsLst>
              <a:gs pos="4000">
                <a:srgbClr val="FBB915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0">
                <a:srgbClr val="FBBA14"/>
              </a:gs>
              <a:gs pos="27000">
                <a:srgbClr val="FAB01D"/>
              </a:gs>
              <a:gs pos="48000">
                <a:srgbClr val="FD8D4E"/>
              </a:gs>
              <a:gs pos="66000">
                <a:srgbClr val="FE7E63"/>
              </a:gs>
              <a:gs pos="100000">
                <a:srgbClr val="FE62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E50BAD9-31ED-4669-A11B-272968DE07CB}"/>
              </a:ext>
            </a:extLst>
          </p:cNvPr>
          <p:cNvSpPr/>
          <p:nvPr/>
        </p:nvSpPr>
        <p:spPr>
          <a:xfrm>
            <a:off x="1041723" y="463385"/>
            <a:ext cx="1655178" cy="1655178"/>
          </a:xfrm>
          <a:prstGeom prst="ellipse">
            <a:avLst/>
          </a:prstGeom>
          <a:gradFill flip="none" rotWithShape="1">
            <a:gsLst>
              <a:gs pos="20000">
                <a:schemeClr val="bg1"/>
              </a:gs>
              <a:gs pos="80000">
                <a:srgbClr val="FFFFFF">
                  <a:alpha val="0"/>
                </a:srgbClr>
              </a:gs>
              <a:gs pos="100000">
                <a:schemeClr val="accent1">
                  <a:tint val="0"/>
                  <a:alpha val="0"/>
                </a:schemeClr>
              </a:gs>
            </a:gsLst>
            <a:lin ang="2700000" scaled="1"/>
            <a:tileRect/>
          </a:gra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xmlns="" id="{A91D2E8A-18A0-42C7-BC53-575BD9A470DB}"/>
              </a:ext>
            </a:extLst>
          </p:cNvPr>
          <p:cNvSpPr>
            <a:spLocks noEditPoints="1"/>
          </p:cNvSpPr>
          <p:nvPr/>
        </p:nvSpPr>
        <p:spPr bwMode="auto">
          <a:xfrm>
            <a:off x="7724936" y="3062236"/>
            <a:ext cx="7063076" cy="708048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F5F041A-78C4-45F2-815D-BDBBBCDF47E5}"/>
              </a:ext>
            </a:extLst>
          </p:cNvPr>
          <p:cNvSpPr txBox="1"/>
          <p:nvPr/>
        </p:nvSpPr>
        <p:spPr>
          <a:xfrm>
            <a:off x="1197981" y="2472322"/>
            <a:ext cx="3472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175E4C7-5875-435C-9D9A-A97967DE1D67}"/>
              </a:ext>
            </a:extLst>
          </p:cNvPr>
          <p:cNvCxnSpPr/>
          <p:nvPr/>
        </p:nvCxnSpPr>
        <p:spPr>
          <a:xfrm>
            <a:off x="1279006" y="3229338"/>
            <a:ext cx="134266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83E6575-7127-4D7D-B6BD-F4C2A5AC1BF5}"/>
              </a:ext>
            </a:extLst>
          </p:cNvPr>
          <p:cNvSpPr/>
          <p:nvPr/>
        </p:nvSpPr>
        <p:spPr>
          <a:xfrm>
            <a:off x="1197981" y="3685752"/>
            <a:ext cx="6678592" cy="2172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400"/>
              </a:spcAft>
            </a:pPr>
            <a:r>
              <a:rPr lang="en-US" altLang="zh-CN" noProof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Lorem ipsum dolor sit amet, consetetur sadipscing elitr,  sed diam nonumy eirmod tempor invidunt ut labore et dolore magna aliquyam erat, sed diam voluptua.</a:t>
            </a:r>
          </a:p>
          <a:p>
            <a:pPr lvl="0">
              <a:lnSpc>
                <a:spcPct val="150000"/>
              </a:lnSpc>
              <a:spcAft>
                <a:spcPts val="400"/>
              </a:spcAft>
            </a:pPr>
            <a:r>
              <a:rPr lang="en-US" altLang="zh-CN" noProof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At vero eos et accusam et justo duo dolores et ea rebum. Stet clita kasd gubergren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47038668-E771-478A-A2A4-15D8D032CA60}"/>
              </a:ext>
            </a:extLst>
          </p:cNvPr>
          <p:cNvSpPr/>
          <p:nvPr/>
        </p:nvSpPr>
        <p:spPr>
          <a:xfrm flipH="1">
            <a:off x="8338888" y="796822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F707FF1-440D-4DE4-9D34-E13550328F4A}"/>
              </a:ext>
            </a:extLst>
          </p:cNvPr>
          <p:cNvSpPr/>
          <p:nvPr/>
        </p:nvSpPr>
        <p:spPr>
          <a:xfrm flipH="1">
            <a:off x="9074423" y="1638811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3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123E34-5FFE-4F4C-A857-02EFAB6C7E47}"/>
              </a:ext>
            </a:extLst>
          </p:cNvPr>
          <p:cNvSpPr/>
          <p:nvPr/>
        </p:nvSpPr>
        <p:spPr>
          <a:xfrm>
            <a:off x="131" y="73"/>
            <a:ext cx="12191741" cy="6857855"/>
          </a:xfrm>
          <a:prstGeom prst="rect">
            <a:avLst/>
          </a:prstGeom>
          <a:gradFill flip="none" rotWithShape="1">
            <a:gsLst>
              <a:gs pos="0">
                <a:srgbClr val="FBBA14">
                  <a:alpha val="0"/>
                </a:srgbClr>
              </a:gs>
              <a:gs pos="69000">
                <a:srgbClr val="FD24D7">
                  <a:alpha val="32000"/>
                </a:srgbClr>
              </a:gs>
              <a:gs pos="100000">
                <a:srgbClr val="FD1DD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7668C75-E9A2-4F83-8DEA-A7712E1C41C0}"/>
              </a:ext>
            </a:extLst>
          </p:cNvPr>
          <p:cNvSpPr/>
          <p:nvPr/>
        </p:nvSpPr>
        <p:spPr>
          <a:xfrm>
            <a:off x="131" y="73"/>
            <a:ext cx="12191740" cy="6857855"/>
          </a:xfrm>
          <a:prstGeom prst="rect">
            <a:avLst/>
          </a:prstGeom>
          <a:gradFill flip="none" rotWithShape="1">
            <a:gsLst>
              <a:gs pos="4000">
                <a:srgbClr val="FBB915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0">
                <a:srgbClr val="FBBA14"/>
              </a:gs>
              <a:gs pos="27000">
                <a:srgbClr val="FAB01D"/>
              </a:gs>
              <a:gs pos="48000">
                <a:srgbClr val="FD8D4E"/>
              </a:gs>
              <a:gs pos="66000">
                <a:srgbClr val="FE7E63"/>
              </a:gs>
              <a:gs pos="100000">
                <a:srgbClr val="FE62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244FD06-FAF8-4A05-8B36-072A22482764}"/>
              </a:ext>
            </a:extLst>
          </p:cNvPr>
          <p:cNvGrpSpPr/>
          <p:nvPr/>
        </p:nvGrpSpPr>
        <p:grpSpPr>
          <a:xfrm>
            <a:off x="-334870" y="797405"/>
            <a:ext cx="12861739" cy="4040373"/>
            <a:chOff x="-334870" y="956927"/>
            <a:chExt cx="12861739" cy="392839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8DD91DFA-28FB-4F28-A93A-357BB6AF05BD}"/>
                </a:ext>
              </a:extLst>
            </p:cNvPr>
            <p:cNvGrpSpPr/>
            <p:nvPr/>
          </p:nvGrpSpPr>
          <p:grpSpPr>
            <a:xfrm>
              <a:off x="-334870" y="956927"/>
              <a:ext cx="12861739" cy="3552655"/>
              <a:chOff x="-334870" y="1185296"/>
              <a:chExt cx="12861739" cy="3552655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0E5A5402-F3A5-4189-AB7A-B46D135DD5F1}"/>
                  </a:ext>
                </a:extLst>
              </p:cNvPr>
              <p:cNvSpPr/>
              <p:nvPr/>
            </p:nvSpPr>
            <p:spPr>
              <a:xfrm flipH="1">
                <a:off x="8012975" y="1290974"/>
                <a:ext cx="2106017" cy="1394942"/>
              </a:xfrm>
              <a:custGeom>
                <a:avLst/>
                <a:gdLst>
                  <a:gd name="connsiteX0" fmla="*/ 1257748 w 2217367"/>
                  <a:gd name="connsiteY0" fmla="*/ 0 h 1468696"/>
                  <a:gd name="connsiteX1" fmla="*/ 1842269 w 2217367"/>
                  <a:gd name="connsiteY1" fmla="*/ 574394 h 1468696"/>
                  <a:gd name="connsiteX2" fmla="*/ 1830394 w 2217367"/>
                  <a:gd name="connsiteY2" fmla="*/ 690154 h 1468696"/>
                  <a:gd name="connsiteX3" fmla="*/ 1825884 w 2217367"/>
                  <a:gd name="connsiteY3" fmla="*/ 704431 h 1468696"/>
                  <a:gd name="connsiteX4" fmla="*/ 1828371 w 2217367"/>
                  <a:gd name="connsiteY4" fmla="*/ 704184 h 1468696"/>
                  <a:gd name="connsiteX5" fmla="*/ 2217367 w 2217367"/>
                  <a:gd name="connsiteY5" fmla="*/ 1086440 h 1468696"/>
                  <a:gd name="connsiteX6" fmla="*/ 1828371 w 2217367"/>
                  <a:gd name="connsiteY6" fmla="*/ 1468696 h 1468696"/>
                  <a:gd name="connsiteX7" fmla="*/ 1447278 w 2217367"/>
                  <a:gd name="connsiteY7" fmla="*/ 1163478 h 1468696"/>
                  <a:gd name="connsiteX8" fmla="*/ 1442480 w 2217367"/>
                  <a:gd name="connsiteY8" fmla="*/ 1116702 h 1468696"/>
                  <a:gd name="connsiteX9" fmla="*/ 1375549 w 2217367"/>
                  <a:gd name="connsiteY9" fmla="*/ 1137118 h 1468696"/>
                  <a:gd name="connsiteX10" fmla="*/ 1257748 w 2217367"/>
                  <a:gd name="connsiteY10" fmla="*/ 1148788 h 1468696"/>
                  <a:gd name="connsiteX11" fmla="*/ 930937 w 2217367"/>
                  <a:gd name="connsiteY11" fmla="*/ 1050691 h 1468696"/>
                  <a:gd name="connsiteX12" fmla="*/ 928551 w 2217367"/>
                  <a:gd name="connsiteY12" fmla="*/ 1048849 h 1468696"/>
                  <a:gd name="connsiteX13" fmla="*/ 921651 w 2217367"/>
                  <a:gd name="connsiteY13" fmla="*/ 1103967 h 1468696"/>
                  <a:gd name="connsiteX14" fmla="*/ 465555 w 2217367"/>
                  <a:gd name="connsiteY14" fmla="*/ 1403315 h 1468696"/>
                  <a:gd name="connsiteX15" fmla="*/ 0 w 2217367"/>
                  <a:gd name="connsiteY15" fmla="*/ 1028411 h 1468696"/>
                  <a:gd name="connsiteX16" fmla="*/ 284340 w 2217367"/>
                  <a:gd name="connsiteY16" fmla="*/ 682969 h 1468696"/>
                  <a:gd name="connsiteX17" fmla="*/ 365885 w 2217367"/>
                  <a:gd name="connsiteY17" fmla="*/ 662585 h 1468696"/>
                  <a:gd name="connsiteX18" fmla="*/ 357239 w 2217367"/>
                  <a:gd name="connsiteY18" fmla="*/ 611790 h 1468696"/>
                  <a:gd name="connsiteX19" fmla="*/ 551737 w 2217367"/>
                  <a:gd name="connsiteY19" fmla="*/ 381096 h 1468696"/>
                  <a:gd name="connsiteX20" fmla="*/ 660483 w 2217367"/>
                  <a:gd name="connsiteY20" fmla="*/ 420495 h 1468696"/>
                  <a:gd name="connsiteX21" fmla="*/ 688491 w 2217367"/>
                  <a:gd name="connsiteY21" fmla="*/ 447905 h 1468696"/>
                  <a:gd name="connsiteX22" fmla="*/ 719162 w 2217367"/>
                  <a:gd name="connsiteY22" fmla="*/ 350814 h 1468696"/>
                  <a:gd name="connsiteX23" fmla="*/ 1257748 w 2217367"/>
                  <a:gd name="connsiteY23" fmla="*/ 0 h 1468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17367" h="1468696">
                    <a:moveTo>
                      <a:pt x="1257748" y="0"/>
                    </a:moveTo>
                    <a:cubicBezTo>
                      <a:pt x="1580570" y="0"/>
                      <a:pt x="1842269" y="257165"/>
                      <a:pt x="1842269" y="574394"/>
                    </a:cubicBezTo>
                    <a:cubicBezTo>
                      <a:pt x="1842269" y="614048"/>
                      <a:pt x="1838180" y="652763"/>
                      <a:pt x="1830394" y="690154"/>
                    </a:cubicBezTo>
                    <a:lnTo>
                      <a:pt x="1825884" y="704431"/>
                    </a:lnTo>
                    <a:lnTo>
                      <a:pt x="1828371" y="704184"/>
                    </a:lnTo>
                    <a:cubicBezTo>
                      <a:pt x="2043208" y="704184"/>
                      <a:pt x="2217367" y="875326"/>
                      <a:pt x="2217367" y="1086440"/>
                    </a:cubicBezTo>
                    <a:cubicBezTo>
                      <a:pt x="2217367" y="1297554"/>
                      <a:pt x="2043208" y="1468696"/>
                      <a:pt x="1828371" y="1468696"/>
                    </a:cubicBezTo>
                    <a:cubicBezTo>
                      <a:pt x="1640389" y="1468696"/>
                      <a:pt x="1483550" y="1337666"/>
                      <a:pt x="1447278" y="1163478"/>
                    </a:cubicBezTo>
                    <a:lnTo>
                      <a:pt x="1442480" y="1116702"/>
                    </a:lnTo>
                    <a:lnTo>
                      <a:pt x="1375549" y="1137118"/>
                    </a:lnTo>
                    <a:cubicBezTo>
                      <a:pt x="1337498" y="1144770"/>
                      <a:pt x="1298101" y="1148788"/>
                      <a:pt x="1257748" y="1148788"/>
                    </a:cubicBezTo>
                    <a:cubicBezTo>
                      <a:pt x="1136690" y="1148788"/>
                      <a:pt x="1024227" y="1112624"/>
                      <a:pt x="930937" y="1050691"/>
                    </a:cubicBezTo>
                    <a:lnTo>
                      <a:pt x="928551" y="1048849"/>
                    </a:lnTo>
                    <a:lnTo>
                      <a:pt x="921651" y="1103967"/>
                    </a:lnTo>
                    <a:cubicBezTo>
                      <a:pt x="878240" y="1274805"/>
                      <a:pt x="690534" y="1403315"/>
                      <a:pt x="465555" y="1403315"/>
                    </a:cubicBezTo>
                    <a:cubicBezTo>
                      <a:pt x="208436" y="1403315"/>
                      <a:pt x="0" y="1235465"/>
                      <a:pt x="0" y="1028411"/>
                    </a:cubicBezTo>
                    <a:cubicBezTo>
                      <a:pt x="0" y="873121"/>
                      <a:pt x="117245" y="739882"/>
                      <a:pt x="284340" y="682969"/>
                    </a:cubicBezTo>
                    <a:lnTo>
                      <a:pt x="365885" y="662585"/>
                    </a:lnTo>
                    <a:lnTo>
                      <a:pt x="357239" y="611790"/>
                    </a:lnTo>
                    <a:cubicBezTo>
                      <a:pt x="357239" y="484381"/>
                      <a:pt x="444319" y="381096"/>
                      <a:pt x="551737" y="381096"/>
                    </a:cubicBezTo>
                    <a:cubicBezTo>
                      <a:pt x="592019" y="381096"/>
                      <a:pt x="629440" y="395620"/>
                      <a:pt x="660483" y="420495"/>
                    </a:cubicBezTo>
                    <a:lnTo>
                      <a:pt x="688491" y="447905"/>
                    </a:lnTo>
                    <a:lnTo>
                      <a:pt x="719162" y="350814"/>
                    </a:lnTo>
                    <a:cubicBezTo>
                      <a:pt x="807897" y="144655"/>
                      <a:pt x="1015631" y="0"/>
                      <a:pt x="125774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12000"/>
                    </a:schemeClr>
                  </a:gs>
                  <a:gs pos="98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91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A01F7EF4-F131-4A9B-93C8-09674AB33407}"/>
                  </a:ext>
                </a:extLst>
              </p:cNvPr>
              <p:cNvGrpSpPr/>
              <p:nvPr/>
            </p:nvGrpSpPr>
            <p:grpSpPr>
              <a:xfrm>
                <a:off x="-334870" y="1230014"/>
                <a:ext cx="12861739" cy="3030344"/>
                <a:chOff x="337599" y="923987"/>
                <a:chExt cx="9747603" cy="2296625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098093C1-E95C-4452-9911-456856C48566}"/>
                    </a:ext>
                  </a:extLst>
                </p:cNvPr>
                <p:cNvSpPr/>
                <p:nvPr/>
              </p:nvSpPr>
              <p:spPr>
                <a:xfrm>
                  <a:off x="337599" y="923987"/>
                  <a:ext cx="8946121" cy="1142682"/>
                </a:xfrm>
                <a:custGeom>
                  <a:avLst/>
                  <a:gdLst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5" fmla="*/ 152442 w 10146811"/>
                    <a:gd name="connsiteY5" fmla="*/ 152442 h 1905000"/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0" fmla="*/ 0 w 14914351"/>
                    <a:gd name="connsiteY0" fmla="*/ 43873 h 1905000"/>
                    <a:gd name="connsiteX1" fmla="*/ 13961851 w 14914351"/>
                    <a:gd name="connsiteY1" fmla="*/ 0 h 1905000"/>
                    <a:gd name="connsiteX2" fmla="*/ 14914351 w 14914351"/>
                    <a:gd name="connsiteY2" fmla="*/ 952500 h 1905000"/>
                    <a:gd name="connsiteX3" fmla="*/ 13961851 w 14914351"/>
                    <a:gd name="connsiteY3" fmla="*/ 1905000 h 1905000"/>
                    <a:gd name="connsiteX4" fmla="*/ 4767540 w 14914351"/>
                    <a:gd name="connsiteY4" fmla="*/ 1905000 h 1905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14351" h="1905000">
                      <a:moveTo>
                        <a:pt x="0" y="43873"/>
                      </a:moveTo>
                      <a:lnTo>
                        <a:pt x="13961851" y="0"/>
                      </a:lnTo>
                      <a:cubicBezTo>
                        <a:pt x="14487902" y="0"/>
                        <a:pt x="14914351" y="426449"/>
                        <a:pt x="14914351" y="952500"/>
                      </a:cubicBezTo>
                      <a:cubicBezTo>
                        <a:pt x="14914351" y="1478551"/>
                        <a:pt x="14487902" y="1905000"/>
                        <a:pt x="13961851" y="1905000"/>
                      </a:cubicBezTo>
                      <a:lnTo>
                        <a:pt x="4767540" y="1905000"/>
                      </a:ln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A9A50F77-1C87-4983-9B30-261C8A856263}"/>
                    </a:ext>
                  </a:extLst>
                </p:cNvPr>
                <p:cNvSpPr/>
                <p:nvPr/>
              </p:nvSpPr>
              <p:spPr>
                <a:xfrm flipH="1">
                  <a:off x="1261890" y="2069157"/>
                  <a:ext cx="8823312" cy="1151455"/>
                </a:xfrm>
                <a:custGeom>
                  <a:avLst/>
                  <a:gdLst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5" fmla="*/ 152442 w 10146811"/>
                    <a:gd name="connsiteY5" fmla="*/ 152442 h 1905000"/>
                    <a:gd name="connsiteX0" fmla="*/ 0 w 10146811"/>
                    <a:gd name="connsiteY0" fmla="*/ 0 h 1905000"/>
                    <a:gd name="connsiteX1" fmla="*/ 9194311 w 10146811"/>
                    <a:gd name="connsiteY1" fmla="*/ 0 h 1905000"/>
                    <a:gd name="connsiteX2" fmla="*/ 10146811 w 10146811"/>
                    <a:gd name="connsiteY2" fmla="*/ 952500 h 1905000"/>
                    <a:gd name="connsiteX3" fmla="*/ 9194311 w 10146811"/>
                    <a:gd name="connsiteY3" fmla="*/ 1905000 h 1905000"/>
                    <a:gd name="connsiteX4" fmla="*/ 0 w 10146811"/>
                    <a:gd name="connsiteY4" fmla="*/ 1905000 h 1905000"/>
                    <a:gd name="connsiteX0" fmla="*/ 4562801 w 14709612"/>
                    <a:gd name="connsiteY0" fmla="*/ 0 h 1919625"/>
                    <a:gd name="connsiteX1" fmla="*/ 13757112 w 14709612"/>
                    <a:gd name="connsiteY1" fmla="*/ 0 h 1919625"/>
                    <a:gd name="connsiteX2" fmla="*/ 14709612 w 14709612"/>
                    <a:gd name="connsiteY2" fmla="*/ 952500 h 1919625"/>
                    <a:gd name="connsiteX3" fmla="*/ 13757112 w 14709612"/>
                    <a:gd name="connsiteY3" fmla="*/ 1905000 h 1919625"/>
                    <a:gd name="connsiteX4" fmla="*/ 0 w 14709612"/>
                    <a:gd name="connsiteY4" fmla="*/ 1919625 h 1919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09612" h="1919625">
                      <a:moveTo>
                        <a:pt x="4562801" y="0"/>
                      </a:moveTo>
                      <a:lnTo>
                        <a:pt x="13757112" y="0"/>
                      </a:lnTo>
                      <a:cubicBezTo>
                        <a:pt x="14283163" y="0"/>
                        <a:pt x="14709612" y="426449"/>
                        <a:pt x="14709612" y="952500"/>
                      </a:cubicBezTo>
                      <a:cubicBezTo>
                        <a:pt x="14709612" y="1478551"/>
                        <a:pt x="14283163" y="1905000"/>
                        <a:pt x="13757112" y="1905000"/>
                      </a:cubicBezTo>
                      <a:lnTo>
                        <a:pt x="0" y="1919625"/>
                      </a:ln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9A05D8E0-7404-4F8C-AC0B-8BE71D771759}"/>
                  </a:ext>
                </a:extLst>
              </p:cNvPr>
              <p:cNvGrpSpPr/>
              <p:nvPr/>
            </p:nvGrpSpPr>
            <p:grpSpPr>
              <a:xfrm>
                <a:off x="1703238" y="1185296"/>
                <a:ext cx="820045" cy="531021"/>
                <a:chOff x="1703238" y="1188776"/>
                <a:chExt cx="820045" cy="531021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E7BCF773-67AF-44C5-B7D2-0D638953CCB2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="" id="{2A62DAA4-D17A-4510-ADF5-86978E142F2F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2013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B021623E-1A4E-4C99-820B-AB97751F572D}"/>
                  </a:ext>
                </a:extLst>
              </p:cNvPr>
              <p:cNvGrpSpPr/>
              <p:nvPr/>
            </p:nvGrpSpPr>
            <p:grpSpPr>
              <a:xfrm>
                <a:off x="7290436" y="1185296"/>
                <a:ext cx="820045" cy="531021"/>
                <a:chOff x="1703238" y="1188776"/>
                <a:chExt cx="820045" cy="531021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23980491-F691-4A51-8B3B-69689435B725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xmlns="" id="{57745A50-7B30-4975-9B2F-F525D125960C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2014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8D2A1593-F0A5-4FD5-BA33-7578B6B5E7CB}"/>
                  </a:ext>
                </a:extLst>
              </p:cNvPr>
              <p:cNvGrpSpPr/>
              <p:nvPr/>
            </p:nvGrpSpPr>
            <p:grpSpPr>
              <a:xfrm>
                <a:off x="3217084" y="2669950"/>
                <a:ext cx="820045" cy="531021"/>
                <a:chOff x="1703238" y="1188776"/>
                <a:chExt cx="820045" cy="531021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xmlns="" id="{042F5E8D-5D4B-402A-966E-4F19029437A3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xmlns="" id="{FECFD5E8-9B23-48E4-B109-8B9C301A95B5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2015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8188B6D1-289D-4B8C-BB0D-337A91CFD7FF}"/>
                  </a:ext>
                </a:extLst>
              </p:cNvPr>
              <p:cNvGrpSpPr/>
              <p:nvPr/>
            </p:nvGrpSpPr>
            <p:grpSpPr>
              <a:xfrm>
                <a:off x="8923371" y="2669950"/>
                <a:ext cx="820045" cy="531021"/>
                <a:chOff x="1703238" y="1188776"/>
                <a:chExt cx="820045" cy="531021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0EEB5F6E-8BBA-42A1-BEB0-E9DCFF444D41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B786BF7B-1484-4F9F-9B72-58F1C6ABE22A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2016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1A7F462C-0C26-4840-83CB-9AEC73DA4E5B}"/>
                  </a:ext>
                </a:extLst>
              </p:cNvPr>
              <p:cNvGrpSpPr/>
              <p:nvPr/>
            </p:nvGrpSpPr>
            <p:grpSpPr>
              <a:xfrm>
                <a:off x="4730930" y="4188292"/>
                <a:ext cx="820045" cy="531021"/>
                <a:chOff x="1703238" y="1188776"/>
                <a:chExt cx="820045" cy="531021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xmlns="" id="{2FF7C080-7074-4412-AC57-FE9708444E09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xmlns="" id="{7F118C8A-8809-4DFE-8245-6F41C06D1655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2017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B0091777-3B6D-4F4A-8E7E-C8E0888AB772}"/>
                  </a:ext>
                </a:extLst>
              </p:cNvPr>
              <p:cNvGrpSpPr/>
              <p:nvPr/>
            </p:nvGrpSpPr>
            <p:grpSpPr>
              <a:xfrm>
                <a:off x="10556306" y="4206930"/>
                <a:ext cx="820045" cy="531021"/>
                <a:chOff x="1703238" y="1188776"/>
                <a:chExt cx="820045" cy="531021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="" id="{9BC1D441-463C-4B70-B916-8ED1F3F9E0DA}"/>
                    </a:ext>
                  </a:extLst>
                </p:cNvPr>
                <p:cNvSpPr/>
                <p:nvPr/>
              </p:nvSpPr>
              <p:spPr>
                <a:xfrm>
                  <a:off x="1977770" y="1188776"/>
                  <a:ext cx="132080" cy="13208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xmlns="" id="{55956542-0B00-4B62-AD86-D41D2ADCD851}"/>
                    </a:ext>
                  </a:extLst>
                </p:cNvPr>
                <p:cNvSpPr txBox="1"/>
                <p:nvPr/>
              </p:nvSpPr>
              <p:spPr>
                <a:xfrm>
                  <a:off x="1703238" y="1412020"/>
                  <a:ext cx="82004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2018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苹方 常规" panose="020B0300000000000000" pitchFamily="34" charset="-122"/>
                      <a:ea typeface="苹方 常规" panose="020B0300000000000000" pitchFamily="34" charset="-122"/>
                    </a:rPr>
                    <a:t>年</a:t>
                  </a:r>
                </a:p>
              </p:txBody>
            </p:sp>
          </p:grpSp>
        </p:grp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295E997-1B2C-402A-8E57-6CCE7C4A2EE9}"/>
                </a:ext>
              </a:extLst>
            </p:cNvPr>
            <p:cNvSpPr/>
            <p:nvPr/>
          </p:nvSpPr>
          <p:spPr>
            <a:xfrm>
              <a:off x="1251766" y="1567190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6B75B6D7-171D-4BE3-BA91-86FA688916C6}"/>
                </a:ext>
              </a:extLst>
            </p:cNvPr>
            <p:cNvSpPr/>
            <p:nvPr/>
          </p:nvSpPr>
          <p:spPr>
            <a:xfrm>
              <a:off x="6838964" y="1559163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9592F021-AC54-422F-A831-B30CE250E625}"/>
                </a:ext>
              </a:extLst>
            </p:cNvPr>
            <p:cNvSpPr/>
            <p:nvPr/>
          </p:nvSpPr>
          <p:spPr>
            <a:xfrm>
              <a:off x="2765612" y="3017001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30CADA60-CB95-4859-8CB5-8F5960CC474E}"/>
                </a:ext>
              </a:extLst>
            </p:cNvPr>
            <p:cNvSpPr/>
            <p:nvPr/>
          </p:nvSpPr>
          <p:spPr>
            <a:xfrm>
              <a:off x="4279458" y="4515993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16D82BC3-9ADE-403D-BB69-9EF4FAA337EE}"/>
                </a:ext>
              </a:extLst>
            </p:cNvPr>
            <p:cNvSpPr/>
            <p:nvPr/>
          </p:nvSpPr>
          <p:spPr>
            <a:xfrm>
              <a:off x="10104834" y="4452146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303E8CF1-9724-47AD-A94E-3DCF1D73F387}"/>
                </a:ext>
              </a:extLst>
            </p:cNvPr>
            <p:cNvSpPr/>
            <p:nvPr/>
          </p:nvSpPr>
          <p:spPr>
            <a:xfrm>
              <a:off x="8534904" y="3017001"/>
              <a:ext cx="158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noProof="1">
                  <a:solidFill>
                    <a:schemeClr val="bg1"/>
                  </a:solidFill>
                </a:rPr>
                <a:t>Your text here</a:t>
              </a:r>
            </a:p>
          </p:txBody>
        </p:sp>
      </p:grpSp>
      <p:sp>
        <p:nvSpPr>
          <p:cNvPr id="61" name="半闭框 60">
            <a:extLst>
              <a:ext uri="{FF2B5EF4-FFF2-40B4-BE49-F238E27FC236}">
                <a16:creationId xmlns:a16="http://schemas.microsoft.com/office/drawing/2014/main" xmlns="" id="{77E50E07-6B87-40EF-BC7F-E07C92B96EDA}"/>
              </a:ext>
            </a:extLst>
          </p:cNvPr>
          <p:cNvSpPr/>
          <p:nvPr/>
        </p:nvSpPr>
        <p:spPr>
          <a:xfrm rot="8100000">
            <a:off x="4683683" y="769544"/>
            <a:ext cx="191563" cy="191563"/>
          </a:xfrm>
          <a:prstGeom prst="halfFrame">
            <a:avLst>
              <a:gd name="adj1" fmla="val 0"/>
              <a:gd name="adj2" fmla="val 0"/>
            </a:avLst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半闭框 62">
            <a:extLst>
              <a:ext uri="{FF2B5EF4-FFF2-40B4-BE49-F238E27FC236}">
                <a16:creationId xmlns:a16="http://schemas.microsoft.com/office/drawing/2014/main" xmlns="" id="{E4EEF67F-408A-4484-A5B8-C078C44BB30D}"/>
              </a:ext>
            </a:extLst>
          </p:cNvPr>
          <p:cNvSpPr/>
          <p:nvPr/>
        </p:nvSpPr>
        <p:spPr>
          <a:xfrm rot="13571255">
            <a:off x="11381171" y="1400360"/>
            <a:ext cx="191563" cy="191563"/>
          </a:xfrm>
          <a:prstGeom prst="halfFrame">
            <a:avLst>
              <a:gd name="adj1" fmla="val 0"/>
              <a:gd name="adj2" fmla="val 0"/>
            </a:avLst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半闭框 63">
            <a:extLst>
              <a:ext uri="{FF2B5EF4-FFF2-40B4-BE49-F238E27FC236}">
                <a16:creationId xmlns:a16="http://schemas.microsoft.com/office/drawing/2014/main" xmlns="" id="{5996DC87-6C15-4995-AA5F-11D1DEF000D4}"/>
              </a:ext>
            </a:extLst>
          </p:cNvPr>
          <p:cNvSpPr/>
          <p:nvPr/>
        </p:nvSpPr>
        <p:spPr>
          <a:xfrm rot="13500000" flipH="1">
            <a:off x="6422088" y="2306627"/>
            <a:ext cx="191563" cy="191563"/>
          </a:xfrm>
          <a:prstGeom prst="halfFrame">
            <a:avLst>
              <a:gd name="adj1" fmla="val 0"/>
              <a:gd name="adj2" fmla="val 0"/>
            </a:avLst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半闭框 64">
            <a:extLst>
              <a:ext uri="{FF2B5EF4-FFF2-40B4-BE49-F238E27FC236}">
                <a16:creationId xmlns:a16="http://schemas.microsoft.com/office/drawing/2014/main" xmlns="" id="{299FE2FB-E4C7-4473-B701-36E59E5425E4}"/>
              </a:ext>
            </a:extLst>
          </p:cNvPr>
          <p:cNvSpPr/>
          <p:nvPr/>
        </p:nvSpPr>
        <p:spPr>
          <a:xfrm rot="8100000">
            <a:off x="7785628" y="3864374"/>
            <a:ext cx="191563" cy="191563"/>
          </a:xfrm>
          <a:prstGeom prst="halfFrame">
            <a:avLst>
              <a:gd name="adj1" fmla="val 0"/>
              <a:gd name="adj2" fmla="val 0"/>
            </a:avLst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半闭框 65">
            <a:extLst>
              <a:ext uri="{FF2B5EF4-FFF2-40B4-BE49-F238E27FC236}">
                <a16:creationId xmlns:a16="http://schemas.microsoft.com/office/drawing/2014/main" xmlns="" id="{F6568DAC-F547-4EDA-9C9A-04A3E3C6E1ED}"/>
              </a:ext>
            </a:extLst>
          </p:cNvPr>
          <p:cNvSpPr/>
          <p:nvPr/>
        </p:nvSpPr>
        <p:spPr>
          <a:xfrm rot="13068740">
            <a:off x="778421" y="3010635"/>
            <a:ext cx="191563" cy="191563"/>
          </a:xfrm>
          <a:prstGeom prst="halfFrame">
            <a:avLst>
              <a:gd name="adj1" fmla="val 0"/>
              <a:gd name="adj2" fmla="val 0"/>
            </a:avLst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Freeform 5">
            <a:extLst>
              <a:ext uri="{FF2B5EF4-FFF2-40B4-BE49-F238E27FC236}">
                <a16:creationId xmlns:a16="http://schemas.microsoft.com/office/drawing/2014/main" xmlns="" id="{EBF5CF7C-16BC-4A2F-BC20-78CFA56329D3}"/>
              </a:ext>
            </a:extLst>
          </p:cNvPr>
          <p:cNvSpPr>
            <a:spLocks noEditPoints="1"/>
          </p:cNvSpPr>
          <p:nvPr/>
        </p:nvSpPr>
        <p:spPr bwMode="auto">
          <a:xfrm rot="20477356">
            <a:off x="2564462" y="5121275"/>
            <a:ext cx="7063076" cy="708048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4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123E34-5FFE-4F4C-A857-02EFAB6C7E47}"/>
              </a:ext>
            </a:extLst>
          </p:cNvPr>
          <p:cNvSpPr/>
          <p:nvPr/>
        </p:nvSpPr>
        <p:spPr>
          <a:xfrm>
            <a:off x="131" y="73"/>
            <a:ext cx="12191741" cy="6857855"/>
          </a:xfrm>
          <a:prstGeom prst="rect">
            <a:avLst/>
          </a:prstGeom>
          <a:gradFill flip="none" rotWithShape="1">
            <a:gsLst>
              <a:gs pos="0">
                <a:srgbClr val="FBBA14">
                  <a:alpha val="0"/>
                </a:srgbClr>
              </a:gs>
              <a:gs pos="69000">
                <a:srgbClr val="FD24D7">
                  <a:alpha val="32000"/>
                </a:srgbClr>
              </a:gs>
              <a:gs pos="100000">
                <a:srgbClr val="FD1DD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7668C75-E9A2-4F83-8DEA-A7712E1C41C0}"/>
              </a:ext>
            </a:extLst>
          </p:cNvPr>
          <p:cNvSpPr/>
          <p:nvPr/>
        </p:nvSpPr>
        <p:spPr>
          <a:xfrm>
            <a:off x="131" y="73"/>
            <a:ext cx="12191740" cy="6857855"/>
          </a:xfrm>
          <a:prstGeom prst="rect">
            <a:avLst/>
          </a:prstGeom>
          <a:gradFill flip="none" rotWithShape="1">
            <a:gsLst>
              <a:gs pos="4000">
                <a:srgbClr val="FBB915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0">
                <a:srgbClr val="FBBA14"/>
              </a:gs>
              <a:gs pos="27000">
                <a:srgbClr val="FAB01D"/>
              </a:gs>
              <a:gs pos="48000">
                <a:srgbClr val="FD8D4E"/>
              </a:gs>
              <a:gs pos="66000">
                <a:srgbClr val="FE7E63"/>
              </a:gs>
              <a:gs pos="100000">
                <a:srgbClr val="FE62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xmlns="" id="{A91D2E8A-18A0-42C7-BC53-575BD9A470DB}"/>
              </a:ext>
            </a:extLst>
          </p:cNvPr>
          <p:cNvSpPr>
            <a:spLocks noEditPoints="1"/>
          </p:cNvSpPr>
          <p:nvPr/>
        </p:nvSpPr>
        <p:spPr bwMode="auto">
          <a:xfrm rot="5400000">
            <a:off x="-3078250" y="720168"/>
            <a:ext cx="5618318" cy="5632169"/>
          </a:xfrm>
          <a:custGeom>
            <a:avLst/>
            <a:gdLst>
              <a:gd name="T0" fmla="*/ 747 w 1167"/>
              <a:gd name="T1" fmla="*/ 58 h 1173"/>
              <a:gd name="T2" fmla="*/ 778 w 1167"/>
              <a:gd name="T3" fmla="*/ 117 h 1173"/>
              <a:gd name="T4" fmla="*/ 613 w 1167"/>
              <a:gd name="T5" fmla="*/ 76 h 1173"/>
              <a:gd name="T6" fmla="*/ 996 w 1167"/>
              <a:gd name="T7" fmla="*/ 184 h 1173"/>
              <a:gd name="T8" fmla="*/ 505 w 1167"/>
              <a:gd name="T9" fmla="*/ 11 h 1173"/>
              <a:gd name="T10" fmla="*/ 427 w 1167"/>
              <a:gd name="T11" fmla="*/ 117 h 1173"/>
              <a:gd name="T12" fmla="*/ 561 w 1167"/>
              <a:gd name="T13" fmla="*/ 6 h 1173"/>
              <a:gd name="T14" fmla="*/ 998 w 1167"/>
              <a:gd name="T15" fmla="*/ 197 h 1173"/>
              <a:gd name="T16" fmla="*/ 578 w 1167"/>
              <a:gd name="T17" fmla="*/ 6 h 1173"/>
              <a:gd name="T18" fmla="*/ 509 w 1167"/>
              <a:gd name="T19" fmla="*/ 10 h 1173"/>
              <a:gd name="T20" fmla="*/ 1005 w 1167"/>
              <a:gd name="T21" fmla="*/ 193 h 1173"/>
              <a:gd name="T22" fmla="*/ 343 w 1167"/>
              <a:gd name="T23" fmla="*/ 156 h 1173"/>
              <a:gd name="T24" fmla="*/ 381 w 1167"/>
              <a:gd name="T25" fmla="*/ 41 h 1173"/>
              <a:gd name="T26" fmla="*/ 343 w 1167"/>
              <a:gd name="T27" fmla="*/ 156 h 1173"/>
              <a:gd name="T28" fmla="*/ 1107 w 1167"/>
              <a:gd name="T29" fmla="*/ 348 h 1173"/>
              <a:gd name="T30" fmla="*/ 385 w 1167"/>
              <a:gd name="T31" fmla="*/ 39 h 1173"/>
              <a:gd name="T32" fmla="*/ 1074 w 1167"/>
              <a:gd name="T33" fmla="*/ 286 h 1173"/>
              <a:gd name="T34" fmla="*/ 1080 w 1167"/>
              <a:gd name="T35" fmla="*/ 296 h 1173"/>
              <a:gd name="T36" fmla="*/ 245 w 1167"/>
              <a:gd name="T37" fmla="*/ 112 h 1173"/>
              <a:gd name="T38" fmla="*/ 245 w 1167"/>
              <a:gd name="T39" fmla="*/ 112 h 1173"/>
              <a:gd name="T40" fmla="*/ 245 w 1167"/>
              <a:gd name="T41" fmla="*/ 112 h 1173"/>
              <a:gd name="T42" fmla="*/ 184 w 1167"/>
              <a:gd name="T43" fmla="*/ 275 h 1173"/>
              <a:gd name="T44" fmla="*/ 1149 w 1167"/>
              <a:gd name="T45" fmla="*/ 488 h 1173"/>
              <a:gd name="T46" fmla="*/ 1150 w 1167"/>
              <a:gd name="T47" fmla="*/ 495 h 1173"/>
              <a:gd name="T48" fmla="*/ 1157 w 1167"/>
              <a:gd name="T49" fmla="*/ 601 h 1173"/>
              <a:gd name="T50" fmla="*/ 772 w 1167"/>
              <a:gd name="T51" fmla="*/ 695 h 1173"/>
              <a:gd name="T52" fmla="*/ 96 w 1167"/>
              <a:gd name="T53" fmla="*/ 265 h 1173"/>
              <a:gd name="T54" fmla="*/ 1157 w 1167"/>
              <a:gd name="T55" fmla="*/ 601 h 1173"/>
              <a:gd name="T56" fmla="*/ 45 w 1167"/>
              <a:gd name="T57" fmla="*/ 360 h 1173"/>
              <a:gd name="T58" fmla="*/ 1130 w 1167"/>
              <a:gd name="T59" fmla="*/ 759 h 1173"/>
              <a:gd name="T60" fmla="*/ 40 w 1167"/>
              <a:gd name="T61" fmla="*/ 514 h 1173"/>
              <a:gd name="T62" fmla="*/ 59 w 1167"/>
              <a:gd name="T63" fmla="*/ 460 h 1173"/>
              <a:gd name="T64" fmla="*/ 931 w 1167"/>
              <a:gd name="T65" fmla="*/ 902 h 1173"/>
              <a:gd name="T66" fmla="*/ 36 w 1167"/>
              <a:gd name="T67" fmla="*/ 383 h 1173"/>
              <a:gd name="T68" fmla="*/ 1122 w 1167"/>
              <a:gd name="T69" fmla="*/ 784 h 1173"/>
              <a:gd name="T70" fmla="*/ 661 w 1167"/>
              <a:gd name="T71" fmla="*/ 993 h 1173"/>
              <a:gd name="T72" fmla="*/ 4 w 1167"/>
              <a:gd name="T73" fmla="*/ 516 h 1173"/>
              <a:gd name="T74" fmla="*/ 0 w 1167"/>
              <a:gd name="T75" fmla="*/ 570 h 1173"/>
              <a:gd name="T76" fmla="*/ 1057 w 1167"/>
              <a:gd name="T77" fmla="*/ 908 h 1173"/>
              <a:gd name="T78" fmla="*/ 4 w 1167"/>
              <a:gd name="T79" fmla="*/ 516 h 1173"/>
              <a:gd name="T80" fmla="*/ 32 w 1167"/>
              <a:gd name="T81" fmla="*/ 760 h 1173"/>
              <a:gd name="T82" fmla="*/ 947 w 1167"/>
              <a:gd name="T83" fmla="*/ 1029 h 1173"/>
              <a:gd name="T84" fmla="*/ 906 w 1167"/>
              <a:gd name="T85" fmla="*/ 1060 h 1173"/>
              <a:gd name="T86" fmla="*/ 906 w 1167"/>
              <a:gd name="T87" fmla="*/ 1060 h 1173"/>
              <a:gd name="T88" fmla="*/ 7 w 1167"/>
              <a:gd name="T89" fmla="*/ 672 h 1173"/>
              <a:gd name="T90" fmla="*/ 13 w 1167"/>
              <a:gd name="T91" fmla="*/ 689 h 1173"/>
              <a:gd name="T92" fmla="*/ 84 w 1167"/>
              <a:gd name="T93" fmla="*/ 882 h 1173"/>
              <a:gd name="T94" fmla="*/ 753 w 1167"/>
              <a:gd name="T95" fmla="*/ 1134 h 1173"/>
              <a:gd name="T96" fmla="*/ 790 w 1167"/>
              <a:gd name="T97" fmla="*/ 1121 h 1173"/>
              <a:gd name="T98" fmla="*/ 826 w 1167"/>
              <a:gd name="T99" fmla="*/ 1106 h 1173"/>
              <a:gd name="T100" fmla="*/ 58 w 1167"/>
              <a:gd name="T101" fmla="*/ 834 h 1173"/>
              <a:gd name="T102" fmla="*/ 83 w 1167"/>
              <a:gd name="T103" fmla="*/ 880 h 1173"/>
              <a:gd name="T104" fmla="*/ 548 w 1167"/>
              <a:gd name="T105" fmla="*/ 1160 h 1173"/>
              <a:gd name="T106" fmla="*/ 179 w 1167"/>
              <a:gd name="T107" fmla="*/ 1001 h 1173"/>
              <a:gd name="T108" fmla="*/ 658 w 1167"/>
              <a:gd name="T109" fmla="*/ 1156 h 1173"/>
              <a:gd name="T110" fmla="*/ 572 w 1167"/>
              <a:gd name="T111" fmla="*/ 1161 h 1173"/>
              <a:gd name="T112" fmla="*/ 548 w 1167"/>
              <a:gd name="T113" fmla="*/ 1160 h 1173"/>
              <a:gd name="T114" fmla="*/ 206 w 1167"/>
              <a:gd name="T115" fmla="*/ 1025 h 1173"/>
              <a:gd name="T116" fmla="*/ 576 w 1167"/>
              <a:gd name="T117" fmla="*/ 1161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7" h="1173">
                <a:moveTo>
                  <a:pt x="766" y="85"/>
                </a:moveTo>
                <a:cubicBezTo>
                  <a:pt x="766" y="84"/>
                  <a:pt x="764" y="84"/>
                  <a:pt x="763" y="83"/>
                </a:cubicBezTo>
                <a:cubicBezTo>
                  <a:pt x="761" y="83"/>
                  <a:pt x="760" y="83"/>
                  <a:pt x="761" y="84"/>
                </a:cubicBezTo>
                <a:cubicBezTo>
                  <a:pt x="761" y="85"/>
                  <a:pt x="763" y="86"/>
                  <a:pt x="764" y="86"/>
                </a:cubicBezTo>
                <a:cubicBezTo>
                  <a:pt x="766" y="86"/>
                  <a:pt x="766" y="86"/>
                  <a:pt x="766" y="85"/>
                </a:cubicBezTo>
                <a:close/>
                <a:moveTo>
                  <a:pt x="778" y="117"/>
                </a:moveTo>
                <a:cubicBezTo>
                  <a:pt x="810" y="123"/>
                  <a:pt x="828" y="115"/>
                  <a:pt x="820" y="98"/>
                </a:cubicBezTo>
                <a:cubicBezTo>
                  <a:pt x="811" y="82"/>
                  <a:pt x="779" y="64"/>
                  <a:pt x="747" y="58"/>
                </a:cubicBezTo>
                <a:cubicBezTo>
                  <a:pt x="752" y="65"/>
                  <a:pt x="757" y="72"/>
                  <a:pt x="761" y="80"/>
                </a:cubicBezTo>
                <a:cubicBezTo>
                  <a:pt x="766" y="81"/>
                  <a:pt x="771" y="84"/>
                  <a:pt x="772" y="86"/>
                </a:cubicBezTo>
                <a:cubicBezTo>
                  <a:pt x="773" y="89"/>
                  <a:pt x="770" y="90"/>
                  <a:pt x="766" y="89"/>
                </a:cubicBezTo>
                <a:cubicBezTo>
                  <a:pt x="761" y="88"/>
                  <a:pt x="756" y="85"/>
                  <a:pt x="755" y="83"/>
                </a:cubicBezTo>
                <a:cubicBezTo>
                  <a:pt x="754" y="81"/>
                  <a:pt x="756" y="79"/>
                  <a:pt x="761" y="80"/>
                </a:cubicBezTo>
                <a:cubicBezTo>
                  <a:pt x="756" y="72"/>
                  <a:pt x="751" y="64"/>
                  <a:pt x="746" y="58"/>
                </a:cubicBezTo>
                <a:cubicBezTo>
                  <a:pt x="715" y="52"/>
                  <a:pt x="696" y="60"/>
                  <a:pt x="705" y="77"/>
                </a:cubicBezTo>
                <a:cubicBezTo>
                  <a:pt x="714" y="93"/>
                  <a:pt x="746" y="111"/>
                  <a:pt x="778" y="117"/>
                </a:cubicBezTo>
                <a:close/>
                <a:moveTo>
                  <a:pt x="564" y="81"/>
                </a:moveTo>
                <a:cubicBezTo>
                  <a:pt x="592" y="135"/>
                  <a:pt x="699" y="194"/>
                  <a:pt x="803" y="214"/>
                </a:cubicBezTo>
                <a:cubicBezTo>
                  <a:pt x="906" y="233"/>
                  <a:pt x="968" y="206"/>
                  <a:pt x="939" y="152"/>
                </a:cubicBezTo>
                <a:cubicBezTo>
                  <a:pt x="911" y="99"/>
                  <a:pt x="805" y="40"/>
                  <a:pt x="702" y="20"/>
                </a:cubicBezTo>
                <a:cubicBezTo>
                  <a:pt x="708" y="22"/>
                  <a:pt x="713" y="25"/>
                  <a:pt x="719" y="29"/>
                </a:cubicBezTo>
                <a:cubicBezTo>
                  <a:pt x="797" y="45"/>
                  <a:pt x="878" y="90"/>
                  <a:pt x="900" y="130"/>
                </a:cubicBezTo>
                <a:cubicBezTo>
                  <a:pt x="921" y="171"/>
                  <a:pt x="875" y="192"/>
                  <a:pt x="796" y="177"/>
                </a:cubicBezTo>
                <a:cubicBezTo>
                  <a:pt x="717" y="162"/>
                  <a:pt x="635" y="117"/>
                  <a:pt x="613" y="76"/>
                </a:cubicBezTo>
                <a:cubicBezTo>
                  <a:pt x="592" y="35"/>
                  <a:pt x="638" y="14"/>
                  <a:pt x="716" y="29"/>
                </a:cubicBezTo>
                <a:cubicBezTo>
                  <a:pt x="710" y="25"/>
                  <a:pt x="704" y="22"/>
                  <a:pt x="698" y="19"/>
                </a:cubicBezTo>
                <a:cubicBezTo>
                  <a:pt x="596" y="0"/>
                  <a:pt x="536" y="28"/>
                  <a:pt x="564" y="81"/>
                </a:cubicBezTo>
                <a:close/>
                <a:moveTo>
                  <a:pt x="427" y="117"/>
                </a:move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3" y="191"/>
                  <a:pt x="999" y="188"/>
                  <a:pt x="996" y="184"/>
                </a:cubicBezTo>
                <a:cubicBezTo>
                  <a:pt x="990" y="178"/>
                  <a:pt x="983" y="171"/>
                  <a:pt x="978" y="166"/>
                </a:cubicBezTo>
                <a:cubicBezTo>
                  <a:pt x="974" y="162"/>
                  <a:pt x="968" y="157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ubicBezTo>
                  <a:pt x="549" y="7"/>
                  <a:pt x="537" y="7"/>
                  <a:pt x="526" y="8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lose/>
                <a:moveTo>
                  <a:pt x="996" y="184"/>
                </a:moveTo>
                <a:cubicBezTo>
                  <a:pt x="990" y="178"/>
                  <a:pt x="983" y="171"/>
                  <a:pt x="978" y="166"/>
                </a:cubicBezTo>
                <a:cubicBezTo>
                  <a:pt x="984" y="171"/>
                  <a:pt x="990" y="177"/>
                  <a:pt x="996" y="184"/>
                </a:cubicBezTo>
                <a:close/>
                <a:moveTo>
                  <a:pt x="419" y="120"/>
                </a:moveTo>
                <a:cubicBezTo>
                  <a:pt x="388" y="61"/>
                  <a:pt x="422" y="22"/>
                  <a:pt x="499" y="11"/>
                </a:cubicBezTo>
                <a:cubicBezTo>
                  <a:pt x="505" y="11"/>
                  <a:pt x="505" y="11"/>
                  <a:pt x="505" y="11"/>
                </a:cubicBezTo>
                <a:cubicBezTo>
                  <a:pt x="430" y="21"/>
                  <a:pt x="396" y="60"/>
                  <a:pt x="427" y="117"/>
                </a:cubicBezTo>
                <a:cubicBezTo>
                  <a:pt x="472" y="204"/>
                  <a:pt x="645" y="300"/>
                  <a:pt x="813" y="332"/>
                </a:cubicBezTo>
                <a:cubicBezTo>
                  <a:pt x="981" y="363"/>
                  <a:pt x="1079" y="319"/>
                  <a:pt x="1033" y="232"/>
                </a:cubicBezTo>
                <a:cubicBezTo>
                  <a:pt x="1027" y="220"/>
                  <a:pt x="1018" y="208"/>
                  <a:pt x="1006" y="195"/>
                </a:cubicBezTo>
                <a:cubicBezTo>
                  <a:pt x="1008" y="197"/>
                  <a:pt x="1010" y="199"/>
                  <a:pt x="1012" y="201"/>
                </a:cubicBezTo>
                <a:cubicBezTo>
                  <a:pt x="1023" y="213"/>
                  <a:pt x="1031" y="225"/>
                  <a:pt x="1038" y="237"/>
                </a:cubicBezTo>
                <a:cubicBezTo>
                  <a:pt x="1084" y="326"/>
                  <a:pt x="984" y="371"/>
                  <a:pt x="813" y="338"/>
                </a:cubicBezTo>
                <a:cubicBezTo>
                  <a:pt x="642" y="306"/>
                  <a:pt x="466" y="208"/>
                  <a:pt x="419" y="120"/>
                </a:cubicBezTo>
                <a:close/>
                <a:moveTo>
                  <a:pt x="561" y="6"/>
                </a:moveTo>
                <a:cubicBezTo>
                  <a:pt x="549" y="7"/>
                  <a:pt x="537" y="7"/>
                  <a:pt x="526" y="8"/>
                </a:cubicBezTo>
                <a:cubicBezTo>
                  <a:pt x="545" y="6"/>
                  <a:pt x="552" y="6"/>
                  <a:pt x="570" y="6"/>
                </a:cubicBezTo>
                <a:cubicBezTo>
                  <a:pt x="574" y="6"/>
                  <a:pt x="578" y="6"/>
                  <a:pt x="582" y="6"/>
                </a:cubicBezTo>
                <a:cubicBezTo>
                  <a:pt x="579" y="6"/>
                  <a:pt x="577" y="6"/>
                  <a:pt x="574" y="6"/>
                </a:cubicBezTo>
                <a:cubicBezTo>
                  <a:pt x="575" y="6"/>
                  <a:pt x="576" y="6"/>
                  <a:pt x="576" y="6"/>
                </a:cubicBezTo>
                <a:cubicBezTo>
                  <a:pt x="493" y="8"/>
                  <a:pt x="452" y="43"/>
                  <a:pt x="481" y="99"/>
                </a:cubicBezTo>
                <a:cubicBezTo>
                  <a:pt x="520" y="173"/>
                  <a:pt x="668" y="254"/>
                  <a:pt x="811" y="281"/>
                </a:cubicBezTo>
                <a:cubicBezTo>
                  <a:pt x="953" y="309"/>
                  <a:pt x="1037" y="271"/>
                  <a:pt x="998" y="197"/>
                </a:cubicBezTo>
                <a:cubicBezTo>
                  <a:pt x="987" y="176"/>
                  <a:pt x="968" y="155"/>
                  <a:pt x="943" y="135"/>
                </a:cubicBezTo>
                <a:cubicBezTo>
                  <a:pt x="949" y="140"/>
                  <a:pt x="956" y="146"/>
                  <a:pt x="963" y="152"/>
                </a:cubicBezTo>
                <a:cubicBezTo>
                  <a:pt x="980" y="168"/>
                  <a:pt x="995" y="185"/>
                  <a:pt x="1003" y="202"/>
                </a:cubicBezTo>
                <a:cubicBezTo>
                  <a:pt x="1043" y="277"/>
                  <a:pt x="957" y="316"/>
                  <a:pt x="811" y="288"/>
                </a:cubicBezTo>
                <a:cubicBezTo>
                  <a:pt x="665" y="260"/>
                  <a:pt x="514" y="177"/>
                  <a:pt x="474" y="101"/>
                </a:cubicBezTo>
                <a:cubicBezTo>
                  <a:pt x="445" y="46"/>
                  <a:pt x="483" y="11"/>
                  <a:pt x="561" y="6"/>
                </a:cubicBezTo>
                <a:close/>
                <a:moveTo>
                  <a:pt x="590" y="6"/>
                </a:moveTo>
                <a:cubicBezTo>
                  <a:pt x="585" y="6"/>
                  <a:pt x="581" y="6"/>
                  <a:pt x="578" y="6"/>
                </a:cubicBezTo>
                <a:cubicBezTo>
                  <a:pt x="583" y="6"/>
                  <a:pt x="588" y="6"/>
                  <a:pt x="594" y="6"/>
                </a:cubicBezTo>
                <a:lnTo>
                  <a:pt x="590" y="6"/>
                </a:lnTo>
                <a:close/>
                <a:moveTo>
                  <a:pt x="578" y="6"/>
                </a:moveTo>
                <a:cubicBezTo>
                  <a:pt x="577" y="6"/>
                  <a:pt x="577" y="6"/>
                  <a:pt x="576" y="6"/>
                </a:cubicBezTo>
                <a:cubicBezTo>
                  <a:pt x="577" y="6"/>
                  <a:pt x="577" y="6"/>
                  <a:pt x="578" y="6"/>
                </a:cubicBezTo>
                <a:close/>
                <a:moveTo>
                  <a:pt x="526" y="8"/>
                </a:moveTo>
                <a:cubicBezTo>
                  <a:pt x="505" y="11"/>
                  <a:pt x="505" y="11"/>
                  <a:pt x="505" y="11"/>
                </a:cubicBezTo>
                <a:cubicBezTo>
                  <a:pt x="506" y="10"/>
                  <a:pt x="508" y="10"/>
                  <a:pt x="509" y="10"/>
                </a:cubicBezTo>
                <a:lnTo>
                  <a:pt x="526" y="8"/>
                </a:lnTo>
                <a:close/>
                <a:moveTo>
                  <a:pt x="978" y="166"/>
                </a:moveTo>
                <a:cubicBezTo>
                  <a:pt x="974" y="162"/>
                  <a:pt x="968" y="157"/>
                  <a:pt x="963" y="152"/>
                </a:cubicBezTo>
                <a:cubicBezTo>
                  <a:pt x="959" y="149"/>
                  <a:pt x="956" y="146"/>
                  <a:pt x="952" y="142"/>
                </a:cubicBezTo>
                <a:cubicBezTo>
                  <a:pt x="960" y="149"/>
                  <a:pt x="971" y="159"/>
                  <a:pt x="978" y="166"/>
                </a:cubicBezTo>
                <a:close/>
                <a:moveTo>
                  <a:pt x="1006" y="195"/>
                </a:moveTo>
                <a:cubicBezTo>
                  <a:pt x="1003" y="191"/>
                  <a:pt x="999" y="188"/>
                  <a:pt x="996" y="184"/>
                </a:cubicBezTo>
                <a:cubicBezTo>
                  <a:pt x="999" y="187"/>
                  <a:pt x="1002" y="190"/>
                  <a:pt x="1005" y="193"/>
                </a:cubicBezTo>
                <a:cubicBezTo>
                  <a:pt x="1005" y="194"/>
                  <a:pt x="1006" y="194"/>
                  <a:pt x="1006" y="195"/>
                </a:cubicBezTo>
                <a:close/>
                <a:moveTo>
                  <a:pt x="300" y="181"/>
                </a:move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090" y="314"/>
                  <a:pt x="1090" y="314"/>
                  <a:pt x="1090" y="314"/>
                </a:cubicBezTo>
                <a:cubicBezTo>
                  <a:pt x="1087" y="309"/>
                  <a:pt x="1083" y="302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ubicBezTo>
                  <a:pt x="367" y="46"/>
                  <a:pt x="353" y="52"/>
                  <a:pt x="341" y="57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lose/>
                <a:moveTo>
                  <a:pt x="405" y="32"/>
                </a:moveTo>
                <a:cubicBezTo>
                  <a:pt x="401" y="34"/>
                  <a:pt x="396" y="35"/>
                  <a:pt x="391" y="37"/>
                </a:cubicBezTo>
                <a:cubicBezTo>
                  <a:pt x="396" y="35"/>
                  <a:pt x="400" y="34"/>
                  <a:pt x="405" y="32"/>
                </a:cubicBezTo>
                <a:close/>
                <a:moveTo>
                  <a:pt x="381" y="41"/>
                </a:moveTo>
                <a:cubicBezTo>
                  <a:pt x="384" y="40"/>
                  <a:pt x="388" y="38"/>
                  <a:pt x="391" y="37"/>
                </a:cubicBezTo>
                <a:cubicBezTo>
                  <a:pt x="339" y="58"/>
                  <a:pt x="321" y="98"/>
                  <a:pt x="350" y="152"/>
                </a:cubicBezTo>
                <a:cubicBezTo>
                  <a:pt x="405" y="256"/>
                  <a:pt x="612" y="370"/>
                  <a:pt x="812" y="408"/>
                </a:cubicBezTo>
                <a:cubicBezTo>
                  <a:pt x="1013" y="447"/>
                  <a:pt x="1131" y="393"/>
                  <a:pt x="1076" y="290"/>
                </a:cubicBezTo>
                <a:cubicBezTo>
                  <a:pt x="1074" y="286"/>
                  <a:pt x="1072" y="282"/>
                  <a:pt x="1069" y="278"/>
                </a:cubicBezTo>
                <a:cubicBezTo>
                  <a:pt x="1073" y="283"/>
                  <a:pt x="1076" y="290"/>
                  <a:pt x="1080" y="296"/>
                </a:cubicBezTo>
                <a:cubicBezTo>
                  <a:pt x="1135" y="401"/>
                  <a:pt x="1015" y="454"/>
                  <a:pt x="812" y="416"/>
                </a:cubicBezTo>
                <a:cubicBezTo>
                  <a:pt x="608" y="377"/>
                  <a:pt x="398" y="261"/>
                  <a:pt x="343" y="156"/>
                </a:cubicBezTo>
                <a:cubicBezTo>
                  <a:pt x="315" y="103"/>
                  <a:pt x="331" y="63"/>
                  <a:pt x="381" y="41"/>
                </a:cubicBezTo>
                <a:close/>
                <a:moveTo>
                  <a:pt x="293" y="185"/>
                </a:moveTo>
                <a:cubicBezTo>
                  <a:pt x="263" y="128"/>
                  <a:pt x="280" y="85"/>
                  <a:pt x="331" y="61"/>
                </a:cubicBezTo>
                <a:cubicBezTo>
                  <a:pt x="339" y="58"/>
                  <a:pt x="339" y="58"/>
                  <a:pt x="339" y="58"/>
                </a:cubicBezTo>
                <a:cubicBezTo>
                  <a:pt x="287" y="81"/>
                  <a:pt x="270" y="124"/>
                  <a:pt x="300" y="181"/>
                </a:cubicBezTo>
                <a:cubicBezTo>
                  <a:pt x="360" y="295"/>
                  <a:pt x="588" y="422"/>
                  <a:pt x="809" y="464"/>
                </a:cubicBezTo>
                <a:cubicBezTo>
                  <a:pt x="1024" y="504"/>
                  <a:pt x="1152" y="450"/>
                  <a:pt x="1104" y="342"/>
                </a:cubicBezTo>
                <a:cubicBezTo>
                  <a:pt x="1107" y="348"/>
                  <a:pt x="1107" y="348"/>
                  <a:pt x="1107" y="348"/>
                </a:cubicBezTo>
                <a:cubicBezTo>
                  <a:pt x="1156" y="457"/>
                  <a:pt x="1026" y="512"/>
                  <a:pt x="808" y="471"/>
                </a:cubicBezTo>
                <a:cubicBezTo>
                  <a:pt x="585" y="429"/>
                  <a:pt x="354" y="301"/>
                  <a:pt x="293" y="185"/>
                </a:cubicBezTo>
                <a:close/>
                <a:moveTo>
                  <a:pt x="341" y="57"/>
                </a:moveTo>
                <a:cubicBezTo>
                  <a:pt x="339" y="58"/>
                  <a:pt x="339" y="58"/>
                  <a:pt x="339" y="58"/>
                </a:cubicBezTo>
                <a:cubicBezTo>
                  <a:pt x="339" y="58"/>
                  <a:pt x="339" y="58"/>
                  <a:pt x="339" y="58"/>
                </a:cubicBezTo>
                <a:lnTo>
                  <a:pt x="341" y="57"/>
                </a:lnTo>
                <a:close/>
                <a:moveTo>
                  <a:pt x="396" y="35"/>
                </a:moveTo>
                <a:cubicBezTo>
                  <a:pt x="392" y="36"/>
                  <a:pt x="389" y="38"/>
                  <a:pt x="385" y="39"/>
                </a:cubicBezTo>
                <a:cubicBezTo>
                  <a:pt x="388" y="38"/>
                  <a:pt x="392" y="37"/>
                  <a:pt x="396" y="35"/>
                </a:cubicBezTo>
                <a:close/>
                <a:moveTo>
                  <a:pt x="1104" y="342"/>
                </a:moveTo>
                <a:cubicBezTo>
                  <a:pt x="1090" y="314"/>
                  <a:pt x="1090" y="314"/>
                  <a:pt x="1090" y="314"/>
                </a:cubicBezTo>
                <a:cubicBezTo>
                  <a:pt x="1103" y="340"/>
                  <a:pt x="1103" y="340"/>
                  <a:pt x="1103" y="340"/>
                </a:cubicBezTo>
                <a:cubicBezTo>
                  <a:pt x="1103" y="341"/>
                  <a:pt x="1103" y="341"/>
                  <a:pt x="1104" y="342"/>
                </a:cubicBezTo>
                <a:close/>
                <a:moveTo>
                  <a:pt x="1080" y="295"/>
                </a:moveTo>
                <a:cubicBezTo>
                  <a:pt x="1080" y="296"/>
                  <a:pt x="1080" y="296"/>
                  <a:pt x="1080" y="296"/>
                </a:cubicBezTo>
                <a:cubicBezTo>
                  <a:pt x="1074" y="286"/>
                  <a:pt x="1074" y="286"/>
                  <a:pt x="1074" y="286"/>
                </a:cubicBezTo>
                <a:cubicBezTo>
                  <a:pt x="1076" y="289"/>
                  <a:pt x="1078" y="292"/>
                  <a:pt x="1080" y="295"/>
                </a:cubicBezTo>
                <a:close/>
                <a:moveTo>
                  <a:pt x="381" y="41"/>
                </a:moveTo>
                <a:cubicBezTo>
                  <a:pt x="367" y="46"/>
                  <a:pt x="353" y="52"/>
                  <a:pt x="341" y="57"/>
                </a:cubicBezTo>
                <a:cubicBezTo>
                  <a:pt x="354" y="51"/>
                  <a:pt x="370" y="45"/>
                  <a:pt x="385" y="39"/>
                </a:cubicBezTo>
                <a:cubicBezTo>
                  <a:pt x="383" y="40"/>
                  <a:pt x="382" y="41"/>
                  <a:pt x="381" y="41"/>
                </a:cubicBezTo>
                <a:close/>
                <a:moveTo>
                  <a:pt x="1090" y="314"/>
                </a:moveTo>
                <a:cubicBezTo>
                  <a:pt x="1087" y="309"/>
                  <a:pt x="1083" y="302"/>
                  <a:pt x="1080" y="296"/>
                </a:cubicBezTo>
                <a:cubicBezTo>
                  <a:pt x="1080" y="296"/>
                  <a:pt x="1080" y="296"/>
                  <a:pt x="1080" y="296"/>
                </a:cubicBezTo>
                <a:lnTo>
                  <a:pt x="1090" y="314"/>
                </a:lnTo>
                <a:close/>
                <a:moveTo>
                  <a:pt x="267" y="363"/>
                </a:moveTo>
                <a:cubicBezTo>
                  <a:pt x="531" y="600"/>
                  <a:pt x="1167" y="730"/>
                  <a:pt x="1150" y="495"/>
                </a:cubicBezTo>
                <a:cubicBezTo>
                  <a:pt x="1149" y="488"/>
                  <a:pt x="1149" y="488"/>
                  <a:pt x="1149" y="488"/>
                </a:cubicBezTo>
                <a:cubicBezTo>
                  <a:pt x="1146" y="474"/>
                  <a:pt x="1143" y="457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ubicBezTo>
                  <a:pt x="238" y="117"/>
                  <a:pt x="231" y="122"/>
                  <a:pt x="225" y="127"/>
                </a:cubicBezTo>
                <a:cubicBezTo>
                  <a:pt x="220" y="130"/>
                  <a:pt x="215" y="134"/>
                  <a:pt x="210" y="137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lose/>
                <a:moveTo>
                  <a:pt x="225" y="127"/>
                </a:moveTo>
                <a:cubicBezTo>
                  <a:pt x="220" y="130"/>
                  <a:pt x="215" y="134"/>
                  <a:pt x="210" y="137"/>
                </a:cubicBezTo>
                <a:cubicBezTo>
                  <a:pt x="215" y="134"/>
                  <a:pt x="220" y="130"/>
                  <a:pt x="225" y="127"/>
                </a:cubicBezTo>
                <a:close/>
                <a:moveTo>
                  <a:pt x="245" y="112"/>
                </a:moveTo>
                <a:cubicBezTo>
                  <a:pt x="248" y="109"/>
                  <a:pt x="252" y="106"/>
                  <a:pt x="256" y="104"/>
                </a:cubicBezTo>
                <a:cubicBezTo>
                  <a:pt x="213" y="132"/>
                  <a:pt x="202" y="175"/>
                  <a:pt x="232" y="231"/>
                </a:cubicBezTo>
                <a:cubicBezTo>
                  <a:pt x="299" y="358"/>
                  <a:pt x="553" y="499"/>
                  <a:pt x="800" y="546"/>
                </a:cubicBezTo>
                <a:cubicBezTo>
                  <a:pt x="1026" y="589"/>
                  <a:pt x="1166" y="538"/>
                  <a:pt x="1136" y="431"/>
                </a:cubicBezTo>
                <a:cubicBezTo>
                  <a:pt x="1137" y="434"/>
                  <a:pt x="1138" y="438"/>
                  <a:pt x="1139" y="442"/>
                </a:cubicBezTo>
                <a:cubicBezTo>
                  <a:pt x="1164" y="546"/>
                  <a:pt x="1023" y="596"/>
                  <a:pt x="799" y="554"/>
                </a:cubicBezTo>
                <a:cubicBezTo>
                  <a:pt x="550" y="506"/>
                  <a:pt x="294" y="364"/>
                  <a:pt x="226" y="236"/>
                </a:cubicBezTo>
                <a:cubicBezTo>
                  <a:pt x="198" y="182"/>
                  <a:pt x="207" y="140"/>
                  <a:pt x="245" y="112"/>
                </a:cubicBezTo>
                <a:close/>
                <a:moveTo>
                  <a:pt x="184" y="275"/>
                </a:moveTo>
                <a:cubicBezTo>
                  <a:pt x="156" y="222"/>
                  <a:pt x="162" y="179"/>
                  <a:pt x="196" y="149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123" y="218"/>
                  <a:pt x="221" y="322"/>
                  <a:pt x="267" y="363"/>
                </a:cubicBezTo>
                <a:cubicBezTo>
                  <a:pt x="531" y="600"/>
                  <a:pt x="1167" y="730"/>
                  <a:pt x="1150" y="495"/>
                </a:cubicBezTo>
                <a:cubicBezTo>
                  <a:pt x="1152" y="503"/>
                  <a:pt x="1152" y="503"/>
                  <a:pt x="1152" y="503"/>
                </a:cubicBezTo>
                <a:cubicBezTo>
                  <a:pt x="1167" y="607"/>
                  <a:pt x="1019" y="655"/>
                  <a:pt x="789" y="611"/>
                </a:cubicBezTo>
                <a:cubicBezTo>
                  <a:pt x="527" y="561"/>
                  <a:pt x="256" y="411"/>
                  <a:pt x="184" y="275"/>
                </a:cubicBezTo>
                <a:close/>
                <a:moveTo>
                  <a:pt x="245" y="112"/>
                </a:moveTo>
                <a:cubicBezTo>
                  <a:pt x="238" y="117"/>
                  <a:pt x="231" y="122"/>
                  <a:pt x="225" y="127"/>
                </a:cubicBezTo>
                <a:cubicBezTo>
                  <a:pt x="233" y="120"/>
                  <a:pt x="241" y="114"/>
                  <a:pt x="248" y="109"/>
                </a:cubicBezTo>
                <a:cubicBezTo>
                  <a:pt x="247" y="110"/>
                  <a:pt x="246" y="111"/>
                  <a:pt x="245" y="112"/>
                </a:cubicBezTo>
                <a:close/>
                <a:moveTo>
                  <a:pt x="1149" y="488"/>
                </a:moveTo>
                <a:cubicBezTo>
                  <a:pt x="1146" y="474"/>
                  <a:pt x="1143" y="457"/>
                  <a:pt x="1139" y="442"/>
                </a:cubicBezTo>
                <a:cubicBezTo>
                  <a:pt x="1139" y="441"/>
                  <a:pt x="1139" y="440"/>
                  <a:pt x="1139" y="439"/>
                </a:cubicBezTo>
                <a:cubicBezTo>
                  <a:pt x="1142" y="454"/>
                  <a:pt x="1147" y="473"/>
                  <a:pt x="1149" y="488"/>
                </a:cubicBezTo>
                <a:close/>
                <a:moveTo>
                  <a:pt x="210" y="137"/>
                </a:moveTo>
                <a:cubicBezTo>
                  <a:pt x="202" y="144"/>
                  <a:pt x="202" y="144"/>
                  <a:pt x="202" y="144"/>
                </a:cubicBezTo>
                <a:cubicBezTo>
                  <a:pt x="202" y="144"/>
                  <a:pt x="203" y="144"/>
                  <a:pt x="203" y="144"/>
                </a:cubicBezTo>
                <a:lnTo>
                  <a:pt x="210" y="137"/>
                </a:lnTo>
                <a:close/>
                <a:moveTo>
                  <a:pt x="1150" y="495"/>
                </a:moveTo>
                <a:cubicBezTo>
                  <a:pt x="1149" y="488"/>
                  <a:pt x="1149" y="488"/>
                  <a:pt x="1149" y="488"/>
                </a:cubicBezTo>
                <a:cubicBezTo>
                  <a:pt x="1150" y="495"/>
                  <a:pt x="1150" y="495"/>
                  <a:pt x="1150" y="495"/>
                </a:cubicBezTo>
                <a:cubicBezTo>
                  <a:pt x="1150" y="495"/>
                  <a:pt x="1150" y="495"/>
                  <a:pt x="1150" y="495"/>
                </a:cubicBezTo>
                <a:close/>
                <a:moveTo>
                  <a:pt x="772" y="695"/>
                </a:move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ubicBezTo>
                  <a:pt x="116" y="237"/>
                  <a:pt x="105" y="252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lose/>
                <a:moveTo>
                  <a:pt x="126" y="224"/>
                </a:moveTo>
                <a:cubicBezTo>
                  <a:pt x="130" y="219"/>
                  <a:pt x="134" y="214"/>
                  <a:pt x="137" y="210"/>
                </a:cubicBezTo>
                <a:cubicBezTo>
                  <a:pt x="110" y="241"/>
                  <a:pt x="107" y="282"/>
                  <a:pt x="134" y="332"/>
                </a:cubicBezTo>
                <a:cubicBezTo>
                  <a:pt x="210" y="476"/>
                  <a:pt x="496" y="635"/>
                  <a:pt x="774" y="687"/>
                </a:cubicBezTo>
                <a:cubicBezTo>
                  <a:pt x="1005" y="731"/>
                  <a:pt x="1157" y="688"/>
                  <a:pt x="1157" y="589"/>
                </a:cubicBezTo>
                <a:cubicBezTo>
                  <a:pt x="1157" y="593"/>
                  <a:pt x="1157" y="597"/>
                  <a:pt x="1157" y="601"/>
                </a:cubicBezTo>
                <a:cubicBezTo>
                  <a:pt x="1151" y="697"/>
                  <a:pt x="1000" y="738"/>
                  <a:pt x="772" y="695"/>
                </a:cubicBezTo>
                <a:cubicBezTo>
                  <a:pt x="493" y="642"/>
                  <a:pt x="205" y="482"/>
                  <a:pt x="129" y="338"/>
                </a:cubicBezTo>
                <a:cubicBezTo>
                  <a:pt x="105" y="292"/>
                  <a:pt x="105" y="253"/>
                  <a:pt x="126" y="224"/>
                </a:cubicBezTo>
                <a:close/>
                <a:moveTo>
                  <a:pt x="1153" y="657"/>
                </a:moveTo>
                <a:cubicBezTo>
                  <a:pt x="1152" y="659"/>
                  <a:pt x="1152" y="661"/>
                  <a:pt x="1152" y="663"/>
                </a:cubicBezTo>
                <a:cubicBezTo>
                  <a:pt x="1139" y="756"/>
                  <a:pt x="986" y="795"/>
                  <a:pt x="757" y="752"/>
                </a:cubicBezTo>
                <a:cubicBezTo>
                  <a:pt x="471" y="698"/>
                  <a:pt x="175" y="534"/>
                  <a:pt x="97" y="386"/>
                </a:cubicBezTo>
                <a:cubicBezTo>
                  <a:pt x="73" y="339"/>
                  <a:pt x="72" y="300"/>
                  <a:pt x="93" y="269"/>
                </a:cubicBezTo>
                <a:cubicBezTo>
                  <a:pt x="94" y="268"/>
                  <a:pt x="95" y="266"/>
                  <a:pt x="96" y="265"/>
                </a:cubicBezTo>
                <a:cubicBezTo>
                  <a:pt x="77" y="295"/>
                  <a:pt x="77" y="334"/>
                  <a:pt x="101" y="379"/>
                </a:cubicBezTo>
                <a:cubicBezTo>
                  <a:pt x="179" y="527"/>
                  <a:pt x="474" y="690"/>
                  <a:pt x="759" y="744"/>
                </a:cubicBezTo>
                <a:cubicBezTo>
                  <a:pt x="986" y="787"/>
                  <a:pt x="1139" y="748"/>
                  <a:pt x="1153" y="657"/>
                </a:cubicBezTo>
                <a:close/>
                <a:moveTo>
                  <a:pt x="1157" y="601"/>
                </a:moveTo>
                <a:cubicBezTo>
                  <a:pt x="1157" y="600"/>
                  <a:pt x="1157" y="599"/>
                  <a:pt x="1157" y="598"/>
                </a:cubicBezTo>
                <a:cubicBezTo>
                  <a:pt x="1156" y="615"/>
                  <a:pt x="1155" y="637"/>
                  <a:pt x="1153" y="654"/>
                </a:cubicBezTo>
                <a:cubicBezTo>
                  <a:pt x="1153" y="655"/>
                  <a:pt x="1153" y="656"/>
                  <a:pt x="1153" y="657"/>
                </a:cubicBezTo>
                <a:cubicBezTo>
                  <a:pt x="1154" y="639"/>
                  <a:pt x="1156" y="619"/>
                  <a:pt x="1157" y="601"/>
                </a:cubicBezTo>
                <a:close/>
                <a:moveTo>
                  <a:pt x="126" y="224"/>
                </a:moveTo>
                <a:cubicBezTo>
                  <a:pt x="116" y="237"/>
                  <a:pt x="105" y="252"/>
                  <a:pt x="96" y="265"/>
                </a:cubicBezTo>
                <a:cubicBezTo>
                  <a:pt x="96" y="264"/>
                  <a:pt x="97" y="263"/>
                  <a:pt x="97" y="262"/>
                </a:cubicBezTo>
                <a:cubicBezTo>
                  <a:pt x="107" y="248"/>
                  <a:pt x="121" y="230"/>
                  <a:pt x="131" y="217"/>
                </a:cubicBezTo>
                <a:cubicBezTo>
                  <a:pt x="129" y="219"/>
                  <a:pt x="128" y="221"/>
                  <a:pt x="126" y="224"/>
                </a:cubicBezTo>
                <a:close/>
                <a:moveTo>
                  <a:pt x="732" y="833"/>
                </a:move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36" y="383"/>
                  <a:pt x="36" y="383"/>
                  <a:pt x="36" y="38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ubicBezTo>
                  <a:pt x="1122" y="784"/>
                  <a:pt x="1122" y="784"/>
                  <a:pt x="1122" y="784"/>
                </a:cubicBez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lose/>
                <a:moveTo>
                  <a:pt x="1110" y="813"/>
                </a:moveTo>
                <a:cubicBezTo>
                  <a:pt x="1107" y="820"/>
                  <a:pt x="1107" y="820"/>
                  <a:pt x="1107" y="820"/>
                </a:cubicBezTo>
                <a:cubicBezTo>
                  <a:pt x="1086" y="866"/>
                  <a:pt x="1023" y="895"/>
                  <a:pt x="931" y="902"/>
                </a:cubicBezTo>
                <a:cubicBezTo>
                  <a:pt x="1014" y="896"/>
                  <a:pt x="1078" y="868"/>
                  <a:pt x="1110" y="813"/>
                </a:cubicBezTo>
                <a:close/>
                <a:moveTo>
                  <a:pt x="928" y="903"/>
                </a:moveTo>
                <a:cubicBezTo>
                  <a:pt x="868" y="907"/>
                  <a:pt x="795" y="902"/>
                  <a:pt x="712" y="886"/>
                </a:cubicBezTo>
                <a:cubicBezTo>
                  <a:pt x="420" y="831"/>
                  <a:pt x="119" y="664"/>
                  <a:pt x="40" y="514"/>
                </a:cubicBezTo>
                <a:cubicBezTo>
                  <a:pt x="21" y="477"/>
                  <a:pt x="16" y="446"/>
                  <a:pt x="24" y="419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3" y="424"/>
                  <a:pt x="19" y="445"/>
                  <a:pt x="29" y="476"/>
                </a:cubicBezTo>
                <a:cubicBezTo>
                  <a:pt x="93" y="675"/>
                  <a:pt x="628" y="925"/>
                  <a:pt x="928" y="903"/>
                </a:cubicBezTo>
                <a:close/>
                <a:moveTo>
                  <a:pt x="1134" y="748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01" y="842"/>
                  <a:pt x="950" y="874"/>
                  <a:pt x="732" y="833"/>
                </a:cubicBezTo>
                <a:cubicBezTo>
                  <a:pt x="440" y="778"/>
                  <a:pt x="139" y="611"/>
                  <a:pt x="59" y="460"/>
                </a:cubicBezTo>
                <a:cubicBezTo>
                  <a:pt x="39" y="421"/>
                  <a:pt x="35" y="388"/>
                  <a:pt x="45" y="360"/>
                </a:cubicBezTo>
                <a:cubicBezTo>
                  <a:pt x="51" y="347"/>
                  <a:pt x="51" y="347"/>
                  <a:pt x="51" y="347"/>
                </a:cubicBezTo>
                <a:cubicBezTo>
                  <a:pt x="37" y="376"/>
                  <a:pt x="40" y="412"/>
                  <a:pt x="62" y="453"/>
                </a:cubicBezTo>
                <a:cubicBezTo>
                  <a:pt x="142" y="603"/>
                  <a:pt x="443" y="770"/>
                  <a:pt x="734" y="826"/>
                </a:cubicBezTo>
                <a:cubicBezTo>
                  <a:pt x="956" y="868"/>
                  <a:pt x="1108" y="833"/>
                  <a:pt x="1134" y="748"/>
                </a:cubicBezTo>
                <a:close/>
                <a:moveTo>
                  <a:pt x="931" y="902"/>
                </a:moveTo>
                <a:cubicBezTo>
                  <a:pt x="930" y="903"/>
                  <a:pt x="929" y="903"/>
                  <a:pt x="928" y="903"/>
                </a:cubicBezTo>
                <a:cubicBezTo>
                  <a:pt x="929" y="903"/>
                  <a:pt x="930" y="903"/>
                  <a:pt x="931" y="902"/>
                </a:cubicBezTo>
                <a:close/>
                <a:moveTo>
                  <a:pt x="1110" y="813"/>
                </a:moveTo>
                <a:cubicBezTo>
                  <a:pt x="1122" y="784"/>
                  <a:pt x="1122" y="784"/>
                  <a:pt x="1122" y="784"/>
                </a:cubicBezTo>
                <a:cubicBezTo>
                  <a:pt x="1111" y="812"/>
                  <a:pt x="1111" y="812"/>
                  <a:pt x="1111" y="812"/>
                </a:cubicBezTo>
                <a:cubicBezTo>
                  <a:pt x="1110" y="812"/>
                  <a:pt x="1110" y="812"/>
                  <a:pt x="1110" y="813"/>
                </a:cubicBezTo>
                <a:close/>
                <a:moveTo>
                  <a:pt x="36" y="383"/>
                </a:moveTo>
                <a:cubicBezTo>
                  <a:pt x="26" y="413"/>
                  <a:pt x="26" y="413"/>
                  <a:pt x="26" y="413"/>
                </a:cubicBezTo>
                <a:cubicBezTo>
                  <a:pt x="26" y="412"/>
                  <a:pt x="26" y="411"/>
                  <a:pt x="27" y="410"/>
                </a:cubicBezTo>
                <a:lnTo>
                  <a:pt x="36" y="383"/>
                </a:lnTo>
                <a:close/>
                <a:moveTo>
                  <a:pt x="45" y="360"/>
                </a:moveTo>
                <a:cubicBezTo>
                  <a:pt x="36" y="383"/>
                  <a:pt x="36" y="383"/>
                  <a:pt x="36" y="383"/>
                </a:cubicBezTo>
                <a:cubicBezTo>
                  <a:pt x="47" y="355"/>
                  <a:pt x="47" y="355"/>
                  <a:pt x="47" y="355"/>
                </a:cubicBezTo>
                <a:cubicBezTo>
                  <a:pt x="46" y="357"/>
                  <a:pt x="46" y="358"/>
                  <a:pt x="45" y="360"/>
                </a:cubicBezTo>
                <a:close/>
                <a:moveTo>
                  <a:pt x="1122" y="784"/>
                </a:moveTo>
                <a:cubicBezTo>
                  <a:pt x="1130" y="759"/>
                  <a:pt x="1130" y="759"/>
                  <a:pt x="1130" y="759"/>
                </a:cubicBezTo>
                <a:cubicBezTo>
                  <a:pt x="1130" y="758"/>
                  <a:pt x="1131" y="758"/>
                  <a:pt x="1131" y="757"/>
                </a:cubicBezTo>
                <a:lnTo>
                  <a:pt x="1122" y="784"/>
                </a:lnTo>
                <a:close/>
                <a:moveTo>
                  <a:pt x="681" y="956"/>
                </a:move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3" y="525"/>
                  <a:pt x="2" y="534"/>
                  <a:pt x="2" y="543"/>
                </a:cubicBezTo>
                <a:cubicBezTo>
                  <a:pt x="1" y="550"/>
                  <a:pt x="1" y="557"/>
                  <a:pt x="0" y="562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ubicBezTo>
                  <a:pt x="1035" y="939"/>
                  <a:pt x="1047" y="923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lose/>
                <a:moveTo>
                  <a:pt x="1065" y="897"/>
                </a:moveTo>
                <a:cubicBezTo>
                  <a:pt x="1063" y="901"/>
                  <a:pt x="1060" y="904"/>
                  <a:pt x="1057" y="908"/>
                </a:cubicBezTo>
                <a:cubicBezTo>
                  <a:pt x="1010" y="971"/>
                  <a:pt x="872" y="993"/>
                  <a:pt x="681" y="956"/>
                </a:cubicBezTo>
                <a:cubicBezTo>
                  <a:pt x="395" y="902"/>
                  <a:pt x="101" y="739"/>
                  <a:pt x="23" y="591"/>
                </a:cubicBezTo>
                <a:cubicBezTo>
                  <a:pt x="8" y="564"/>
                  <a:pt x="2" y="539"/>
                  <a:pt x="4" y="516"/>
                </a:cubicBezTo>
                <a:cubicBezTo>
                  <a:pt x="5" y="512"/>
                  <a:pt x="5" y="508"/>
                  <a:pt x="5" y="504"/>
                </a:cubicBezTo>
                <a:cubicBezTo>
                  <a:pt x="2" y="528"/>
                  <a:pt x="8" y="555"/>
                  <a:pt x="24" y="584"/>
                </a:cubicBezTo>
                <a:cubicBezTo>
                  <a:pt x="102" y="732"/>
                  <a:pt x="397" y="896"/>
                  <a:pt x="684" y="950"/>
                </a:cubicBezTo>
                <a:cubicBezTo>
                  <a:pt x="880" y="988"/>
                  <a:pt x="1021" y="964"/>
                  <a:pt x="1065" y="897"/>
                </a:cubicBezTo>
                <a:close/>
                <a:moveTo>
                  <a:pt x="1024" y="952"/>
                </a:moveTo>
                <a:cubicBezTo>
                  <a:pt x="1023" y="954"/>
                  <a:pt x="1022" y="955"/>
                  <a:pt x="1021" y="957"/>
                </a:cubicBezTo>
                <a:cubicBezTo>
                  <a:pt x="876" y="1127"/>
                  <a:pt x="25" y="881"/>
                  <a:pt x="0" y="578"/>
                </a:cubicBezTo>
                <a:cubicBezTo>
                  <a:pt x="0" y="570"/>
                  <a:pt x="0" y="570"/>
                  <a:pt x="0" y="570"/>
                </a:cubicBezTo>
                <a:cubicBezTo>
                  <a:pt x="0" y="590"/>
                  <a:pt x="6" y="612"/>
                  <a:pt x="19" y="637"/>
                </a:cubicBezTo>
                <a:cubicBezTo>
                  <a:pt x="95" y="781"/>
                  <a:pt x="383" y="940"/>
                  <a:pt x="661" y="993"/>
                </a:cubicBezTo>
                <a:cubicBezTo>
                  <a:pt x="842" y="1028"/>
                  <a:pt x="974" y="1009"/>
                  <a:pt x="1024" y="952"/>
                </a:cubicBezTo>
                <a:close/>
                <a:moveTo>
                  <a:pt x="2" y="543"/>
                </a:moveTo>
                <a:cubicBezTo>
                  <a:pt x="1" y="550"/>
                  <a:pt x="1" y="557"/>
                  <a:pt x="0" y="562"/>
                </a:cubicBezTo>
                <a:cubicBezTo>
                  <a:pt x="1" y="556"/>
                  <a:pt x="1" y="550"/>
                  <a:pt x="2" y="543"/>
                </a:cubicBezTo>
                <a:close/>
                <a:moveTo>
                  <a:pt x="1024" y="952"/>
                </a:moveTo>
                <a:cubicBezTo>
                  <a:pt x="1035" y="939"/>
                  <a:pt x="1047" y="923"/>
                  <a:pt x="1057" y="908"/>
                </a:cubicBezTo>
                <a:cubicBezTo>
                  <a:pt x="1058" y="907"/>
                  <a:pt x="1059" y="906"/>
                  <a:pt x="1060" y="905"/>
                </a:cubicBezTo>
                <a:cubicBezTo>
                  <a:pt x="1050" y="919"/>
                  <a:pt x="1037" y="937"/>
                  <a:pt x="1026" y="950"/>
                </a:cubicBezTo>
                <a:cubicBezTo>
                  <a:pt x="1026" y="951"/>
                  <a:pt x="1025" y="952"/>
                  <a:pt x="1024" y="952"/>
                </a:cubicBezTo>
                <a:close/>
                <a:moveTo>
                  <a:pt x="0" y="562"/>
                </a:moveTo>
                <a:cubicBezTo>
                  <a:pt x="0" y="570"/>
                  <a:pt x="0" y="570"/>
                  <a:pt x="0" y="570"/>
                </a:cubicBezTo>
                <a:cubicBezTo>
                  <a:pt x="0" y="570"/>
                  <a:pt x="0" y="569"/>
                  <a:pt x="0" y="569"/>
                </a:cubicBezTo>
                <a:lnTo>
                  <a:pt x="0" y="562"/>
                </a:lnTo>
                <a:close/>
                <a:moveTo>
                  <a:pt x="4" y="516"/>
                </a:moveTo>
                <a:cubicBezTo>
                  <a:pt x="3" y="525"/>
                  <a:pt x="2" y="534"/>
                  <a:pt x="2" y="543"/>
                </a:cubicBezTo>
                <a:cubicBezTo>
                  <a:pt x="2" y="533"/>
                  <a:pt x="3" y="522"/>
                  <a:pt x="4" y="513"/>
                </a:cubicBezTo>
                <a:cubicBezTo>
                  <a:pt x="4" y="514"/>
                  <a:pt x="4" y="515"/>
                  <a:pt x="4" y="516"/>
                </a:cubicBez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9" y="677"/>
                  <a:pt x="8" y="676"/>
                  <a:pt x="8" y="675"/>
                </a:cubicBezTo>
                <a:cubicBezTo>
                  <a:pt x="11" y="693"/>
                  <a:pt x="16" y="713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ubicBezTo>
                  <a:pt x="913" y="1055"/>
                  <a:pt x="921" y="1049"/>
                  <a:pt x="928" y="1044"/>
                </a:cubicBezTo>
                <a:cubicBezTo>
                  <a:pt x="935" y="1039"/>
                  <a:pt x="941" y="1034"/>
                  <a:pt x="947" y="1029"/>
                </a:cubicBez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lose/>
                <a:moveTo>
                  <a:pt x="928" y="1044"/>
                </a:moveTo>
                <a:cubicBezTo>
                  <a:pt x="935" y="1039"/>
                  <a:pt x="941" y="1034"/>
                  <a:pt x="947" y="1029"/>
                </a:cubicBezTo>
                <a:cubicBezTo>
                  <a:pt x="942" y="1034"/>
                  <a:pt x="935" y="1039"/>
                  <a:pt x="928" y="1044"/>
                </a:cubicBezTo>
                <a:close/>
                <a:moveTo>
                  <a:pt x="961" y="1017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761" y="1173"/>
                  <a:pt x="99" y="932"/>
                  <a:pt x="13" y="689"/>
                </a:cubicBezTo>
                <a:cubicBezTo>
                  <a:pt x="15" y="696"/>
                  <a:pt x="18" y="704"/>
                  <a:pt x="22" y="711"/>
                </a:cubicBezTo>
                <a:cubicBezTo>
                  <a:pt x="94" y="847"/>
                  <a:pt x="365" y="997"/>
                  <a:pt x="628" y="1047"/>
                </a:cubicBezTo>
                <a:cubicBezTo>
                  <a:pt x="788" y="1078"/>
                  <a:pt x="908" y="1064"/>
                  <a:pt x="961" y="1017"/>
                </a:cubicBezTo>
                <a:close/>
                <a:moveTo>
                  <a:pt x="906" y="1060"/>
                </a:moveTo>
                <a:cubicBezTo>
                  <a:pt x="905" y="1061"/>
                  <a:pt x="903" y="1062"/>
                  <a:pt x="902" y="1063"/>
                </a:cubicBezTo>
                <a:cubicBezTo>
                  <a:pt x="847" y="1099"/>
                  <a:pt x="740" y="1108"/>
                  <a:pt x="602" y="1082"/>
                </a:cubicBezTo>
                <a:cubicBezTo>
                  <a:pt x="355" y="1035"/>
                  <a:pt x="101" y="894"/>
                  <a:pt x="33" y="767"/>
                </a:cubicBezTo>
                <a:cubicBezTo>
                  <a:pt x="28" y="756"/>
                  <a:pt x="24" y="746"/>
                  <a:pt x="21" y="736"/>
                </a:cubicBezTo>
                <a:cubicBezTo>
                  <a:pt x="21" y="734"/>
                  <a:pt x="20" y="732"/>
                  <a:pt x="20" y="731"/>
                </a:cubicBezTo>
                <a:cubicBezTo>
                  <a:pt x="22" y="740"/>
                  <a:pt x="26" y="750"/>
                  <a:pt x="32" y="760"/>
                </a:cubicBezTo>
                <a:cubicBezTo>
                  <a:pt x="100" y="889"/>
                  <a:pt x="356" y="1031"/>
                  <a:pt x="605" y="1078"/>
                </a:cubicBezTo>
                <a:cubicBezTo>
                  <a:pt x="744" y="1104"/>
                  <a:pt x="851" y="1095"/>
                  <a:pt x="906" y="1060"/>
                </a:cubicBezTo>
                <a:close/>
                <a:moveTo>
                  <a:pt x="9" y="678"/>
                </a:moveTo>
                <a:cubicBezTo>
                  <a:pt x="9" y="677"/>
                  <a:pt x="8" y="676"/>
                  <a:pt x="8" y="675"/>
                </a:cubicBezTo>
                <a:cubicBezTo>
                  <a:pt x="7" y="671"/>
                  <a:pt x="6" y="667"/>
                  <a:pt x="6" y="663"/>
                </a:cubicBezTo>
                <a:cubicBezTo>
                  <a:pt x="6" y="668"/>
                  <a:pt x="8" y="673"/>
                  <a:pt x="9" y="678"/>
                </a:cubicBezTo>
                <a:close/>
                <a:moveTo>
                  <a:pt x="8" y="675"/>
                </a:moveTo>
                <a:cubicBezTo>
                  <a:pt x="11" y="693"/>
                  <a:pt x="16" y="713"/>
                  <a:pt x="20" y="731"/>
                </a:cubicBezTo>
                <a:cubicBezTo>
                  <a:pt x="19" y="730"/>
                  <a:pt x="19" y="729"/>
                  <a:pt x="19" y="728"/>
                </a:cubicBezTo>
                <a:cubicBezTo>
                  <a:pt x="15" y="711"/>
                  <a:pt x="10" y="689"/>
                  <a:pt x="7" y="672"/>
                </a:cubicBezTo>
                <a:cubicBezTo>
                  <a:pt x="7" y="673"/>
                  <a:pt x="8" y="674"/>
                  <a:pt x="8" y="675"/>
                </a:cubicBezTo>
                <a:close/>
                <a:moveTo>
                  <a:pt x="947" y="1029"/>
                </a:moveTo>
                <a:cubicBezTo>
                  <a:pt x="954" y="1023"/>
                  <a:pt x="954" y="1023"/>
                  <a:pt x="954" y="1023"/>
                </a:cubicBezTo>
                <a:cubicBezTo>
                  <a:pt x="954" y="1023"/>
                  <a:pt x="955" y="1023"/>
                  <a:pt x="955" y="1023"/>
                </a:cubicBezTo>
                <a:lnTo>
                  <a:pt x="947" y="1029"/>
                </a:lnTo>
                <a:close/>
                <a:moveTo>
                  <a:pt x="13" y="689"/>
                </a:moveTo>
                <a:cubicBezTo>
                  <a:pt x="11" y="685"/>
                  <a:pt x="10" y="681"/>
                  <a:pt x="9" y="678"/>
                </a:cubicBezTo>
                <a:cubicBezTo>
                  <a:pt x="10" y="682"/>
                  <a:pt x="11" y="685"/>
                  <a:pt x="13" y="689"/>
                </a:cubicBezTo>
                <a:close/>
                <a:moveTo>
                  <a:pt x="906" y="1060"/>
                </a:moveTo>
                <a:cubicBezTo>
                  <a:pt x="913" y="1055"/>
                  <a:pt x="921" y="1049"/>
                  <a:pt x="928" y="1044"/>
                </a:cubicBezTo>
                <a:cubicBezTo>
                  <a:pt x="922" y="1049"/>
                  <a:pt x="915" y="1054"/>
                  <a:pt x="909" y="1058"/>
                </a:cubicBezTo>
                <a:cubicBezTo>
                  <a:pt x="908" y="1059"/>
                  <a:pt x="907" y="1059"/>
                  <a:pt x="906" y="1060"/>
                </a:cubicBezTo>
                <a:close/>
                <a:moveTo>
                  <a:pt x="567" y="1116"/>
                </a:moveTo>
                <a:cubicBezTo>
                  <a:pt x="347" y="1075"/>
                  <a:pt x="120" y="949"/>
                  <a:pt x="59" y="835"/>
                </a:cubicBezTo>
                <a:cubicBezTo>
                  <a:pt x="67" y="853"/>
                  <a:pt x="67" y="853"/>
                  <a:pt x="67" y="853"/>
                </a:cubicBezTo>
                <a:cubicBezTo>
                  <a:pt x="72" y="861"/>
                  <a:pt x="78" y="872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ubicBezTo>
                  <a:pt x="768" y="1129"/>
                  <a:pt x="779" y="1125"/>
                  <a:pt x="790" y="1121"/>
                </a:cubicBezTo>
                <a:cubicBezTo>
                  <a:pt x="799" y="1117"/>
                  <a:pt x="809" y="1113"/>
                  <a:pt x="817" y="1110"/>
                </a:cubicBez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lose/>
                <a:moveTo>
                  <a:pt x="758" y="1133"/>
                </a:moveTo>
                <a:cubicBezTo>
                  <a:pt x="756" y="1133"/>
                  <a:pt x="754" y="1134"/>
                  <a:pt x="753" y="1134"/>
                </a:cubicBezTo>
                <a:cubicBezTo>
                  <a:pt x="704" y="1149"/>
                  <a:pt x="632" y="1150"/>
                  <a:pt x="544" y="1134"/>
                </a:cubicBezTo>
                <a:cubicBezTo>
                  <a:pt x="351" y="1097"/>
                  <a:pt x="152" y="989"/>
                  <a:pt x="88" y="889"/>
                </a:cubicBezTo>
                <a:cubicBezTo>
                  <a:pt x="87" y="886"/>
                  <a:pt x="85" y="884"/>
                  <a:pt x="84" y="882"/>
                </a:cubicBezTo>
                <a:cubicBezTo>
                  <a:pt x="147" y="984"/>
                  <a:pt x="350" y="1094"/>
                  <a:pt x="547" y="1132"/>
                </a:cubicBezTo>
                <a:cubicBezTo>
                  <a:pt x="636" y="1149"/>
                  <a:pt x="709" y="1148"/>
                  <a:pt x="758" y="1133"/>
                </a:cubicBezTo>
                <a:close/>
                <a:moveTo>
                  <a:pt x="790" y="1121"/>
                </a:moveTo>
                <a:cubicBezTo>
                  <a:pt x="799" y="1117"/>
                  <a:pt x="809" y="1113"/>
                  <a:pt x="817" y="1110"/>
                </a:cubicBezTo>
                <a:cubicBezTo>
                  <a:pt x="809" y="1114"/>
                  <a:pt x="799" y="1117"/>
                  <a:pt x="790" y="1121"/>
                </a:cubicBezTo>
                <a:close/>
                <a:moveTo>
                  <a:pt x="826" y="1106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766" y="1133"/>
                  <a:pt x="678" y="1137"/>
                  <a:pt x="567" y="1116"/>
                </a:cubicBezTo>
                <a:cubicBezTo>
                  <a:pt x="347" y="1075"/>
                  <a:pt x="120" y="949"/>
                  <a:pt x="59" y="835"/>
                </a:cubicBezTo>
                <a:cubicBezTo>
                  <a:pt x="51" y="819"/>
                  <a:pt x="51" y="819"/>
                  <a:pt x="51" y="819"/>
                </a:cubicBezTo>
                <a:cubicBezTo>
                  <a:pt x="52" y="822"/>
                  <a:pt x="54" y="825"/>
                  <a:pt x="55" y="828"/>
                </a:cubicBezTo>
                <a:cubicBezTo>
                  <a:pt x="116" y="943"/>
                  <a:pt x="347" y="1071"/>
                  <a:pt x="570" y="1114"/>
                </a:cubicBezTo>
                <a:cubicBezTo>
                  <a:pt x="684" y="1135"/>
                  <a:pt x="773" y="1131"/>
                  <a:pt x="826" y="1106"/>
                </a:cubicBezTo>
                <a:close/>
                <a:moveTo>
                  <a:pt x="758" y="1133"/>
                </a:moveTo>
                <a:cubicBezTo>
                  <a:pt x="768" y="1129"/>
                  <a:pt x="779" y="1125"/>
                  <a:pt x="790" y="1121"/>
                </a:cubicBezTo>
                <a:cubicBezTo>
                  <a:pt x="780" y="1125"/>
                  <a:pt x="770" y="1129"/>
                  <a:pt x="761" y="1132"/>
                </a:cubicBezTo>
                <a:cubicBezTo>
                  <a:pt x="760" y="1132"/>
                  <a:pt x="759" y="1132"/>
                  <a:pt x="758" y="1133"/>
                </a:cubicBezTo>
                <a:close/>
                <a:moveTo>
                  <a:pt x="59" y="835"/>
                </a:moveTo>
                <a:cubicBezTo>
                  <a:pt x="67" y="853"/>
                  <a:pt x="67" y="853"/>
                  <a:pt x="67" y="853"/>
                </a:cubicBezTo>
                <a:cubicBezTo>
                  <a:pt x="55" y="827"/>
                  <a:pt x="55" y="827"/>
                  <a:pt x="55" y="827"/>
                </a:cubicBezTo>
                <a:cubicBezTo>
                  <a:pt x="56" y="829"/>
                  <a:pt x="57" y="832"/>
                  <a:pt x="58" y="834"/>
                </a:cubicBezTo>
                <a:cubicBezTo>
                  <a:pt x="58" y="834"/>
                  <a:pt x="59" y="835"/>
                  <a:pt x="59" y="835"/>
                </a:cubicBezTo>
                <a:close/>
                <a:moveTo>
                  <a:pt x="817" y="1110"/>
                </a:moveTo>
                <a:cubicBezTo>
                  <a:pt x="818" y="1109"/>
                  <a:pt x="818" y="1109"/>
                  <a:pt x="818" y="1109"/>
                </a:cubicBezTo>
                <a:cubicBezTo>
                  <a:pt x="818" y="1109"/>
                  <a:pt x="818" y="1109"/>
                  <a:pt x="818" y="1109"/>
                </a:cubicBezTo>
                <a:lnTo>
                  <a:pt x="817" y="1110"/>
                </a:lnTo>
                <a:close/>
                <a:moveTo>
                  <a:pt x="67" y="853"/>
                </a:moveTo>
                <a:cubicBezTo>
                  <a:pt x="72" y="861"/>
                  <a:pt x="78" y="872"/>
                  <a:pt x="84" y="882"/>
                </a:cubicBezTo>
                <a:cubicBezTo>
                  <a:pt x="84" y="881"/>
                  <a:pt x="83" y="881"/>
                  <a:pt x="83" y="880"/>
                </a:cubicBezTo>
                <a:lnTo>
                  <a:pt x="67" y="853"/>
                </a:lnTo>
                <a:close/>
                <a:moveTo>
                  <a:pt x="510" y="1149"/>
                </a:moveTo>
                <a:cubicBezTo>
                  <a:pt x="373" y="1123"/>
                  <a:pt x="231" y="1053"/>
                  <a:pt x="160" y="981"/>
                </a:cubicBezTo>
                <a:cubicBezTo>
                  <a:pt x="163" y="985"/>
                  <a:pt x="167" y="989"/>
                  <a:pt x="171" y="992"/>
                </a:cubicBezTo>
                <a:cubicBezTo>
                  <a:pt x="174" y="995"/>
                  <a:pt x="177" y="998"/>
                  <a:pt x="179" y="1001"/>
                </a:cubicBezTo>
                <a:cubicBezTo>
                  <a:pt x="188" y="1009"/>
                  <a:pt x="199" y="1018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ubicBezTo>
                  <a:pt x="511" y="1156"/>
                  <a:pt x="530" y="1158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ubicBezTo>
                  <a:pt x="563" y="1161"/>
                  <a:pt x="567" y="1161"/>
                  <a:pt x="572" y="1161"/>
                </a:cubicBezTo>
                <a:cubicBezTo>
                  <a:pt x="576" y="1161"/>
                  <a:pt x="580" y="1161"/>
                  <a:pt x="583" y="1161"/>
                </a:cubicBezTo>
                <a:cubicBezTo>
                  <a:pt x="599" y="1161"/>
                  <a:pt x="617" y="1160"/>
                  <a:pt x="631" y="1159"/>
                </a:cubicBez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lose/>
                <a:moveTo>
                  <a:pt x="171" y="992"/>
                </a:moveTo>
                <a:cubicBezTo>
                  <a:pt x="174" y="995"/>
                  <a:pt x="177" y="998"/>
                  <a:pt x="179" y="1001"/>
                </a:cubicBezTo>
                <a:cubicBezTo>
                  <a:pt x="177" y="998"/>
                  <a:pt x="174" y="995"/>
                  <a:pt x="171" y="992"/>
                </a:cubicBezTo>
                <a:close/>
                <a:moveTo>
                  <a:pt x="491" y="1152"/>
                </a:moveTo>
                <a:cubicBezTo>
                  <a:pt x="511" y="1156"/>
                  <a:pt x="530" y="1158"/>
                  <a:pt x="548" y="1160"/>
                </a:cubicBezTo>
                <a:cubicBezTo>
                  <a:pt x="529" y="1159"/>
                  <a:pt x="510" y="1156"/>
                  <a:pt x="488" y="1152"/>
                </a:cubicBezTo>
                <a:cubicBezTo>
                  <a:pt x="385" y="1133"/>
                  <a:pt x="280" y="1085"/>
                  <a:pt x="215" y="1032"/>
                </a:cubicBezTo>
                <a:cubicBezTo>
                  <a:pt x="213" y="1030"/>
                  <a:pt x="211" y="1029"/>
                  <a:pt x="208" y="1027"/>
                </a:cubicBezTo>
                <a:cubicBezTo>
                  <a:pt x="275" y="1082"/>
                  <a:pt x="384" y="1132"/>
                  <a:pt x="491" y="1152"/>
                </a:cubicBezTo>
                <a:close/>
                <a:moveTo>
                  <a:pt x="658" y="1156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08" y="1161"/>
                  <a:pt x="563" y="1159"/>
                  <a:pt x="510" y="1149"/>
                </a:cubicBezTo>
                <a:cubicBezTo>
                  <a:pt x="373" y="1123"/>
                  <a:pt x="231" y="1053"/>
                  <a:pt x="160" y="981"/>
                </a:cubicBezTo>
                <a:cubicBezTo>
                  <a:pt x="155" y="976"/>
                  <a:pt x="150" y="971"/>
                  <a:pt x="146" y="966"/>
                </a:cubicBezTo>
                <a:cubicBezTo>
                  <a:pt x="215" y="1043"/>
                  <a:pt x="366" y="1120"/>
                  <a:pt x="513" y="1148"/>
                </a:cubicBezTo>
                <a:cubicBezTo>
                  <a:pt x="570" y="1159"/>
                  <a:pt x="620" y="1161"/>
                  <a:pt x="658" y="1156"/>
                </a:cubicBezTo>
                <a:close/>
                <a:moveTo>
                  <a:pt x="558" y="1161"/>
                </a:moveTo>
                <a:cubicBezTo>
                  <a:pt x="563" y="1161"/>
                  <a:pt x="567" y="1161"/>
                  <a:pt x="572" y="1161"/>
                </a:cubicBezTo>
                <a:cubicBezTo>
                  <a:pt x="570" y="1161"/>
                  <a:pt x="569" y="1161"/>
                  <a:pt x="568" y="1161"/>
                </a:cubicBezTo>
                <a:cubicBezTo>
                  <a:pt x="564" y="1161"/>
                  <a:pt x="564" y="1161"/>
                  <a:pt x="564" y="1161"/>
                </a:cubicBezTo>
                <a:cubicBezTo>
                  <a:pt x="562" y="1161"/>
                  <a:pt x="560" y="1161"/>
                  <a:pt x="558" y="1161"/>
                </a:cubicBezTo>
                <a:close/>
                <a:moveTo>
                  <a:pt x="583" y="1161"/>
                </a:moveTo>
                <a:cubicBezTo>
                  <a:pt x="599" y="1161"/>
                  <a:pt x="617" y="1160"/>
                  <a:pt x="631" y="1159"/>
                </a:cubicBezTo>
                <a:cubicBezTo>
                  <a:pt x="615" y="1160"/>
                  <a:pt x="604" y="1161"/>
                  <a:pt x="583" y="1161"/>
                </a:cubicBezTo>
                <a:close/>
                <a:moveTo>
                  <a:pt x="558" y="1161"/>
                </a:moveTo>
                <a:cubicBezTo>
                  <a:pt x="555" y="1160"/>
                  <a:pt x="551" y="1160"/>
                  <a:pt x="548" y="1160"/>
                </a:cubicBezTo>
                <a:cubicBezTo>
                  <a:pt x="551" y="1160"/>
                  <a:pt x="555" y="1160"/>
                  <a:pt x="558" y="1161"/>
                </a:cubicBezTo>
                <a:close/>
                <a:moveTo>
                  <a:pt x="631" y="1159"/>
                </a:moveTo>
                <a:cubicBezTo>
                  <a:pt x="645" y="1157"/>
                  <a:pt x="645" y="1157"/>
                  <a:pt x="645" y="1157"/>
                </a:cubicBezTo>
                <a:cubicBezTo>
                  <a:pt x="646" y="1157"/>
                  <a:pt x="647" y="1157"/>
                  <a:pt x="648" y="1157"/>
                </a:cubicBezTo>
                <a:lnTo>
                  <a:pt x="631" y="1159"/>
                </a:lnTo>
                <a:close/>
                <a:moveTo>
                  <a:pt x="179" y="1001"/>
                </a:moveTo>
                <a:cubicBezTo>
                  <a:pt x="188" y="1009"/>
                  <a:pt x="199" y="1018"/>
                  <a:pt x="208" y="1027"/>
                </a:cubicBezTo>
                <a:cubicBezTo>
                  <a:pt x="208" y="1026"/>
                  <a:pt x="206" y="1025"/>
                  <a:pt x="206" y="1025"/>
                </a:cubicBezTo>
                <a:cubicBezTo>
                  <a:pt x="198" y="1017"/>
                  <a:pt x="187" y="1008"/>
                  <a:pt x="179" y="1001"/>
                </a:cubicBezTo>
                <a:close/>
                <a:moveTo>
                  <a:pt x="160" y="981"/>
                </a:moveTo>
                <a:cubicBezTo>
                  <a:pt x="163" y="985"/>
                  <a:pt x="167" y="989"/>
                  <a:pt x="171" y="992"/>
                </a:cubicBezTo>
                <a:cubicBezTo>
                  <a:pt x="165" y="986"/>
                  <a:pt x="158" y="980"/>
                  <a:pt x="153" y="974"/>
                </a:cubicBezTo>
                <a:cubicBezTo>
                  <a:pt x="155" y="976"/>
                  <a:pt x="158" y="979"/>
                  <a:pt x="160" y="981"/>
                </a:cubicBezTo>
                <a:close/>
                <a:moveTo>
                  <a:pt x="572" y="1161"/>
                </a:moveTo>
                <a:cubicBezTo>
                  <a:pt x="576" y="1161"/>
                  <a:pt x="580" y="1161"/>
                  <a:pt x="583" y="1161"/>
                </a:cubicBezTo>
                <a:cubicBezTo>
                  <a:pt x="581" y="1161"/>
                  <a:pt x="578" y="1161"/>
                  <a:pt x="576" y="1161"/>
                </a:cubicBezTo>
                <a:cubicBezTo>
                  <a:pt x="574" y="1161"/>
                  <a:pt x="573" y="1161"/>
                  <a:pt x="572" y="116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pPr defTabSz="914391"/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CBD5A586-40D4-4FDF-B0BF-8DC6741A8B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8932386"/>
              </p:ext>
            </p:extLst>
          </p:nvPr>
        </p:nvGraphicFramePr>
        <p:xfrm>
          <a:off x="3340157" y="1201688"/>
          <a:ext cx="7271038" cy="4847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565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20000">
                <a:srgbClr val="3AB6CB"/>
              </a:gs>
              <a:gs pos="45000">
                <a:srgbClr val="8CBB8F"/>
              </a:gs>
              <a:gs pos="63000">
                <a:srgbClr val="E7C24F"/>
              </a:gs>
              <a:gs pos="100000">
                <a:srgbClr val="FAC54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BD04986-D1B9-4FB0-973A-797756A0AE05}"/>
              </a:ext>
            </a:extLst>
          </p:cNvPr>
          <p:cNvSpPr/>
          <p:nvPr/>
        </p:nvSpPr>
        <p:spPr>
          <a:xfrm>
            <a:off x="-294505" y="-465820"/>
            <a:ext cx="3352730" cy="2057356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60000"/>
                </a:schemeClr>
              </a:gs>
              <a:gs pos="7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7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729C0072-88DF-49D0-8387-90478FBAD5CE}"/>
              </a:ext>
            </a:extLst>
          </p:cNvPr>
          <p:cNvGrpSpPr/>
          <p:nvPr/>
        </p:nvGrpSpPr>
        <p:grpSpPr>
          <a:xfrm>
            <a:off x="4962894" y="396339"/>
            <a:ext cx="4771875" cy="4579154"/>
            <a:chOff x="3698876" y="692151"/>
            <a:chExt cx="3773487" cy="3621087"/>
          </a:xfrm>
          <a:solidFill>
            <a:schemeClr val="bg1">
              <a:alpha val="30000"/>
            </a:schemeClr>
          </a:solidFill>
        </p:grpSpPr>
        <p:sp>
          <p:nvSpPr>
            <p:cNvPr id="292" name="Freeform 268">
              <a:extLst>
                <a:ext uri="{FF2B5EF4-FFF2-40B4-BE49-F238E27FC236}">
                  <a16:creationId xmlns:a16="http://schemas.microsoft.com/office/drawing/2014/main" xmlns="" id="{B215A981-B308-43B1-8CE1-249963A5B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705101"/>
              <a:ext cx="0" cy="12700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3" name="Freeform 269">
              <a:extLst>
                <a:ext uri="{FF2B5EF4-FFF2-40B4-BE49-F238E27FC236}">
                  <a16:creationId xmlns:a16="http://schemas.microsoft.com/office/drawing/2014/main" xmlns="" id="{A1FF3D98-0C39-437C-A675-B30415BA4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051" y="2109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4" name="Freeform 270">
              <a:extLst>
                <a:ext uri="{FF2B5EF4-FFF2-40B4-BE49-F238E27FC236}">
                  <a16:creationId xmlns:a16="http://schemas.microsoft.com/office/drawing/2014/main" xmlns="" id="{417B9717-CAF9-4EBB-B8FF-C9CEF42CD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060576"/>
              <a:ext cx="950913" cy="644525"/>
            </a:xfrm>
            <a:custGeom>
              <a:avLst/>
              <a:gdLst>
                <a:gd name="T0" fmla="*/ 77 w 441"/>
                <a:gd name="T1" fmla="*/ 159 h 300"/>
                <a:gd name="T2" fmla="*/ 94 w 441"/>
                <a:gd name="T3" fmla="*/ 141 h 300"/>
                <a:gd name="T4" fmla="*/ 114 w 441"/>
                <a:gd name="T5" fmla="*/ 123 h 300"/>
                <a:gd name="T6" fmla="*/ 130 w 441"/>
                <a:gd name="T7" fmla="*/ 109 h 300"/>
                <a:gd name="T8" fmla="*/ 184 w 441"/>
                <a:gd name="T9" fmla="*/ 73 h 300"/>
                <a:gd name="T10" fmla="*/ 190 w 441"/>
                <a:gd name="T11" fmla="*/ 69 h 300"/>
                <a:gd name="T12" fmla="*/ 224 w 441"/>
                <a:gd name="T13" fmla="*/ 52 h 300"/>
                <a:gd name="T14" fmla="*/ 230 w 441"/>
                <a:gd name="T15" fmla="*/ 49 h 300"/>
                <a:gd name="T16" fmla="*/ 231 w 441"/>
                <a:gd name="T17" fmla="*/ 48 h 300"/>
                <a:gd name="T18" fmla="*/ 231 w 441"/>
                <a:gd name="T19" fmla="*/ 48 h 300"/>
                <a:gd name="T20" fmla="*/ 247 w 441"/>
                <a:gd name="T21" fmla="*/ 42 h 300"/>
                <a:gd name="T22" fmla="*/ 248 w 441"/>
                <a:gd name="T23" fmla="*/ 41 h 300"/>
                <a:gd name="T24" fmla="*/ 266 w 441"/>
                <a:gd name="T25" fmla="*/ 35 h 300"/>
                <a:gd name="T26" fmla="*/ 270 w 441"/>
                <a:gd name="T27" fmla="*/ 33 h 300"/>
                <a:gd name="T28" fmla="*/ 270 w 441"/>
                <a:gd name="T29" fmla="*/ 33 h 300"/>
                <a:gd name="T30" fmla="*/ 273 w 441"/>
                <a:gd name="T31" fmla="*/ 32 h 300"/>
                <a:gd name="T32" fmla="*/ 296 w 441"/>
                <a:gd name="T33" fmla="*/ 25 h 300"/>
                <a:gd name="T34" fmla="*/ 298 w 441"/>
                <a:gd name="T35" fmla="*/ 25 h 300"/>
                <a:gd name="T36" fmla="*/ 324 w 441"/>
                <a:gd name="T37" fmla="*/ 19 h 300"/>
                <a:gd name="T38" fmla="*/ 324 w 441"/>
                <a:gd name="T39" fmla="*/ 19 h 300"/>
                <a:gd name="T40" fmla="*/ 352 w 441"/>
                <a:gd name="T41" fmla="*/ 15 h 300"/>
                <a:gd name="T42" fmla="*/ 366 w 441"/>
                <a:gd name="T43" fmla="*/ 14 h 300"/>
                <a:gd name="T44" fmla="*/ 384 w 441"/>
                <a:gd name="T45" fmla="*/ 13 h 300"/>
                <a:gd name="T46" fmla="*/ 387 w 441"/>
                <a:gd name="T47" fmla="*/ 13 h 300"/>
                <a:gd name="T48" fmla="*/ 403 w 441"/>
                <a:gd name="T49" fmla="*/ 14 h 300"/>
                <a:gd name="T50" fmla="*/ 418 w 441"/>
                <a:gd name="T51" fmla="*/ 16 h 300"/>
                <a:gd name="T52" fmla="*/ 433 w 441"/>
                <a:gd name="T53" fmla="*/ 19 h 300"/>
                <a:gd name="T54" fmla="*/ 433 w 441"/>
                <a:gd name="T55" fmla="*/ 19 h 300"/>
                <a:gd name="T56" fmla="*/ 434 w 441"/>
                <a:gd name="T57" fmla="*/ 19 h 300"/>
                <a:gd name="T58" fmla="*/ 437 w 441"/>
                <a:gd name="T59" fmla="*/ 20 h 300"/>
                <a:gd name="T60" fmla="*/ 441 w 441"/>
                <a:gd name="T61" fmla="*/ 21 h 300"/>
                <a:gd name="T62" fmla="*/ 216 w 441"/>
                <a:gd name="T63" fmla="*/ 41 h 300"/>
                <a:gd name="T64" fmla="*/ 0 w 441"/>
                <a:gd name="T65" fmla="*/ 300 h 300"/>
                <a:gd name="T66" fmla="*/ 2 w 441"/>
                <a:gd name="T67" fmla="*/ 294 h 300"/>
                <a:gd name="T68" fmla="*/ 2 w 441"/>
                <a:gd name="T69" fmla="*/ 292 h 300"/>
                <a:gd name="T70" fmla="*/ 4 w 441"/>
                <a:gd name="T71" fmla="*/ 281 h 300"/>
                <a:gd name="T72" fmla="*/ 4 w 441"/>
                <a:gd name="T73" fmla="*/ 281 h 300"/>
                <a:gd name="T74" fmla="*/ 5 w 441"/>
                <a:gd name="T75" fmla="*/ 281 h 300"/>
                <a:gd name="T76" fmla="*/ 6 w 441"/>
                <a:gd name="T77" fmla="*/ 277 h 300"/>
                <a:gd name="T78" fmla="*/ 8 w 441"/>
                <a:gd name="T79" fmla="*/ 269 h 300"/>
                <a:gd name="T80" fmla="*/ 10 w 441"/>
                <a:gd name="T81" fmla="*/ 265 h 300"/>
                <a:gd name="T82" fmla="*/ 15 w 441"/>
                <a:gd name="T83" fmla="*/ 251 h 300"/>
                <a:gd name="T84" fmla="*/ 15 w 441"/>
                <a:gd name="T85" fmla="*/ 250 h 300"/>
                <a:gd name="T86" fmla="*/ 21 w 441"/>
                <a:gd name="T87" fmla="*/ 238 h 300"/>
                <a:gd name="T88" fmla="*/ 24 w 441"/>
                <a:gd name="T89" fmla="*/ 232 h 300"/>
                <a:gd name="T90" fmla="*/ 38 w 441"/>
                <a:gd name="T91" fmla="*/ 208 h 300"/>
                <a:gd name="T92" fmla="*/ 44 w 441"/>
                <a:gd name="T93" fmla="*/ 200 h 300"/>
                <a:gd name="T94" fmla="*/ 47 w 441"/>
                <a:gd name="T95" fmla="*/ 196 h 300"/>
                <a:gd name="T96" fmla="*/ 60 w 441"/>
                <a:gd name="T97" fmla="*/ 178 h 300"/>
                <a:gd name="T98" fmla="*/ 60 w 441"/>
                <a:gd name="T99" fmla="*/ 178 h 300"/>
                <a:gd name="T100" fmla="*/ 60 w 441"/>
                <a:gd name="T101" fmla="*/ 178 h 300"/>
                <a:gd name="T102" fmla="*/ 61 w 441"/>
                <a:gd name="T103" fmla="*/ 177 h 300"/>
                <a:gd name="T104" fmla="*/ 77 w 441"/>
                <a:gd name="T105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1" h="300">
                  <a:moveTo>
                    <a:pt x="77" y="159"/>
                  </a:moveTo>
                  <a:cubicBezTo>
                    <a:pt x="83" y="152"/>
                    <a:pt x="85" y="149"/>
                    <a:pt x="94" y="141"/>
                  </a:cubicBezTo>
                  <a:cubicBezTo>
                    <a:pt x="100" y="135"/>
                    <a:pt x="107" y="129"/>
                    <a:pt x="114" y="123"/>
                  </a:cubicBezTo>
                  <a:cubicBezTo>
                    <a:pt x="118" y="119"/>
                    <a:pt x="124" y="114"/>
                    <a:pt x="130" y="109"/>
                  </a:cubicBezTo>
                  <a:cubicBezTo>
                    <a:pt x="147" y="96"/>
                    <a:pt x="165" y="84"/>
                    <a:pt x="184" y="73"/>
                  </a:cubicBezTo>
                  <a:cubicBezTo>
                    <a:pt x="186" y="72"/>
                    <a:pt x="188" y="70"/>
                    <a:pt x="190" y="69"/>
                  </a:cubicBezTo>
                  <a:cubicBezTo>
                    <a:pt x="201" y="63"/>
                    <a:pt x="213" y="57"/>
                    <a:pt x="224" y="52"/>
                  </a:cubicBezTo>
                  <a:cubicBezTo>
                    <a:pt x="226" y="51"/>
                    <a:pt x="228" y="50"/>
                    <a:pt x="230" y="49"/>
                  </a:cubicBezTo>
                  <a:cubicBezTo>
                    <a:pt x="230" y="49"/>
                    <a:pt x="231" y="49"/>
                    <a:pt x="231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7" y="46"/>
                    <a:pt x="242" y="44"/>
                    <a:pt x="247" y="42"/>
                  </a:cubicBezTo>
                  <a:cubicBezTo>
                    <a:pt x="247" y="42"/>
                    <a:pt x="248" y="41"/>
                    <a:pt x="248" y="41"/>
                  </a:cubicBezTo>
                  <a:cubicBezTo>
                    <a:pt x="254" y="39"/>
                    <a:pt x="260" y="37"/>
                    <a:pt x="266" y="35"/>
                  </a:cubicBezTo>
                  <a:cubicBezTo>
                    <a:pt x="267" y="34"/>
                    <a:pt x="268" y="34"/>
                    <a:pt x="270" y="33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83" y="29"/>
                    <a:pt x="288" y="27"/>
                    <a:pt x="296" y="25"/>
                  </a:cubicBezTo>
                  <a:cubicBezTo>
                    <a:pt x="297" y="25"/>
                    <a:pt x="298" y="25"/>
                    <a:pt x="298" y="25"/>
                  </a:cubicBezTo>
                  <a:cubicBezTo>
                    <a:pt x="306" y="23"/>
                    <a:pt x="316" y="20"/>
                    <a:pt x="324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35" y="17"/>
                    <a:pt x="339" y="16"/>
                    <a:pt x="352" y="15"/>
                  </a:cubicBezTo>
                  <a:cubicBezTo>
                    <a:pt x="357" y="14"/>
                    <a:pt x="362" y="14"/>
                    <a:pt x="366" y="14"/>
                  </a:cubicBezTo>
                  <a:cubicBezTo>
                    <a:pt x="374" y="13"/>
                    <a:pt x="378" y="13"/>
                    <a:pt x="384" y="13"/>
                  </a:cubicBezTo>
                  <a:cubicBezTo>
                    <a:pt x="385" y="13"/>
                    <a:pt x="386" y="13"/>
                    <a:pt x="387" y="13"/>
                  </a:cubicBezTo>
                  <a:cubicBezTo>
                    <a:pt x="392" y="13"/>
                    <a:pt x="398" y="14"/>
                    <a:pt x="403" y="14"/>
                  </a:cubicBezTo>
                  <a:cubicBezTo>
                    <a:pt x="410" y="15"/>
                    <a:pt x="414" y="15"/>
                    <a:pt x="418" y="16"/>
                  </a:cubicBezTo>
                  <a:cubicBezTo>
                    <a:pt x="424" y="17"/>
                    <a:pt x="429" y="18"/>
                    <a:pt x="433" y="19"/>
                  </a:cubicBezTo>
                  <a:cubicBezTo>
                    <a:pt x="433" y="19"/>
                    <a:pt x="433" y="19"/>
                    <a:pt x="433" y="19"/>
                  </a:cubicBezTo>
                  <a:cubicBezTo>
                    <a:pt x="433" y="19"/>
                    <a:pt x="434" y="19"/>
                    <a:pt x="434" y="19"/>
                  </a:cubicBezTo>
                  <a:cubicBezTo>
                    <a:pt x="435" y="19"/>
                    <a:pt x="436" y="20"/>
                    <a:pt x="437" y="20"/>
                  </a:cubicBezTo>
                  <a:cubicBezTo>
                    <a:pt x="438" y="20"/>
                    <a:pt x="439" y="20"/>
                    <a:pt x="441" y="21"/>
                  </a:cubicBezTo>
                  <a:cubicBezTo>
                    <a:pt x="377" y="0"/>
                    <a:pt x="297" y="5"/>
                    <a:pt x="216" y="41"/>
                  </a:cubicBezTo>
                  <a:cubicBezTo>
                    <a:pt x="96" y="94"/>
                    <a:pt x="13" y="199"/>
                    <a:pt x="0" y="300"/>
                  </a:cubicBezTo>
                  <a:cubicBezTo>
                    <a:pt x="1" y="298"/>
                    <a:pt x="1" y="296"/>
                    <a:pt x="2" y="294"/>
                  </a:cubicBezTo>
                  <a:cubicBezTo>
                    <a:pt x="2" y="293"/>
                    <a:pt x="2" y="293"/>
                    <a:pt x="2" y="292"/>
                  </a:cubicBezTo>
                  <a:cubicBezTo>
                    <a:pt x="3" y="288"/>
                    <a:pt x="3" y="285"/>
                    <a:pt x="4" y="281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1"/>
                    <a:pt x="4" y="281"/>
                    <a:pt x="5" y="281"/>
                  </a:cubicBezTo>
                  <a:cubicBezTo>
                    <a:pt x="5" y="279"/>
                    <a:pt x="5" y="278"/>
                    <a:pt x="6" y="277"/>
                  </a:cubicBezTo>
                  <a:cubicBezTo>
                    <a:pt x="6" y="274"/>
                    <a:pt x="7" y="272"/>
                    <a:pt x="8" y="269"/>
                  </a:cubicBezTo>
                  <a:cubicBezTo>
                    <a:pt x="9" y="267"/>
                    <a:pt x="9" y="266"/>
                    <a:pt x="10" y="265"/>
                  </a:cubicBezTo>
                  <a:cubicBezTo>
                    <a:pt x="12" y="259"/>
                    <a:pt x="13" y="255"/>
                    <a:pt x="15" y="251"/>
                  </a:cubicBezTo>
                  <a:cubicBezTo>
                    <a:pt x="15" y="251"/>
                    <a:pt x="15" y="251"/>
                    <a:pt x="15" y="250"/>
                  </a:cubicBezTo>
                  <a:cubicBezTo>
                    <a:pt x="18" y="245"/>
                    <a:pt x="19" y="242"/>
                    <a:pt x="21" y="238"/>
                  </a:cubicBezTo>
                  <a:cubicBezTo>
                    <a:pt x="23" y="235"/>
                    <a:pt x="24" y="233"/>
                    <a:pt x="24" y="232"/>
                  </a:cubicBezTo>
                  <a:cubicBezTo>
                    <a:pt x="30" y="222"/>
                    <a:pt x="34" y="215"/>
                    <a:pt x="38" y="208"/>
                  </a:cubicBezTo>
                  <a:cubicBezTo>
                    <a:pt x="40" y="205"/>
                    <a:pt x="42" y="203"/>
                    <a:pt x="44" y="200"/>
                  </a:cubicBezTo>
                  <a:cubicBezTo>
                    <a:pt x="45" y="199"/>
                    <a:pt x="46" y="197"/>
                    <a:pt x="47" y="196"/>
                  </a:cubicBezTo>
                  <a:cubicBezTo>
                    <a:pt x="50" y="191"/>
                    <a:pt x="56" y="184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1" y="178"/>
                    <a:pt x="61" y="177"/>
                  </a:cubicBezTo>
                  <a:cubicBezTo>
                    <a:pt x="65" y="172"/>
                    <a:pt x="72" y="164"/>
                    <a:pt x="7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5" name="Freeform 271">
              <a:extLst>
                <a:ext uri="{FF2B5EF4-FFF2-40B4-BE49-F238E27FC236}">
                  <a16:creationId xmlns:a16="http://schemas.microsoft.com/office/drawing/2014/main" xmlns="" id="{2FB8236D-50B5-40C7-96FE-CC3F2090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1" y="1893888"/>
              <a:ext cx="1150938" cy="900113"/>
            </a:xfrm>
            <a:custGeom>
              <a:avLst/>
              <a:gdLst>
                <a:gd name="T0" fmla="*/ 529 w 534"/>
                <a:gd name="T1" fmla="*/ 110 h 419"/>
                <a:gd name="T2" fmla="*/ 527 w 534"/>
                <a:gd name="T3" fmla="*/ 106 h 419"/>
                <a:gd name="T4" fmla="*/ 226 w 534"/>
                <a:gd name="T5" fmla="*/ 55 h 419"/>
                <a:gd name="T6" fmla="*/ 34 w 534"/>
                <a:gd name="T7" fmla="*/ 369 h 419"/>
                <a:gd name="T8" fmla="*/ 51 w 534"/>
                <a:gd name="T9" fmla="*/ 406 h 419"/>
                <a:gd name="T10" fmla="*/ 54 w 534"/>
                <a:gd name="T11" fmla="*/ 409 h 419"/>
                <a:gd name="T12" fmla="*/ 55 w 534"/>
                <a:gd name="T13" fmla="*/ 412 h 419"/>
                <a:gd name="T14" fmla="*/ 61 w 534"/>
                <a:gd name="T15" fmla="*/ 419 h 419"/>
                <a:gd name="T16" fmla="*/ 59 w 534"/>
                <a:gd name="T17" fmla="*/ 416 h 419"/>
                <a:gd name="T18" fmla="*/ 58 w 534"/>
                <a:gd name="T19" fmla="*/ 415 h 419"/>
                <a:gd name="T20" fmla="*/ 58 w 534"/>
                <a:gd name="T21" fmla="*/ 413 h 419"/>
                <a:gd name="T22" fmla="*/ 57 w 534"/>
                <a:gd name="T23" fmla="*/ 411 h 419"/>
                <a:gd name="T24" fmla="*/ 57 w 534"/>
                <a:gd name="T25" fmla="*/ 410 h 419"/>
                <a:gd name="T26" fmla="*/ 57 w 534"/>
                <a:gd name="T27" fmla="*/ 410 h 419"/>
                <a:gd name="T28" fmla="*/ 256 w 534"/>
                <a:gd name="T29" fmla="*/ 100 h 419"/>
                <a:gd name="T30" fmla="*/ 528 w 534"/>
                <a:gd name="T31" fmla="*/ 114 h 419"/>
                <a:gd name="T32" fmla="*/ 528 w 534"/>
                <a:gd name="T33" fmla="*/ 114 h 419"/>
                <a:gd name="T34" fmla="*/ 529 w 534"/>
                <a:gd name="T35" fmla="*/ 115 h 419"/>
                <a:gd name="T36" fmla="*/ 531 w 534"/>
                <a:gd name="T37" fmla="*/ 117 h 419"/>
                <a:gd name="T38" fmla="*/ 531 w 534"/>
                <a:gd name="T39" fmla="*/ 117 h 419"/>
                <a:gd name="T40" fmla="*/ 531 w 534"/>
                <a:gd name="T41" fmla="*/ 117 h 419"/>
                <a:gd name="T42" fmla="*/ 534 w 534"/>
                <a:gd name="T43" fmla="*/ 121 h 419"/>
                <a:gd name="T44" fmla="*/ 530 w 534"/>
                <a:gd name="T45" fmla="*/ 113 h 419"/>
                <a:gd name="T46" fmla="*/ 529 w 534"/>
                <a:gd name="T47" fmla="*/ 11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4" h="419">
                  <a:moveTo>
                    <a:pt x="529" y="110"/>
                  </a:moveTo>
                  <a:cubicBezTo>
                    <a:pt x="528" y="109"/>
                    <a:pt x="527" y="107"/>
                    <a:pt x="527" y="106"/>
                  </a:cubicBezTo>
                  <a:cubicBezTo>
                    <a:pt x="475" y="24"/>
                    <a:pt x="350" y="0"/>
                    <a:pt x="226" y="55"/>
                  </a:cubicBezTo>
                  <a:cubicBezTo>
                    <a:pt x="86" y="117"/>
                    <a:pt x="0" y="258"/>
                    <a:pt x="34" y="369"/>
                  </a:cubicBezTo>
                  <a:cubicBezTo>
                    <a:pt x="38" y="382"/>
                    <a:pt x="44" y="395"/>
                    <a:pt x="51" y="406"/>
                  </a:cubicBezTo>
                  <a:cubicBezTo>
                    <a:pt x="52" y="407"/>
                    <a:pt x="53" y="408"/>
                    <a:pt x="54" y="409"/>
                  </a:cubicBezTo>
                  <a:cubicBezTo>
                    <a:pt x="54" y="410"/>
                    <a:pt x="55" y="411"/>
                    <a:pt x="55" y="412"/>
                  </a:cubicBezTo>
                  <a:cubicBezTo>
                    <a:pt x="57" y="414"/>
                    <a:pt x="59" y="417"/>
                    <a:pt x="61" y="419"/>
                  </a:cubicBezTo>
                  <a:cubicBezTo>
                    <a:pt x="60" y="418"/>
                    <a:pt x="59" y="417"/>
                    <a:pt x="59" y="416"/>
                  </a:cubicBezTo>
                  <a:cubicBezTo>
                    <a:pt x="59" y="415"/>
                    <a:pt x="59" y="415"/>
                    <a:pt x="58" y="415"/>
                  </a:cubicBezTo>
                  <a:cubicBezTo>
                    <a:pt x="58" y="414"/>
                    <a:pt x="58" y="413"/>
                    <a:pt x="58" y="413"/>
                  </a:cubicBezTo>
                  <a:cubicBezTo>
                    <a:pt x="57" y="411"/>
                    <a:pt x="57" y="411"/>
                    <a:pt x="57" y="411"/>
                  </a:cubicBezTo>
                  <a:cubicBezTo>
                    <a:pt x="57" y="411"/>
                    <a:pt x="57" y="410"/>
                    <a:pt x="57" y="410"/>
                  </a:cubicBezTo>
                  <a:cubicBezTo>
                    <a:pt x="57" y="410"/>
                    <a:pt x="57" y="410"/>
                    <a:pt x="57" y="410"/>
                  </a:cubicBezTo>
                  <a:cubicBezTo>
                    <a:pt x="30" y="298"/>
                    <a:pt x="117" y="162"/>
                    <a:pt x="256" y="100"/>
                  </a:cubicBezTo>
                  <a:cubicBezTo>
                    <a:pt x="360" y="54"/>
                    <a:pt x="465" y="63"/>
                    <a:pt x="528" y="114"/>
                  </a:cubicBezTo>
                  <a:cubicBezTo>
                    <a:pt x="528" y="114"/>
                    <a:pt x="528" y="114"/>
                    <a:pt x="528" y="114"/>
                  </a:cubicBezTo>
                  <a:cubicBezTo>
                    <a:pt x="528" y="114"/>
                    <a:pt x="529" y="114"/>
                    <a:pt x="529" y="115"/>
                  </a:cubicBezTo>
                  <a:cubicBezTo>
                    <a:pt x="530" y="115"/>
                    <a:pt x="531" y="116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3" y="118"/>
                    <a:pt x="534" y="120"/>
                    <a:pt x="534" y="121"/>
                  </a:cubicBezTo>
                  <a:cubicBezTo>
                    <a:pt x="533" y="118"/>
                    <a:pt x="531" y="116"/>
                    <a:pt x="530" y="113"/>
                  </a:cubicBezTo>
                  <a:cubicBezTo>
                    <a:pt x="529" y="112"/>
                    <a:pt x="529" y="111"/>
                    <a:pt x="52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6" name="Freeform 272">
              <a:extLst>
                <a:ext uri="{FF2B5EF4-FFF2-40B4-BE49-F238E27FC236}">
                  <a16:creationId xmlns:a16="http://schemas.microsoft.com/office/drawing/2014/main" xmlns="" id="{D8C5E0C3-AD58-4CBE-9CAD-BC4890D0C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1638301"/>
              <a:ext cx="1322388" cy="1066800"/>
            </a:xfrm>
            <a:custGeom>
              <a:avLst/>
              <a:gdLst>
                <a:gd name="T0" fmla="*/ 59 w 614"/>
                <a:gd name="T1" fmla="*/ 474 h 497"/>
                <a:gd name="T2" fmla="*/ 68 w 614"/>
                <a:gd name="T3" fmla="*/ 476 h 497"/>
                <a:gd name="T4" fmla="*/ 71 w 614"/>
                <a:gd name="T5" fmla="*/ 477 h 497"/>
                <a:gd name="T6" fmla="*/ 78 w 614"/>
                <a:gd name="T7" fmla="*/ 479 h 497"/>
                <a:gd name="T8" fmla="*/ 80 w 614"/>
                <a:gd name="T9" fmla="*/ 480 h 497"/>
                <a:gd name="T10" fmla="*/ 88 w 614"/>
                <a:gd name="T11" fmla="*/ 483 h 497"/>
                <a:gd name="T12" fmla="*/ 89 w 614"/>
                <a:gd name="T13" fmla="*/ 483 h 497"/>
                <a:gd name="T14" fmla="*/ 97 w 614"/>
                <a:gd name="T15" fmla="*/ 487 h 497"/>
                <a:gd name="T16" fmla="*/ 100 w 614"/>
                <a:gd name="T17" fmla="*/ 488 h 497"/>
                <a:gd name="T18" fmla="*/ 106 w 614"/>
                <a:gd name="T19" fmla="*/ 491 h 497"/>
                <a:gd name="T20" fmla="*/ 108 w 614"/>
                <a:gd name="T21" fmla="*/ 492 h 497"/>
                <a:gd name="T22" fmla="*/ 114 w 614"/>
                <a:gd name="T23" fmla="*/ 496 h 497"/>
                <a:gd name="T24" fmla="*/ 116 w 614"/>
                <a:gd name="T25" fmla="*/ 497 h 497"/>
                <a:gd name="T26" fmla="*/ 116 w 614"/>
                <a:gd name="T27" fmla="*/ 497 h 497"/>
                <a:gd name="T28" fmla="*/ 99 w 614"/>
                <a:gd name="T29" fmla="*/ 459 h 497"/>
                <a:gd name="T30" fmla="*/ 299 w 614"/>
                <a:gd name="T31" fmla="*/ 132 h 497"/>
                <a:gd name="T32" fmla="*/ 611 w 614"/>
                <a:gd name="T33" fmla="*/ 186 h 497"/>
                <a:gd name="T34" fmla="*/ 611 w 614"/>
                <a:gd name="T35" fmla="*/ 185 h 497"/>
                <a:gd name="T36" fmla="*/ 611 w 614"/>
                <a:gd name="T37" fmla="*/ 183 h 497"/>
                <a:gd name="T38" fmla="*/ 610 w 614"/>
                <a:gd name="T39" fmla="*/ 176 h 497"/>
                <a:gd name="T40" fmla="*/ 610 w 614"/>
                <a:gd name="T41" fmla="*/ 173 h 497"/>
                <a:gd name="T42" fmla="*/ 610 w 614"/>
                <a:gd name="T43" fmla="*/ 167 h 497"/>
                <a:gd name="T44" fmla="*/ 610 w 614"/>
                <a:gd name="T45" fmla="*/ 164 h 497"/>
                <a:gd name="T46" fmla="*/ 610 w 614"/>
                <a:gd name="T47" fmla="*/ 155 h 497"/>
                <a:gd name="T48" fmla="*/ 610 w 614"/>
                <a:gd name="T49" fmla="*/ 153 h 497"/>
                <a:gd name="T50" fmla="*/ 611 w 614"/>
                <a:gd name="T51" fmla="*/ 146 h 497"/>
                <a:gd name="T52" fmla="*/ 611 w 614"/>
                <a:gd name="T53" fmla="*/ 143 h 497"/>
                <a:gd name="T54" fmla="*/ 612 w 614"/>
                <a:gd name="T55" fmla="*/ 136 h 497"/>
                <a:gd name="T56" fmla="*/ 613 w 614"/>
                <a:gd name="T57" fmla="*/ 133 h 497"/>
                <a:gd name="T58" fmla="*/ 614 w 614"/>
                <a:gd name="T59" fmla="*/ 124 h 497"/>
                <a:gd name="T60" fmla="*/ 264 w 614"/>
                <a:gd name="T61" fmla="*/ 64 h 497"/>
                <a:gd name="T62" fmla="*/ 40 w 614"/>
                <a:gd name="T63" fmla="*/ 431 h 497"/>
                <a:gd name="T64" fmla="*/ 59 w 614"/>
                <a:gd name="T65" fmla="*/ 47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4" h="497">
                  <a:moveTo>
                    <a:pt x="59" y="474"/>
                  </a:moveTo>
                  <a:cubicBezTo>
                    <a:pt x="62" y="474"/>
                    <a:pt x="65" y="475"/>
                    <a:pt x="68" y="476"/>
                  </a:cubicBezTo>
                  <a:cubicBezTo>
                    <a:pt x="69" y="476"/>
                    <a:pt x="70" y="476"/>
                    <a:pt x="71" y="477"/>
                  </a:cubicBezTo>
                  <a:cubicBezTo>
                    <a:pt x="73" y="477"/>
                    <a:pt x="75" y="478"/>
                    <a:pt x="78" y="479"/>
                  </a:cubicBezTo>
                  <a:cubicBezTo>
                    <a:pt x="78" y="479"/>
                    <a:pt x="79" y="479"/>
                    <a:pt x="80" y="480"/>
                  </a:cubicBezTo>
                  <a:cubicBezTo>
                    <a:pt x="83" y="481"/>
                    <a:pt x="85" y="482"/>
                    <a:pt x="88" y="483"/>
                  </a:cubicBezTo>
                  <a:cubicBezTo>
                    <a:pt x="88" y="483"/>
                    <a:pt x="89" y="483"/>
                    <a:pt x="89" y="483"/>
                  </a:cubicBezTo>
                  <a:cubicBezTo>
                    <a:pt x="92" y="484"/>
                    <a:pt x="95" y="486"/>
                    <a:pt x="97" y="487"/>
                  </a:cubicBezTo>
                  <a:cubicBezTo>
                    <a:pt x="98" y="487"/>
                    <a:pt x="99" y="488"/>
                    <a:pt x="100" y="488"/>
                  </a:cubicBezTo>
                  <a:cubicBezTo>
                    <a:pt x="102" y="489"/>
                    <a:pt x="104" y="490"/>
                    <a:pt x="106" y="491"/>
                  </a:cubicBezTo>
                  <a:cubicBezTo>
                    <a:pt x="106" y="492"/>
                    <a:pt x="107" y="492"/>
                    <a:pt x="108" y="492"/>
                  </a:cubicBezTo>
                  <a:cubicBezTo>
                    <a:pt x="110" y="494"/>
                    <a:pt x="112" y="495"/>
                    <a:pt x="114" y="496"/>
                  </a:cubicBezTo>
                  <a:cubicBezTo>
                    <a:pt x="115" y="497"/>
                    <a:pt x="115" y="497"/>
                    <a:pt x="116" y="497"/>
                  </a:cubicBezTo>
                  <a:cubicBezTo>
                    <a:pt x="116" y="497"/>
                    <a:pt x="116" y="497"/>
                    <a:pt x="116" y="497"/>
                  </a:cubicBezTo>
                  <a:cubicBezTo>
                    <a:pt x="109" y="486"/>
                    <a:pt x="103" y="473"/>
                    <a:pt x="99" y="459"/>
                  </a:cubicBezTo>
                  <a:cubicBezTo>
                    <a:pt x="63" y="343"/>
                    <a:pt x="153" y="197"/>
                    <a:pt x="299" y="132"/>
                  </a:cubicBezTo>
                  <a:cubicBezTo>
                    <a:pt x="428" y="75"/>
                    <a:pt x="557" y="100"/>
                    <a:pt x="611" y="186"/>
                  </a:cubicBezTo>
                  <a:cubicBezTo>
                    <a:pt x="611" y="186"/>
                    <a:pt x="611" y="185"/>
                    <a:pt x="611" y="185"/>
                  </a:cubicBezTo>
                  <a:cubicBezTo>
                    <a:pt x="611" y="185"/>
                    <a:pt x="611" y="184"/>
                    <a:pt x="611" y="183"/>
                  </a:cubicBezTo>
                  <a:cubicBezTo>
                    <a:pt x="611" y="181"/>
                    <a:pt x="610" y="179"/>
                    <a:pt x="610" y="176"/>
                  </a:cubicBezTo>
                  <a:cubicBezTo>
                    <a:pt x="610" y="175"/>
                    <a:pt x="610" y="174"/>
                    <a:pt x="610" y="173"/>
                  </a:cubicBezTo>
                  <a:cubicBezTo>
                    <a:pt x="610" y="171"/>
                    <a:pt x="610" y="169"/>
                    <a:pt x="610" y="167"/>
                  </a:cubicBezTo>
                  <a:cubicBezTo>
                    <a:pt x="610" y="166"/>
                    <a:pt x="610" y="165"/>
                    <a:pt x="610" y="164"/>
                  </a:cubicBezTo>
                  <a:cubicBezTo>
                    <a:pt x="610" y="161"/>
                    <a:pt x="610" y="158"/>
                    <a:pt x="610" y="155"/>
                  </a:cubicBezTo>
                  <a:cubicBezTo>
                    <a:pt x="610" y="154"/>
                    <a:pt x="610" y="154"/>
                    <a:pt x="610" y="153"/>
                  </a:cubicBezTo>
                  <a:cubicBezTo>
                    <a:pt x="610" y="151"/>
                    <a:pt x="610" y="148"/>
                    <a:pt x="611" y="146"/>
                  </a:cubicBezTo>
                  <a:cubicBezTo>
                    <a:pt x="611" y="145"/>
                    <a:pt x="611" y="144"/>
                    <a:pt x="611" y="143"/>
                  </a:cubicBezTo>
                  <a:cubicBezTo>
                    <a:pt x="611" y="140"/>
                    <a:pt x="612" y="138"/>
                    <a:pt x="612" y="136"/>
                  </a:cubicBezTo>
                  <a:cubicBezTo>
                    <a:pt x="612" y="135"/>
                    <a:pt x="612" y="134"/>
                    <a:pt x="613" y="133"/>
                  </a:cubicBezTo>
                  <a:cubicBezTo>
                    <a:pt x="613" y="130"/>
                    <a:pt x="614" y="127"/>
                    <a:pt x="614" y="124"/>
                  </a:cubicBezTo>
                  <a:cubicBezTo>
                    <a:pt x="554" y="28"/>
                    <a:pt x="409" y="0"/>
                    <a:pt x="264" y="64"/>
                  </a:cubicBezTo>
                  <a:cubicBezTo>
                    <a:pt x="100" y="137"/>
                    <a:pt x="0" y="301"/>
                    <a:pt x="40" y="431"/>
                  </a:cubicBezTo>
                  <a:cubicBezTo>
                    <a:pt x="44" y="446"/>
                    <a:pt x="51" y="461"/>
                    <a:pt x="59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" name="Freeform 273">
              <a:extLst>
                <a:ext uri="{FF2B5EF4-FFF2-40B4-BE49-F238E27FC236}">
                  <a16:creationId xmlns:a16="http://schemas.microsoft.com/office/drawing/2014/main" xmlns="" id="{054C726A-4239-46F3-AED1-CDFEAA7E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6" y="1323976"/>
              <a:ext cx="1738313" cy="1333500"/>
            </a:xfrm>
            <a:custGeom>
              <a:avLst/>
              <a:gdLst>
                <a:gd name="T0" fmla="*/ 78 w 807"/>
                <a:gd name="T1" fmla="*/ 621 h 621"/>
                <a:gd name="T2" fmla="*/ 80 w 807"/>
                <a:gd name="T3" fmla="*/ 621 h 621"/>
                <a:gd name="T4" fmla="*/ 83 w 807"/>
                <a:gd name="T5" fmla="*/ 621 h 621"/>
                <a:gd name="T6" fmla="*/ 91 w 807"/>
                <a:gd name="T7" fmla="*/ 619 h 621"/>
                <a:gd name="T8" fmla="*/ 95 w 807"/>
                <a:gd name="T9" fmla="*/ 618 h 621"/>
                <a:gd name="T10" fmla="*/ 104 w 807"/>
                <a:gd name="T11" fmla="*/ 617 h 621"/>
                <a:gd name="T12" fmla="*/ 106 w 807"/>
                <a:gd name="T13" fmla="*/ 617 h 621"/>
                <a:gd name="T14" fmla="*/ 117 w 807"/>
                <a:gd name="T15" fmla="*/ 615 h 621"/>
                <a:gd name="T16" fmla="*/ 120 w 807"/>
                <a:gd name="T17" fmla="*/ 615 h 621"/>
                <a:gd name="T18" fmla="*/ 128 w 807"/>
                <a:gd name="T19" fmla="*/ 614 h 621"/>
                <a:gd name="T20" fmla="*/ 131 w 807"/>
                <a:gd name="T21" fmla="*/ 614 h 621"/>
                <a:gd name="T22" fmla="*/ 140 w 807"/>
                <a:gd name="T23" fmla="*/ 614 h 621"/>
                <a:gd name="T24" fmla="*/ 142 w 807"/>
                <a:gd name="T25" fmla="*/ 614 h 621"/>
                <a:gd name="T26" fmla="*/ 152 w 807"/>
                <a:gd name="T27" fmla="*/ 614 h 621"/>
                <a:gd name="T28" fmla="*/ 130 w 807"/>
                <a:gd name="T29" fmla="*/ 566 h 621"/>
                <a:gd name="T30" fmla="*/ 379 w 807"/>
                <a:gd name="T31" fmla="*/ 159 h 621"/>
                <a:gd name="T32" fmla="*/ 768 w 807"/>
                <a:gd name="T33" fmla="*/ 226 h 621"/>
                <a:gd name="T34" fmla="*/ 772 w 807"/>
                <a:gd name="T35" fmla="*/ 217 h 621"/>
                <a:gd name="T36" fmla="*/ 773 w 807"/>
                <a:gd name="T37" fmla="*/ 215 h 621"/>
                <a:gd name="T38" fmla="*/ 777 w 807"/>
                <a:gd name="T39" fmla="*/ 207 h 621"/>
                <a:gd name="T40" fmla="*/ 779 w 807"/>
                <a:gd name="T41" fmla="*/ 204 h 621"/>
                <a:gd name="T42" fmla="*/ 783 w 807"/>
                <a:gd name="T43" fmla="*/ 197 h 621"/>
                <a:gd name="T44" fmla="*/ 785 w 807"/>
                <a:gd name="T45" fmla="*/ 195 h 621"/>
                <a:gd name="T46" fmla="*/ 790 w 807"/>
                <a:gd name="T47" fmla="*/ 185 h 621"/>
                <a:gd name="T48" fmla="*/ 792 w 807"/>
                <a:gd name="T49" fmla="*/ 183 h 621"/>
                <a:gd name="T50" fmla="*/ 797 w 807"/>
                <a:gd name="T51" fmla="*/ 176 h 621"/>
                <a:gd name="T52" fmla="*/ 799 w 807"/>
                <a:gd name="T53" fmla="*/ 173 h 621"/>
                <a:gd name="T54" fmla="*/ 804 w 807"/>
                <a:gd name="T55" fmla="*/ 166 h 621"/>
                <a:gd name="T56" fmla="*/ 806 w 807"/>
                <a:gd name="T57" fmla="*/ 164 h 621"/>
                <a:gd name="T58" fmla="*/ 807 w 807"/>
                <a:gd name="T59" fmla="*/ 163 h 621"/>
                <a:gd name="T60" fmla="*/ 347 w 807"/>
                <a:gd name="T61" fmla="*/ 84 h 621"/>
                <a:gd name="T62" fmla="*/ 53 w 807"/>
                <a:gd name="T63" fmla="*/ 565 h 621"/>
                <a:gd name="T64" fmla="*/ 78 w 807"/>
                <a:gd name="T65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7" h="621">
                  <a:moveTo>
                    <a:pt x="78" y="621"/>
                  </a:moveTo>
                  <a:cubicBezTo>
                    <a:pt x="79" y="621"/>
                    <a:pt x="79" y="621"/>
                    <a:pt x="80" y="621"/>
                  </a:cubicBezTo>
                  <a:cubicBezTo>
                    <a:pt x="81" y="621"/>
                    <a:pt x="82" y="621"/>
                    <a:pt x="83" y="621"/>
                  </a:cubicBezTo>
                  <a:cubicBezTo>
                    <a:pt x="86" y="620"/>
                    <a:pt x="88" y="619"/>
                    <a:pt x="91" y="619"/>
                  </a:cubicBezTo>
                  <a:cubicBezTo>
                    <a:pt x="92" y="619"/>
                    <a:pt x="94" y="618"/>
                    <a:pt x="95" y="618"/>
                  </a:cubicBezTo>
                  <a:cubicBezTo>
                    <a:pt x="98" y="618"/>
                    <a:pt x="101" y="617"/>
                    <a:pt x="104" y="617"/>
                  </a:cubicBezTo>
                  <a:cubicBezTo>
                    <a:pt x="104" y="617"/>
                    <a:pt x="105" y="617"/>
                    <a:pt x="106" y="617"/>
                  </a:cubicBezTo>
                  <a:cubicBezTo>
                    <a:pt x="110" y="616"/>
                    <a:pt x="113" y="616"/>
                    <a:pt x="117" y="615"/>
                  </a:cubicBezTo>
                  <a:cubicBezTo>
                    <a:pt x="118" y="615"/>
                    <a:pt x="119" y="615"/>
                    <a:pt x="120" y="615"/>
                  </a:cubicBezTo>
                  <a:cubicBezTo>
                    <a:pt x="122" y="615"/>
                    <a:pt x="125" y="615"/>
                    <a:pt x="128" y="614"/>
                  </a:cubicBezTo>
                  <a:cubicBezTo>
                    <a:pt x="129" y="614"/>
                    <a:pt x="130" y="614"/>
                    <a:pt x="131" y="614"/>
                  </a:cubicBezTo>
                  <a:cubicBezTo>
                    <a:pt x="134" y="614"/>
                    <a:pt x="137" y="614"/>
                    <a:pt x="140" y="614"/>
                  </a:cubicBezTo>
                  <a:cubicBezTo>
                    <a:pt x="141" y="614"/>
                    <a:pt x="141" y="614"/>
                    <a:pt x="142" y="614"/>
                  </a:cubicBezTo>
                  <a:cubicBezTo>
                    <a:pt x="145" y="614"/>
                    <a:pt x="149" y="614"/>
                    <a:pt x="152" y="614"/>
                  </a:cubicBezTo>
                  <a:cubicBezTo>
                    <a:pt x="143" y="599"/>
                    <a:pt x="135" y="583"/>
                    <a:pt x="130" y="566"/>
                  </a:cubicBezTo>
                  <a:cubicBezTo>
                    <a:pt x="85" y="422"/>
                    <a:pt x="197" y="240"/>
                    <a:pt x="379" y="159"/>
                  </a:cubicBezTo>
                  <a:cubicBezTo>
                    <a:pt x="540" y="88"/>
                    <a:pt x="701" y="119"/>
                    <a:pt x="768" y="226"/>
                  </a:cubicBezTo>
                  <a:cubicBezTo>
                    <a:pt x="770" y="223"/>
                    <a:pt x="771" y="220"/>
                    <a:pt x="772" y="217"/>
                  </a:cubicBezTo>
                  <a:cubicBezTo>
                    <a:pt x="773" y="216"/>
                    <a:pt x="773" y="215"/>
                    <a:pt x="773" y="215"/>
                  </a:cubicBezTo>
                  <a:cubicBezTo>
                    <a:pt x="775" y="212"/>
                    <a:pt x="776" y="210"/>
                    <a:pt x="777" y="207"/>
                  </a:cubicBezTo>
                  <a:cubicBezTo>
                    <a:pt x="778" y="206"/>
                    <a:pt x="778" y="205"/>
                    <a:pt x="779" y="204"/>
                  </a:cubicBezTo>
                  <a:cubicBezTo>
                    <a:pt x="780" y="202"/>
                    <a:pt x="782" y="199"/>
                    <a:pt x="783" y="197"/>
                  </a:cubicBezTo>
                  <a:cubicBezTo>
                    <a:pt x="784" y="196"/>
                    <a:pt x="784" y="195"/>
                    <a:pt x="785" y="195"/>
                  </a:cubicBezTo>
                  <a:cubicBezTo>
                    <a:pt x="786" y="192"/>
                    <a:pt x="788" y="188"/>
                    <a:pt x="790" y="185"/>
                  </a:cubicBezTo>
                  <a:cubicBezTo>
                    <a:pt x="791" y="185"/>
                    <a:pt x="791" y="184"/>
                    <a:pt x="792" y="183"/>
                  </a:cubicBezTo>
                  <a:cubicBezTo>
                    <a:pt x="793" y="181"/>
                    <a:pt x="795" y="178"/>
                    <a:pt x="797" y="176"/>
                  </a:cubicBezTo>
                  <a:cubicBezTo>
                    <a:pt x="798" y="175"/>
                    <a:pt x="798" y="174"/>
                    <a:pt x="799" y="173"/>
                  </a:cubicBezTo>
                  <a:cubicBezTo>
                    <a:pt x="801" y="171"/>
                    <a:pt x="802" y="168"/>
                    <a:pt x="804" y="166"/>
                  </a:cubicBezTo>
                  <a:cubicBezTo>
                    <a:pt x="805" y="165"/>
                    <a:pt x="805" y="164"/>
                    <a:pt x="806" y="164"/>
                  </a:cubicBezTo>
                  <a:cubicBezTo>
                    <a:pt x="806" y="163"/>
                    <a:pt x="806" y="163"/>
                    <a:pt x="807" y="163"/>
                  </a:cubicBezTo>
                  <a:cubicBezTo>
                    <a:pt x="728" y="37"/>
                    <a:pt x="537" y="0"/>
                    <a:pt x="347" y="84"/>
                  </a:cubicBezTo>
                  <a:cubicBezTo>
                    <a:pt x="132" y="180"/>
                    <a:pt x="0" y="395"/>
                    <a:pt x="53" y="565"/>
                  </a:cubicBezTo>
                  <a:cubicBezTo>
                    <a:pt x="59" y="585"/>
                    <a:pt x="68" y="604"/>
                    <a:pt x="78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8" name="Freeform 274">
              <a:extLst>
                <a:ext uri="{FF2B5EF4-FFF2-40B4-BE49-F238E27FC236}">
                  <a16:creationId xmlns:a16="http://schemas.microsoft.com/office/drawing/2014/main" xmlns="" id="{B886E28B-D9F2-4F6A-ADE3-690DB3ACD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0276" y="1903413"/>
              <a:ext cx="79375" cy="430213"/>
            </a:xfrm>
            <a:custGeom>
              <a:avLst/>
              <a:gdLst>
                <a:gd name="T0" fmla="*/ 1 w 37"/>
                <a:gd name="T1" fmla="*/ 22 h 200"/>
                <a:gd name="T2" fmla="*/ 0 w 37"/>
                <a:gd name="T3" fmla="*/ 31 h 200"/>
                <a:gd name="T4" fmla="*/ 0 w 37"/>
                <a:gd name="T5" fmla="*/ 43 h 200"/>
                <a:gd name="T6" fmla="*/ 0 w 37"/>
                <a:gd name="T7" fmla="*/ 52 h 200"/>
                <a:gd name="T8" fmla="*/ 1 w 37"/>
                <a:gd name="T9" fmla="*/ 61 h 200"/>
                <a:gd name="T10" fmla="*/ 19 w 37"/>
                <a:gd name="T11" fmla="*/ 100 h 200"/>
                <a:gd name="T12" fmla="*/ 18 w 37"/>
                <a:gd name="T13" fmla="*/ 96 h 200"/>
                <a:gd name="T14" fmla="*/ 18 w 37"/>
                <a:gd name="T15" fmla="*/ 88 h 200"/>
                <a:gd name="T16" fmla="*/ 18 w 37"/>
                <a:gd name="T17" fmla="*/ 80 h 200"/>
                <a:gd name="T18" fmla="*/ 18 w 37"/>
                <a:gd name="T19" fmla="*/ 75 h 200"/>
                <a:gd name="T20" fmla="*/ 18 w 37"/>
                <a:gd name="T21" fmla="*/ 83 h 200"/>
                <a:gd name="T22" fmla="*/ 18 w 37"/>
                <a:gd name="T23" fmla="*/ 91 h 200"/>
                <a:gd name="T24" fmla="*/ 19 w 37"/>
                <a:gd name="T25" fmla="*/ 99 h 200"/>
                <a:gd name="T26" fmla="*/ 23 w 37"/>
                <a:gd name="T27" fmla="*/ 120 h 200"/>
                <a:gd name="T28" fmla="*/ 13 w 37"/>
                <a:gd name="T29" fmla="*/ 102 h 200"/>
                <a:gd name="T30" fmla="*/ 16 w 37"/>
                <a:gd name="T31" fmla="*/ 108 h 200"/>
                <a:gd name="T32" fmla="*/ 22 w 37"/>
                <a:gd name="T33" fmla="*/ 118 h 200"/>
                <a:gd name="T34" fmla="*/ 22 w 37"/>
                <a:gd name="T35" fmla="*/ 118 h 200"/>
                <a:gd name="T36" fmla="*/ 22 w 37"/>
                <a:gd name="T37" fmla="*/ 118 h 200"/>
                <a:gd name="T38" fmla="*/ 24 w 37"/>
                <a:gd name="T39" fmla="*/ 122 h 200"/>
                <a:gd name="T40" fmla="*/ 26 w 37"/>
                <a:gd name="T41" fmla="*/ 137 h 200"/>
                <a:gd name="T42" fmla="*/ 26 w 37"/>
                <a:gd name="T43" fmla="*/ 143 h 200"/>
                <a:gd name="T44" fmla="*/ 24 w 37"/>
                <a:gd name="T45" fmla="*/ 162 h 200"/>
                <a:gd name="T46" fmla="*/ 21 w 37"/>
                <a:gd name="T47" fmla="*/ 176 h 200"/>
                <a:gd name="T48" fmla="*/ 20 w 37"/>
                <a:gd name="T49" fmla="*/ 177 h 200"/>
                <a:gd name="T50" fmla="*/ 17 w 37"/>
                <a:gd name="T51" fmla="*/ 188 h 200"/>
                <a:gd name="T52" fmla="*/ 13 w 37"/>
                <a:gd name="T53" fmla="*/ 200 h 200"/>
                <a:gd name="T54" fmla="*/ 32 w 37"/>
                <a:gd name="T55" fmla="*/ 143 h 200"/>
                <a:gd name="T56" fmla="*/ 37 w 37"/>
                <a:gd name="T57" fmla="*/ 153 h 200"/>
                <a:gd name="T58" fmla="*/ 24 w 37"/>
                <a:gd name="T59" fmla="*/ 43 h 200"/>
                <a:gd name="T60" fmla="*/ 24 w 37"/>
                <a:gd name="T61" fmla="*/ 43 h 200"/>
                <a:gd name="T62" fmla="*/ 3 w 37"/>
                <a:gd name="T63" fmla="*/ 9 h 200"/>
                <a:gd name="T64" fmla="*/ 1 w 37"/>
                <a:gd name="T65" fmla="*/ 19 h 200"/>
                <a:gd name="T66" fmla="*/ 20 w 37"/>
                <a:gd name="T67" fmla="*/ 63 h 200"/>
                <a:gd name="T68" fmla="*/ 18 w 37"/>
                <a:gd name="T69" fmla="*/ 75 h 200"/>
                <a:gd name="T70" fmla="*/ 18 w 37"/>
                <a:gd name="T71" fmla="*/ 75 h 200"/>
                <a:gd name="T72" fmla="*/ 18 w 37"/>
                <a:gd name="T73" fmla="*/ 72 h 200"/>
                <a:gd name="T74" fmla="*/ 19 w 37"/>
                <a:gd name="T75" fmla="*/ 65 h 200"/>
                <a:gd name="T76" fmla="*/ 19 w 37"/>
                <a:gd name="T77" fmla="*/ 65 h 200"/>
                <a:gd name="T78" fmla="*/ 23 w 37"/>
                <a:gd name="T79" fmla="*/ 49 h 200"/>
                <a:gd name="T80" fmla="*/ 21 w 37"/>
                <a:gd name="T81" fmla="*/ 57 h 200"/>
                <a:gd name="T82" fmla="*/ 21 w 37"/>
                <a:gd name="T83" fmla="*/ 57 h 200"/>
                <a:gd name="T84" fmla="*/ 23 w 37"/>
                <a:gd name="T85" fmla="*/ 4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200">
                  <a:moveTo>
                    <a:pt x="1" y="19"/>
                  </a:moveTo>
                  <a:cubicBezTo>
                    <a:pt x="1" y="20"/>
                    <a:pt x="1" y="21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8" y="73"/>
                    <a:pt x="14" y="86"/>
                    <a:pt x="19" y="100"/>
                  </a:cubicBezTo>
                  <a:cubicBezTo>
                    <a:pt x="19" y="100"/>
                    <a:pt x="19" y="99"/>
                    <a:pt x="19" y="99"/>
                  </a:cubicBezTo>
                  <a:cubicBezTo>
                    <a:pt x="18" y="98"/>
                    <a:pt x="18" y="97"/>
                    <a:pt x="18" y="96"/>
                  </a:cubicBezTo>
                  <a:cubicBezTo>
                    <a:pt x="18" y="94"/>
                    <a:pt x="18" y="93"/>
                    <a:pt x="18" y="91"/>
                  </a:cubicBezTo>
                  <a:cubicBezTo>
                    <a:pt x="18" y="90"/>
                    <a:pt x="18" y="89"/>
                    <a:pt x="18" y="88"/>
                  </a:cubicBezTo>
                  <a:cubicBezTo>
                    <a:pt x="18" y="86"/>
                    <a:pt x="18" y="85"/>
                    <a:pt x="18" y="83"/>
                  </a:cubicBezTo>
                  <a:cubicBezTo>
                    <a:pt x="18" y="82"/>
                    <a:pt x="18" y="81"/>
                    <a:pt x="18" y="80"/>
                  </a:cubicBezTo>
                  <a:cubicBezTo>
                    <a:pt x="18" y="80"/>
                    <a:pt x="18" y="79"/>
                    <a:pt x="18" y="79"/>
                  </a:cubicBezTo>
                  <a:cubicBezTo>
                    <a:pt x="18" y="78"/>
                    <a:pt x="18" y="76"/>
                    <a:pt x="18" y="75"/>
                  </a:cubicBezTo>
                  <a:cubicBezTo>
                    <a:pt x="18" y="77"/>
                    <a:pt x="18" y="78"/>
                    <a:pt x="18" y="80"/>
                  </a:cubicBezTo>
                  <a:cubicBezTo>
                    <a:pt x="18" y="81"/>
                    <a:pt x="18" y="82"/>
                    <a:pt x="18" y="83"/>
                  </a:cubicBezTo>
                  <a:cubicBezTo>
                    <a:pt x="18" y="85"/>
                    <a:pt x="18" y="86"/>
                    <a:pt x="18" y="88"/>
                  </a:cubicBezTo>
                  <a:cubicBezTo>
                    <a:pt x="18" y="89"/>
                    <a:pt x="18" y="90"/>
                    <a:pt x="18" y="91"/>
                  </a:cubicBezTo>
                  <a:cubicBezTo>
                    <a:pt x="18" y="93"/>
                    <a:pt x="18" y="94"/>
                    <a:pt x="18" y="96"/>
                  </a:cubicBezTo>
                  <a:cubicBezTo>
                    <a:pt x="18" y="97"/>
                    <a:pt x="18" y="98"/>
                    <a:pt x="19" y="99"/>
                  </a:cubicBezTo>
                  <a:cubicBezTo>
                    <a:pt x="19" y="100"/>
                    <a:pt x="19" y="100"/>
                    <a:pt x="19" y="101"/>
                  </a:cubicBezTo>
                  <a:cubicBezTo>
                    <a:pt x="20" y="107"/>
                    <a:pt x="22" y="114"/>
                    <a:pt x="23" y="120"/>
                  </a:cubicBezTo>
                  <a:cubicBezTo>
                    <a:pt x="23" y="119"/>
                    <a:pt x="22" y="118"/>
                    <a:pt x="21" y="117"/>
                  </a:cubicBezTo>
                  <a:cubicBezTo>
                    <a:pt x="19" y="112"/>
                    <a:pt x="16" y="107"/>
                    <a:pt x="13" y="102"/>
                  </a:cubicBezTo>
                  <a:cubicBezTo>
                    <a:pt x="14" y="103"/>
                    <a:pt x="14" y="104"/>
                    <a:pt x="15" y="105"/>
                  </a:cubicBezTo>
                  <a:cubicBezTo>
                    <a:pt x="15" y="106"/>
                    <a:pt x="15" y="107"/>
                    <a:pt x="16" y="108"/>
                  </a:cubicBezTo>
                  <a:cubicBezTo>
                    <a:pt x="17" y="111"/>
                    <a:pt x="19" y="113"/>
                    <a:pt x="20" y="116"/>
                  </a:cubicBezTo>
                  <a:cubicBezTo>
                    <a:pt x="21" y="117"/>
                    <a:pt x="21" y="117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3" y="120"/>
                    <a:pt x="23" y="121"/>
                    <a:pt x="24" y="122"/>
                  </a:cubicBezTo>
                  <a:cubicBezTo>
                    <a:pt x="24" y="123"/>
                    <a:pt x="24" y="124"/>
                    <a:pt x="24" y="125"/>
                  </a:cubicBezTo>
                  <a:cubicBezTo>
                    <a:pt x="25" y="129"/>
                    <a:pt x="26" y="133"/>
                    <a:pt x="26" y="137"/>
                  </a:cubicBezTo>
                  <a:cubicBezTo>
                    <a:pt x="26" y="139"/>
                    <a:pt x="26" y="140"/>
                    <a:pt x="26" y="14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47"/>
                    <a:pt x="25" y="151"/>
                    <a:pt x="25" y="155"/>
                  </a:cubicBezTo>
                  <a:cubicBezTo>
                    <a:pt x="25" y="158"/>
                    <a:pt x="24" y="160"/>
                    <a:pt x="24" y="162"/>
                  </a:cubicBezTo>
                  <a:cubicBezTo>
                    <a:pt x="24" y="163"/>
                    <a:pt x="23" y="164"/>
                    <a:pt x="23" y="165"/>
                  </a:cubicBezTo>
                  <a:cubicBezTo>
                    <a:pt x="23" y="169"/>
                    <a:pt x="22" y="172"/>
                    <a:pt x="21" y="176"/>
                  </a:cubicBezTo>
                  <a:cubicBezTo>
                    <a:pt x="21" y="176"/>
                    <a:pt x="21" y="176"/>
                    <a:pt x="21" y="176"/>
                  </a:cubicBezTo>
                  <a:cubicBezTo>
                    <a:pt x="21" y="176"/>
                    <a:pt x="21" y="176"/>
                    <a:pt x="20" y="177"/>
                  </a:cubicBezTo>
                  <a:cubicBezTo>
                    <a:pt x="20" y="177"/>
                    <a:pt x="20" y="178"/>
                    <a:pt x="20" y="179"/>
                  </a:cubicBezTo>
                  <a:cubicBezTo>
                    <a:pt x="19" y="182"/>
                    <a:pt x="18" y="185"/>
                    <a:pt x="17" y="188"/>
                  </a:cubicBezTo>
                  <a:cubicBezTo>
                    <a:pt x="16" y="190"/>
                    <a:pt x="16" y="191"/>
                    <a:pt x="15" y="193"/>
                  </a:cubicBezTo>
                  <a:cubicBezTo>
                    <a:pt x="14" y="195"/>
                    <a:pt x="13" y="198"/>
                    <a:pt x="13" y="200"/>
                  </a:cubicBezTo>
                  <a:cubicBezTo>
                    <a:pt x="21" y="180"/>
                    <a:pt x="27" y="159"/>
                    <a:pt x="30" y="139"/>
                  </a:cubicBezTo>
                  <a:cubicBezTo>
                    <a:pt x="30" y="140"/>
                    <a:pt x="31" y="142"/>
                    <a:pt x="32" y="143"/>
                  </a:cubicBezTo>
                  <a:cubicBezTo>
                    <a:pt x="32" y="144"/>
                    <a:pt x="33" y="145"/>
                    <a:pt x="33" y="145"/>
                  </a:cubicBezTo>
                  <a:cubicBezTo>
                    <a:pt x="34" y="148"/>
                    <a:pt x="36" y="150"/>
                    <a:pt x="37" y="153"/>
                  </a:cubicBezTo>
                  <a:cubicBezTo>
                    <a:pt x="35" y="146"/>
                    <a:pt x="33" y="140"/>
                    <a:pt x="31" y="135"/>
                  </a:cubicBezTo>
                  <a:cubicBezTo>
                    <a:pt x="35" y="103"/>
                    <a:pt x="33" y="73"/>
                    <a:pt x="24" y="43"/>
                  </a:cubicBezTo>
                  <a:cubicBezTo>
                    <a:pt x="24" y="44"/>
                    <a:pt x="24" y="45"/>
                    <a:pt x="23" y="46"/>
                  </a:cubicBezTo>
                  <a:cubicBezTo>
                    <a:pt x="24" y="45"/>
                    <a:pt x="24" y="44"/>
                    <a:pt x="24" y="43"/>
                  </a:cubicBezTo>
                  <a:cubicBezTo>
                    <a:pt x="19" y="28"/>
                    <a:pt x="13" y="13"/>
                    <a:pt x="4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4"/>
                    <a:pt x="1" y="16"/>
                    <a:pt x="1" y="19"/>
                  </a:cubicBezTo>
                  <a:close/>
                  <a:moveTo>
                    <a:pt x="21" y="57"/>
                  </a:moveTo>
                  <a:cubicBezTo>
                    <a:pt x="20" y="59"/>
                    <a:pt x="20" y="61"/>
                    <a:pt x="20" y="63"/>
                  </a:cubicBezTo>
                  <a:cubicBezTo>
                    <a:pt x="20" y="61"/>
                    <a:pt x="20" y="59"/>
                    <a:pt x="21" y="57"/>
                  </a:cubicBezTo>
                  <a:close/>
                  <a:moveTo>
                    <a:pt x="18" y="75"/>
                  </a:moveTo>
                  <a:cubicBezTo>
                    <a:pt x="18" y="74"/>
                    <a:pt x="18" y="73"/>
                    <a:pt x="18" y="72"/>
                  </a:cubicBezTo>
                  <a:cubicBezTo>
                    <a:pt x="18" y="73"/>
                    <a:pt x="18" y="74"/>
                    <a:pt x="18" y="75"/>
                  </a:cubicBezTo>
                  <a:close/>
                  <a:moveTo>
                    <a:pt x="19" y="65"/>
                  </a:moveTo>
                  <a:cubicBezTo>
                    <a:pt x="19" y="67"/>
                    <a:pt x="19" y="70"/>
                    <a:pt x="18" y="72"/>
                  </a:cubicBezTo>
                  <a:cubicBezTo>
                    <a:pt x="19" y="70"/>
                    <a:pt x="19" y="67"/>
                    <a:pt x="19" y="65"/>
                  </a:cubicBezTo>
                  <a:close/>
                  <a:moveTo>
                    <a:pt x="19" y="65"/>
                  </a:moveTo>
                  <a:cubicBezTo>
                    <a:pt x="19" y="64"/>
                    <a:pt x="19" y="64"/>
                    <a:pt x="20" y="63"/>
                  </a:cubicBezTo>
                  <a:cubicBezTo>
                    <a:pt x="19" y="64"/>
                    <a:pt x="19" y="64"/>
                    <a:pt x="19" y="65"/>
                  </a:cubicBezTo>
                  <a:close/>
                  <a:moveTo>
                    <a:pt x="21" y="54"/>
                  </a:moveTo>
                  <a:cubicBezTo>
                    <a:pt x="22" y="52"/>
                    <a:pt x="22" y="50"/>
                    <a:pt x="23" y="49"/>
                  </a:cubicBezTo>
                  <a:cubicBezTo>
                    <a:pt x="22" y="50"/>
                    <a:pt x="22" y="52"/>
                    <a:pt x="21" y="54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1" y="55"/>
                    <a:pt x="21" y="56"/>
                    <a:pt x="21" y="57"/>
                  </a:cubicBezTo>
                  <a:close/>
                  <a:moveTo>
                    <a:pt x="23" y="49"/>
                  </a:moveTo>
                  <a:cubicBezTo>
                    <a:pt x="23" y="48"/>
                    <a:pt x="23" y="47"/>
                    <a:pt x="23" y="46"/>
                  </a:cubicBezTo>
                  <a:cubicBezTo>
                    <a:pt x="23" y="47"/>
                    <a:pt x="23" y="48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9" name="Freeform 275">
              <a:extLst>
                <a:ext uri="{FF2B5EF4-FFF2-40B4-BE49-F238E27FC236}">
                  <a16:creationId xmlns:a16="http://schemas.microsoft.com/office/drawing/2014/main" xmlns="" id="{FAEA0564-7A43-470C-A985-A6CF510FE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7238" y="1674813"/>
              <a:ext cx="1735138" cy="1333500"/>
            </a:xfrm>
            <a:custGeom>
              <a:avLst/>
              <a:gdLst>
                <a:gd name="T0" fmla="*/ 720 w 806"/>
                <a:gd name="T1" fmla="*/ 10 h 621"/>
                <a:gd name="T2" fmla="*/ 718 w 806"/>
                <a:gd name="T3" fmla="*/ 13 h 621"/>
                <a:gd name="T4" fmla="*/ 713 w 806"/>
                <a:gd name="T5" fmla="*/ 20 h 621"/>
                <a:gd name="T6" fmla="*/ 711 w 806"/>
                <a:gd name="T7" fmla="*/ 22 h 621"/>
                <a:gd name="T8" fmla="*/ 706 w 806"/>
                <a:gd name="T9" fmla="*/ 32 h 621"/>
                <a:gd name="T10" fmla="*/ 704 w 806"/>
                <a:gd name="T11" fmla="*/ 34 h 621"/>
                <a:gd name="T12" fmla="*/ 700 w 806"/>
                <a:gd name="T13" fmla="*/ 41 h 621"/>
                <a:gd name="T14" fmla="*/ 698 w 806"/>
                <a:gd name="T15" fmla="*/ 44 h 621"/>
                <a:gd name="T16" fmla="*/ 694 w 806"/>
                <a:gd name="T17" fmla="*/ 52 h 621"/>
                <a:gd name="T18" fmla="*/ 693 w 806"/>
                <a:gd name="T19" fmla="*/ 54 h 621"/>
                <a:gd name="T20" fmla="*/ 689 w 806"/>
                <a:gd name="T21" fmla="*/ 63 h 621"/>
                <a:gd name="T22" fmla="*/ 711 w 806"/>
                <a:gd name="T23" fmla="*/ 111 h 621"/>
                <a:gd name="T24" fmla="*/ 714 w 806"/>
                <a:gd name="T25" fmla="*/ 105 h 621"/>
                <a:gd name="T26" fmla="*/ 711 w 806"/>
                <a:gd name="T27" fmla="*/ 111 h 621"/>
                <a:gd name="T28" fmla="*/ 462 w 806"/>
                <a:gd name="T29" fmla="*/ 517 h 621"/>
                <a:gd name="T30" fmla="*/ 73 w 806"/>
                <a:gd name="T31" fmla="*/ 451 h 621"/>
                <a:gd name="T32" fmla="*/ 63 w 806"/>
                <a:gd name="T33" fmla="*/ 451 h 621"/>
                <a:gd name="T34" fmla="*/ 61 w 806"/>
                <a:gd name="T35" fmla="*/ 451 h 621"/>
                <a:gd name="T36" fmla="*/ 52 w 806"/>
                <a:gd name="T37" fmla="*/ 451 h 621"/>
                <a:gd name="T38" fmla="*/ 49 w 806"/>
                <a:gd name="T39" fmla="*/ 451 h 621"/>
                <a:gd name="T40" fmla="*/ 41 w 806"/>
                <a:gd name="T41" fmla="*/ 452 h 621"/>
                <a:gd name="T42" fmla="*/ 38 w 806"/>
                <a:gd name="T43" fmla="*/ 452 h 621"/>
                <a:gd name="T44" fmla="*/ 27 w 806"/>
                <a:gd name="T45" fmla="*/ 454 h 621"/>
                <a:gd name="T46" fmla="*/ 25 w 806"/>
                <a:gd name="T47" fmla="*/ 454 h 621"/>
                <a:gd name="T48" fmla="*/ 16 w 806"/>
                <a:gd name="T49" fmla="*/ 455 h 621"/>
                <a:gd name="T50" fmla="*/ 12 w 806"/>
                <a:gd name="T51" fmla="*/ 456 h 621"/>
                <a:gd name="T52" fmla="*/ 4 w 806"/>
                <a:gd name="T53" fmla="*/ 458 h 621"/>
                <a:gd name="T54" fmla="*/ 1 w 806"/>
                <a:gd name="T55" fmla="*/ 458 h 621"/>
                <a:gd name="T56" fmla="*/ 0 w 806"/>
                <a:gd name="T57" fmla="*/ 458 h 621"/>
                <a:gd name="T58" fmla="*/ 459 w 806"/>
                <a:gd name="T59" fmla="*/ 537 h 621"/>
                <a:gd name="T60" fmla="*/ 754 w 806"/>
                <a:gd name="T61" fmla="*/ 56 h 621"/>
                <a:gd name="T62" fmla="*/ 747 w 806"/>
                <a:gd name="T63" fmla="*/ 63 h 621"/>
                <a:gd name="T64" fmla="*/ 745 w 806"/>
                <a:gd name="T65" fmla="*/ 65 h 621"/>
                <a:gd name="T66" fmla="*/ 740 w 806"/>
                <a:gd name="T67" fmla="*/ 71 h 621"/>
                <a:gd name="T68" fmla="*/ 738 w 806"/>
                <a:gd name="T69" fmla="*/ 73 h 621"/>
                <a:gd name="T70" fmla="*/ 734 w 806"/>
                <a:gd name="T71" fmla="*/ 78 h 621"/>
                <a:gd name="T72" fmla="*/ 731 w 806"/>
                <a:gd name="T73" fmla="*/ 81 h 621"/>
                <a:gd name="T74" fmla="*/ 728 w 806"/>
                <a:gd name="T75" fmla="*/ 86 h 621"/>
                <a:gd name="T76" fmla="*/ 726 w 806"/>
                <a:gd name="T77" fmla="*/ 88 h 621"/>
                <a:gd name="T78" fmla="*/ 722 w 806"/>
                <a:gd name="T79" fmla="*/ 94 h 621"/>
                <a:gd name="T80" fmla="*/ 720 w 806"/>
                <a:gd name="T81" fmla="*/ 96 h 621"/>
                <a:gd name="T82" fmla="*/ 715 w 806"/>
                <a:gd name="T83" fmla="*/ 104 h 621"/>
                <a:gd name="T84" fmla="*/ 715 w 806"/>
                <a:gd name="T85" fmla="*/ 104 h 621"/>
                <a:gd name="T86" fmla="*/ 720 w 806"/>
                <a:gd name="T87" fmla="*/ 96 h 621"/>
                <a:gd name="T88" fmla="*/ 722 w 806"/>
                <a:gd name="T89" fmla="*/ 94 h 621"/>
                <a:gd name="T90" fmla="*/ 726 w 806"/>
                <a:gd name="T91" fmla="*/ 88 h 621"/>
                <a:gd name="T92" fmla="*/ 728 w 806"/>
                <a:gd name="T93" fmla="*/ 86 h 621"/>
                <a:gd name="T94" fmla="*/ 731 w 806"/>
                <a:gd name="T95" fmla="*/ 81 h 621"/>
                <a:gd name="T96" fmla="*/ 734 w 806"/>
                <a:gd name="T97" fmla="*/ 78 h 621"/>
                <a:gd name="T98" fmla="*/ 738 w 806"/>
                <a:gd name="T99" fmla="*/ 73 h 621"/>
                <a:gd name="T100" fmla="*/ 740 w 806"/>
                <a:gd name="T101" fmla="*/ 71 h 621"/>
                <a:gd name="T102" fmla="*/ 745 w 806"/>
                <a:gd name="T103" fmla="*/ 65 h 621"/>
                <a:gd name="T104" fmla="*/ 747 w 806"/>
                <a:gd name="T105" fmla="*/ 63 h 621"/>
                <a:gd name="T106" fmla="*/ 754 w 806"/>
                <a:gd name="T107" fmla="*/ 56 h 621"/>
                <a:gd name="T108" fmla="*/ 728 w 806"/>
                <a:gd name="T109" fmla="*/ 0 h 621"/>
                <a:gd name="T110" fmla="*/ 727 w 806"/>
                <a:gd name="T111" fmla="*/ 1 h 621"/>
                <a:gd name="T112" fmla="*/ 725 w 806"/>
                <a:gd name="T113" fmla="*/ 3 h 621"/>
                <a:gd name="T114" fmla="*/ 720 w 806"/>
                <a:gd name="T115" fmla="*/ 10 h 621"/>
                <a:gd name="T116" fmla="*/ 714 w 806"/>
                <a:gd name="T117" fmla="*/ 105 h 621"/>
                <a:gd name="T118" fmla="*/ 715 w 806"/>
                <a:gd name="T119" fmla="*/ 104 h 621"/>
                <a:gd name="T120" fmla="*/ 714 w 806"/>
                <a:gd name="T121" fmla="*/ 105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6" h="621">
                  <a:moveTo>
                    <a:pt x="720" y="10"/>
                  </a:moveTo>
                  <a:cubicBezTo>
                    <a:pt x="719" y="11"/>
                    <a:pt x="719" y="12"/>
                    <a:pt x="718" y="13"/>
                  </a:cubicBezTo>
                  <a:cubicBezTo>
                    <a:pt x="716" y="15"/>
                    <a:pt x="714" y="18"/>
                    <a:pt x="713" y="20"/>
                  </a:cubicBezTo>
                  <a:cubicBezTo>
                    <a:pt x="712" y="21"/>
                    <a:pt x="712" y="22"/>
                    <a:pt x="711" y="22"/>
                  </a:cubicBezTo>
                  <a:cubicBezTo>
                    <a:pt x="709" y="25"/>
                    <a:pt x="707" y="29"/>
                    <a:pt x="706" y="32"/>
                  </a:cubicBezTo>
                  <a:cubicBezTo>
                    <a:pt x="705" y="32"/>
                    <a:pt x="705" y="33"/>
                    <a:pt x="704" y="34"/>
                  </a:cubicBezTo>
                  <a:cubicBezTo>
                    <a:pt x="703" y="36"/>
                    <a:pt x="701" y="39"/>
                    <a:pt x="700" y="41"/>
                  </a:cubicBezTo>
                  <a:cubicBezTo>
                    <a:pt x="699" y="42"/>
                    <a:pt x="699" y="43"/>
                    <a:pt x="698" y="44"/>
                  </a:cubicBezTo>
                  <a:cubicBezTo>
                    <a:pt x="697" y="47"/>
                    <a:pt x="696" y="49"/>
                    <a:pt x="694" y="52"/>
                  </a:cubicBezTo>
                  <a:cubicBezTo>
                    <a:pt x="694" y="52"/>
                    <a:pt x="694" y="53"/>
                    <a:pt x="693" y="54"/>
                  </a:cubicBezTo>
                  <a:cubicBezTo>
                    <a:pt x="692" y="57"/>
                    <a:pt x="691" y="60"/>
                    <a:pt x="689" y="63"/>
                  </a:cubicBezTo>
                  <a:cubicBezTo>
                    <a:pt x="698" y="77"/>
                    <a:pt x="706" y="93"/>
                    <a:pt x="711" y="111"/>
                  </a:cubicBezTo>
                  <a:cubicBezTo>
                    <a:pt x="712" y="109"/>
                    <a:pt x="713" y="107"/>
                    <a:pt x="714" y="105"/>
                  </a:cubicBezTo>
                  <a:cubicBezTo>
                    <a:pt x="713" y="107"/>
                    <a:pt x="712" y="109"/>
                    <a:pt x="711" y="111"/>
                  </a:cubicBezTo>
                  <a:cubicBezTo>
                    <a:pt x="756" y="254"/>
                    <a:pt x="644" y="437"/>
                    <a:pt x="462" y="517"/>
                  </a:cubicBezTo>
                  <a:cubicBezTo>
                    <a:pt x="301" y="588"/>
                    <a:pt x="140" y="557"/>
                    <a:pt x="73" y="451"/>
                  </a:cubicBezTo>
                  <a:cubicBezTo>
                    <a:pt x="70" y="451"/>
                    <a:pt x="66" y="451"/>
                    <a:pt x="63" y="451"/>
                  </a:cubicBezTo>
                  <a:cubicBezTo>
                    <a:pt x="62" y="451"/>
                    <a:pt x="62" y="451"/>
                    <a:pt x="61" y="451"/>
                  </a:cubicBezTo>
                  <a:cubicBezTo>
                    <a:pt x="58" y="451"/>
                    <a:pt x="55" y="451"/>
                    <a:pt x="52" y="451"/>
                  </a:cubicBezTo>
                  <a:cubicBezTo>
                    <a:pt x="51" y="451"/>
                    <a:pt x="50" y="451"/>
                    <a:pt x="49" y="451"/>
                  </a:cubicBezTo>
                  <a:cubicBezTo>
                    <a:pt x="46" y="452"/>
                    <a:pt x="43" y="452"/>
                    <a:pt x="41" y="452"/>
                  </a:cubicBezTo>
                  <a:cubicBezTo>
                    <a:pt x="40" y="452"/>
                    <a:pt x="39" y="452"/>
                    <a:pt x="38" y="452"/>
                  </a:cubicBezTo>
                  <a:cubicBezTo>
                    <a:pt x="34" y="453"/>
                    <a:pt x="31" y="453"/>
                    <a:pt x="27" y="454"/>
                  </a:cubicBezTo>
                  <a:cubicBezTo>
                    <a:pt x="26" y="454"/>
                    <a:pt x="25" y="454"/>
                    <a:pt x="25" y="454"/>
                  </a:cubicBezTo>
                  <a:cubicBezTo>
                    <a:pt x="22" y="454"/>
                    <a:pt x="19" y="455"/>
                    <a:pt x="16" y="455"/>
                  </a:cubicBezTo>
                  <a:cubicBezTo>
                    <a:pt x="15" y="455"/>
                    <a:pt x="13" y="456"/>
                    <a:pt x="12" y="456"/>
                  </a:cubicBezTo>
                  <a:cubicBezTo>
                    <a:pt x="9" y="456"/>
                    <a:pt x="7" y="457"/>
                    <a:pt x="4" y="458"/>
                  </a:cubicBezTo>
                  <a:cubicBezTo>
                    <a:pt x="3" y="458"/>
                    <a:pt x="2" y="458"/>
                    <a:pt x="1" y="458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79" y="584"/>
                    <a:pt x="269" y="621"/>
                    <a:pt x="459" y="537"/>
                  </a:cubicBezTo>
                  <a:cubicBezTo>
                    <a:pt x="674" y="441"/>
                    <a:pt x="806" y="226"/>
                    <a:pt x="754" y="56"/>
                  </a:cubicBezTo>
                  <a:cubicBezTo>
                    <a:pt x="751" y="59"/>
                    <a:pt x="749" y="61"/>
                    <a:pt x="747" y="63"/>
                  </a:cubicBezTo>
                  <a:cubicBezTo>
                    <a:pt x="746" y="64"/>
                    <a:pt x="745" y="65"/>
                    <a:pt x="745" y="65"/>
                  </a:cubicBezTo>
                  <a:cubicBezTo>
                    <a:pt x="743" y="67"/>
                    <a:pt x="742" y="69"/>
                    <a:pt x="740" y="71"/>
                  </a:cubicBezTo>
                  <a:cubicBezTo>
                    <a:pt x="739" y="71"/>
                    <a:pt x="738" y="72"/>
                    <a:pt x="738" y="73"/>
                  </a:cubicBezTo>
                  <a:cubicBezTo>
                    <a:pt x="736" y="75"/>
                    <a:pt x="735" y="76"/>
                    <a:pt x="734" y="78"/>
                  </a:cubicBezTo>
                  <a:cubicBezTo>
                    <a:pt x="733" y="79"/>
                    <a:pt x="732" y="80"/>
                    <a:pt x="731" y="81"/>
                  </a:cubicBezTo>
                  <a:cubicBezTo>
                    <a:pt x="730" y="82"/>
                    <a:pt x="729" y="84"/>
                    <a:pt x="728" y="86"/>
                  </a:cubicBezTo>
                  <a:cubicBezTo>
                    <a:pt x="727" y="87"/>
                    <a:pt x="726" y="88"/>
                    <a:pt x="726" y="88"/>
                  </a:cubicBezTo>
                  <a:cubicBezTo>
                    <a:pt x="724" y="90"/>
                    <a:pt x="723" y="92"/>
                    <a:pt x="722" y="94"/>
                  </a:cubicBezTo>
                  <a:cubicBezTo>
                    <a:pt x="721" y="95"/>
                    <a:pt x="721" y="95"/>
                    <a:pt x="720" y="96"/>
                  </a:cubicBezTo>
                  <a:cubicBezTo>
                    <a:pt x="719" y="99"/>
                    <a:pt x="717" y="101"/>
                    <a:pt x="715" y="104"/>
                  </a:cubicBezTo>
                  <a:cubicBezTo>
                    <a:pt x="715" y="104"/>
                    <a:pt x="715" y="104"/>
                    <a:pt x="715" y="104"/>
                  </a:cubicBezTo>
                  <a:cubicBezTo>
                    <a:pt x="717" y="101"/>
                    <a:pt x="719" y="99"/>
                    <a:pt x="720" y="96"/>
                  </a:cubicBezTo>
                  <a:cubicBezTo>
                    <a:pt x="721" y="95"/>
                    <a:pt x="721" y="95"/>
                    <a:pt x="722" y="94"/>
                  </a:cubicBezTo>
                  <a:cubicBezTo>
                    <a:pt x="723" y="92"/>
                    <a:pt x="724" y="90"/>
                    <a:pt x="726" y="88"/>
                  </a:cubicBezTo>
                  <a:cubicBezTo>
                    <a:pt x="726" y="88"/>
                    <a:pt x="727" y="87"/>
                    <a:pt x="728" y="86"/>
                  </a:cubicBezTo>
                  <a:cubicBezTo>
                    <a:pt x="729" y="84"/>
                    <a:pt x="730" y="82"/>
                    <a:pt x="731" y="81"/>
                  </a:cubicBezTo>
                  <a:cubicBezTo>
                    <a:pt x="732" y="80"/>
                    <a:pt x="733" y="79"/>
                    <a:pt x="734" y="78"/>
                  </a:cubicBezTo>
                  <a:cubicBezTo>
                    <a:pt x="735" y="76"/>
                    <a:pt x="736" y="75"/>
                    <a:pt x="738" y="73"/>
                  </a:cubicBezTo>
                  <a:cubicBezTo>
                    <a:pt x="738" y="72"/>
                    <a:pt x="739" y="71"/>
                    <a:pt x="740" y="71"/>
                  </a:cubicBezTo>
                  <a:cubicBezTo>
                    <a:pt x="742" y="69"/>
                    <a:pt x="743" y="67"/>
                    <a:pt x="745" y="65"/>
                  </a:cubicBezTo>
                  <a:cubicBezTo>
                    <a:pt x="745" y="65"/>
                    <a:pt x="746" y="64"/>
                    <a:pt x="747" y="63"/>
                  </a:cubicBezTo>
                  <a:cubicBezTo>
                    <a:pt x="749" y="61"/>
                    <a:pt x="751" y="59"/>
                    <a:pt x="754" y="56"/>
                  </a:cubicBezTo>
                  <a:cubicBezTo>
                    <a:pt x="747" y="36"/>
                    <a:pt x="738" y="17"/>
                    <a:pt x="728" y="0"/>
                  </a:cubicBezTo>
                  <a:cubicBezTo>
                    <a:pt x="727" y="0"/>
                    <a:pt x="727" y="0"/>
                    <a:pt x="727" y="1"/>
                  </a:cubicBezTo>
                  <a:cubicBezTo>
                    <a:pt x="726" y="1"/>
                    <a:pt x="726" y="2"/>
                    <a:pt x="725" y="3"/>
                  </a:cubicBezTo>
                  <a:cubicBezTo>
                    <a:pt x="723" y="5"/>
                    <a:pt x="722" y="8"/>
                    <a:pt x="720" y="10"/>
                  </a:cubicBezTo>
                  <a:close/>
                  <a:moveTo>
                    <a:pt x="714" y="105"/>
                  </a:moveTo>
                  <a:cubicBezTo>
                    <a:pt x="715" y="105"/>
                    <a:pt x="715" y="104"/>
                    <a:pt x="715" y="104"/>
                  </a:cubicBezTo>
                  <a:cubicBezTo>
                    <a:pt x="715" y="104"/>
                    <a:pt x="715" y="105"/>
                    <a:pt x="71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0" name="Freeform 276">
              <a:extLst>
                <a:ext uri="{FF2B5EF4-FFF2-40B4-BE49-F238E27FC236}">
                  <a16:creationId xmlns:a16="http://schemas.microsoft.com/office/drawing/2014/main" xmlns="" id="{3B05BE9E-E710-437B-A2E9-5DCFEB125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844551"/>
              <a:ext cx="2847975" cy="2589213"/>
            </a:xfrm>
            <a:custGeom>
              <a:avLst/>
              <a:gdLst>
                <a:gd name="T0" fmla="*/ 1243 w 1322"/>
                <a:gd name="T1" fmla="*/ 344 h 1205"/>
                <a:gd name="T2" fmla="*/ 78 w 1322"/>
                <a:gd name="T3" fmla="*/ 861 h 1205"/>
                <a:gd name="T4" fmla="*/ 1243 w 1322"/>
                <a:gd name="T5" fmla="*/ 344 h 1205"/>
                <a:gd name="T6" fmla="*/ 1104 w 1322"/>
                <a:gd name="T7" fmla="*/ 405 h 1205"/>
                <a:gd name="T8" fmla="*/ 1110 w 1322"/>
                <a:gd name="T9" fmla="*/ 401 h 1205"/>
                <a:gd name="T10" fmla="*/ 1110 w 1322"/>
                <a:gd name="T11" fmla="*/ 401 h 1205"/>
                <a:gd name="T12" fmla="*/ 1113 w 1322"/>
                <a:gd name="T13" fmla="*/ 399 h 1205"/>
                <a:gd name="T14" fmla="*/ 1121 w 1322"/>
                <a:gd name="T15" fmla="*/ 394 h 1205"/>
                <a:gd name="T16" fmla="*/ 1121 w 1322"/>
                <a:gd name="T17" fmla="*/ 394 h 1205"/>
                <a:gd name="T18" fmla="*/ 1123 w 1322"/>
                <a:gd name="T19" fmla="*/ 393 h 1205"/>
                <a:gd name="T20" fmla="*/ 1132 w 1322"/>
                <a:gd name="T21" fmla="*/ 387 h 1205"/>
                <a:gd name="T22" fmla="*/ 1132 w 1322"/>
                <a:gd name="T23" fmla="*/ 387 h 1205"/>
                <a:gd name="T24" fmla="*/ 1135 w 1322"/>
                <a:gd name="T25" fmla="*/ 386 h 1205"/>
                <a:gd name="T26" fmla="*/ 1143 w 1322"/>
                <a:gd name="T27" fmla="*/ 382 h 1205"/>
                <a:gd name="T28" fmla="*/ 1143 w 1322"/>
                <a:gd name="T29" fmla="*/ 382 h 1205"/>
                <a:gd name="T30" fmla="*/ 1146 w 1322"/>
                <a:gd name="T31" fmla="*/ 380 h 1205"/>
                <a:gd name="T32" fmla="*/ 1153 w 1322"/>
                <a:gd name="T33" fmla="*/ 376 h 1205"/>
                <a:gd name="T34" fmla="*/ 1153 w 1322"/>
                <a:gd name="T35" fmla="*/ 376 h 1205"/>
                <a:gd name="T36" fmla="*/ 1167 w 1322"/>
                <a:gd name="T37" fmla="*/ 370 h 1205"/>
                <a:gd name="T38" fmla="*/ 1158 w 1322"/>
                <a:gd name="T39" fmla="*/ 374 h 1205"/>
                <a:gd name="T40" fmla="*/ 554 w 1322"/>
                <a:gd name="T41" fmla="*/ 256 h 1205"/>
                <a:gd name="T42" fmla="*/ 1076 w 1322"/>
                <a:gd name="T43" fmla="*/ 340 h 1205"/>
                <a:gd name="T44" fmla="*/ 1086 w 1322"/>
                <a:gd name="T45" fmla="*/ 330 h 1205"/>
                <a:gd name="T46" fmla="*/ 1096 w 1322"/>
                <a:gd name="T47" fmla="*/ 322 h 1205"/>
                <a:gd name="T48" fmla="*/ 1109 w 1322"/>
                <a:gd name="T49" fmla="*/ 312 h 1205"/>
                <a:gd name="T50" fmla="*/ 1119 w 1322"/>
                <a:gd name="T51" fmla="*/ 305 h 1205"/>
                <a:gd name="T52" fmla="*/ 1133 w 1322"/>
                <a:gd name="T53" fmla="*/ 296 h 1205"/>
                <a:gd name="T54" fmla="*/ 1119 w 1322"/>
                <a:gd name="T55" fmla="*/ 305 h 1205"/>
                <a:gd name="T56" fmla="*/ 1109 w 1322"/>
                <a:gd name="T57" fmla="*/ 312 h 1205"/>
                <a:gd name="T58" fmla="*/ 1096 w 1322"/>
                <a:gd name="T59" fmla="*/ 322 h 1205"/>
                <a:gd name="T60" fmla="*/ 1086 w 1322"/>
                <a:gd name="T61" fmla="*/ 330 h 1205"/>
                <a:gd name="T62" fmla="*/ 1076 w 1322"/>
                <a:gd name="T63" fmla="*/ 340 h 1205"/>
                <a:gd name="T64" fmla="*/ 1099 w 1322"/>
                <a:gd name="T65" fmla="*/ 408 h 1205"/>
                <a:gd name="T66" fmla="*/ 1099 w 1322"/>
                <a:gd name="T67" fmla="*/ 408 h 1205"/>
                <a:gd name="T68" fmla="*/ 251 w 1322"/>
                <a:gd name="T69" fmla="*/ 861 h 1205"/>
                <a:gd name="T70" fmla="*/ 243 w 1322"/>
                <a:gd name="T71" fmla="*/ 864 h 1205"/>
                <a:gd name="T72" fmla="*/ 229 w 1322"/>
                <a:gd name="T73" fmla="*/ 870 h 1205"/>
                <a:gd name="T74" fmla="*/ 217 w 1322"/>
                <a:gd name="T75" fmla="*/ 876 h 1205"/>
                <a:gd name="T76" fmla="*/ 203 w 1322"/>
                <a:gd name="T77" fmla="*/ 883 h 1205"/>
                <a:gd name="T78" fmla="*/ 191 w 1322"/>
                <a:gd name="T79" fmla="*/ 890 h 1205"/>
                <a:gd name="T80" fmla="*/ 191 w 1322"/>
                <a:gd name="T81" fmla="*/ 890 h 1205"/>
                <a:gd name="T82" fmla="*/ 203 w 1322"/>
                <a:gd name="T83" fmla="*/ 883 h 1205"/>
                <a:gd name="T84" fmla="*/ 217 w 1322"/>
                <a:gd name="T85" fmla="*/ 876 h 1205"/>
                <a:gd name="T86" fmla="*/ 229 w 1322"/>
                <a:gd name="T87" fmla="*/ 870 h 1205"/>
                <a:gd name="T88" fmla="*/ 243 w 1322"/>
                <a:gd name="T89" fmla="*/ 864 h 1205"/>
                <a:gd name="T90" fmla="*/ 251 w 1322"/>
                <a:gd name="T91" fmla="*/ 860 h 1205"/>
                <a:gd name="T92" fmla="*/ 1104 w 1322"/>
                <a:gd name="T93" fmla="*/ 405 h 1205"/>
                <a:gd name="T94" fmla="*/ 1104 w 1322"/>
                <a:gd name="T95" fmla="*/ 4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2" h="1205">
                  <a:moveTo>
                    <a:pt x="1243" y="344"/>
                  </a:moveTo>
                  <a:cubicBezTo>
                    <a:pt x="1243" y="344"/>
                    <a:pt x="1243" y="344"/>
                    <a:pt x="1243" y="344"/>
                  </a:cubicBezTo>
                  <a:cubicBezTo>
                    <a:pt x="1165" y="91"/>
                    <a:pt x="840" y="0"/>
                    <a:pt x="519" y="143"/>
                  </a:cubicBezTo>
                  <a:cubicBezTo>
                    <a:pt x="197" y="285"/>
                    <a:pt x="0" y="607"/>
                    <a:pt x="78" y="861"/>
                  </a:cubicBezTo>
                  <a:cubicBezTo>
                    <a:pt x="157" y="1114"/>
                    <a:pt x="481" y="1205"/>
                    <a:pt x="803" y="1062"/>
                  </a:cubicBezTo>
                  <a:cubicBezTo>
                    <a:pt x="1125" y="920"/>
                    <a:pt x="1322" y="598"/>
                    <a:pt x="1243" y="344"/>
                  </a:cubicBezTo>
                  <a:close/>
                  <a:moveTo>
                    <a:pt x="1110" y="401"/>
                  </a:moveTo>
                  <a:cubicBezTo>
                    <a:pt x="1108" y="402"/>
                    <a:pt x="1106" y="403"/>
                    <a:pt x="1104" y="405"/>
                  </a:cubicBezTo>
                  <a:cubicBezTo>
                    <a:pt x="1106" y="403"/>
                    <a:pt x="1108" y="402"/>
                    <a:pt x="1110" y="401"/>
                  </a:cubicBezTo>
                  <a:close/>
                  <a:moveTo>
                    <a:pt x="1110" y="401"/>
                  </a:moveTo>
                  <a:cubicBezTo>
                    <a:pt x="1111" y="400"/>
                    <a:pt x="1112" y="399"/>
                    <a:pt x="1113" y="399"/>
                  </a:cubicBezTo>
                  <a:cubicBezTo>
                    <a:pt x="1112" y="399"/>
                    <a:pt x="1111" y="400"/>
                    <a:pt x="1110" y="401"/>
                  </a:cubicBezTo>
                  <a:close/>
                  <a:moveTo>
                    <a:pt x="1121" y="394"/>
                  </a:moveTo>
                  <a:cubicBezTo>
                    <a:pt x="1119" y="395"/>
                    <a:pt x="1116" y="397"/>
                    <a:pt x="1113" y="399"/>
                  </a:cubicBezTo>
                  <a:cubicBezTo>
                    <a:pt x="1116" y="397"/>
                    <a:pt x="1119" y="395"/>
                    <a:pt x="1121" y="394"/>
                  </a:cubicBezTo>
                  <a:close/>
                  <a:moveTo>
                    <a:pt x="1121" y="394"/>
                  </a:moveTo>
                  <a:cubicBezTo>
                    <a:pt x="1122" y="393"/>
                    <a:pt x="1122" y="393"/>
                    <a:pt x="1123" y="393"/>
                  </a:cubicBezTo>
                  <a:cubicBezTo>
                    <a:pt x="1122" y="393"/>
                    <a:pt x="1122" y="393"/>
                    <a:pt x="1121" y="394"/>
                  </a:cubicBezTo>
                  <a:close/>
                  <a:moveTo>
                    <a:pt x="1132" y="387"/>
                  </a:moveTo>
                  <a:cubicBezTo>
                    <a:pt x="1129" y="389"/>
                    <a:pt x="1126" y="391"/>
                    <a:pt x="1123" y="393"/>
                  </a:cubicBezTo>
                  <a:cubicBezTo>
                    <a:pt x="1126" y="391"/>
                    <a:pt x="1129" y="389"/>
                    <a:pt x="1132" y="387"/>
                  </a:cubicBezTo>
                  <a:close/>
                  <a:moveTo>
                    <a:pt x="1132" y="387"/>
                  </a:moveTo>
                  <a:cubicBezTo>
                    <a:pt x="1133" y="387"/>
                    <a:pt x="1134" y="386"/>
                    <a:pt x="1135" y="386"/>
                  </a:cubicBezTo>
                  <a:cubicBezTo>
                    <a:pt x="1134" y="386"/>
                    <a:pt x="1133" y="387"/>
                    <a:pt x="1132" y="387"/>
                  </a:cubicBezTo>
                  <a:close/>
                  <a:moveTo>
                    <a:pt x="1143" y="382"/>
                  </a:moveTo>
                  <a:cubicBezTo>
                    <a:pt x="1140" y="383"/>
                    <a:pt x="1138" y="384"/>
                    <a:pt x="1135" y="386"/>
                  </a:cubicBezTo>
                  <a:cubicBezTo>
                    <a:pt x="1138" y="384"/>
                    <a:pt x="1140" y="383"/>
                    <a:pt x="1143" y="382"/>
                  </a:cubicBezTo>
                  <a:close/>
                  <a:moveTo>
                    <a:pt x="1143" y="382"/>
                  </a:moveTo>
                  <a:cubicBezTo>
                    <a:pt x="1144" y="381"/>
                    <a:pt x="1145" y="381"/>
                    <a:pt x="1146" y="380"/>
                  </a:cubicBezTo>
                  <a:cubicBezTo>
                    <a:pt x="1145" y="381"/>
                    <a:pt x="1144" y="381"/>
                    <a:pt x="1143" y="382"/>
                  </a:cubicBezTo>
                  <a:close/>
                  <a:moveTo>
                    <a:pt x="1153" y="376"/>
                  </a:moveTo>
                  <a:cubicBezTo>
                    <a:pt x="1151" y="378"/>
                    <a:pt x="1148" y="379"/>
                    <a:pt x="1146" y="380"/>
                  </a:cubicBezTo>
                  <a:cubicBezTo>
                    <a:pt x="1148" y="379"/>
                    <a:pt x="1151" y="378"/>
                    <a:pt x="1153" y="376"/>
                  </a:cubicBezTo>
                  <a:close/>
                  <a:moveTo>
                    <a:pt x="1153" y="376"/>
                  </a:moveTo>
                  <a:cubicBezTo>
                    <a:pt x="1154" y="376"/>
                    <a:pt x="1155" y="375"/>
                    <a:pt x="1157" y="375"/>
                  </a:cubicBezTo>
                  <a:cubicBezTo>
                    <a:pt x="1155" y="375"/>
                    <a:pt x="1154" y="376"/>
                    <a:pt x="1153" y="376"/>
                  </a:cubicBezTo>
                  <a:close/>
                  <a:moveTo>
                    <a:pt x="1158" y="374"/>
                  </a:moveTo>
                  <a:cubicBezTo>
                    <a:pt x="1161" y="373"/>
                    <a:pt x="1164" y="371"/>
                    <a:pt x="1167" y="370"/>
                  </a:cubicBezTo>
                  <a:cubicBezTo>
                    <a:pt x="1164" y="371"/>
                    <a:pt x="1160" y="373"/>
                    <a:pt x="1157" y="375"/>
                  </a:cubicBezTo>
                  <a:cubicBezTo>
                    <a:pt x="1157" y="375"/>
                    <a:pt x="1157" y="374"/>
                    <a:pt x="1158" y="374"/>
                  </a:cubicBezTo>
                  <a:close/>
                  <a:moveTo>
                    <a:pt x="222" y="797"/>
                  </a:moveTo>
                  <a:cubicBezTo>
                    <a:pt x="163" y="606"/>
                    <a:pt x="311" y="364"/>
                    <a:pt x="554" y="256"/>
                  </a:cubicBezTo>
                  <a:cubicBezTo>
                    <a:pt x="767" y="162"/>
                    <a:pt x="981" y="203"/>
                    <a:pt x="1070" y="345"/>
                  </a:cubicBezTo>
                  <a:cubicBezTo>
                    <a:pt x="1072" y="343"/>
                    <a:pt x="1074" y="341"/>
                    <a:pt x="1076" y="340"/>
                  </a:cubicBezTo>
                  <a:cubicBezTo>
                    <a:pt x="1076" y="339"/>
                    <a:pt x="1076" y="339"/>
                    <a:pt x="1077" y="338"/>
                  </a:cubicBezTo>
                  <a:cubicBezTo>
                    <a:pt x="1080" y="336"/>
                    <a:pt x="1083" y="333"/>
                    <a:pt x="1086" y="330"/>
                  </a:cubicBezTo>
                  <a:cubicBezTo>
                    <a:pt x="1087" y="330"/>
                    <a:pt x="1088" y="329"/>
                    <a:pt x="1089" y="328"/>
                  </a:cubicBezTo>
                  <a:cubicBezTo>
                    <a:pt x="1091" y="326"/>
                    <a:pt x="1094" y="324"/>
                    <a:pt x="1096" y="322"/>
                  </a:cubicBezTo>
                  <a:cubicBezTo>
                    <a:pt x="1097" y="321"/>
                    <a:pt x="1098" y="321"/>
                    <a:pt x="1099" y="320"/>
                  </a:cubicBezTo>
                  <a:cubicBezTo>
                    <a:pt x="1102" y="317"/>
                    <a:pt x="1105" y="315"/>
                    <a:pt x="1109" y="312"/>
                  </a:cubicBezTo>
                  <a:cubicBezTo>
                    <a:pt x="1109" y="312"/>
                    <a:pt x="1110" y="311"/>
                    <a:pt x="1111" y="311"/>
                  </a:cubicBezTo>
                  <a:cubicBezTo>
                    <a:pt x="1114" y="309"/>
                    <a:pt x="1117" y="307"/>
                    <a:pt x="1119" y="305"/>
                  </a:cubicBezTo>
                  <a:cubicBezTo>
                    <a:pt x="1120" y="304"/>
                    <a:pt x="1121" y="304"/>
                    <a:pt x="1122" y="303"/>
                  </a:cubicBezTo>
                  <a:cubicBezTo>
                    <a:pt x="1126" y="300"/>
                    <a:pt x="1130" y="298"/>
                    <a:pt x="1133" y="296"/>
                  </a:cubicBezTo>
                  <a:cubicBezTo>
                    <a:pt x="1130" y="298"/>
                    <a:pt x="1126" y="300"/>
                    <a:pt x="1122" y="303"/>
                  </a:cubicBezTo>
                  <a:cubicBezTo>
                    <a:pt x="1121" y="304"/>
                    <a:pt x="1120" y="304"/>
                    <a:pt x="1119" y="305"/>
                  </a:cubicBezTo>
                  <a:cubicBezTo>
                    <a:pt x="1117" y="307"/>
                    <a:pt x="1114" y="309"/>
                    <a:pt x="1111" y="311"/>
                  </a:cubicBezTo>
                  <a:cubicBezTo>
                    <a:pt x="1110" y="311"/>
                    <a:pt x="1109" y="312"/>
                    <a:pt x="1109" y="312"/>
                  </a:cubicBezTo>
                  <a:cubicBezTo>
                    <a:pt x="1105" y="315"/>
                    <a:pt x="1102" y="317"/>
                    <a:pt x="1099" y="320"/>
                  </a:cubicBezTo>
                  <a:cubicBezTo>
                    <a:pt x="1098" y="321"/>
                    <a:pt x="1097" y="321"/>
                    <a:pt x="1096" y="322"/>
                  </a:cubicBezTo>
                  <a:cubicBezTo>
                    <a:pt x="1094" y="324"/>
                    <a:pt x="1091" y="326"/>
                    <a:pt x="1089" y="328"/>
                  </a:cubicBezTo>
                  <a:cubicBezTo>
                    <a:pt x="1088" y="329"/>
                    <a:pt x="1087" y="330"/>
                    <a:pt x="1086" y="330"/>
                  </a:cubicBezTo>
                  <a:cubicBezTo>
                    <a:pt x="1083" y="333"/>
                    <a:pt x="1080" y="336"/>
                    <a:pt x="1077" y="338"/>
                  </a:cubicBezTo>
                  <a:cubicBezTo>
                    <a:pt x="1076" y="339"/>
                    <a:pt x="1076" y="339"/>
                    <a:pt x="1076" y="340"/>
                  </a:cubicBezTo>
                  <a:cubicBezTo>
                    <a:pt x="1074" y="341"/>
                    <a:pt x="1072" y="343"/>
                    <a:pt x="1070" y="345"/>
                  </a:cubicBezTo>
                  <a:cubicBezTo>
                    <a:pt x="1082" y="364"/>
                    <a:pt x="1092" y="385"/>
                    <a:pt x="1099" y="408"/>
                  </a:cubicBezTo>
                  <a:cubicBezTo>
                    <a:pt x="1100" y="408"/>
                    <a:pt x="1101" y="407"/>
                    <a:pt x="1101" y="407"/>
                  </a:cubicBezTo>
                  <a:cubicBezTo>
                    <a:pt x="1101" y="407"/>
                    <a:pt x="1100" y="408"/>
                    <a:pt x="1099" y="408"/>
                  </a:cubicBezTo>
                  <a:cubicBezTo>
                    <a:pt x="1158" y="599"/>
                    <a:pt x="1010" y="841"/>
                    <a:pt x="768" y="949"/>
                  </a:cubicBezTo>
                  <a:cubicBezTo>
                    <a:pt x="555" y="1043"/>
                    <a:pt x="340" y="1002"/>
                    <a:pt x="251" y="861"/>
                  </a:cubicBezTo>
                  <a:cubicBezTo>
                    <a:pt x="249" y="861"/>
                    <a:pt x="247" y="862"/>
                    <a:pt x="244" y="863"/>
                  </a:cubicBezTo>
                  <a:cubicBezTo>
                    <a:pt x="244" y="863"/>
                    <a:pt x="243" y="864"/>
                    <a:pt x="243" y="864"/>
                  </a:cubicBezTo>
                  <a:cubicBezTo>
                    <a:pt x="239" y="865"/>
                    <a:pt x="235" y="867"/>
                    <a:pt x="232" y="869"/>
                  </a:cubicBezTo>
                  <a:cubicBezTo>
                    <a:pt x="231" y="869"/>
                    <a:pt x="230" y="870"/>
                    <a:pt x="229" y="870"/>
                  </a:cubicBezTo>
                  <a:cubicBezTo>
                    <a:pt x="226" y="871"/>
                    <a:pt x="223" y="873"/>
                    <a:pt x="220" y="874"/>
                  </a:cubicBezTo>
                  <a:cubicBezTo>
                    <a:pt x="219" y="875"/>
                    <a:pt x="218" y="875"/>
                    <a:pt x="217" y="876"/>
                  </a:cubicBezTo>
                  <a:cubicBezTo>
                    <a:pt x="213" y="878"/>
                    <a:pt x="209" y="879"/>
                    <a:pt x="206" y="881"/>
                  </a:cubicBezTo>
                  <a:cubicBezTo>
                    <a:pt x="205" y="882"/>
                    <a:pt x="204" y="882"/>
                    <a:pt x="203" y="883"/>
                  </a:cubicBezTo>
                  <a:cubicBezTo>
                    <a:pt x="200" y="884"/>
                    <a:pt x="197" y="886"/>
                    <a:pt x="194" y="888"/>
                  </a:cubicBezTo>
                  <a:cubicBezTo>
                    <a:pt x="193" y="888"/>
                    <a:pt x="192" y="889"/>
                    <a:pt x="191" y="890"/>
                  </a:cubicBezTo>
                  <a:cubicBezTo>
                    <a:pt x="187" y="892"/>
                    <a:pt x="184" y="894"/>
                    <a:pt x="180" y="896"/>
                  </a:cubicBezTo>
                  <a:cubicBezTo>
                    <a:pt x="184" y="894"/>
                    <a:pt x="187" y="892"/>
                    <a:pt x="191" y="890"/>
                  </a:cubicBezTo>
                  <a:cubicBezTo>
                    <a:pt x="192" y="889"/>
                    <a:pt x="193" y="888"/>
                    <a:pt x="194" y="888"/>
                  </a:cubicBezTo>
                  <a:cubicBezTo>
                    <a:pt x="197" y="886"/>
                    <a:pt x="200" y="884"/>
                    <a:pt x="203" y="883"/>
                  </a:cubicBezTo>
                  <a:cubicBezTo>
                    <a:pt x="204" y="882"/>
                    <a:pt x="205" y="882"/>
                    <a:pt x="206" y="881"/>
                  </a:cubicBezTo>
                  <a:cubicBezTo>
                    <a:pt x="209" y="879"/>
                    <a:pt x="213" y="878"/>
                    <a:pt x="217" y="876"/>
                  </a:cubicBezTo>
                  <a:cubicBezTo>
                    <a:pt x="218" y="875"/>
                    <a:pt x="219" y="875"/>
                    <a:pt x="220" y="874"/>
                  </a:cubicBezTo>
                  <a:cubicBezTo>
                    <a:pt x="223" y="873"/>
                    <a:pt x="226" y="871"/>
                    <a:pt x="229" y="870"/>
                  </a:cubicBezTo>
                  <a:cubicBezTo>
                    <a:pt x="230" y="870"/>
                    <a:pt x="231" y="869"/>
                    <a:pt x="232" y="869"/>
                  </a:cubicBezTo>
                  <a:cubicBezTo>
                    <a:pt x="235" y="867"/>
                    <a:pt x="239" y="865"/>
                    <a:pt x="243" y="864"/>
                  </a:cubicBezTo>
                  <a:cubicBezTo>
                    <a:pt x="243" y="864"/>
                    <a:pt x="244" y="863"/>
                    <a:pt x="244" y="863"/>
                  </a:cubicBezTo>
                  <a:cubicBezTo>
                    <a:pt x="247" y="862"/>
                    <a:pt x="249" y="861"/>
                    <a:pt x="251" y="860"/>
                  </a:cubicBezTo>
                  <a:cubicBezTo>
                    <a:pt x="239" y="841"/>
                    <a:pt x="229" y="820"/>
                    <a:pt x="222" y="797"/>
                  </a:cubicBezTo>
                  <a:close/>
                  <a:moveTo>
                    <a:pt x="1104" y="405"/>
                  </a:moveTo>
                  <a:cubicBezTo>
                    <a:pt x="1103" y="406"/>
                    <a:pt x="1102" y="406"/>
                    <a:pt x="1101" y="407"/>
                  </a:cubicBezTo>
                  <a:cubicBezTo>
                    <a:pt x="1102" y="406"/>
                    <a:pt x="1103" y="406"/>
                    <a:pt x="1104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1" name="Freeform 277">
              <a:extLst>
                <a:ext uri="{FF2B5EF4-FFF2-40B4-BE49-F238E27FC236}">
                  <a16:creationId xmlns:a16="http://schemas.microsoft.com/office/drawing/2014/main" xmlns="" id="{5A16A581-664A-4BC7-B7E7-4ABB17E94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6" y="692151"/>
              <a:ext cx="3378200" cy="3068638"/>
            </a:xfrm>
            <a:custGeom>
              <a:avLst/>
              <a:gdLst>
                <a:gd name="T0" fmla="*/ 1475 w 1568"/>
                <a:gd name="T1" fmla="*/ 408 h 1428"/>
                <a:gd name="T2" fmla="*/ 615 w 1568"/>
                <a:gd name="T3" fmla="*/ 169 h 1428"/>
                <a:gd name="T4" fmla="*/ 93 w 1568"/>
                <a:gd name="T5" fmla="*/ 1020 h 1428"/>
                <a:gd name="T6" fmla="*/ 953 w 1568"/>
                <a:gd name="T7" fmla="*/ 1259 h 1428"/>
                <a:gd name="T8" fmla="*/ 1475 w 1568"/>
                <a:gd name="T9" fmla="*/ 408 h 1428"/>
                <a:gd name="T10" fmla="*/ 921 w 1568"/>
                <a:gd name="T11" fmla="*/ 1184 h 1428"/>
                <a:gd name="T12" fmla="*/ 135 w 1568"/>
                <a:gd name="T13" fmla="*/ 966 h 1428"/>
                <a:gd name="T14" fmla="*/ 613 w 1568"/>
                <a:gd name="T15" fmla="*/ 188 h 1428"/>
                <a:gd name="T16" fmla="*/ 1398 w 1568"/>
                <a:gd name="T17" fmla="*/ 406 h 1428"/>
                <a:gd name="T18" fmla="*/ 921 w 1568"/>
                <a:gd name="T19" fmla="*/ 1184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8" h="1428">
                  <a:moveTo>
                    <a:pt x="1475" y="408"/>
                  </a:moveTo>
                  <a:cubicBezTo>
                    <a:pt x="1382" y="107"/>
                    <a:pt x="997" y="0"/>
                    <a:pt x="615" y="169"/>
                  </a:cubicBezTo>
                  <a:cubicBezTo>
                    <a:pt x="234" y="338"/>
                    <a:pt x="0" y="719"/>
                    <a:pt x="93" y="1020"/>
                  </a:cubicBezTo>
                  <a:cubicBezTo>
                    <a:pt x="186" y="1321"/>
                    <a:pt x="571" y="1428"/>
                    <a:pt x="953" y="1259"/>
                  </a:cubicBezTo>
                  <a:cubicBezTo>
                    <a:pt x="1334" y="1090"/>
                    <a:pt x="1568" y="709"/>
                    <a:pt x="1475" y="408"/>
                  </a:cubicBezTo>
                  <a:close/>
                  <a:moveTo>
                    <a:pt x="921" y="1184"/>
                  </a:moveTo>
                  <a:cubicBezTo>
                    <a:pt x="572" y="1338"/>
                    <a:pt x="221" y="1241"/>
                    <a:pt x="135" y="966"/>
                  </a:cubicBezTo>
                  <a:cubicBezTo>
                    <a:pt x="50" y="691"/>
                    <a:pt x="264" y="342"/>
                    <a:pt x="613" y="188"/>
                  </a:cubicBezTo>
                  <a:cubicBezTo>
                    <a:pt x="961" y="34"/>
                    <a:pt x="1313" y="131"/>
                    <a:pt x="1398" y="406"/>
                  </a:cubicBezTo>
                  <a:cubicBezTo>
                    <a:pt x="1483" y="681"/>
                    <a:pt x="1269" y="1030"/>
                    <a:pt x="921" y="1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2" name="Freeform 278">
              <a:extLst>
                <a:ext uri="{FF2B5EF4-FFF2-40B4-BE49-F238E27FC236}">
                  <a16:creationId xmlns:a16="http://schemas.microsoft.com/office/drawing/2014/main" xmlns="" id="{FECF0473-C6DD-40B8-ADA5-375ECD73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876301"/>
              <a:ext cx="20638" cy="3175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8 w 10"/>
                <a:gd name="T7" fmla="*/ 1 h 1"/>
                <a:gd name="T8" fmla="*/ 5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7" y="1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3" name="Freeform 279">
              <a:extLst>
                <a:ext uri="{FF2B5EF4-FFF2-40B4-BE49-F238E27FC236}">
                  <a16:creationId xmlns:a16="http://schemas.microsoft.com/office/drawing/2014/main" xmlns="" id="{EBF10866-344C-43F8-B4AD-CB79A6CF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6" y="873126"/>
              <a:ext cx="65088" cy="3175"/>
            </a:xfrm>
            <a:custGeom>
              <a:avLst/>
              <a:gdLst>
                <a:gd name="T0" fmla="*/ 0 w 30"/>
                <a:gd name="T1" fmla="*/ 0 h 2"/>
                <a:gd name="T2" fmla="*/ 30 w 30"/>
                <a:gd name="T3" fmla="*/ 2 h 2"/>
                <a:gd name="T4" fmla="*/ 2 w 30"/>
                <a:gd name="T5" fmla="*/ 0 h 2"/>
                <a:gd name="T6" fmla="*/ 0 w 3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">
                  <a:moveTo>
                    <a:pt x="0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21" y="1"/>
                    <a:pt x="1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4" name="Freeform 280">
              <a:extLst>
                <a:ext uri="{FF2B5EF4-FFF2-40B4-BE49-F238E27FC236}">
                  <a16:creationId xmlns:a16="http://schemas.microsoft.com/office/drawing/2014/main" xmlns="" id="{DC387ADE-ACCD-44D6-BC75-E4148F43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51" y="879476"/>
              <a:ext cx="77788" cy="7938"/>
            </a:xfrm>
            <a:custGeom>
              <a:avLst/>
              <a:gdLst>
                <a:gd name="T0" fmla="*/ 36 w 36"/>
                <a:gd name="T1" fmla="*/ 4 h 4"/>
                <a:gd name="T2" fmla="*/ 0 w 36"/>
                <a:gd name="T3" fmla="*/ 0 h 4"/>
                <a:gd name="T4" fmla="*/ 36 w 3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">
                  <a:moveTo>
                    <a:pt x="36" y="4"/>
                  </a:moveTo>
                  <a:cubicBezTo>
                    <a:pt x="24" y="3"/>
                    <a:pt x="12" y="1"/>
                    <a:pt x="0" y="0"/>
                  </a:cubicBezTo>
                  <a:cubicBezTo>
                    <a:pt x="15" y="2"/>
                    <a:pt x="26" y="3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5" name="Freeform 281">
              <a:extLst>
                <a:ext uri="{FF2B5EF4-FFF2-40B4-BE49-F238E27FC236}">
                  <a16:creationId xmlns:a16="http://schemas.microsoft.com/office/drawing/2014/main" xmlns="" id="{40831472-6B85-4FEE-82BF-E4F7357E3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1" y="2119313"/>
              <a:ext cx="49213" cy="128588"/>
            </a:xfrm>
            <a:custGeom>
              <a:avLst/>
              <a:gdLst>
                <a:gd name="T0" fmla="*/ 16 w 23"/>
                <a:gd name="T1" fmla="*/ 16 h 60"/>
                <a:gd name="T2" fmla="*/ 7 w 23"/>
                <a:gd name="T3" fmla="*/ 39 h 60"/>
                <a:gd name="T4" fmla="*/ 0 w 23"/>
                <a:gd name="T5" fmla="*/ 60 h 60"/>
                <a:gd name="T6" fmla="*/ 23 w 23"/>
                <a:gd name="T7" fmla="*/ 0 h 60"/>
                <a:gd name="T8" fmla="*/ 16 w 23"/>
                <a:gd name="T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16" y="16"/>
                  </a:moveTo>
                  <a:cubicBezTo>
                    <a:pt x="12" y="25"/>
                    <a:pt x="9" y="33"/>
                    <a:pt x="7" y="39"/>
                  </a:cubicBezTo>
                  <a:cubicBezTo>
                    <a:pt x="5" y="45"/>
                    <a:pt x="3" y="52"/>
                    <a:pt x="0" y="60"/>
                  </a:cubicBezTo>
                  <a:cubicBezTo>
                    <a:pt x="7" y="40"/>
                    <a:pt x="14" y="20"/>
                    <a:pt x="23" y="0"/>
                  </a:cubicBezTo>
                  <a:cubicBezTo>
                    <a:pt x="20" y="6"/>
                    <a:pt x="18" y="11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6" name="Freeform 282">
              <a:extLst>
                <a:ext uri="{FF2B5EF4-FFF2-40B4-BE49-F238E27FC236}">
                  <a16:creationId xmlns:a16="http://schemas.microsoft.com/office/drawing/2014/main" xmlns="" id="{BBD555B9-4DBB-4D98-8444-7CE5E4AC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2247901"/>
              <a:ext cx="15875" cy="44450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0 h 21"/>
                <a:gd name="T4" fmla="*/ 0 w 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3" y="13"/>
                    <a:pt x="5" y="6"/>
                    <a:pt x="7" y="0"/>
                  </a:cubicBezTo>
                  <a:cubicBezTo>
                    <a:pt x="5" y="7"/>
                    <a:pt x="2" y="14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7" name="Freeform 283">
              <a:extLst>
                <a:ext uri="{FF2B5EF4-FFF2-40B4-BE49-F238E27FC236}">
                  <a16:creationId xmlns:a16="http://schemas.microsoft.com/office/drawing/2014/main" xmlns="" id="{826050E1-A8C4-47BF-8109-30861A7BF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713" y="887413"/>
              <a:ext cx="3676650" cy="3425825"/>
            </a:xfrm>
            <a:custGeom>
              <a:avLst/>
              <a:gdLst>
                <a:gd name="T0" fmla="*/ 5 w 1707"/>
                <a:gd name="T1" fmla="*/ 922 h 1594"/>
                <a:gd name="T2" fmla="*/ 7 w 1707"/>
                <a:gd name="T3" fmla="*/ 934 h 1594"/>
                <a:gd name="T4" fmla="*/ 236 w 1707"/>
                <a:gd name="T5" fmla="*/ 1290 h 1594"/>
                <a:gd name="T6" fmla="*/ 1538 w 1707"/>
                <a:gd name="T7" fmla="*/ 356 h 1594"/>
                <a:gd name="T8" fmla="*/ 1538 w 1707"/>
                <a:gd name="T9" fmla="*/ 356 h 1594"/>
                <a:gd name="T10" fmla="*/ 1374 w 1707"/>
                <a:gd name="T11" fmla="*/ 123 h 1594"/>
                <a:gd name="T12" fmla="*/ 1335 w 1707"/>
                <a:gd name="T13" fmla="*/ 97 h 1594"/>
                <a:gd name="T14" fmla="*/ 1327 w 1707"/>
                <a:gd name="T15" fmla="*/ 92 h 1594"/>
                <a:gd name="T16" fmla="*/ 1299 w 1707"/>
                <a:gd name="T17" fmla="*/ 76 h 1594"/>
                <a:gd name="T18" fmla="*/ 1254 w 1707"/>
                <a:gd name="T19" fmla="*/ 54 h 1594"/>
                <a:gd name="T20" fmla="*/ 1239 w 1707"/>
                <a:gd name="T21" fmla="*/ 48 h 1594"/>
                <a:gd name="T22" fmla="*/ 1217 w 1707"/>
                <a:gd name="T23" fmla="*/ 39 h 1594"/>
                <a:gd name="T24" fmla="*/ 1199 w 1707"/>
                <a:gd name="T25" fmla="*/ 32 h 1594"/>
                <a:gd name="T26" fmla="*/ 1139 w 1707"/>
                <a:gd name="T27" fmla="*/ 15 h 1594"/>
                <a:gd name="T28" fmla="*/ 1128 w 1707"/>
                <a:gd name="T29" fmla="*/ 12 h 1594"/>
                <a:gd name="T30" fmla="*/ 1116 w 1707"/>
                <a:gd name="T31" fmla="*/ 10 h 1594"/>
                <a:gd name="T32" fmla="*/ 1085 w 1707"/>
                <a:gd name="T33" fmla="*/ 4 h 1594"/>
                <a:gd name="T34" fmla="*/ 1060 w 1707"/>
                <a:gd name="T35" fmla="*/ 0 h 1594"/>
                <a:gd name="T36" fmla="*/ 1479 w 1707"/>
                <a:gd name="T37" fmla="*/ 327 h 1594"/>
                <a:gd name="T38" fmla="*/ 931 w 1707"/>
                <a:gd name="T39" fmla="*/ 1219 h 1594"/>
                <a:gd name="T40" fmla="*/ 31 w 1707"/>
                <a:gd name="T41" fmla="*/ 969 h 1594"/>
                <a:gd name="T42" fmla="*/ 35 w 1707"/>
                <a:gd name="T43" fmla="*/ 654 h 1594"/>
                <a:gd name="T44" fmla="*/ 27 w 1707"/>
                <a:gd name="T45" fmla="*/ 680 h 1594"/>
                <a:gd name="T46" fmla="*/ 15 w 1707"/>
                <a:gd name="T47" fmla="*/ 734 h 1594"/>
                <a:gd name="T48" fmla="*/ 6 w 1707"/>
                <a:gd name="T49" fmla="*/ 799 h 1594"/>
                <a:gd name="T50" fmla="*/ 3 w 1707"/>
                <a:gd name="T51" fmla="*/ 866 h 1594"/>
                <a:gd name="T52" fmla="*/ 5 w 1707"/>
                <a:gd name="T53" fmla="*/ 922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7" h="1594">
                  <a:moveTo>
                    <a:pt x="5" y="922"/>
                  </a:moveTo>
                  <a:cubicBezTo>
                    <a:pt x="7" y="934"/>
                    <a:pt x="7" y="934"/>
                    <a:pt x="7" y="934"/>
                  </a:cubicBezTo>
                  <a:cubicBezTo>
                    <a:pt x="16" y="994"/>
                    <a:pt x="44" y="1175"/>
                    <a:pt x="236" y="1290"/>
                  </a:cubicBezTo>
                  <a:cubicBezTo>
                    <a:pt x="747" y="1594"/>
                    <a:pt x="1707" y="1026"/>
                    <a:pt x="1538" y="356"/>
                  </a:cubicBezTo>
                  <a:cubicBezTo>
                    <a:pt x="1538" y="356"/>
                    <a:pt x="1538" y="356"/>
                    <a:pt x="1538" y="356"/>
                  </a:cubicBezTo>
                  <a:cubicBezTo>
                    <a:pt x="1508" y="259"/>
                    <a:pt x="1451" y="181"/>
                    <a:pt x="1374" y="123"/>
                  </a:cubicBezTo>
                  <a:cubicBezTo>
                    <a:pt x="1361" y="114"/>
                    <a:pt x="1347" y="104"/>
                    <a:pt x="1335" y="97"/>
                  </a:cubicBezTo>
                  <a:cubicBezTo>
                    <a:pt x="1333" y="95"/>
                    <a:pt x="1330" y="93"/>
                    <a:pt x="1327" y="92"/>
                  </a:cubicBezTo>
                  <a:cubicBezTo>
                    <a:pt x="1318" y="86"/>
                    <a:pt x="1308" y="81"/>
                    <a:pt x="1299" y="76"/>
                  </a:cubicBezTo>
                  <a:cubicBezTo>
                    <a:pt x="1289" y="71"/>
                    <a:pt x="1276" y="64"/>
                    <a:pt x="1254" y="54"/>
                  </a:cubicBezTo>
                  <a:cubicBezTo>
                    <a:pt x="1249" y="52"/>
                    <a:pt x="1244" y="50"/>
                    <a:pt x="1239" y="48"/>
                  </a:cubicBezTo>
                  <a:cubicBezTo>
                    <a:pt x="1231" y="44"/>
                    <a:pt x="1224" y="41"/>
                    <a:pt x="1217" y="39"/>
                  </a:cubicBezTo>
                  <a:cubicBezTo>
                    <a:pt x="1211" y="36"/>
                    <a:pt x="1205" y="34"/>
                    <a:pt x="1199" y="32"/>
                  </a:cubicBezTo>
                  <a:cubicBezTo>
                    <a:pt x="1184" y="28"/>
                    <a:pt x="1168" y="23"/>
                    <a:pt x="1139" y="15"/>
                  </a:cubicBezTo>
                  <a:cubicBezTo>
                    <a:pt x="1135" y="14"/>
                    <a:pt x="1132" y="13"/>
                    <a:pt x="1128" y="12"/>
                  </a:cubicBezTo>
                  <a:cubicBezTo>
                    <a:pt x="1124" y="11"/>
                    <a:pt x="1120" y="10"/>
                    <a:pt x="1116" y="10"/>
                  </a:cubicBezTo>
                  <a:cubicBezTo>
                    <a:pt x="1106" y="7"/>
                    <a:pt x="1095" y="5"/>
                    <a:pt x="1085" y="4"/>
                  </a:cubicBezTo>
                  <a:cubicBezTo>
                    <a:pt x="1078" y="3"/>
                    <a:pt x="1070" y="1"/>
                    <a:pt x="1060" y="0"/>
                  </a:cubicBezTo>
                  <a:cubicBezTo>
                    <a:pt x="1262" y="29"/>
                    <a:pt x="1422" y="144"/>
                    <a:pt x="1479" y="327"/>
                  </a:cubicBezTo>
                  <a:cubicBezTo>
                    <a:pt x="1576" y="643"/>
                    <a:pt x="1331" y="1042"/>
                    <a:pt x="931" y="1219"/>
                  </a:cubicBezTo>
                  <a:cubicBezTo>
                    <a:pt x="532" y="1396"/>
                    <a:pt x="129" y="1284"/>
                    <a:pt x="31" y="969"/>
                  </a:cubicBezTo>
                  <a:cubicBezTo>
                    <a:pt x="0" y="869"/>
                    <a:pt x="4" y="761"/>
                    <a:pt x="35" y="654"/>
                  </a:cubicBezTo>
                  <a:cubicBezTo>
                    <a:pt x="33" y="662"/>
                    <a:pt x="30" y="670"/>
                    <a:pt x="27" y="680"/>
                  </a:cubicBezTo>
                  <a:cubicBezTo>
                    <a:pt x="23" y="696"/>
                    <a:pt x="18" y="716"/>
                    <a:pt x="15" y="734"/>
                  </a:cubicBezTo>
                  <a:cubicBezTo>
                    <a:pt x="12" y="749"/>
                    <a:pt x="10" y="767"/>
                    <a:pt x="6" y="799"/>
                  </a:cubicBezTo>
                  <a:cubicBezTo>
                    <a:pt x="4" y="819"/>
                    <a:pt x="3" y="845"/>
                    <a:pt x="3" y="866"/>
                  </a:cubicBezTo>
                  <a:cubicBezTo>
                    <a:pt x="3" y="880"/>
                    <a:pt x="4" y="897"/>
                    <a:pt x="5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8" name="Freeform 284">
              <a:extLst>
                <a:ext uri="{FF2B5EF4-FFF2-40B4-BE49-F238E27FC236}">
                  <a16:creationId xmlns:a16="http://schemas.microsoft.com/office/drawing/2014/main" xmlns="" id="{DB7A902F-87DC-4A47-9C16-045D36F52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1397001"/>
              <a:ext cx="3422650" cy="2720975"/>
            </a:xfrm>
            <a:custGeom>
              <a:avLst/>
              <a:gdLst>
                <a:gd name="T0" fmla="*/ 1486 w 1589"/>
                <a:gd name="T1" fmla="*/ 147 h 1266"/>
                <a:gd name="T2" fmla="*/ 1486 w 1589"/>
                <a:gd name="T3" fmla="*/ 147 h 1266"/>
                <a:gd name="T4" fmla="*/ 907 w 1589"/>
                <a:gd name="T5" fmla="*/ 1092 h 1266"/>
                <a:gd name="T6" fmla="*/ 0 w 1589"/>
                <a:gd name="T7" fmla="*/ 930 h 1266"/>
                <a:gd name="T8" fmla="*/ 12 w 1589"/>
                <a:gd name="T9" fmla="*/ 952 h 1266"/>
                <a:gd name="T10" fmla="*/ 12 w 1589"/>
                <a:gd name="T11" fmla="*/ 952 h 1266"/>
                <a:gd name="T12" fmla="*/ 41 w 1589"/>
                <a:gd name="T13" fmla="*/ 993 h 1266"/>
                <a:gd name="T14" fmla="*/ 50 w 1589"/>
                <a:gd name="T15" fmla="*/ 1006 h 1266"/>
                <a:gd name="T16" fmla="*/ 91 w 1589"/>
                <a:gd name="T17" fmla="*/ 1051 h 1266"/>
                <a:gd name="T18" fmla="*/ 141 w 1589"/>
                <a:gd name="T19" fmla="*/ 1097 h 1266"/>
                <a:gd name="T20" fmla="*/ 148 w 1589"/>
                <a:gd name="T21" fmla="*/ 1103 h 1266"/>
                <a:gd name="T22" fmla="*/ 165 w 1589"/>
                <a:gd name="T23" fmla="*/ 1115 h 1266"/>
                <a:gd name="T24" fmla="*/ 936 w 1589"/>
                <a:gd name="T25" fmla="*/ 1137 h 1266"/>
                <a:gd name="T26" fmla="*/ 1525 w 1589"/>
                <a:gd name="T27" fmla="*/ 253 h 1266"/>
                <a:gd name="T28" fmla="*/ 1510 w 1589"/>
                <a:gd name="T29" fmla="*/ 191 h 1266"/>
                <a:gd name="T30" fmla="*/ 1510 w 1589"/>
                <a:gd name="T31" fmla="*/ 191 h 1266"/>
                <a:gd name="T32" fmla="*/ 1490 w 1589"/>
                <a:gd name="T33" fmla="*/ 137 h 1266"/>
                <a:gd name="T34" fmla="*/ 1489 w 1589"/>
                <a:gd name="T35" fmla="*/ 135 h 1266"/>
                <a:gd name="T36" fmla="*/ 1463 w 1589"/>
                <a:gd name="T37" fmla="*/ 82 h 1266"/>
                <a:gd name="T38" fmla="*/ 1445 w 1589"/>
                <a:gd name="T39" fmla="*/ 50 h 1266"/>
                <a:gd name="T40" fmla="*/ 1409 w 1589"/>
                <a:gd name="T41" fmla="*/ 0 h 1266"/>
                <a:gd name="T42" fmla="*/ 1486 w 1589"/>
                <a:gd name="T43" fmla="*/ 147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89" h="1266">
                  <a:moveTo>
                    <a:pt x="1486" y="147"/>
                  </a:moveTo>
                  <a:cubicBezTo>
                    <a:pt x="1486" y="147"/>
                    <a:pt x="1486" y="147"/>
                    <a:pt x="1486" y="147"/>
                  </a:cubicBezTo>
                  <a:cubicBezTo>
                    <a:pt x="1589" y="481"/>
                    <a:pt x="1330" y="904"/>
                    <a:pt x="907" y="1092"/>
                  </a:cubicBezTo>
                  <a:cubicBezTo>
                    <a:pt x="531" y="1258"/>
                    <a:pt x="152" y="1183"/>
                    <a:pt x="0" y="930"/>
                  </a:cubicBezTo>
                  <a:cubicBezTo>
                    <a:pt x="4" y="938"/>
                    <a:pt x="8" y="945"/>
                    <a:pt x="12" y="952"/>
                  </a:cubicBezTo>
                  <a:cubicBezTo>
                    <a:pt x="12" y="952"/>
                    <a:pt x="12" y="952"/>
                    <a:pt x="12" y="952"/>
                  </a:cubicBezTo>
                  <a:cubicBezTo>
                    <a:pt x="24" y="970"/>
                    <a:pt x="33" y="983"/>
                    <a:pt x="41" y="993"/>
                  </a:cubicBezTo>
                  <a:cubicBezTo>
                    <a:pt x="44" y="997"/>
                    <a:pt x="47" y="1001"/>
                    <a:pt x="50" y="1006"/>
                  </a:cubicBezTo>
                  <a:cubicBezTo>
                    <a:pt x="61" y="1019"/>
                    <a:pt x="72" y="1031"/>
                    <a:pt x="91" y="1051"/>
                  </a:cubicBezTo>
                  <a:cubicBezTo>
                    <a:pt x="105" y="1066"/>
                    <a:pt x="126" y="1084"/>
                    <a:pt x="141" y="1097"/>
                  </a:cubicBezTo>
                  <a:cubicBezTo>
                    <a:pt x="143" y="1099"/>
                    <a:pt x="146" y="1101"/>
                    <a:pt x="148" y="1103"/>
                  </a:cubicBezTo>
                  <a:cubicBezTo>
                    <a:pt x="154" y="1107"/>
                    <a:pt x="159" y="1111"/>
                    <a:pt x="165" y="1115"/>
                  </a:cubicBezTo>
                  <a:cubicBezTo>
                    <a:pt x="351" y="1249"/>
                    <a:pt x="645" y="1266"/>
                    <a:pt x="936" y="1137"/>
                  </a:cubicBezTo>
                  <a:cubicBezTo>
                    <a:pt x="1334" y="961"/>
                    <a:pt x="1586" y="575"/>
                    <a:pt x="1525" y="253"/>
                  </a:cubicBezTo>
                  <a:cubicBezTo>
                    <a:pt x="1521" y="232"/>
                    <a:pt x="1515" y="210"/>
                    <a:pt x="1510" y="191"/>
                  </a:cubicBezTo>
                  <a:cubicBezTo>
                    <a:pt x="1510" y="191"/>
                    <a:pt x="1510" y="191"/>
                    <a:pt x="1510" y="191"/>
                  </a:cubicBezTo>
                  <a:cubicBezTo>
                    <a:pt x="1503" y="170"/>
                    <a:pt x="1497" y="153"/>
                    <a:pt x="1490" y="137"/>
                  </a:cubicBezTo>
                  <a:cubicBezTo>
                    <a:pt x="1490" y="136"/>
                    <a:pt x="1489" y="135"/>
                    <a:pt x="1489" y="135"/>
                  </a:cubicBezTo>
                  <a:cubicBezTo>
                    <a:pt x="1482" y="119"/>
                    <a:pt x="1473" y="100"/>
                    <a:pt x="1463" y="82"/>
                  </a:cubicBezTo>
                  <a:cubicBezTo>
                    <a:pt x="1458" y="72"/>
                    <a:pt x="1452" y="62"/>
                    <a:pt x="1445" y="50"/>
                  </a:cubicBezTo>
                  <a:cubicBezTo>
                    <a:pt x="1435" y="34"/>
                    <a:pt x="1421" y="16"/>
                    <a:pt x="1409" y="0"/>
                  </a:cubicBezTo>
                  <a:cubicBezTo>
                    <a:pt x="1453" y="58"/>
                    <a:pt x="1463" y="86"/>
                    <a:pt x="148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9" name="Freeform 285">
              <a:extLst>
                <a:ext uri="{FF2B5EF4-FFF2-40B4-BE49-F238E27FC236}">
                  <a16:creationId xmlns:a16="http://schemas.microsoft.com/office/drawing/2014/main" xmlns="" id="{1BE9749F-DD69-4DB2-A235-99F9A220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371601"/>
              <a:ext cx="19050" cy="2540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6" y="8"/>
                    <a:pt x="4" y="4"/>
                    <a:pt x="0" y="0"/>
                  </a:cubicBezTo>
                  <a:cubicBezTo>
                    <a:pt x="3" y="4"/>
                    <a:pt x="6" y="8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0" name="Freeform 286">
              <a:extLst>
                <a:ext uri="{FF2B5EF4-FFF2-40B4-BE49-F238E27FC236}">
                  <a16:creationId xmlns:a16="http://schemas.microsoft.com/office/drawing/2014/main" xmlns="" id="{BFF84581-9777-4520-990F-D00CC9BE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3300413"/>
              <a:ext cx="52388" cy="95250"/>
            </a:xfrm>
            <a:custGeom>
              <a:avLst/>
              <a:gdLst>
                <a:gd name="T0" fmla="*/ 24 w 24"/>
                <a:gd name="T1" fmla="*/ 44 h 44"/>
                <a:gd name="T2" fmla="*/ 0 w 24"/>
                <a:gd name="T3" fmla="*/ 0 h 44"/>
                <a:gd name="T4" fmla="*/ 24 w 24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4">
                  <a:moveTo>
                    <a:pt x="24" y="44"/>
                  </a:moveTo>
                  <a:cubicBezTo>
                    <a:pt x="15" y="29"/>
                    <a:pt x="7" y="13"/>
                    <a:pt x="0" y="0"/>
                  </a:cubicBezTo>
                  <a:cubicBezTo>
                    <a:pt x="7" y="15"/>
                    <a:pt x="15" y="30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1" name="Freeform 287">
              <a:extLst>
                <a:ext uri="{FF2B5EF4-FFF2-40B4-BE49-F238E27FC236}">
                  <a16:creationId xmlns:a16="http://schemas.microsoft.com/office/drawing/2014/main" xmlns="" id="{87F1C1ED-10BE-4569-9844-41EDA61C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4401" y="2370138"/>
              <a:ext cx="12700" cy="84138"/>
            </a:xfrm>
            <a:custGeom>
              <a:avLst/>
              <a:gdLst>
                <a:gd name="T0" fmla="*/ 6 w 6"/>
                <a:gd name="T1" fmla="*/ 0 h 39"/>
                <a:gd name="T2" fmla="*/ 0 w 6"/>
                <a:gd name="T3" fmla="*/ 39 h 39"/>
                <a:gd name="T4" fmla="*/ 2 w 6"/>
                <a:gd name="T5" fmla="*/ 28 h 39"/>
                <a:gd name="T6" fmla="*/ 6 w 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9">
                  <a:moveTo>
                    <a:pt x="6" y="0"/>
                  </a:moveTo>
                  <a:cubicBezTo>
                    <a:pt x="4" y="15"/>
                    <a:pt x="2" y="28"/>
                    <a:pt x="0" y="39"/>
                  </a:cubicBezTo>
                  <a:cubicBezTo>
                    <a:pt x="1" y="35"/>
                    <a:pt x="2" y="31"/>
                    <a:pt x="2" y="28"/>
                  </a:cubicBezTo>
                  <a:cubicBezTo>
                    <a:pt x="4" y="19"/>
                    <a:pt x="5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2" name="Freeform 288">
              <a:extLst>
                <a:ext uri="{FF2B5EF4-FFF2-40B4-BE49-F238E27FC236}">
                  <a16:creationId xmlns:a16="http://schemas.microsoft.com/office/drawing/2014/main" xmlns="" id="{8E17F943-1721-4AD0-AAE0-B24453945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3979863"/>
              <a:ext cx="122238" cy="38100"/>
            </a:xfrm>
            <a:custGeom>
              <a:avLst/>
              <a:gdLst>
                <a:gd name="T0" fmla="*/ 57 w 57"/>
                <a:gd name="T1" fmla="*/ 18 h 18"/>
                <a:gd name="T2" fmla="*/ 0 w 57"/>
                <a:gd name="T3" fmla="*/ 0 h 18"/>
                <a:gd name="T4" fmla="*/ 57 w 57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8">
                  <a:moveTo>
                    <a:pt x="57" y="18"/>
                  </a:moveTo>
                  <a:cubicBezTo>
                    <a:pt x="38" y="12"/>
                    <a:pt x="17" y="6"/>
                    <a:pt x="0" y="0"/>
                  </a:cubicBezTo>
                  <a:cubicBezTo>
                    <a:pt x="18" y="7"/>
                    <a:pt x="38" y="13"/>
                    <a:pt x="5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3" name="Freeform 289">
              <a:extLst>
                <a:ext uri="{FF2B5EF4-FFF2-40B4-BE49-F238E27FC236}">
                  <a16:creationId xmlns:a16="http://schemas.microsoft.com/office/drawing/2014/main" xmlns="" id="{CE47821A-AE81-4615-A83B-E5BF8A2D0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776" y="2454276"/>
              <a:ext cx="2460625" cy="1654175"/>
            </a:xfrm>
            <a:custGeom>
              <a:avLst/>
              <a:gdLst>
                <a:gd name="T0" fmla="*/ 309 w 1142"/>
                <a:gd name="T1" fmla="*/ 748 h 770"/>
                <a:gd name="T2" fmla="*/ 371 w 1142"/>
                <a:gd name="T3" fmla="*/ 738 h 770"/>
                <a:gd name="T4" fmla="*/ 372 w 1142"/>
                <a:gd name="T5" fmla="*/ 738 h 770"/>
                <a:gd name="T6" fmla="*/ 374 w 1142"/>
                <a:gd name="T7" fmla="*/ 737 h 770"/>
                <a:gd name="T8" fmla="*/ 416 w 1142"/>
                <a:gd name="T9" fmla="*/ 728 h 770"/>
                <a:gd name="T10" fmla="*/ 489 w 1142"/>
                <a:gd name="T11" fmla="*/ 707 h 770"/>
                <a:gd name="T12" fmla="*/ 490 w 1142"/>
                <a:gd name="T13" fmla="*/ 707 h 770"/>
                <a:gd name="T14" fmla="*/ 495 w 1142"/>
                <a:gd name="T15" fmla="*/ 705 h 770"/>
                <a:gd name="T16" fmla="*/ 532 w 1142"/>
                <a:gd name="T17" fmla="*/ 692 h 770"/>
                <a:gd name="T18" fmla="*/ 579 w 1142"/>
                <a:gd name="T19" fmla="*/ 672 h 770"/>
                <a:gd name="T20" fmla="*/ 582 w 1142"/>
                <a:gd name="T21" fmla="*/ 671 h 770"/>
                <a:gd name="T22" fmla="*/ 764 w 1142"/>
                <a:gd name="T23" fmla="*/ 568 h 770"/>
                <a:gd name="T24" fmla="*/ 791 w 1142"/>
                <a:gd name="T25" fmla="*/ 548 h 770"/>
                <a:gd name="T26" fmla="*/ 885 w 1142"/>
                <a:gd name="T27" fmla="*/ 467 h 770"/>
                <a:gd name="T28" fmla="*/ 885 w 1142"/>
                <a:gd name="T29" fmla="*/ 467 h 770"/>
                <a:gd name="T30" fmla="*/ 901 w 1142"/>
                <a:gd name="T31" fmla="*/ 451 h 770"/>
                <a:gd name="T32" fmla="*/ 902 w 1142"/>
                <a:gd name="T33" fmla="*/ 450 h 770"/>
                <a:gd name="T34" fmla="*/ 966 w 1142"/>
                <a:gd name="T35" fmla="*/ 378 h 770"/>
                <a:gd name="T36" fmla="*/ 969 w 1142"/>
                <a:gd name="T37" fmla="*/ 375 h 770"/>
                <a:gd name="T38" fmla="*/ 998 w 1142"/>
                <a:gd name="T39" fmla="*/ 336 h 770"/>
                <a:gd name="T40" fmla="*/ 1034 w 1142"/>
                <a:gd name="T41" fmla="*/ 282 h 770"/>
                <a:gd name="T42" fmla="*/ 1038 w 1142"/>
                <a:gd name="T43" fmla="*/ 275 h 770"/>
                <a:gd name="T44" fmla="*/ 1060 w 1142"/>
                <a:gd name="T45" fmla="*/ 238 h 770"/>
                <a:gd name="T46" fmla="*/ 1089 w 1142"/>
                <a:gd name="T47" fmla="*/ 178 h 770"/>
                <a:gd name="T48" fmla="*/ 1094 w 1142"/>
                <a:gd name="T49" fmla="*/ 167 h 770"/>
                <a:gd name="T50" fmla="*/ 1108 w 1142"/>
                <a:gd name="T51" fmla="*/ 128 h 770"/>
                <a:gd name="T52" fmla="*/ 1127 w 1142"/>
                <a:gd name="T53" fmla="*/ 68 h 770"/>
                <a:gd name="T54" fmla="*/ 1132 w 1142"/>
                <a:gd name="T55" fmla="*/ 50 h 770"/>
                <a:gd name="T56" fmla="*/ 1139 w 1142"/>
                <a:gd name="T57" fmla="*/ 19 h 770"/>
                <a:gd name="T58" fmla="*/ 1142 w 1142"/>
                <a:gd name="T59" fmla="*/ 0 h 770"/>
                <a:gd name="T60" fmla="*/ 567 w 1142"/>
                <a:gd name="T61" fmla="*/ 663 h 770"/>
                <a:gd name="T62" fmla="*/ 0 w 1142"/>
                <a:gd name="T63" fmla="*/ 728 h 770"/>
                <a:gd name="T64" fmla="*/ 18 w 1142"/>
                <a:gd name="T65" fmla="*/ 733 h 770"/>
                <a:gd name="T66" fmla="*/ 32 w 1142"/>
                <a:gd name="T67" fmla="*/ 736 h 770"/>
                <a:gd name="T68" fmla="*/ 72 w 1142"/>
                <a:gd name="T69" fmla="*/ 744 h 770"/>
                <a:gd name="T70" fmla="*/ 134 w 1142"/>
                <a:gd name="T71" fmla="*/ 752 h 770"/>
                <a:gd name="T72" fmla="*/ 143 w 1142"/>
                <a:gd name="T73" fmla="*/ 752 h 770"/>
                <a:gd name="T74" fmla="*/ 245 w 1142"/>
                <a:gd name="T75" fmla="*/ 753 h 770"/>
                <a:gd name="T76" fmla="*/ 253 w 1142"/>
                <a:gd name="T77" fmla="*/ 753 h 770"/>
                <a:gd name="T78" fmla="*/ 273 w 1142"/>
                <a:gd name="T79" fmla="*/ 752 h 770"/>
                <a:gd name="T80" fmla="*/ 309 w 1142"/>
                <a:gd name="T81" fmla="*/ 74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2" h="770">
                  <a:moveTo>
                    <a:pt x="309" y="748"/>
                  </a:moveTo>
                  <a:cubicBezTo>
                    <a:pt x="323" y="746"/>
                    <a:pt x="341" y="743"/>
                    <a:pt x="371" y="738"/>
                  </a:cubicBezTo>
                  <a:cubicBezTo>
                    <a:pt x="371" y="738"/>
                    <a:pt x="372" y="738"/>
                    <a:pt x="372" y="738"/>
                  </a:cubicBezTo>
                  <a:cubicBezTo>
                    <a:pt x="373" y="738"/>
                    <a:pt x="374" y="737"/>
                    <a:pt x="374" y="737"/>
                  </a:cubicBezTo>
                  <a:cubicBezTo>
                    <a:pt x="389" y="734"/>
                    <a:pt x="404" y="731"/>
                    <a:pt x="416" y="728"/>
                  </a:cubicBezTo>
                  <a:cubicBezTo>
                    <a:pt x="431" y="724"/>
                    <a:pt x="451" y="718"/>
                    <a:pt x="489" y="707"/>
                  </a:cubicBezTo>
                  <a:cubicBezTo>
                    <a:pt x="490" y="707"/>
                    <a:pt x="490" y="707"/>
                    <a:pt x="490" y="707"/>
                  </a:cubicBezTo>
                  <a:cubicBezTo>
                    <a:pt x="495" y="705"/>
                    <a:pt x="495" y="705"/>
                    <a:pt x="495" y="705"/>
                  </a:cubicBezTo>
                  <a:cubicBezTo>
                    <a:pt x="507" y="701"/>
                    <a:pt x="520" y="696"/>
                    <a:pt x="532" y="692"/>
                  </a:cubicBezTo>
                  <a:cubicBezTo>
                    <a:pt x="545" y="686"/>
                    <a:pt x="560" y="680"/>
                    <a:pt x="579" y="672"/>
                  </a:cubicBezTo>
                  <a:cubicBezTo>
                    <a:pt x="580" y="672"/>
                    <a:pt x="581" y="671"/>
                    <a:pt x="582" y="671"/>
                  </a:cubicBezTo>
                  <a:cubicBezTo>
                    <a:pt x="647" y="642"/>
                    <a:pt x="708" y="607"/>
                    <a:pt x="764" y="568"/>
                  </a:cubicBezTo>
                  <a:cubicBezTo>
                    <a:pt x="773" y="561"/>
                    <a:pt x="783" y="554"/>
                    <a:pt x="791" y="548"/>
                  </a:cubicBezTo>
                  <a:cubicBezTo>
                    <a:pt x="825" y="522"/>
                    <a:pt x="856" y="495"/>
                    <a:pt x="885" y="467"/>
                  </a:cubicBezTo>
                  <a:cubicBezTo>
                    <a:pt x="885" y="467"/>
                    <a:pt x="885" y="467"/>
                    <a:pt x="885" y="467"/>
                  </a:cubicBezTo>
                  <a:cubicBezTo>
                    <a:pt x="891" y="462"/>
                    <a:pt x="896" y="456"/>
                    <a:pt x="901" y="451"/>
                  </a:cubicBezTo>
                  <a:cubicBezTo>
                    <a:pt x="902" y="451"/>
                    <a:pt x="902" y="451"/>
                    <a:pt x="902" y="450"/>
                  </a:cubicBezTo>
                  <a:cubicBezTo>
                    <a:pt x="922" y="429"/>
                    <a:pt x="947" y="400"/>
                    <a:pt x="966" y="378"/>
                  </a:cubicBezTo>
                  <a:cubicBezTo>
                    <a:pt x="967" y="377"/>
                    <a:pt x="968" y="376"/>
                    <a:pt x="969" y="375"/>
                  </a:cubicBezTo>
                  <a:cubicBezTo>
                    <a:pt x="975" y="367"/>
                    <a:pt x="985" y="354"/>
                    <a:pt x="998" y="336"/>
                  </a:cubicBezTo>
                  <a:cubicBezTo>
                    <a:pt x="1006" y="324"/>
                    <a:pt x="1016" y="309"/>
                    <a:pt x="1034" y="282"/>
                  </a:cubicBezTo>
                  <a:cubicBezTo>
                    <a:pt x="1036" y="280"/>
                    <a:pt x="1037" y="277"/>
                    <a:pt x="1038" y="275"/>
                  </a:cubicBezTo>
                  <a:cubicBezTo>
                    <a:pt x="1045" y="264"/>
                    <a:pt x="1053" y="250"/>
                    <a:pt x="1060" y="238"/>
                  </a:cubicBezTo>
                  <a:cubicBezTo>
                    <a:pt x="1066" y="225"/>
                    <a:pt x="1074" y="208"/>
                    <a:pt x="1089" y="178"/>
                  </a:cubicBezTo>
                  <a:cubicBezTo>
                    <a:pt x="1090" y="174"/>
                    <a:pt x="1092" y="170"/>
                    <a:pt x="1094" y="167"/>
                  </a:cubicBezTo>
                  <a:cubicBezTo>
                    <a:pt x="1098" y="155"/>
                    <a:pt x="1104" y="141"/>
                    <a:pt x="1108" y="128"/>
                  </a:cubicBezTo>
                  <a:cubicBezTo>
                    <a:pt x="1113" y="115"/>
                    <a:pt x="1118" y="98"/>
                    <a:pt x="1127" y="68"/>
                  </a:cubicBezTo>
                  <a:cubicBezTo>
                    <a:pt x="1129" y="62"/>
                    <a:pt x="1131" y="56"/>
                    <a:pt x="1132" y="50"/>
                  </a:cubicBezTo>
                  <a:cubicBezTo>
                    <a:pt x="1134" y="41"/>
                    <a:pt x="1137" y="30"/>
                    <a:pt x="1139" y="19"/>
                  </a:cubicBezTo>
                  <a:cubicBezTo>
                    <a:pt x="1140" y="13"/>
                    <a:pt x="1141" y="7"/>
                    <a:pt x="1142" y="0"/>
                  </a:cubicBezTo>
                  <a:cubicBezTo>
                    <a:pt x="1095" y="261"/>
                    <a:pt x="876" y="527"/>
                    <a:pt x="567" y="663"/>
                  </a:cubicBezTo>
                  <a:cubicBezTo>
                    <a:pt x="367" y="752"/>
                    <a:pt x="166" y="770"/>
                    <a:pt x="0" y="728"/>
                  </a:cubicBezTo>
                  <a:cubicBezTo>
                    <a:pt x="7" y="730"/>
                    <a:pt x="13" y="731"/>
                    <a:pt x="18" y="733"/>
                  </a:cubicBezTo>
                  <a:cubicBezTo>
                    <a:pt x="23" y="734"/>
                    <a:pt x="28" y="735"/>
                    <a:pt x="32" y="736"/>
                  </a:cubicBezTo>
                  <a:cubicBezTo>
                    <a:pt x="44" y="738"/>
                    <a:pt x="58" y="741"/>
                    <a:pt x="72" y="744"/>
                  </a:cubicBezTo>
                  <a:cubicBezTo>
                    <a:pt x="86" y="746"/>
                    <a:pt x="104" y="748"/>
                    <a:pt x="134" y="752"/>
                  </a:cubicBezTo>
                  <a:cubicBezTo>
                    <a:pt x="138" y="752"/>
                    <a:pt x="141" y="752"/>
                    <a:pt x="143" y="752"/>
                  </a:cubicBezTo>
                  <a:cubicBezTo>
                    <a:pt x="174" y="753"/>
                    <a:pt x="214" y="754"/>
                    <a:pt x="245" y="753"/>
                  </a:cubicBezTo>
                  <a:cubicBezTo>
                    <a:pt x="248" y="753"/>
                    <a:pt x="250" y="753"/>
                    <a:pt x="253" y="753"/>
                  </a:cubicBezTo>
                  <a:cubicBezTo>
                    <a:pt x="260" y="752"/>
                    <a:pt x="267" y="752"/>
                    <a:pt x="273" y="752"/>
                  </a:cubicBezTo>
                  <a:cubicBezTo>
                    <a:pt x="285" y="750"/>
                    <a:pt x="298" y="749"/>
                    <a:pt x="309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4" name="Freeform 290">
              <a:extLst>
                <a:ext uri="{FF2B5EF4-FFF2-40B4-BE49-F238E27FC236}">
                  <a16:creationId xmlns:a16="http://schemas.microsoft.com/office/drawing/2014/main" xmlns="" id="{464B6DF6-4902-4C8B-AE62-3F51E819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2768601"/>
              <a:ext cx="23813" cy="31750"/>
            </a:xfrm>
            <a:custGeom>
              <a:avLst/>
              <a:gdLst>
                <a:gd name="T0" fmla="*/ 3 w 11"/>
                <a:gd name="T1" fmla="*/ 2 h 15"/>
                <a:gd name="T2" fmla="*/ 0 w 11"/>
                <a:gd name="T3" fmla="*/ 0 h 15"/>
                <a:gd name="T4" fmla="*/ 11 w 11"/>
                <a:gd name="T5" fmla="*/ 15 h 15"/>
                <a:gd name="T6" fmla="*/ 11 w 11"/>
                <a:gd name="T7" fmla="*/ 14 h 15"/>
                <a:gd name="T8" fmla="*/ 10 w 11"/>
                <a:gd name="T9" fmla="*/ 12 h 15"/>
                <a:gd name="T10" fmla="*/ 4 w 11"/>
                <a:gd name="T11" fmla="*/ 5 h 15"/>
                <a:gd name="T12" fmla="*/ 3 w 1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4" y="5"/>
                    <a:pt x="7" y="10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8" y="10"/>
                    <a:pt x="6" y="7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5" name="Freeform 291">
              <a:extLst>
                <a:ext uri="{FF2B5EF4-FFF2-40B4-BE49-F238E27FC236}">
                  <a16:creationId xmlns:a16="http://schemas.microsoft.com/office/drawing/2014/main" xmlns="" id="{19383B62-DE30-415D-806B-2A863E23F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2857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6" name="Freeform 292">
              <a:extLst>
                <a:ext uri="{FF2B5EF4-FFF2-40B4-BE49-F238E27FC236}">
                  <a16:creationId xmlns:a16="http://schemas.microsoft.com/office/drawing/2014/main" xmlns="" id="{DAEA3094-88CF-4664-97F6-7DDA83A9D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6" y="2655888"/>
              <a:ext cx="371475" cy="200025"/>
            </a:xfrm>
            <a:custGeom>
              <a:avLst/>
              <a:gdLst>
                <a:gd name="T0" fmla="*/ 49 w 172"/>
                <a:gd name="T1" fmla="*/ 18 h 93"/>
                <a:gd name="T2" fmla="*/ 47 w 172"/>
                <a:gd name="T3" fmla="*/ 17 h 93"/>
                <a:gd name="T4" fmla="*/ 41 w 172"/>
                <a:gd name="T5" fmla="*/ 14 h 93"/>
                <a:gd name="T6" fmla="*/ 38 w 172"/>
                <a:gd name="T7" fmla="*/ 13 h 93"/>
                <a:gd name="T8" fmla="*/ 30 w 172"/>
                <a:gd name="T9" fmla="*/ 9 h 93"/>
                <a:gd name="T10" fmla="*/ 29 w 172"/>
                <a:gd name="T11" fmla="*/ 9 h 93"/>
                <a:gd name="T12" fmla="*/ 21 w 172"/>
                <a:gd name="T13" fmla="*/ 6 h 93"/>
                <a:gd name="T14" fmla="*/ 19 w 172"/>
                <a:gd name="T15" fmla="*/ 5 h 93"/>
                <a:gd name="T16" fmla="*/ 12 w 172"/>
                <a:gd name="T17" fmla="*/ 3 h 93"/>
                <a:gd name="T18" fmla="*/ 9 w 172"/>
                <a:gd name="T19" fmla="*/ 2 h 93"/>
                <a:gd name="T20" fmla="*/ 0 w 172"/>
                <a:gd name="T21" fmla="*/ 0 h 93"/>
                <a:gd name="T22" fmla="*/ 172 w 172"/>
                <a:gd name="T23" fmla="*/ 93 h 93"/>
                <a:gd name="T24" fmla="*/ 158 w 172"/>
                <a:gd name="T25" fmla="*/ 91 h 93"/>
                <a:gd name="T26" fmla="*/ 143 w 172"/>
                <a:gd name="T27" fmla="*/ 88 h 93"/>
                <a:gd name="T28" fmla="*/ 143 w 172"/>
                <a:gd name="T29" fmla="*/ 88 h 93"/>
                <a:gd name="T30" fmla="*/ 142 w 172"/>
                <a:gd name="T31" fmla="*/ 88 h 93"/>
                <a:gd name="T32" fmla="*/ 139 w 172"/>
                <a:gd name="T33" fmla="*/ 87 h 93"/>
                <a:gd name="T34" fmla="*/ 122 w 172"/>
                <a:gd name="T35" fmla="*/ 82 h 93"/>
                <a:gd name="T36" fmla="*/ 121 w 172"/>
                <a:gd name="T37" fmla="*/ 81 h 93"/>
                <a:gd name="T38" fmla="*/ 114 w 172"/>
                <a:gd name="T39" fmla="*/ 78 h 93"/>
                <a:gd name="T40" fmla="*/ 113 w 172"/>
                <a:gd name="T41" fmla="*/ 77 h 93"/>
                <a:gd name="T42" fmla="*/ 110 w 172"/>
                <a:gd name="T43" fmla="*/ 76 h 93"/>
                <a:gd name="T44" fmla="*/ 110 w 172"/>
                <a:gd name="T45" fmla="*/ 75 h 93"/>
                <a:gd name="T46" fmla="*/ 110 w 172"/>
                <a:gd name="T47" fmla="*/ 75 h 93"/>
                <a:gd name="T48" fmla="*/ 107 w 172"/>
                <a:gd name="T49" fmla="*/ 74 h 93"/>
                <a:gd name="T50" fmla="*/ 57 w 172"/>
                <a:gd name="T51" fmla="*/ 24 h 93"/>
                <a:gd name="T52" fmla="*/ 57 w 172"/>
                <a:gd name="T53" fmla="*/ 23 h 93"/>
                <a:gd name="T54" fmla="*/ 55 w 172"/>
                <a:gd name="T55" fmla="*/ 22 h 93"/>
                <a:gd name="T56" fmla="*/ 49 w 172"/>
                <a:gd name="T57" fmla="*/ 1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2" h="93">
                  <a:moveTo>
                    <a:pt x="49" y="18"/>
                  </a:moveTo>
                  <a:cubicBezTo>
                    <a:pt x="48" y="18"/>
                    <a:pt x="47" y="18"/>
                    <a:pt x="47" y="17"/>
                  </a:cubicBezTo>
                  <a:cubicBezTo>
                    <a:pt x="45" y="16"/>
                    <a:pt x="43" y="15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6" y="12"/>
                    <a:pt x="33" y="10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6" y="8"/>
                    <a:pt x="24" y="7"/>
                    <a:pt x="21" y="6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6" y="4"/>
                    <a:pt x="14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35" y="55"/>
                    <a:pt x="98" y="87"/>
                    <a:pt x="172" y="93"/>
                  </a:cubicBezTo>
                  <a:cubicBezTo>
                    <a:pt x="166" y="92"/>
                    <a:pt x="162" y="92"/>
                    <a:pt x="158" y="91"/>
                  </a:cubicBezTo>
                  <a:cubicBezTo>
                    <a:pt x="152" y="90"/>
                    <a:pt x="147" y="89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1" y="88"/>
                    <a:pt x="140" y="88"/>
                    <a:pt x="139" y="87"/>
                  </a:cubicBezTo>
                  <a:cubicBezTo>
                    <a:pt x="136" y="87"/>
                    <a:pt x="130" y="85"/>
                    <a:pt x="122" y="82"/>
                  </a:cubicBezTo>
                  <a:cubicBezTo>
                    <a:pt x="122" y="81"/>
                    <a:pt x="122" y="81"/>
                    <a:pt x="121" y="81"/>
                  </a:cubicBezTo>
                  <a:cubicBezTo>
                    <a:pt x="118" y="80"/>
                    <a:pt x="117" y="79"/>
                    <a:pt x="114" y="78"/>
                  </a:cubicBezTo>
                  <a:cubicBezTo>
                    <a:pt x="114" y="78"/>
                    <a:pt x="113" y="77"/>
                    <a:pt x="113" y="77"/>
                  </a:cubicBezTo>
                  <a:cubicBezTo>
                    <a:pt x="112" y="77"/>
                    <a:pt x="111" y="76"/>
                    <a:pt x="110" y="76"/>
                  </a:cubicBezTo>
                  <a:cubicBezTo>
                    <a:pt x="110" y="76"/>
                    <a:pt x="110" y="75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87" y="61"/>
                    <a:pt x="70" y="4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6" y="23"/>
                    <a:pt x="55" y="22"/>
                  </a:cubicBezTo>
                  <a:cubicBezTo>
                    <a:pt x="53" y="21"/>
                    <a:pt x="51" y="20"/>
                    <a:pt x="4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7" name="Freeform 293">
              <a:extLst>
                <a:ext uri="{FF2B5EF4-FFF2-40B4-BE49-F238E27FC236}">
                  <a16:creationId xmlns:a16="http://schemas.microsoft.com/office/drawing/2014/main" xmlns="" id="{D2AF1F2A-DBC1-41C4-B27C-BDF541663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1" y="28559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8" name="Freeform 294">
              <a:extLst>
                <a:ext uri="{FF2B5EF4-FFF2-40B4-BE49-F238E27FC236}">
                  <a16:creationId xmlns:a16="http://schemas.microsoft.com/office/drawing/2014/main" xmlns="" id="{44F2E2E1-6D15-4DDB-B1B9-779FDD3BB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913" y="2343151"/>
              <a:ext cx="3175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0427D183-D533-40EA-BB2B-94C66F28E4CB}"/>
              </a:ext>
            </a:extLst>
          </p:cNvPr>
          <p:cNvSpPr txBox="1"/>
          <p:nvPr/>
        </p:nvSpPr>
        <p:spPr>
          <a:xfrm>
            <a:off x="621908" y="608295"/>
            <a:ext cx="30183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YOUR    TEXT</a:t>
            </a:r>
          </a:p>
          <a:p>
            <a:pPr defTabSz="914391">
              <a:lnSpc>
                <a:spcPct val="120000"/>
              </a:lnSpc>
            </a:pPr>
            <a:r>
              <a:rPr lang="en-US" altLang="zh-CN" sz="280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HERE</a:t>
            </a:r>
            <a:endParaRPr lang="zh-CN" altLang="en-US" sz="280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AB3FFF10-2E60-4899-B139-0813CCA52B86}"/>
              </a:ext>
            </a:extLst>
          </p:cNvPr>
          <p:cNvSpPr/>
          <p:nvPr/>
        </p:nvSpPr>
        <p:spPr>
          <a:xfrm>
            <a:off x="688963" y="460947"/>
            <a:ext cx="1703717" cy="10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80428B2-8DD9-402A-BFCC-A8EDB9172BF0}"/>
              </a:ext>
            </a:extLst>
          </p:cNvPr>
          <p:cNvSpPr/>
          <p:nvPr/>
        </p:nvSpPr>
        <p:spPr>
          <a:xfrm>
            <a:off x="-782820" y="620491"/>
            <a:ext cx="7898079" cy="8773303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FC7C0993-08A8-4C1E-ACF2-B3A84C67925A}"/>
              </a:ext>
            </a:extLst>
          </p:cNvPr>
          <p:cNvGrpSpPr/>
          <p:nvPr/>
        </p:nvGrpSpPr>
        <p:grpSpPr>
          <a:xfrm>
            <a:off x="10532802" y="349858"/>
            <a:ext cx="1194783" cy="696886"/>
            <a:chOff x="10702388" y="486211"/>
            <a:chExt cx="791559" cy="786476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FA4A042A-0B6F-4616-8A1C-7C47402790D4}"/>
                </a:ext>
              </a:extLst>
            </p:cNvPr>
            <p:cNvSpPr/>
            <p:nvPr/>
          </p:nvSpPr>
          <p:spPr>
            <a:xfrm>
              <a:off x="10702388" y="486211"/>
              <a:ext cx="791559" cy="786476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87E9014-9046-4C07-A8F2-EB7060F23448}"/>
                </a:ext>
              </a:extLst>
            </p:cNvPr>
            <p:cNvSpPr txBox="1"/>
            <p:nvPr/>
          </p:nvSpPr>
          <p:spPr>
            <a:xfrm>
              <a:off x="10754917" y="549473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BF3BEE5-9A2B-4B9F-A330-57C6E3DB1C80}"/>
                </a:ext>
              </a:extLst>
            </p:cNvPr>
            <p:cNvSpPr txBox="1"/>
            <p:nvPr/>
          </p:nvSpPr>
          <p:spPr>
            <a:xfrm>
              <a:off x="10743556" y="549472"/>
              <a:ext cx="686502" cy="65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LeviReBrushed" panose="00000400000000000000" pitchFamily="2" charset="0"/>
                </a:rPr>
                <a:t>logo</a:t>
              </a:r>
              <a:endParaRPr lang="zh-CN" altLang="en-US" sz="3200" dirty="0">
                <a:solidFill>
                  <a:schemeClr val="bg1"/>
                </a:solidFill>
                <a:latin typeface="LeviReBrushed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46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20000">
                <a:srgbClr val="3AB6CB"/>
              </a:gs>
              <a:gs pos="45000">
                <a:srgbClr val="8CBB8F"/>
              </a:gs>
              <a:gs pos="63000">
                <a:srgbClr val="E7C24F"/>
              </a:gs>
              <a:gs pos="100000">
                <a:srgbClr val="FAC54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7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218133" y="2088232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729C0072-88DF-49D0-8387-90478FBAD5CE}"/>
              </a:ext>
            </a:extLst>
          </p:cNvPr>
          <p:cNvGrpSpPr/>
          <p:nvPr/>
        </p:nvGrpSpPr>
        <p:grpSpPr>
          <a:xfrm>
            <a:off x="-4646104" y="2308485"/>
            <a:ext cx="8920746" cy="8560465"/>
            <a:chOff x="3698876" y="692151"/>
            <a:chExt cx="3773487" cy="3621087"/>
          </a:xfrm>
          <a:solidFill>
            <a:schemeClr val="bg1">
              <a:alpha val="30000"/>
            </a:schemeClr>
          </a:solidFill>
        </p:grpSpPr>
        <p:sp>
          <p:nvSpPr>
            <p:cNvPr id="292" name="Freeform 268">
              <a:extLst>
                <a:ext uri="{FF2B5EF4-FFF2-40B4-BE49-F238E27FC236}">
                  <a16:creationId xmlns:a16="http://schemas.microsoft.com/office/drawing/2014/main" xmlns="" id="{B215A981-B308-43B1-8CE1-249963A5B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705101"/>
              <a:ext cx="0" cy="12700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3" name="Freeform 269">
              <a:extLst>
                <a:ext uri="{FF2B5EF4-FFF2-40B4-BE49-F238E27FC236}">
                  <a16:creationId xmlns:a16="http://schemas.microsoft.com/office/drawing/2014/main" xmlns="" id="{A1FF3D98-0C39-437C-A675-B30415BA4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051" y="2109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4" name="Freeform 270">
              <a:extLst>
                <a:ext uri="{FF2B5EF4-FFF2-40B4-BE49-F238E27FC236}">
                  <a16:creationId xmlns:a16="http://schemas.microsoft.com/office/drawing/2014/main" xmlns="" id="{417B9717-CAF9-4EBB-B8FF-C9CEF42CD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060576"/>
              <a:ext cx="950913" cy="644525"/>
            </a:xfrm>
            <a:custGeom>
              <a:avLst/>
              <a:gdLst>
                <a:gd name="T0" fmla="*/ 77 w 441"/>
                <a:gd name="T1" fmla="*/ 159 h 300"/>
                <a:gd name="T2" fmla="*/ 94 w 441"/>
                <a:gd name="T3" fmla="*/ 141 h 300"/>
                <a:gd name="T4" fmla="*/ 114 w 441"/>
                <a:gd name="T5" fmla="*/ 123 h 300"/>
                <a:gd name="T6" fmla="*/ 130 w 441"/>
                <a:gd name="T7" fmla="*/ 109 h 300"/>
                <a:gd name="T8" fmla="*/ 184 w 441"/>
                <a:gd name="T9" fmla="*/ 73 h 300"/>
                <a:gd name="T10" fmla="*/ 190 w 441"/>
                <a:gd name="T11" fmla="*/ 69 h 300"/>
                <a:gd name="T12" fmla="*/ 224 w 441"/>
                <a:gd name="T13" fmla="*/ 52 h 300"/>
                <a:gd name="T14" fmla="*/ 230 w 441"/>
                <a:gd name="T15" fmla="*/ 49 h 300"/>
                <a:gd name="T16" fmla="*/ 231 w 441"/>
                <a:gd name="T17" fmla="*/ 48 h 300"/>
                <a:gd name="T18" fmla="*/ 231 w 441"/>
                <a:gd name="T19" fmla="*/ 48 h 300"/>
                <a:gd name="T20" fmla="*/ 247 w 441"/>
                <a:gd name="T21" fmla="*/ 42 h 300"/>
                <a:gd name="T22" fmla="*/ 248 w 441"/>
                <a:gd name="T23" fmla="*/ 41 h 300"/>
                <a:gd name="T24" fmla="*/ 266 w 441"/>
                <a:gd name="T25" fmla="*/ 35 h 300"/>
                <a:gd name="T26" fmla="*/ 270 w 441"/>
                <a:gd name="T27" fmla="*/ 33 h 300"/>
                <a:gd name="T28" fmla="*/ 270 w 441"/>
                <a:gd name="T29" fmla="*/ 33 h 300"/>
                <a:gd name="T30" fmla="*/ 273 w 441"/>
                <a:gd name="T31" fmla="*/ 32 h 300"/>
                <a:gd name="T32" fmla="*/ 296 w 441"/>
                <a:gd name="T33" fmla="*/ 25 h 300"/>
                <a:gd name="T34" fmla="*/ 298 w 441"/>
                <a:gd name="T35" fmla="*/ 25 h 300"/>
                <a:gd name="T36" fmla="*/ 324 w 441"/>
                <a:gd name="T37" fmla="*/ 19 h 300"/>
                <a:gd name="T38" fmla="*/ 324 w 441"/>
                <a:gd name="T39" fmla="*/ 19 h 300"/>
                <a:gd name="T40" fmla="*/ 352 w 441"/>
                <a:gd name="T41" fmla="*/ 15 h 300"/>
                <a:gd name="T42" fmla="*/ 366 w 441"/>
                <a:gd name="T43" fmla="*/ 14 h 300"/>
                <a:gd name="T44" fmla="*/ 384 w 441"/>
                <a:gd name="T45" fmla="*/ 13 h 300"/>
                <a:gd name="T46" fmla="*/ 387 w 441"/>
                <a:gd name="T47" fmla="*/ 13 h 300"/>
                <a:gd name="T48" fmla="*/ 403 w 441"/>
                <a:gd name="T49" fmla="*/ 14 h 300"/>
                <a:gd name="T50" fmla="*/ 418 w 441"/>
                <a:gd name="T51" fmla="*/ 16 h 300"/>
                <a:gd name="T52" fmla="*/ 433 w 441"/>
                <a:gd name="T53" fmla="*/ 19 h 300"/>
                <a:gd name="T54" fmla="*/ 433 w 441"/>
                <a:gd name="T55" fmla="*/ 19 h 300"/>
                <a:gd name="T56" fmla="*/ 434 w 441"/>
                <a:gd name="T57" fmla="*/ 19 h 300"/>
                <a:gd name="T58" fmla="*/ 437 w 441"/>
                <a:gd name="T59" fmla="*/ 20 h 300"/>
                <a:gd name="T60" fmla="*/ 441 w 441"/>
                <a:gd name="T61" fmla="*/ 21 h 300"/>
                <a:gd name="T62" fmla="*/ 216 w 441"/>
                <a:gd name="T63" fmla="*/ 41 h 300"/>
                <a:gd name="T64" fmla="*/ 0 w 441"/>
                <a:gd name="T65" fmla="*/ 300 h 300"/>
                <a:gd name="T66" fmla="*/ 2 w 441"/>
                <a:gd name="T67" fmla="*/ 294 h 300"/>
                <a:gd name="T68" fmla="*/ 2 w 441"/>
                <a:gd name="T69" fmla="*/ 292 h 300"/>
                <a:gd name="T70" fmla="*/ 4 w 441"/>
                <a:gd name="T71" fmla="*/ 281 h 300"/>
                <a:gd name="T72" fmla="*/ 4 w 441"/>
                <a:gd name="T73" fmla="*/ 281 h 300"/>
                <a:gd name="T74" fmla="*/ 5 w 441"/>
                <a:gd name="T75" fmla="*/ 281 h 300"/>
                <a:gd name="T76" fmla="*/ 6 w 441"/>
                <a:gd name="T77" fmla="*/ 277 h 300"/>
                <a:gd name="T78" fmla="*/ 8 w 441"/>
                <a:gd name="T79" fmla="*/ 269 h 300"/>
                <a:gd name="T80" fmla="*/ 10 w 441"/>
                <a:gd name="T81" fmla="*/ 265 h 300"/>
                <a:gd name="T82" fmla="*/ 15 w 441"/>
                <a:gd name="T83" fmla="*/ 251 h 300"/>
                <a:gd name="T84" fmla="*/ 15 w 441"/>
                <a:gd name="T85" fmla="*/ 250 h 300"/>
                <a:gd name="T86" fmla="*/ 21 w 441"/>
                <a:gd name="T87" fmla="*/ 238 h 300"/>
                <a:gd name="T88" fmla="*/ 24 w 441"/>
                <a:gd name="T89" fmla="*/ 232 h 300"/>
                <a:gd name="T90" fmla="*/ 38 w 441"/>
                <a:gd name="T91" fmla="*/ 208 h 300"/>
                <a:gd name="T92" fmla="*/ 44 w 441"/>
                <a:gd name="T93" fmla="*/ 200 h 300"/>
                <a:gd name="T94" fmla="*/ 47 w 441"/>
                <a:gd name="T95" fmla="*/ 196 h 300"/>
                <a:gd name="T96" fmla="*/ 60 w 441"/>
                <a:gd name="T97" fmla="*/ 178 h 300"/>
                <a:gd name="T98" fmla="*/ 60 w 441"/>
                <a:gd name="T99" fmla="*/ 178 h 300"/>
                <a:gd name="T100" fmla="*/ 60 w 441"/>
                <a:gd name="T101" fmla="*/ 178 h 300"/>
                <a:gd name="T102" fmla="*/ 61 w 441"/>
                <a:gd name="T103" fmla="*/ 177 h 300"/>
                <a:gd name="T104" fmla="*/ 77 w 441"/>
                <a:gd name="T105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1" h="300">
                  <a:moveTo>
                    <a:pt x="77" y="159"/>
                  </a:moveTo>
                  <a:cubicBezTo>
                    <a:pt x="83" y="152"/>
                    <a:pt x="85" y="149"/>
                    <a:pt x="94" y="141"/>
                  </a:cubicBezTo>
                  <a:cubicBezTo>
                    <a:pt x="100" y="135"/>
                    <a:pt x="107" y="129"/>
                    <a:pt x="114" y="123"/>
                  </a:cubicBezTo>
                  <a:cubicBezTo>
                    <a:pt x="118" y="119"/>
                    <a:pt x="124" y="114"/>
                    <a:pt x="130" y="109"/>
                  </a:cubicBezTo>
                  <a:cubicBezTo>
                    <a:pt x="147" y="96"/>
                    <a:pt x="165" y="84"/>
                    <a:pt x="184" y="73"/>
                  </a:cubicBezTo>
                  <a:cubicBezTo>
                    <a:pt x="186" y="72"/>
                    <a:pt x="188" y="70"/>
                    <a:pt x="190" y="69"/>
                  </a:cubicBezTo>
                  <a:cubicBezTo>
                    <a:pt x="201" y="63"/>
                    <a:pt x="213" y="57"/>
                    <a:pt x="224" y="52"/>
                  </a:cubicBezTo>
                  <a:cubicBezTo>
                    <a:pt x="226" y="51"/>
                    <a:pt x="228" y="50"/>
                    <a:pt x="230" y="49"/>
                  </a:cubicBezTo>
                  <a:cubicBezTo>
                    <a:pt x="230" y="49"/>
                    <a:pt x="231" y="49"/>
                    <a:pt x="231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7" y="46"/>
                    <a:pt x="242" y="44"/>
                    <a:pt x="247" y="42"/>
                  </a:cubicBezTo>
                  <a:cubicBezTo>
                    <a:pt x="247" y="42"/>
                    <a:pt x="248" y="41"/>
                    <a:pt x="248" y="41"/>
                  </a:cubicBezTo>
                  <a:cubicBezTo>
                    <a:pt x="254" y="39"/>
                    <a:pt x="260" y="37"/>
                    <a:pt x="266" y="35"/>
                  </a:cubicBezTo>
                  <a:cubicBezTo>
                    <a:pt x="267" y="34"/>
                    <a:pt x="268" y="34"/>
                    <a:pt x="270" y="33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83" y="29"/>
                    <a:pt x="288" y="27"/>
                    <a:pt x="296" y="25"/>
                  </a:cubicBezTo>
                  <a:cubicBezTo>
                    <a:pt x="297" y="25"/>
                    <a:pt x="298" y="25"/>
                    <a:pt x="298" y="25"/>
                  </a:cubicBezTo>
                  <a:cubicBezTo>
                    <a:pt x="306" y="23"/>
                    <a:pt x="316" y="20"/>
                    <a:pt x="324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35" y="17"/>
                    <a:pt x="339" y="16"/>
                    <a:pt x="352" y="15"/>
                  </a:cubicBezTo>
                  <a:cubicBezTo>
                    <a:pt x="357" y="14"/>
                    <a:pt x="362" y="14"/>
                    <a:pt x="366" y="14"/>
                  </a:cubicBezTo>
                  <a:cubicBezTo>
                    <a:pt x="374" y="13"/>
                    <a:pt x="378" y="13"/>
                    <a:pt x="384" y="13"/>
                  </a:cubicBezTo>
                  <a:cubicBezTo>
                    <a:pt x="385" y="13"/>
                    <a:pt x="386" y="13"/>
                    <a:pt x="387" y="13"/>
                  </a:cubicBezTo>
                  <a:cubicBezTo>
                    <a:pt x="392" y="13"/>
                    <a:pt x="398" y="14"/>
                    <a:pt x="403" y="14"/>
                  </a:cubicBezTo>
                  <a:cubicBezTo>
                    <a:pt x="410" y="15"/>
                    <a:pt x="414" y="15"/>
                    <a:pt x="418" y="16"/>
                  </a:cubicBezTo>
                  <a:cubicBezTo>
                    <a:pt x="424" y="17"/>
                    <a:pt x="429" y="18"/>
                    <a:pt x="433" y="19"/>
                  </a:cubicBezTo>
                  <a:cubicBezTo>
                    <a:pt x="433" y="19"/>
                    <a:pt x="433" y="19"/>
                    <a:pt x="433" y="19"/>
                  </a:cubicBezTo>
                  <a:cubicBezTo>
                    <a:pt x="433" y="19"/>
                    <a:pt x="434" y="19"/>
                    <a:pt x="434" y="19"/>
                  </a:cubicBezTo>
                  <a:cubicBezTo>
                    <a:pt x="435" y="19"/>
                    <a:pt x="436" y="20"/>
                    <a:pt x="437" y="20"/>
                  </a:cubicBezTo>
                  <a:cubicBezTo>
                    <a:pt x="438" y="20"/>
                    <a:pt x="439" y="20"/>
                    <a:pt x="441" y="21"/>
                  </a:cubicBezTo>
                  <a:cubicBezTo>
                    <a:pt x="377" y="0"/>
                    <a:pt x="297" y="5"/>
                    <a:pt x="216" y="41"/>
                  </a:cubicBezTo>
                  <a:cubicBezTo>
                    <a:pt x="96" y="94"/>
                    <a:pt x="13" y="199"/>
                    <a:pt x="0" y="300"/>
                  </a:cubicBezTo>
                  <a:cubicBezTo>
                    <a:pt x="1" y="298"/>
                    <a:pt x="1" y="296"/>
                    <a:pt x="2" y="294"/>
                  </a:cubicBezTo>
                  <a:cubicBezTo>
                    <a:pt x="2" y="293"/>
                    <a:pt x="2" y="293"/>
                    <a:pt x="2" y="292"/>
                  </a:cubicBezTo>
                  <a:cubicBezTo>
                    <a:pt x="3" y="288"/>
                    <a:pt x="3" y="285"/>
                    <a:pt x="4" y="281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1"/>
                    <a:pt x="4" y="281"/>
                    <a:pt x="5" y="281"/>
                  </a:cubicBezTo>
                  <a:cubicBezTo>
                    <a:pt x="5" y="279"/>
                    <a:pt x="5" y="278"/>
                    <a:pt x="6" y="277"/>
                  </a:cubicBezTo>
                  <a:cubicBezTo>
                    <a:pt x="6" y="274"/>
                    <a:pt x="7" y="272"/>
                    <a:pt x="8" y="269"/>
                  </a:cubicBezTo>
                  <a:cubicBezTo>
                    <a:pt x="9" y="267"/>
                    <a:pt x="9" y="266"/>
                    <a:pt x="10" y="265"/>
                  </a:cubicBezTo>
                  <a:cubicBezTo>
                    <a:pt x="12" y="259"/>
                    <a:pt x="13" y="255"/>
                    <a:pt x="15" y="251"/>
                  </a:cubicBezTo>
                  <a:cubicBezTo>
                    <a:pt x="15" y="251"/>
                    <a:pt x="15" y="251"/>
                    <a:pt x="15" y="250"/>
                  </a:cubicBezTo>
                  <a:cubicBezTo>
                    <a:pt x="18" y="245"/>
                    <a:pt x="19" y="242"/>
                    <a:pt x="21" y="238"/>
                  </a:cubicBezTo>
                  <a:cubicBezTo>
                    <a:pt x="23" y="235"/>
                    <a:pt x="24" y="233"/>
                    <a:pt x="24" y="232"/>
                  </a:cubicBezTo>
                  <a:cubicBezTo>
                    <a:pt x="30" y="222"/>
                    <a:pt x="34" y="215"/>
                    <a:pt x="38" y="208"/>
                  </a:cubicBezTo>
                  <a:cubicBezTo>
                    <a:pt x="40" y="205"/>
                    <a:pt x="42" y="203"/>
                    <a:pt x="44" y="200"/>
                  </a:cubicBezTo>
                  <a:cubicBezTo>
                    <a:pt x="45" y="199"/>
                    <a:pt x="46" y="197"/>
                    <a:pt x="47" y="196"/>
                  </a:cubicBezTo>
                  <a:cubicBezTo>
                    <a:pt x="50" y="191"/>
                    <a:pt x="56" y="184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1" y="178"/>
                    <a:pt x="61" y="177"/>
                  </a:cubicBezTo>
                  <a:cubicBezTo>
                    <a:pt x="65" y="172"/>
                    <a:pt x="72" y="164"/>
                    <a:pt x="7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5" name="Freeform 271">
              <a:extLst>
                <a:ext uri="{FF2B5EF4-FFF2-40B4-BE49-F238E27FC236}">
                  <a16:creationId xmlns:a16="http://schemas.microsoft.com/office/drawing/2014/main" xmlns="" id="{2FB8236D-50B5-40C7-96FE-CC3F2090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1" y="1893888"/>
              <a:ext cx="1150938" cy="900113"/>
            </a:xfrm>
            <a:custGeom>
              <a:avLst/>
              <a:gdLst>
                <a:gd name="T0" fmla="*/ 529 w 534"/>
                <a:gd name="T1" fmla="*/ 110 h 419"/>
                <a:gd name="T2" fmla="*/ 527 w 534"/>
                <a:gd name="T3" fmla="*/ 106 h 419"/>
                <a:gd name="T4" fmla="*/ 226 w 534"/>
                <a:gd name="T5" fmla="*/ 55 h 419"/>
                <a:gd name="T6" fmla="*/ 34 w 534"/>
                <a:gd name="T7" fmla="*/ 369 h 419"/>
                <a:gd name="T8" fmla="*/ 51 w 534"/>
                <a:gd name="T9" fmla="*/ 406 h 419"/>
                <a:gd name="T10" fmla="*/ 54 w 534"/>
                <a:gd name="T11" fmla="*/ 409 h 419"/>
                <a:gd name="T12" fmla="*/ 55 w 534"/>
                <a:gd name="T13" fmla="*/ 412 h 419"/>
                <a:gd name="T14" fmla="*/ 61 w 534"/>
                <a:gd name="T15" fmla="*/ 419 h 419"/>
                <a:gd name="T16" fmla="*/ 59 w 534"/>
                <a:gd name="T17" fmla="*/ 416 h 419"/>
                <a:gd name="T18" fmla="*/ 58 w 534"/>
                <a:gd name="T19" fmla="*/ 415 h 419"/>
                <a:gd name="T20" fmla="*/ 58 w 534"/>
                <a:gd name="T21" fmla="*/ 413 h 419"/>
                <a:gd name="T22" fmla="*/ 57 w 534"/>
                <a:gd name="T23" fmla="*/ 411 h 419"/>
                <a:gd name="T24" fmla="*/ 57 w 534"/>
                <a:gd name="T25" fmla="*/ 410 h 419"/>
                <a:gd name="T26" fmla="*/ 57 w 534"/>
                <a:gd name="T27" fmla="*/ 410 h 419"/>
                <a:gd name="T28" fmla="*/ 256 w 534"/>
                <a:gd name="T29" fmla="*/ 100 h 419"/>
                <a:gd name="T30" fmla="*/ 528 w 534"/>
                <a:gd name="T31" fmla="*/ 114 h 419"/>
                <a:gd name="T32" fmla="*/ 528 w 534"/>
                <a:gd name="T33" fmla="*/ 114 h 419"/>
                <a:gd name="T34" fmla="*/ 529 w 534"/>
                <a:gd name="T35" fmla="*/ 115 h 419"/>
                <a:gd name="T36" fmla="*/ 531 w 534"/>
                <a:gd name="T37" fmla="*/ 117 h 419"/>
                <a:gd name="T38" fmla="*/ 531 w 534"/>
                <a:gd name="T39" fmla="*/ 117 h 419"/>
                <a:gd name="T40" fmla="*/ 531 w 534"/>
                <a:gd name="T41" fmla="*/ 117 h 419"/>
                <a:gd name="T42" fmla="*/ 534 w 534"/>
                <a:gd name="T43" fmla="*/ 121 h 419"/>
                <a:gd name="T44" fmla="*/ 530 w 534"/>
                <a:gd name="T45" fmla="*/ 113 h 419"/>
                <a:gd name="T46" fmla="*/ 529 w 534"/>
                <a:gd name="T47" fmla="*/ 11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4" h="419">
                  <a:moveTo>
                    <a:pt x="529" y="110"/>
                  </a:moveTo>
                  <a:cubicBezTo>
                    <a:pt x="528" y="109"/>
                    <a:pt x="527" y="107"/>
                    <a:pt x="527" y="106"/>
                  </a:cubicBezTo>
                  <a:cubicBezTo>
                    <a:pt x="475" y="24"/>
                    <a:pt x="350" y="0"/>
                    <a:pt x="226" y="55"/>
                  </a:cubicBezTo>
                  <a:cubicBezTo>
                    <a:pt x="86" y="117"/>
                    <a:pt x="0" y="258"/>
                    <a:pt x="34" y="369"/>
                  </a:cubicBezTo>
                  <a:cubicBezTo>
                    <a:pt x="38" y="382"/>
                    <a:pt x="44" y="395"/>
                    <a:pt x="51" y="406"/>
                  </a:cubicBezTo>
                  <a:cubicBezTo>
                    <a:pt x="52" y="407"/>
                    <a:pt x="53" y="408"/>
                    <a:pt x="54" y="409"/>
                  </a:cubicBezTo>
                  <a:cubicBezTo>
                    <a:pt x="54" y="410"/>
                    <a:pt x="55" y="411"/>
                    <a:pt x="55" y="412"/>
                  </a:cubicBezTo>
                  <a:cubicBezTo>
                    <a:pt x="57" y="414"/>
                    <a:pt x="59" y="417"/>
                    <a:pt x="61" y="419"/>
                  </a:cubicBezTo>
                  <a:cubicBezTo>
                    <a:pt x="60" y="418"/>
                    <a:pt x="59" y="417"/>
                    <a:pt x="59" y="416"/>
                  </a:cubicBezTo>
                  <a:cubicBezTo>
                    <a:pt x="59" y="415"/>
                    <a:pt x="59" y="415"/>
                    <a:pt x="58" y="415"/>
                  </a:cubicBezTo>
                  <a:cubicBezTo>
                    <a:pt x="58" y="414"/>
                    <a:pt x="58" y="413"/>
                    <a:pt x="58" y="413"/>
                  </a:cubicBezTo>
                  <a:cubicBezTo>
                    <a:pt x="57" y="411"/>
                    <a:pt x="57" y="411"/>
                    <a:pt x="57" y="411"/>
                  </a:cubicBezTo>
                  <a:cubicBezTo>
                    <a:pt x="57" y="411"/>
                    <a:pt x="57" y="410"/>
                    <a:pt x="57" y="410"/>
                  </a:cubicBezTo>
                  <a:cubicBezTo>
                    <a:pt x="57" y="410"/>
                    <a:pt x="57" y="410"/>
                    <a:pt x="57" y="410"/>
                  </a:cubicBezTo>
                  <a:cubicBezTo>
                    <a:pt x="30" y="298"/>
                    <a:pt x="117" y="162"/>
                    <a:pt x="256" y="100"/>
                  </a:cubicBezTo>
                  <a:cubicBezTo>
                    <a:pt x="360" y="54"/>
                    <a:pt x="465" y="63"/>
                    <a:pt x="528" y="114"/>
                  </a:cubicBezTo>
                  <a:cubicBezTo>
                    <a:pt x="528" y="114"/>
                    <a:pt x="528" y="114"/>
                    <a:pt x="528" y="114"/>
                  </a:cubicBezTo>
                  <a:cubicBezTo>
                    <a:pt x="528" y="114"/>
                    <a:pt x="529" y="114"/>
                    <a:pt x="529" y="115"/>
                  </a:cubicBezTo>
                  <a:cubicBezTo>
                    <a:pt x="530" y="115"/>
                    <a:pt x="531" y="116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3" y="118"/>
                    <a:pt x="534" y="120"/>
                    <a:pt x="534" y="121"/>
                  </a:cubicBezTo>
                  <a:cubicBezTo>
                    <a:pt x="533" y="118"/>
                    <a:pt x="531" y="116"/>
                    <a:pt x="530" y="113"/>
                  </a:cubicBezTo>
                  <a:cubicBezTo>
                    <a:pt x="529" y="112"/>
                    <a:pt x="529" y="111"/>
                    <a:pt x="52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6" name="Freeform 272">
              <a:extLst>
                <a:ext uri="{FF2B5EF4-FFF2-40B4-BE49-F238E27FC236}">
                  <a16:creationId xmlns:a16="http://schemas.microsoft.com/office/drawing/2014/main" xmlns="" id="{D8C5E0C3-AD58-4CBE-9CAD-BC4890D0C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1638301"/>
              <a:ext cx="1322388" cy="1066800"/>
            </a:xfrm>
            <a:custGeom>
              <a:avLst/>
              <a:gdLst>
                <a:gd name="T0" fmla="*/ 59 w 614"/>
                <a:gd name="T1" fmla="*/ 474 h 497"/>
                <a:gd name="T2" fmla="*/ 68 w 614"/>
                <a:gd name="T3" fmla="*/ 476 h 497"/>
                <a:gd name="T4" fmla="*/ 71 w 614"/>
                <a:gd name="T5" fmla="*/ 477 h 497"/>
                <a:gd name="T6" fmla="*/ 78 w 614"/>
                <a:gd name="T7" fmla="*/ 479 h 497"/>
                <a:gd name="T8" fmla="*/ 80 w 614"/>
                <a:gd name="T9" fmla="*/ 480 h 497"/>
                <a:gd name="T10" fmla="*/ 88 w 614"/>
                <a:gd name="T11" fmla="*/ 483 h 497"/>
                <a:gd name="T12" fmla="*/ 89 w 614"/>
                <a:gd name="T13" fmla="*/ 483 h 497"/>
                <a:gd name="T14" fmla="*/ 97 w 614"/>
                <a:gd name="T15" fmla="*/ 487 h 497"/>
                <a:gd name="T16" fmla="*/ 100 w 614"/>
                <a:gd name="T17" fmla="*/ 488 h 497"/>
                <a:gd name="T18" fmla="*/ 106 w 614"/>
                <a:gd name="T19" fmla="*/ 491 h 497"/>
                <a:gd name="T20" fmla="*/ 108 w 614"/>
                <a:gd name="T21" fmla="*/ 492 h 497"/>
                <a:gd name="T22" fmla="*/ 114 w 614"/>
                <a:gd name="T23" fmla="*/ 496 h 497"/>
                <a:gd name="T24" fmla="*/ 116 w 614"/>
                <a:gd name="T25" fmla="*/ 497 h 497"/>
                <a:gd name="T26" fmla="*/ 116 w 614"/>
                <a:gd name="T27" fmla="*/ 497 h 497"/>
                <a:gd name="T28" fmla="*/ 99 w 614"/>
                <a:gd name="T29" fmla="*/ 459 h 497"/>
                <a:gd name="T30" fmla="*/ 299 w 614"/>
                <a:gd name="T31" fmla="*/ 132 h 497"/>
                <a:gd name="T32" fmla="*/ 611 w 614"/>
                <a:gd name="T33" fmla="*/ 186 h 497"/>
                <a:gd name="T34" fmla="*/ 611 w 614"/>
                <a:gd name="T35" fmla="*/ 185 h 497"/>
                <a:gd name="T36" fmla="*/ 611 w 614"/>
                <a:gd name="T37" fmla="*/ 183 h 497"/>
                <a:gd name="T38" fmla="*/ 610 w 614"/>
                <a:gd name="T39" fmla="*/ 176 h 497"/>
                <a:gd name="T40" fmla="*/ 610 w 614"/>
                <a:gd name="T41" fmla="*/ 173 h 497"/>
                <a:gd name="T42" fmla="*/ 610 w 614"/>
                <a:gd name="T43" fmla="*/ 167 h 497"/>
                <a:gd name="T44" fmla="*/ 610 w 614"/>
                <a:gd name="T45" fmla="*/ 164 h 497"/>
                <a:gd name="T46" fmla="*/ 610 w 614"/>
                <a:gd name="T47" fmla="*/ 155 h 497"/>
                <a:gd name="T48" fmla="*/ 610 w 614"/>
                <a:gd name="T49" fmla="*/ 153 h 497"/>
                <a:gd name="T50" fmla="*/ 611 w 614"/>
                <a:gd name="T51" fmla="*/ 146 h 497"/>
                <a:gd name="T52" fmla="*/ 611 w 614"/>
                <a:gd name="T53" fmla="*/ 143 h 497"/>
                <a:gd name="T54" fmla="*/ 612 w 614"/>
                <a:gd name="T55" fmla="*/ 136 h 497"/>
                <a:gd name="T56" fmla="*/ 613 w 614"/>
                <a:gd name="T57" fmla="*/ 133 h 497"/>
                <a:gd name="T58" fmla="*/ 614 w 614"/>
                <a:gd name="T59" fmla="*/ 124 h 497"/>
                <a:gd name="T60" fmla="*/ 264 w 614"/>
                <a:gd name="T61" fmla="*/ 64 h 497"/>
                <a:gd name="T62" fmla="*/ 40 w 614"/>
                <a:gd name="T63" fmla="*/ 431 h 497"/>
                <a:gd name="T64" fmla="*/ 59 w 614"/>
                <a:gd name="T65" fmla="*/ 47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4" h="497">
                  <a:moveTo>
                    <a:pt x="59" y="474"/>
                  </a:moveTo>
                  <a:cubicBezTo>
                    <a:pt x="62" y="474"/>
                    <a:pt x="65" y="475"/>
                    <a:pt x="68" y="476"/>
                  </a:cubicBezTo>
                  <a:cubicBezTo>
                    <a:pt x="69" y="476"/>
                    <a:pt x="70" y="476"/>
                    <a:pt x="71" y="477"/>
                  </a:cubicBezTo>
                  <a:cubicBezTo>
                    <a:pt x="73" y="477"/>
                    <a:pt x="75" y="478"/>
                    <a:pt x="78" y="479"/>
                  </a:cubicBezTo>
                  <a:cubicBezTo>
                    <a:pt x="78" y="479"/>
                    <a:pt x="79" y="479"/>
                    <a:pt x="80" y="480"/>
                  </a:cubicBezTo>
                  <a:cubicBezTo>
                    <a:pt x="83" y="481"/>
                    <a:pt x="85" y="482"/>
                    <a:pt x="88" y="483"/>
                  </a:cubicBezTo>
                  <a:cubicBezTo>
                    <a:pt x="88" y="483"/>
                    <a:pt x="89" y="483"/>
                    <a:pt x="89" y="483"/>
                  </a:cubicBezTo>
                  <a:cubicBezTo>
                    <a:pt x="92" y="484"/>
                    <a:pt x="95" y="486"/>
                    <a:pt x="97" y="487"/>
                  </a:cubicBezTo>
                  <a:cubicBezTo>
                    <a:pt x="98" y="487"/>
                    <a:pt x="99" y="488"/>
                    <a:pt x="100" y="488"/>
                  </a:cubicBezTo>
                  <a:cubicBezTo>
                    <a:pt x="102" y="489"/>
                    <a:pt x="104" y="490"/>
                    <a:pt x="106" y="491"/>
                  </a:cubicBezTo>
                  <a:cubicBezTo>
                    <a:pt x="106" y="492"/>
                    <a:pt x="107" y="492"/>
                    <a:pt x="108" y="492"/>
                  </a:cubicBezTo>
                  <a:cubicBezTo>
                    <a:pt x="110" y="494"/>
                    <a:pt x="112" y="495"/>
                    <a:pt x="114" y="496"/>
                  </a:cubicBezTo>
                  <a:cubicBezTo>
                    <a:pt x="115" y="497"/>
                    <a:pt x="115" y="497"/>
                    <a:pt x="116" y="497"/>
                  </a:cubicBezTo>
                  <a:cubicBezTo>
                    <a:pt x="116" y="497"/>
                    <a:pt x="116" y="497"/>
                    <a:pt x="116" y="497"/>
                  </a:cubicBezTo>
                  <a:cubicBezTo>
                    <a:pt x="109" y="486"/>
                    <a:pt x="103" y="473"/>
                    <a:pt x="99" y="459"/>
                  </a:cubicBezTo>
                  <a:cubicBezTo>
                    <a:pt x="63" y="343"/>
                    <a:pt x="153" y="197"/>
                    <a:pt x="299" y="132"/>
                  </a:cubicBezTo>
                  <a:cubicBezTo>
                    <a:pt x="428" y="75"/>
                    <a:pt x="557" y="100"/>
                    <a:pt x="611" y="186"/>
                  </a:cubicBezTo>
                  <a:cubicBezTo>
                    <a:pt x="611" y="186"/>
                    <a:pt x="611" y="185"/>
                    <a:pt x="611" y="185"/>
                  </a:cubicBezTo>
                  <a:cubicBezTo>
                    <a:pt x="611" y="185"/>
                    <a:pt x="611" y="184"/>
                    <a:pt x="611" y="183"/>
                  </a:cubicBezTo>
                  <a:cubicBezTo>
                    <a:pt x="611" y="181"/>
                    <a:pt x="610" y="179"/>
                    <a:pt x="610" y="176"/>
                  </a:cubicBezTo>
                  <a:cubicBezTo>
                    <a:pt x="610" y="175"/>
                    <a:pt x="610" y="174"/>
                    <a:pt x="610" y="173"/>
                  </a:cubicBezTo>
                  <a:cubicBezTo>
                    <a:pt x="610" y="171"/>
                    <a:pt x="610" y="169"/>
                    <a:pt x="610" y="167"/>
                  </a:cubicBezTo>
                  <a:cubicBezTo>
                    <a:pt x="610" y="166"/>
                    <a:pt x="610" y="165"/>
                    <a:pt x="610" y="164"/>
                  </a:cubicBezTo>
                  <a:cubicBezTo>
                    <a:pt x="610" y="161"/>
                    <a:pt x="610" y="158"/>
                    <a:pt x="610" y="155"/>
                  </a:cubicBezTo>
                  <a:cubicBezTo>
                    <a:pt x="610" y="154"/>
                    <a:pt x="610" y="154"/>
                    <a:pt x="610" y="153"/>
                  </a:cubicBezTo>
                  <a:cubicBezTo>
                    <a:pt x="610" y="151"/>
                    <a:pt x="610" y="148"/>
                    <a:pt x="611" y="146"/>
                  </a:cubicBezTo>
                  <a:cubicBezTo>
                    <a:pt x="611" y="145"/>
                    <a:pt x="611" y="144"/>
                    <a:pt x="611" y="143"/>
                  </a:cubicBezTo>
                  <a:cubicBezTo>
                    <a:pt x="611" y="140"/>
                    <a:pt x="612" y="138"/>
                    <a:pt x="612" y="136"/>
                  </a:cubicBezTo>
                  <a:cubicBezTo>
                    <a:pt x="612" y="135"/>
                    <a:pt x="612" y="134"/>
                    <a:pt x="613" y="133"/>
                  </a:cubicBezTo>
                  <a:cubicBezTo>
                    <a:pt x="613" y="130"/>
                    <a:pt x="614" y="127"/>
                    <a:pt x="614" y="124"/>
                  </a:cubicBezTo>
                  <a:cubicBezTo>
                    <a:pt x="554" y="28"/>
                    <a:pt x="409" y="0"/>
                    <a:pt x="264" y="64"/>
                  </a:cubicBezTo>
                  <a:cubicBezTo>
                    <a:pt x="100" y="137"/>
                    <a:pt x="0" y="301"/>
                    <a:pt x="40" y="431"/>
                  </a:cubicBezTo>
                  <a:cubicBezTo>
                    <a:pt x="44" y="446"/>
                    <a:pt x="51" y="461"/>
                    <a:pt x="59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" name="Freeform 273">
              <a:extLst>
                <a:ext uri="{FF2B5EF4-FFF2-40B4-BE49-F238E27FC236}">
                  <a16:creationId xmlns:a16="http://schemas.microsoft.com/office/drawing/2014/main" xmlns="" id="{054C726A-4239-46F3-AED1-CDFEAA7E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6" y="1323976"/>
              <a:ext cx="1738313" cy="1333500"/>
            </a:xfrm>
            <a:custGeom>
              <a:avLst/>
              <a:gdLst>
                <a:gd name="T0" fmla="*/ 78 w 807"/>
                <a:gd name="T1" fmla="*/ 621 h 621"/>
                <a:gd name="T2" fmla="*/ 80 w 807"/>
                <a:gd name="T3" fmla="*/ 621 h 621"/>
                <a:gd name="T4" fmla="*/ 83 w 807"/>
                <a:gd name="T5" fmla="*/ 621 h 621"/>
                <a:gd name="T6" fmla="*/ 91 w 807"/>
                <a:gd name="T7" fmla="*/ 619 h 621"/>
                <a:gd name="T8" fmla="*/ 95 w 807"/>
                <a:gd name="T9" fmla="*/ 618 h 621"/>
                <a:gd name="T10" fmla="*/ 104 w 807"/>
                <a:gd name="T11" fmla="*/ 617 h 621"/>
                <a:gd name="T12" fmla="*/ 106 w 807"/>
                <a:gd name="T13" fmla="*/ 617 h 621"/>
                <a:gd name="T14" fmla="*/ 117 w 807"/>
                <a:gd name="T15" fmla="*/ 615 h 621"/>
                <a:gd name="T16" fmla="*/ 120 w 807"/>
                <a:gd name="T17" fmla="*/ 615 h 621"/>
                <a:gd name="T18" fmla="*/ 128 w 807"/>
                <a:gd name="T19" fmla="*/ 614 h 621"/>
                <a:gd name="T20" fmla="*/ 131 w 807"/>
                <a:gd name="T21" fmla="*/ 614 h 621"/>
                <a:gd name="T22" fmla="*/ 140 w 807"/>
                <a:gd name="T23" fmla="*/ 614 h 621"/>
                <a:gd name="T24" fmla="*/ 142 w 807"/>
                <a:gd name="T25" fmla="*/ 614 h 621"/>
                <a:gd name="T26" fmla="*/ 152 w 807"/>
                <a:gd name="T27" fmla="*/ 614 h 621"/>
                <a:gd name="T28" fmla="*/ 130 w 807"/>
                <a:gd name="T29" fmla="*/ 566 h 621"/>
                <a:gd name="T30" fmla="*/ 379 w 807"/>
                <a:gd name="T31" fmla="*/ 159 h 621"/>
                <a:gd name="T32" fmla="*/ 768 w 807"/>
                <a:gd name="T33" fmla="*/ 226 h 621"/>
                <a:gd name="T34" fmla="*/ 772 w 807"/>
                <a:gd name="T35" fmla="*/ 217 h 621"/>
                <a:gd name="T36" fmla="*/ 773 w 807"/>
                <a:gd name="T37" fmla="*/ 215 h 621"/>
                <a:gd name="T38" fmla="*/ 777 w 807"/>
                <a:gd name="T39" fmla="*/ 207 h 621"/>
                <a:gd name="T40" fmla="*/ 779 w 807"/>
                <a:gd name="T41" fmla="*/ 204 h 621"/>
                <a:gd name="T42" fmla="*/ 783 w 807"/>
                <a:gd name="T43" fmla="*/ 197 h 621"/>
                <a:gd name="T44" fmla="*/ 785 w 807"/>
                <a:gd name="T45" fmla="*/ 195 h 621"/>
                <a:gd name="T46" fmla="*/ 790 w 807"/>
                <a:gd name="T47" fmla="*/ 185 h 621"/>
                <a:gd name="T48" fmla="*/ 792 w 807"/>
                <a:gd name="T49" fmla="*/ 183 h 621"/>
                <a:gd name="T50" fmla="*/ 797 w 807"/>
                <a:gd name="T51" fmla="*/ 176 h 621"/>
                <a:gd name="T52" fmla="*/ 799 w 807"/>
                <a:gd name="T53" fmla="*/ 173 h 621"/>
                <a:gd name="T54" fmla="*/ 804 w 807"/>
                <a:gd name="T55" fmla="*/ 166 h 621"/>
                <a:gd name="T56" fmla="*/ 806 w 807"/>
                <a:gd name="T57" fmla="*/ 164 h 621"/>
                <a:gd name="T58" fmla="*/ 807 w 807"/>
                <a:gd name="T59" fmla="*/ 163 h 621"/>
                <a:gd name="T60" fmla="*/ 347 w 807"/>
                <a:gd name="T61" fmla="*/ 84 h 621"/>
                <a:gd name="T62" fmla="*/ 53 w 807"/>
                <a:gd name="T63" fmla="*/ 565 h 621"/>
                <a:gd name="T64" fmla="*/ 78 w 807"/>
                <a:gd name="T65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7" h="621">
                  <a:moveTo>
                    <a:pt x="78" y="621"/>
                  </a:moveTo>
                  <a:cubicBezTo>
                    <a:pt x="79" y="621"/>
                    <a:pt x="79" y="621"/>
                    <a:pt x="80" y="621"/>
                  </a:cubicBezTo>
                  <a:cubicBezTo>
                    <a:pt x="81" y="621"/>
                    <a:pt x="82" y="621"/>
                    <a:pt x="83" y="621"/>
                  </a:cubicBezTo>
                  <a:cubicBezTo>
                    <a:pt x="86" y="620"/>
                    <a:pt x="88" y="619"/>
                    <a:pt x="91" y="619"/>
                  </a:cubicBezTo>
                  <a:cubicBezTo>
                    <a:pt x="92" y="619"/>
                    <a:pt x="94" y="618"/>
                    <a:pt x="95" y="618"/>
                  </a:cubicBezTo>
                  <a:cubicBezTo>
                    <a:pt x="98" y="618"/>
                    <a:pt x="101" y="617"/>
                    <a:pt x="104" y="617"/>
                  </a:cubicBezTo>
                  <a:cubicBezTo>
                    <a:pt x="104" y="617"/>
                    <a:pt x="105" y="617"/>
                    <a:pt x="106" y="617"/>
                  </a:cubicBezTo>
                  <a:cubicBezTo>
                    <a:pt x="110" y="616"/>
                    <a:pt x="113" y="616"/>
                    <a:pt x="117" y="615"/>
                  </a:cubicBezTo>
                  <a:cubicBezTo>
                    <a:pt x="118" y="615"/>
                    <a:pt x="119" y="615"/>
                    <a:pt x="120" y="615"/>
                  </a:cubicBezTo>
                  <a:cubicBezTo>
                    <a:pt x="122" y="615"/>
                    <a:pt x="125" y="615"/>
                    <a:pt x="128" y="614"/>
                  </a:cubicBezTo>
                  <a:cubicBezTo>
                    <a:pt x="129" y="614"/>
                    <a:pt x="130" y="614"/>
                    <a:pt x="131" y="614"/>
                  </a:cubicBezTo>
                  <a:cubicBezTo>
                    <a:pt x="134" y="614"/>
                    <a:pt x="137" y="614"/>
                    <a:pt x="140" y="614"/>
                  </a:cubicBezTo>
                  <a:cubicBezTo>
                    <a:pt x="141" y="614"/>
                    <a:pt x="141" y="614"/>
                    <a:pt x="142" y="614"/>
                  </a:cubicBezTo>
                  <a:cubicBezTo>
                    <a:pt x="145" y="614"/>
                    <a:pt x="149" y="614"/>
                    <a:pt x="152" y="614"/>
                  </a:cubicBezTo>
                  <a:cubicBezTo>
                    <a:pt x="143" y="599"/>
                    <a:pt x="135" y="583"/>
                    <a:pt x="130" y="566"/>
                  </a:cubicBezTo>
                  <a:cubicBezTo>
                    <a:pt x="85" y="422"/>
                    <a:pt x="197" y="240"/>
                    <a:pt x="379" y="159"/>
                  </a:cubicBezTo>
                  <a:cubicBezTo>
                    <a:pt x="540" y="88"/>
                    <a:pt x="701" y="119"/>
                    <a:pt x="768" y="226"/>
                  </a:cubicBezTo>
                  <a:cubicBezTo>
                    <a:pt x="770" y="223"/>
                    <a:pt x="771" y="220"/>
                    <a:pt x="772" y="217"/>
                  </a:cubicBezTo>
                  <a:cubicBezTo>
                    <a:pt x="773" y="216"/>
                    <a:pt x="773" y="215"/>
                    <a:pt x="773" y="215"/>
                  </a:cubicBezTo>
                  <a:cubicBezTo>
                    <a:pt x="775" y="212"/>
                    <a:pt x="776" y="210"/>
                    <a:pt x="777" y="207"/>
                  </a:cubicBezTo>
                  <a:cubicBezTo>
                    <a:pt x="778" y="206"/>
                    <a:pt x="778" y="205"/>
                    <a:pt x="779" y="204"/>
                  </a:cubicBezTo>
                  <a:cubicBezTo>
                    <a:pt x="780" y="202"/>
                    <a:pt x="782" y="199"/>
                    <a:pt x="783" y="197"/>
                  </a:cubicBezTo>
                  <a:cubicBezTo>
                    <a:pt x="784" y="196"/>
                    <a:pt x="784" y="195"/>
                    <a:pt x="785" y="195"/>
                  </a:cubicBezTo>
                  <a:cubicBezTo>
                    <a:pt x="786" y="192"/>
                    <a:pt x="788" y="188"/>
                    <a:pt x="790" y="185"/>
                  </a:cubicBezTo>
                  <a:cubicBezTo>
                    <a:pt x="791" y="185"/>
                    <a:pt x="791" y="184"/>
                    <a:pt x="792" y="183"/>
                  </a:cubicBezTo>
                  <a:cubicBezTo>
                    <a:pt x="793" y="181"/>
                    <a:pt x="795" y="178"/>
                    <a:pt x="797" y="176"/>
                  </a:cubicBezTo>
                  <a:cubicBezTo>
                    <a:pt x="798" y="175"/>
                    <a:pt x="798" y="174"/>
                    <a:pt x="799" y="173"/>
                  </a:cubicBezTo>
                  <a:cubicBezTo>
                    <a:pt x="801" y="171"/>
                    <a:pt x="802" y="168"/>
                    <a:pt x="804" y="166"/>
                  </a:cubicBezTo>
                  <a:cubicBezTo>
                    <a:pt x="805" y="165"/>
                    <a:pt x="805" y="164"/>
                    <a:pt x="806" y="164"/>
                  </a:cubicBezTo>
                  <a:cubicBezTo>
                    <a:pt x="806" y="163"/>
                    <a:pt x="806" y="163"/>
                    <a:pt x="807" y="163"/>
                  </a:cubicBezTo>
                  <a:cubicBezTo>
                    <a:pt x="728" y="37"/>
                    <a:pt x="537" y="0"/>
                    <a:pt x="347" y="84"/>
                  </a:cubicBezTo>
                  <a:cubicBezTo>
                    <a:pt x="132" y="180"/>
                    <a:pt x="0" y="395"/>
                    <a:pt x="53" y="565"/>
                  </a:cubicBezTo>
                  <a:cubicBezTo>
                    <a:pt x="59" y="585"/>
                    <a:pt x="68" y="604"/>
                    <a:pt x="78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8" name="Freeform 274">
              <a:extLst>
                <a:ext uri="{FF2B5EF4-FFF2-40B4-BE49-F238E27FC236}">
                  <a16:creationId xmlns:a16="http://schemas.microsoft.com/office/drawing/2014/main" xmlns="" id="{B886E28B-D9F2-4F6A-ADE3-690DB3ACD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0276" y="1903413"/>
              <a:ext cx="79375" cy="430213"/>
            </a:xfrm>
            <a:custGeom>
              <a:avLst/>
              <a:gdLst>
                <a:gd name="T0" fmla="*/ 1 w 37"/>
                <a:gd name="T1" fmla="*/ 22 h 200"/>
                <a:gd name="T2" fmla="*/ 0 w 37"/>
                <a:gd name="T3" fmla="*/ 31 h 200"/>
                <a:gd name="T4" fmla="*/ 0 w 37"/>
                <a:gd name="T5" fmla="*/ 43 h 200"/>
                <a:gd name="T6" fmla="*/ 0 w 37"/>
                <a:gd name="T7" fmla="*/ 52 h 200"/>
                <a:gd name="T8" fmla="*/ 1 w 37"/>
                <a:gd name="T9" fmla="*/ 61 h 200"/>
                <a:gd name="T10" fmla="*/ 19 w 37"/>
                <a:gd name="T11" fmla="*/ 100 h 200"/>
                <a:gd name="T12" fmla="*/ 18 w 37"/>
                <a:gd name="T13" fmla="*/ 96 h 200"/>
                <a:gd name="T14" fmla="*/ 18 w 37"/>
                <a:gd name="T15" fmla="*/ 88 h 200"/>
                <a:gd name="T16" fmla="*/ 18 w 37"/>
                <a:gd name="T17" fmla="*/ 80 h 200"/>
                <a:gd name="T18" fmla="*/ 18 w 37"/>
                <a:gd name="T19" fmla="*/ 75 h 200"/>
                <a:gd name="T20" fmla="*/ 18 w 37"/>
                <a:gd name="T21" fmla="*/ 83 h 200"/>
                <a:gd name="T22" fmla="*/ 18 w 37"/>
                <a:gd name="T23" fmla="*/ 91 h 200"/>
                <a:gd name="T24" fmla="*/ 19 w 37"/>
                <a:gd name="T25" fmla="*/ 99 h 200"/>
                <a:gd name="T26" fmla="*/ 23 w 37"/>
                <a:gd name="T27" fmla="*/ 120 h 200"/>
                <a:gd name="T28" fmla="*/ 13 w 37"/>
                <a:gd name="T29" fmla="*/ 102 h 200"/>
                <a:gd name="T30" fmla="*/ 16 w 37"/>
                <a:gd name="T31" fmla="*/ 108 h 200"/>
                <a:gd name="T32" fmla="*/ 22 w 37"/>
                <a:gd name="T33" fmla="*/ 118 h 200"/>
                <a:gd name="T34" fmla="*/ 22 w 37"/>
                <a:gd name="T35" fmla="*/ 118 h 200"/>
                <a:gd name="T36" fmla="*/ 22 w 37"/>
                <a:gd name="T37" fmla="*/ 118 h 200"/>
                <a:gd name="T38" fmla="*/ 24 w 37"/>
                <a:gd name="T39" fmla="*/ 122 h 200"/>
                <a:gd name="T40" fmla="*/ 26 w 37"/>
                <a:gd name="T41" fmla="*/ 137 h 200"/>
                <a:gd name="T42" fmla="*/ 26 w 37"/>
                <a:gd name="T43" fmla="*/ 143 h 200"/>
                <a:gd name="T44" fmla="*/ 24 w 37"/>
                <a:gd name="T45" fmla="*/ 162 h 200"/>
                <a:gd name="T46" fmla="*/ 21 w 37"/>
                <a:gd name="T47" fmla="*/ 176 h 200"/>
                <a:gd name="T48" fmla="*/ 20 w 37"/>
                <a:gd name="T49" fmla="*/ 177 h 200"/>
                <a:gd name="T50" fmla="*/ 17 w 37"/>
                <a:gd name="T51" fmla="*/ 188 h 200"/>
                <a:gd name="T52" fmla="*/ 13 w 37"/>
                <a:gd name="T53" fmla="*/ 200 h 200"/>
                <a:gd name="T54" fmla="*/ 32 w 37"/>
                <a:gd name="T55" fmla="*/ 143 h 200"/>
                <a:gd name="T56" fmla="*/ 37 w 37"/>
                <a:gd name="T57" fmla="*/ 153 h 200"/>
                <a:gd name="T58" fmla="*/ 24 w 37"/>
                <a:gd name="T59" fmla="*/ 43 h 200"/>
                <a:gd name="T60" fmla="*/ 24 w 37"/>
                <a:gd name="T61" fmla="*/ 43 h 200"/>
                <a:gd name="T62" fmla="*/ 3 w 37"/>
                <a:gd name="T63" fmla="*/ 9 h 200"/>
                <a:gd name="T64" fmla="*/ 1 w 37"/>
                <a:gd name="T65" fmla="*/ 19 h 200"/>
                <a:gd name="T66" fmla="*/ 20 w 37"/>
                <a:gd name="T67" fmla="*/ 63 h 200"/>
                <a:gd name="T68" fmla="*/ 18 w 37"/>
                <a:gd name="T69" fmla="*/ 75 h 200"/>
                <a:gd name="T70" fmla="*/ 18 w 37"/>
                <a:gd name="T71" fmla="*/ 75 h 200"/>
                <a:gd name="T72" fmla="*/ 18 w 37"/>
                <a:gd name="T73" fmla="*/ 72 h 200"/>
                <a:gd name="T74" fmla="*/ 19 w 37"/>
                <a:gd name="T75" fmla="*/ 65 h 200"/>
                <a:gd name="T76" fmla="*/ 19 w 37"/>
                <a:gd name="T77" fmla="*/ 65 h 200"/>
                <a:gd name="T78" fmla="*/ 23 w 37"/>
                <a:gd name="T79" fmla="*/ 49 h 200"/>
                <a:gd name="T80" fmla="*/ 21 w 37"/>
                <a:gd name="T81" fmla="*/ 57 h 200"/>
                <a:gd name="T82" fmla="*/ 21 w 37"/>
                <a:gd name="T83" fmla="*/ 57 h 200"/>
                <a:gd name="T84" fmla="*/ 23 w 37"/>
                <a:gd name="T85" fmla="*/ 4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200">
                  <a:moveTo>
                    <a:pt x="1" y="19"/>
                  </a:moveTo>
                  <a:cubicBezTo>
                    <a:pt x="1" y="20"/>
                    <a:pt x="1" y="21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8" y="73"/>
                    <a:pt x="14" y="86"/>
                    <a:pt x="19" y="100"/>
                  </a:cubicBezTo>
                  <a:cubicBezTo>
                    <a:pt x="19" y="100"/>
                    <a:pt x="19" y="99"/>
                    <a:pt x="19" y="99"/>
                  </a:cubicBezTo>
                  <a:cubicBezTo>
                    <a:pt x="18" y="98"/>
                    <a:pt x="18" y="97"/>
                    <a:pt x="18" y="96"/>
                  </a:cubicBezTo>
                  <a:cubicBezTo>
                    <a:pt x="18" y="94"/>
                    <a:pt x="18" y="93"/>
                    <a:pt x="18" y="91"/>
                  </a:cubicBezTo>
                  <a:cubicBezTo>
                    <a:pt x="18" y="90"/>
                    <a:pt x="18" y="89"/>
                    <a:pt x="18" y="88"/>
                  </a:cubicBezTo>
                  <a:cubicBezTo>
                    <a:pt x="18" y="86"/>
                    <a:pt x="18" y="85"/>
                    <a:pt x="18" y="83"/>
                  </a:cubicBezTo>
                  <a:cubicBezTo>
                    <a:pt x="18" y="82"/>
                    <a:pt x="18" y="81"/>
                    <a:pt x="18" y="80"/>
                  </a:cubicBezTo>
                  <a:cubicBezTo>
                    <a:pt x="18" y="80"/>
                    <a:pt x="18" y="79"/>
                    <a:pt x="18" y="79"/>
                  </a:cubicBezTo>
                  <a:cubicBezTo>
                    <a:pt x="18" y="78"/>
                    <a:pt x="18" y="76"/>
                    <a:pt x="18" y="75"/>
                  </a:cubicBezTo>
                  <a:cubicBezTo>
                    <a:pt x="18" y="77"/>
                    <a:pt x="18" y="78"/>
                    <a:pt x="18" y="80"/>
                  </a:cubicBezTo>
                  <a:cubicBezTo>
                    <a:pt x="18" y="81"/>
                    <a:pt x="18" y="82"/>
                    <a:pt x="18" y="83"/>
                  </a:cubicBezTo>
                  <a:cubicBezTo>
                    <a:pt x="18" y="85"/>
                    <a:pt x="18" y="86"/>
                    <a:pt x="18" y="88"/>
                  </a:cubicBezTo>
                  <a:cubicBezTo>
                    <a:pt x="18" y="89"/>
                    <a:pt x="18" y="90"/>
                    <a:pt x="18" y="91"/>
                  </a:cubicBezTo>
                  <a:cubicBezTo>
                    <a:pt x="18" y="93"/>
                    <a:pt x="18" y="94"/>
                    <a:pt x="18" y="96"/>
                  </a:cubicBezTo>
                  <a:cubicBezTo>
                    <a:pt x="18" y="97"/>
                    <a:pt x="18" y="98"/>
                    <a:pt x="19" y="99"/>
                  </a:cubicBezTo>
                  <a:cubicBezTo>
                    <a:pt x="19" y="100"/>
                    <a:pt x="19" y="100"/>
                    <a:pt x="19" y="101"/>
                  </a:cubicBezTo>
                  <a:cubicBezTo>
                    <a:pt x="20" y="107"/>
                    <a:pt x="22" y="114"/>
                    <a:pt x="23" y="120"/>
                  </a:cubicBezTo>
                  <a:cubicBezTo>
                    <a:pt x="23" y="119"/>
                    <a:pt x="22" y="118"/>
                    <a:pt x="21" y="117"/>
                  </a:cubicBezTo>
                  <a:cubicBezTo>
                    <a:pt x="19" y="112"/>
                    <a:pt x="16" y="107"/>
                    <a:pt x="13" y="102"/>
                  </a:cubicBezTo>
                  <a:cubicBezTo>
                    <a:pt x="14" y="103"/>
                    <a:pt x="14" y="104"/>
                    <a:pt x="15" y="105"/>
                  </a:cubicBezTo>
                  <a:cubicBezTo>
                    <a:pt x="15" y="106"/>
                    <a:pt x="15" y="107"/>
                    <a:pt x="16" y="108"/>
                  </a:cubicBezTo>
                  <a:cubicBezTo>
                    <a:pt x="17" y="111"/>
                    <a:pt x="19" y="113"/>
                    <a:pt x="20" y="116"/>
                  </a:cubicBezTo>
                  <a:cubicBezTo>
                    <a:pt x="21" y="117"/>
                    <a:pt x="21" y="117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3" y="120"/>
                    <a:pt x="23" y="121"/>
                    <a:pt x="24" y="122"/>
                  </a:cubicBezTo>
                  <a:cubicBezTo>
                    <a:pt x="24" y="123"/>
                    <a:pt x="24" y="124"/>
                    <a:pt x="24" y="125"/>
                  </a:cubicBezTo>
                  <a:cubicBezTo>
                    <a:pt x="25" y="129"/>
                    <a:pt x="26" y="133"/>
                    <a:pt x="26" y="137"/>
                  </a:cubicBezTo>
                  <a:cubicBezTo>
                    <a:pt x="26" y="139"/>
                    <a:pt x="26" y="140"/>
                    <a:pt x="26" y="14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47"/>
                    <a:pt x="25" y="151"/>
                    <a:pt x="25" y="155"/>
                  </a:cubicBezTo>
                  <a:cubicBezTo>
                    <a:pt x="25" y="158"/>
                    <a:pt x="24" y="160"/>
                    <a:pt x="24" y="162"/>
                  </a:cubicBezTo>
                  <a:cubicBezTo>
                    <a:pt x="24" y="163"/>
                    <a:pt x="23" y="164"/>
                    <a:pt x="23" y="165"/>
                  </a:cubicBezTo>
                  <a:cubicBezTo>
                    <a:pt x="23" y="169"/>
                    <a:pt x="22" y="172"/>
                    <a:pt x="21" y="176"/>
                  </a:cubicBezTo>
                  <a:cubicBezTo>
                    <a:pt x="21" y="176"/>
                    <a:pt x="21" y="176"/>
                    <a:pt x="21" y="176"/>
                  </a:cubicBezTo>
                  <a:cubicBezTo>
                    <a:pt x="21" y="176"/>
                    <a:pt x="21" y="176"/>
                    <a:pt x="20" y="177"/>
                  </a:cubicBezTo>
                  <a:cubicBezTo>
                    <a:pt x="20" y="177"/>
                    <a:pt x="20" y="178"/>
                    <a:pt x="20" y="179"/>
                  </a:cubicBezTo>
                  <a:cubicBezTo>
                    <a:pt x="19" y="182"/>
                    <a:pt x="18" y="185"/>
                    <a:pt x="17" y="188"/>
                  </a:cubicBezTo>
                  <a:cubicBezTo>
                    <a:pt x="16" y="190"/>
                    <a:pt x="16" y="191"/>
                    <a:pt x="15" y="193"/>
                  </a:cubicBezTo>
                  <a:cubicBezTo>
                    <a:pt x="14" y="195"/>
                    <a:pt x="13" y="198"/>
                    <a:pt x="13" y="200"/>
                  </a:cubicBezTo>
                  <a:cubicBezTo>
                    <a:pt x="21" y="180"/>
                    <a:pt x="27" y="159"/>
                    <a:pt x="30" y="139"/>
                  </a:cubicBezTo>
                  <a:cubicBezTo>
                    <a:pt x="30" y="140"/>
                    <a:pt x="31" y="142"/>
                    <a:pt x="32" y="143"/>
                  </a:cubicBezTo>
                  <a:cubicBezTo>
                    <a:pt x="32" y="144"/>
                    <a:pt x="33" y="145"/>
                    <a:pt x="33" y="145"/>
                  </a:cubicBezTo>
                  <a:cubicBezTo>
                    <a:pt x="34" y="148"/>
                    <a:pt x="36" y="150"/>
                    <a:pt x="37" y="153"/>
                  </a:cubicBezTo>
                  <a:cubicBezTo>
                    <a:pt x="35" y="146"/>
                    <a:pt x="33" y="140"/>
                    <a:pt x="31" y="135"/>
                  </a:cubicBezTo>
                  <a:cubicBezTo>
                    <a:pt x="35" y="103"/>
                    <a:pt x="33" y="73"/>
                    <a:pt x="24" y="43"/>
                  </a:cubicBezTo>
                  <a:cubicBezTo>
                    <a:pt x="24" y="44"/>
                    <a:pt x="24" y="45"/>
                    <a:pt x="23" y="46"/>
                  </a:cubicBezTo>
                  <a:cubicBezTo>
                    <a:pt x="24" y="45"/>
                    <a:pt x="24" y="44"/>
                    <a:pt x="24" y="43"/>
                  </a:cubicBezTo>
                  <a:cubicBezTo>
                    <a:pt x="19" y="28"/>
                    <a:pt x="13" y="13"/>
                    <a:pt x="4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4"/>
                    <a:pt x="1" y="16"/>
                    <a:pt x="1" y="19"/>
                  </a:cubicBezTo>
                  <a:close/>
                  <a:moveTo>
                    <a:pt x="21" y="57"/>
                  </a:moveTo>
                  <a:cubicBezTo>
                    <a:pt x="20" y="59"/>
                    <a:pt x="20" y="61"/>
                    <a:pt x="20" y="63"/>
                  </a:cubicBezTo>
                  <a:cubicBezTo>
                    <a:pt x="20" y="61"/>
                    <a:pt x="20" y="59"/>
                    <a:pt x="21" y="57"/>
                  </a:cubicBezTo>
                  <a:close/>
                  <a:moveTo>
                    <a:pt x="18" y="75"/>
                  </a:moveTo>
                  <a:cubicBezTo>
                    <a:pt x="18" y="74"/>
                    <a:pt x="18" y="73"/>
                    <a:pt x="18" y="72"/>
                  </a:cubicBezTo>
                  <a:cubicBezTo>
                    <a:pt x="18" y="73"/>
                    <a:pt x="18" y="74"/>
                    <a:pt x="18" y="75"/>
                  </a:cubicBezTo>
                  <a:close/>
                  <a:moveTo>
                    <a:pt x="19" y="65"/>
                  </a:moveTo>
                  <a:cubicBezTo>
                    <a:pt x="19" y="67"/>
                    <a:pt x="19" y="70"/>
                    <a:pt x="18" y="72"/>
                  </a:cubicBezTo>
                  <a:cubicBezTo>
                    <a:pt x="19" y="70"/>
                    <a:pt x="19" y="67"/>
                    <a:pt x="19" y="65"/>
                  </a:cubicBezTo>
                  <a:close/>
                  <a:moveTo>
                    <a:pt x="19" y="65"/>
                  </a:moveTo>
                  <a:cubicBezTo>
                    <a:pt x="19" y="64"/>
                    <a:pt x="19" y="64"/>
                    <a:pt x="20" y="63"/>
                  </a:cubicBezTo>
                  <a:cubicBezTo>
                    <a:pt x="19" y="64"/>
                    <a:pt x="19" y="64"/>
                    <a:pt x="19" y="65"/>
                  </a:cubicBezTo>
                  <a:close/>
                  <a:moveTo>
                    <a:pt x="21" y="54"/>
                  </a:moveTo>
                  <a:cubicBezTo>
                    <a:pt x="22" y="52"/>
                    <a:pt x="22" y="50"/>
                    <a:pt x="23" y="49"/>
                  </a:cubicBezTo>
                  <a:cubicBezTo>
                    <a:pt x="22" y="50"/>
                    <a:pt x="22" y="52"/>
                    <a:pt x="21" y="54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1" y="55"/>
                    <a:pt x="21" y="56"/>
                    <a:pt x="21" y="57"/>
                  </a:cubicBezTo>
                  <a:close/>
                  <a:moveTo>
                    <a:pt x="23" y="49"/>
                  </a:moveTo>
                  <a:cubicBezTo>
                    <a:pt x="23" y="48"/>
                    <a:pt x="23" y="47"/>
                    <a:pt x="23" y="46"/>
                  </a:cubicBezTo>
                  <a:cubicBezTo>
                    <a:pt x="23" y="47"/>
                    <a:pt x="23" y="48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9" name="Freeform 275">
              <a:extLst>
                <a:ext uri="{FF2B5EF4-FFF2-40B4-BE49-F238E27FC236}">
                  <a16:creationId xmlns:a16="http://schemas.microsoft.com/office/drawing/2014/main" xmlns="" id="{FAEA0564-7A43-470C-A985-A6CF510FE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7238" y="1674813"/>
              <a:ext cx="1735138" cy="1333500"/>
            </a:xfrm>
            <a:custGeom>
              <a:avLst/>
              <a:gdLst>
                <a:gd name="T0" fmla="*/ 720 w 806"/>
                <a:gd name="T1" fmla="*/ 10 h 621"/>
                <a:gd name="T2" fmla="*/ 718 w 806"/>
                <a:gd name="T3" fmla="*/ 13 h 621"/>
                <a:gd name="T4" fmla="*/ 713 w 806"/>
                <a:gd name="T5" fmla="*/ 20 h 621"/>
                <a:gd name="T6" fmla="*/ 711 w 806"/>
                <a:gd name="T7" fmla="*/ 22 h 621"/>
                <a:gd name="T8" fmla="*/ 706 w 806"/>
                <a:gd name="T9" fmla="*/ 32 h 621"/>
                <a:gd name="T10" fmla="*/ 704 w 806"/>
                <a:gd name="T11" fmla="*/ 34 h 621"/>
                <a:gd name="T12" fmla="*/ 700 w 806"/>
                <a:gd name="T13" fmla="*/ 41 h 621"/>
                <a:gd name="T14" fmla="*/ 698 w 806"/>
                <a:gd name="T15" fmla="*/ 44 h 621"/>
                <a:gd name="T16" fmla="*/ 694 w 806"/>
                <a:gd name="T17" fmla="*/ 52 h 621"/>
                <a:gd name="T18" fmla="*/ 693 w 806"/>
                <a:gd name="T19" fmla="*/ 54 h 621"/>
                <a:gd name="T20" fmla="*/ 689 w 806"/>
                <a:gd name="T21" fmla="*/ 63 h 621"/>
                <a:gd name="T22" fmla="*/ 711 w 806"/>
                <a:gd name="T23" fmla="*/ 111 h 621"/>
                <a:gd name="T24" fmla="*/ 714 w 806"/>
                <a:gd name="T25" fmla="*/ 105 h 621"/>
                <a:gd name="T26" fmla="*/ 711 w 806"/>
                <a:gd name="T27" fmla="*/ 111 h 621"/>
                <a:gd name="T28" fmla="*/ 462 w 806"/>
                <a:gd name="T29" fmla="*/ 517 h 621"/>
                <a:gd name="T30" fmla="*/ 73 w 806"/>
                <a:gd name="T31" fmla="*/ 451 h 621"/>
                <a:gd name="T32" fmla="*/ 63 w 806"/>
                <a:gd name="T33" fmla="*/ 451 h 621"/>
                <a:gd name="T34" fmla="*/ 61 w 806"/>
                <a:gd name="T35" fmla="*/ 451 h 621"/>
                <a:gd name="T36" fmla="*/ 52 w 806"/>
                <a:gd name="T37" fmla="*/ 451 h 621"/>
                <a:gd name="T38" fmla="*/ 49 w 806"/>
                <a:gd name="T39" fmla="*/ 451 h 621"/>
                <a:gd name="T40" fmla="*/ 41 w 806"/>
                <a:gd name="T41" fmla="*/ 452 h 621"/>
                <a:gd name="T42" fmla="*/ 38 w 806"/>
                <a:gd name="T43" fmla="*/ 452 h 621"/>
                <a:gd name="T44" fmla="*/ 27 w 806"/>
                <a:gd name="T45" fmla="*/ 454 h 621"/>
                <a:gd name="T46" fmla="*/ 25 w 806"/>
                <a:gd name="T47" fmla="*/ 454 h 621"/>
                <a:gd name="T48" fmla="*/ 16 w 806"/>
                <a:gd name="T49" fmla="*/ 455 h 621"/>
                <a:gd name="T50" fmla="*/ 12 w 806"/>
                <a:gd name="T51" fmla="*/ 456 h 621"/>
                <a:gd name="T52" fmla="*/ 4 w 806"/>
                <a:gd name="T53" fmla="*/ 458 h 621"/>
                <a:gd name="T54" fmla="*/ 1 w 806"/>
                <a:gd name="T55" fmla="*/ 458 h 621"/>
                <a:gd name="T56" fmla="*/ 0 w 806"/>
                <a:gd name="T57" fmla="*/ 458 h 621"/>
                <a:gd name="T58" fmla="*/ 459 w 806"/>
                <a:gd name="T59" fmla="*/ 537 h 621"/>
                <a:gd name="T60" fmla="*/ 754 w 806"/>
                <a:gd name="T61" fmla="*/ 56 h 621"/>
                <a:gd name="T62" fmla="*/ 747 w 806"/>
                <a:gd name="T63" fmla="*/ 63 h 621"/>
                <a:gd name="T64" fmla="*/ 745 w 806"/>
                <a:gd name="T65" fmla="*/ 65 h 621"/>
                <a:gd name="T66" fmla="*/ 740 w 806"/>
                <a:gd name="T67" fmla="*/ 71 h 621"/>
                <a:gd name="T68" fmla="*/ 738 w 806"/>
                <a:gd name="T69" fmla="*/ 73 h 621"/>
                <a:gd name="T70" fmla="*/ 734 w 806"/>
                <a:gd name="T71" fmla="*/ 78 h 621"/>
                <a:gd name="T72" fmla="*/ 731 w 806"/>
                <a:gd name="T73" fmla="*/ 81 h 621"/>
                <a:gd name="T74" fmla="*/ 728 w 806"/>
                <a:gd name="T75" fmla="*/ 86 h 621"/>
                <a:gd name="T76" fmla="*/ 726 w 806"/>
                <a:gd name="T77" fmla="*/ 88 h 621"/>
                <a:gd name="T78" fmla="*/ 722 w 806"/>
                <a:gd name="T79" fmla="*/ 94 h 621"/>
                <a:gd name="T80" fmla="*/ 720 w 806"/>
                <a:gd name="T81" fmla="*/ 96 h 621"/>
                <a:gd name="T82" fmla="*/ 715 w 806"/>
                <a:gd name="T83" fmla="*/ 104 h 621"/>
                <a:gd name="T84" fmla="*/ 715 w 806"/>
                <a:gd name="T85" fmla="*/ 104 h 621"/>
                <a:gd name="T86" fmla="*/ 720 w 806"/>
                <a:gd name="T87" fmla="*/ 96 h 621"/>
                <a:gd name="T88" fmla="*/ 722 w 806"/>
                <a:gd name="T89" fmla="*/ 94 h 621"/>
                <a:gd name="T90" fmla="*/ 726 w 806"/>
                <a:gd name="T91" fmla="*/ 88 h 621"/>
                <a:gd name="T92" fmla="*/ 728 w 806"/>
                <a:gd name="T93" fmla="*/ 86 h 621"/>
                <a:gd name="T94" fmla="*/ 731 w 806"/>
                <a:gd name="T95" fmla="*/ 81 h 621"/>
                <a:gd name="T96" fmla="*/ 734 w 806"/>
                <a:gd name="T97" fmla="*/ 78 h 621"/>
                <a:gd name="T98" fmla="*/ 738 w 806"/>
                <a:gd name="T99" fmla="*/ 73 h 621"/>
                <a:gd name="T100" fmla="*/ 740 w 806"/>
                <a:gd name="T101" fmla="*/ 71 h 621"/>
                <a:gd name="T102" fmla="*/ 745 w 806"/>
                <a:gd name="T103" fmla="*/ 65 h 621"/>
                <a:gd name="T104" fmla="*/ 747 w 806"/>
                <a:gd name="T105" fmla="*/ 63 h 621"/>
                <a:gd name="T106" fmla="*/ 754 w 806"/>
                <a:gd name="T107" fmla="*/ 56 h 621"/>
                <a:gd name="T108" fmla="*/ 728 w 806"/>
                <a:gd name="T109" fmla="*/ 0 h 621"/>
                <a:gd name="T110" fmla="*/ 727 w 806"/>
                <a:gd name="T111" fmla="*/ 1 h 621"/>
                <a:gd name="T112" fmla="*/ 725 w 806"/>
                <a:gd name="T113" fmla="*/ 3 h 621"/>
                <a:gd name="T114" fmla="*/ 720 w 806"/>
                <a:gd name="T115" fmla="*/ 10 h 621"/>
                <a:gd name="T116" fmla="*/ 714 w 806"/>
                <a:gd name="T117" fmla="*/ 105 h 621"/>
                <a:gd name="T118" fmla="*/ 715 w 806"/>
                <a:gd name="T119" fmla="*/ 104 h 621"/>
                <a:gd name="T120" fmla="*/ 714 w 806"/>
                <a:gd name="T121" fmla="*/ 105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6" h="621">
                  <a:moveTo>
                    <a:pt x="720" y="10"/>
                  </a:moveTo>
                  <a:cubicBezTo>
                    <a:pt x="719" y="11"/>
                    <a:pt x="719" y="12"/>
                    <a:pt x="718" y="13"/>
                  </a:cubicBezTo>
                  <a:cubicBezTo>
                    <a:pt x="716" y="15"/>
                    <a:pt x="714" y="18"/>
                    <a:pt x="713" y="20"/>
                  </a:cubicBezTo>
                  <a:cubicBezTo>
                    <a:pt x="712" y="21"/>
                    <a:pt x="712" y="22"/>
                    <a:pt x="711" y="22"/>
                  </a:cubicBezTo>
                  <a:cubicBezTo>
                    <a:pt x="709" y="25"/>
                    <a:pt x="707" y="29"/>
                    <a:pt x="706" y="32"/>
                  </a:cubicBezTo>
                  <a:cubicBezTo>
                    <a:pt x="705" y="32"/>
                    <a:pt x="705" y="33"/>
                    <a:pt x="704" y="34"/>
                  </a:cubicBezTo>
                  <a:cubicBezTo>
                    <a:pt x="703" y="36"/>
                    <a:pt x="701" y="39"/>
                    <a:pt x="700" y="41"/>
                  </a:cubicBezTo>
                  <a:cubicBezTo>
                    <a:pt x="699" y="42"/>
                    <a:pt x="699" y="43"/>
                    <a:pt x="698" y="44"/>
                  </a:cubicBezTo>
                  <a:cubicBezTo>
                    <a:pt x="697" y="47"/>
                    <a:pt x="696" y="49"/>
                    <a:pt x="694" y="52"/>
                  </a:cubicBezTo>
                  <a:cubicBezTo>
                    <a:pt x="694" y="52"/>
                    <a:pt x="694" y="53"/>
                    <a:pt x="693" y="54"/>
                  </a:cubicBezTo>
                  <a:cubicBezTo>
                    <a:pt x="692" y="57"/>
                    <a:pt x="691" y="60"/>
                    <a:pt x="689" y="63"/>
                  </a:cubicBezTo>
                  <a:cubicBezTo>
                    <a:pt x="698" y="77"/>
                    <a:pt x="706" y="93"/>
                    <a:pt x="711" y="111"/>
                  </a:cubicBezTo>
                  <a:cubicBezTo>
                    <a:pt x="712" y="109"/>
                    <a:pt x="713" y="107"/>
                    <a:pt x="714" y="105"/>
                  </a:cubicBezTo>
                  <a:cubicBezTo>
                    <a:pt x="713" y="107"/>
                    <a:pt x="712" y="109"/>
                    <a:pt x="711" y="111"/>
                  </a:cubicBezTo>
                  <a:cubicBezTo>
                    <a:pt x="756" y="254"/>
                    <a:pt x="644" y="437"/>
                    <a:pt x="462" y="517"/>
                  </a:cubicBezTo>
                  <a:cubicBezTo>
                    <a:pt x="301" y="588"/>
                    <a:pt x="140" y="557"/>
                    <a:pt x="73" y="451"/>
                  </a:cubicBezTo>
                  <a:cubicBezTo>
                    <a:pt x="70" y="451"/>
                    <a:pt x="66" y="451"/>
                    <a:pt x="63" y="451"/>
                  </a:cubicBezTo>
                  <a:cubicBezTo>
                    <a:pt x="62" y="451"/>
                    <a:pt x="62" y="451"/>
                    <a:pt x="61" y="451"/>
                  </a:cubicBezTo>
                  <a:cubicBezTo>
                    <a:pt x="58" y="451"/>
                    <a:pt x="55" y="451"/>
                    <a:pt x="52" y="451"/>
                  </a:cubicBezTo>
                  <a:cubicBezTo>
                    <a:pt x="51" y="451"/>
                    <a:pt x="50" y="451"/>
                    <a:pt x="49" y="451"/>
                  </a:cubicBezTo>
                  <a:cubicBezTo>
                    <a:pt x="46" y="452"/>
                    <a:pt x="43" y="452"/>
                    <a:pt x="41" y="452"/>
                  </a:cubicBezTo>
                  <a:cubicBezTo>
                    <a:pt x="40" y="452"/>
                    <a:pt x="39" y="452"/>
                    <a:pt x="38" y="452"/>
                  </a:cubicBezTo>
                  <a:cubicBezTo>
                    <a:pt x="34" y="453"/>
                    <a:pt x="31" y="453"/>
                    <a:pt x="27" y="454"/>
                  </a:cubicBezTo>
                  <a:cubicBezTo>
                    <a:pt x="26" y="454"/>
                    <a:pt x="25" y="454"/>
                    <a:pt x="25" y="454"/>
                  </a:cubicBezTo>
                  <a:cubicBezTo>
                    <a:pt x="22" y="454"/>
                    <a:pt x="19" y="455"/>
                    <a:pt x="16" y="455"/>
                  </a:cubicBezTo>
                  <a:cubicBezTo>
                    <a:pt x="15" y="455"/>
                    <a:pt x="13" y="456"/>
                    <a:pt x="12" y="456"/>
                  </a:cubicBezTo>
                  <a:cubicBezTo>
                    <a:pt x="9" y="456"/>
                    <a:pt x="7" y="457"/>
                    <a:pt x="4" y="458"/>
                  </a:cubicBezTo>
                  <a:cubicBezTo>
                    <a:pt x="3" y="458"/>
                    <a:pt x="2" y="458"/>
                    <a:pt x="1" y="458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79" y="584"/>
                    <a:pt x="269" y="621"/>
                    <a:pt x="459" y="537"/>
                  </a:cubicBezTo>
                  <a:cubicBezTo>
                    <a:pt x="674" y="441"/>
                    <a:pt x="806" y="226"/>
                    <a:pt x="754" y="56"/>
                  </a:cubicBezTo>
                  <a:cubicBezTo>
                    <a:pt x="751" y="59"/>
                    <a:pt x="749" y="61"/>
                    <a:pt x="747" y="63"/>
                  </a:cubicBezTo>
                  <a:cubicBezTo>
                    <a:pt x="746" y="64"/>
                    <a:pt x="745" y="65"/>
                    <a:pt x="745" y="65"/>
                  </a:cubicBezTo>
                  <a:cubicBezTo>
                    <a:pt x="743" y="67"/>
                    <a:pt x="742" y="69"/>
                    <a:pt x="740" y="71"/>
                  </a:cubicBezTo>
                  <a:cubicBezTo>
                    <a:pt x="739" y="71"/>
                    <a:pt x="738" y="72"/>
                    <a:pt x="738" y="73"/>
                  </a:cubicBezTo>
                  <a:cubicBezTo>
                    <a:pt x="736" y="75"/>
                    <a:pt x="735" y="76"/>
                    <a:pt x="734" y="78"/>
                  </a:cubicBezTo>
                  <a:cubicBezTo>
                    <a:pt x="733" y="79"/>
                    <a:pt x="732" y="80"/>
                    <a:pt x="731" y="81"/>
                  </a:cubicBezTo>
                  <a:cubicBezTo>
                    <a:pt x="730" y="82"/>
                    <a:pt x="729" y="84"/>
                    <a:pt x="728" y="86"/>
                  </a:cubicBezTo>
                  <a:cubicBezTo>
                    <a:pt x="727" y="87"/>
                    <a:pt x="726" y="88"/>
                    <a:pt x="726" y="88"/>
                  </a:cubicBezTo>
                  <a:cubicBezTo>
                    <a:pt x="724" y="90"/>
                    <a:pt x="723" y="92"/>
                    <a:pt x="722" y="94"/>
                  </a:cubicBezTo>
                  <a:cubicBezTo>
                    <a:pt x="721" y="95"/>
                    <a:pt x="721" y="95"/>
                    <a:pt x="720" y="96"/>
                  </a:cubicBezTo>
                  <a:cubicBezTo>
                    <a:pt x="719" y="99"/>
                    <a:pt x="717" y="101"/>
                    <a:pt x="715" y="104"/>
                  </a:cubicBezTo>
                  <a:cubicBezTo>
                    <a:pt x="715" y="104"/>
                    <a:pt x="715" y="104"/>
                    <a:pt x="715" y="104"/>
                  </a:cubicBezTo>
                  <a:cubicBezTo>
                    <a:pt x="717" y="101"/>
                    <a:pt x="719" y="99"/>
                    <a:pt x="720" y="96"/>
                  </a:cubicBezTo>
                  <a:cubicBezTo>
                    <a:pt x="721" y="95"/>
                    <a:pt x="721" y="95"/>
                    <a:pt x="722" y="94"/>
                  </a:cubicBezTo>
                  <a:cubicBezTo>
                    <a:pt x="723" y="92"/>
                    <a:pt x="724" y="90"/>
                    <a:pt x="726" y="88"/>
                  </a:cubicBezTo>
                  <a:cubicBezTo>
                    <a:pt x="726" y="88"/>
                    <a:pt x="727" y="87"/>
                    <a:pt x="728" y="86"/>
                  </a:cubicBezTo>
                  <a:cubicBezTo>
                    <a:pt x="729" y="84"/>
                    <a:pt x="730" y="82"/>
                    <a:pt x="731" y="81"/>
                  </a:cubicBezTo>
                  <a:cubicBezTo>
                    <a:pt x="732" y="80"/>
                    <a:pt x="733" y="79"/>
                    <a:pt x="734" y="78"/>
                  </a:cubicBezTo>
                  <a:cubicBezTo>
                    <a:pt x="735" y="76"/>
                    <a:pt x="736" y="75"/>
                    <a:pt x="738" y="73"/>
                  </a:cubicBezTo>
                  <a:cubicBezTo>
                    <a:pt x="738" y="72"/>
                    <a:pt x="739" y="71"/>
                    <a:pt x="740" y="71"/>
                  </a:cubicBezTo>
                  <a:cubicBezTo>
                    <a:pt x="742" y="69"/>
                    <a:pt x="743" y="67"/>
                    <a:pt x="745" y="65"/>
                  </a:cubicBezTo>
                  <a:cubicBezTo>
                    <a:pt x="745" y="65"/>
                    <a:pt x="746" y="64"/>
                    <a:pt x="747" y="63"/>
                  </a:cubicBezTo>
                  <a:cubicBezTo>
                    <a:pt x="749" y="61"/>
                    <a:pt x="751" y="59"/>
                    <a:pt x="754" y="56"/>
                  </a:cubicBezTo>
                  <a:cubicBezTo>
                    <a:pt x="747" y="36"/>
                    <a:pt x="738" y="17"/>
                    <a:pt x="728" y="0"/>
                  </a:cubicBezTo>
                  <a:cubicBezTo>
                    <a:pt x="727" y="0"/>
                    <a:pt x="727" y="0"/>
                    <a:pt x="727" y="1"/>
                  </a:cubicBezTo>
                  <a:cubicBezTo>
                    <a:pt x="726" y="1"/>
                    <a:pt x="726" y="2"/>
                    <a:pt x="725" y="3"/>
                  </a:cubicBezTo>
                  <a:cubicBezTo>
                    <a:pt x="723" y="5"/>
                    <a:pt x="722" y="8"/>
                    <a:pt x="720" y="10"/>
                  </a:cubicBezTo>
                  <a:close/>
                  <a:moveTo>
                    <a:pt x="714" y="105"/>
                  </a:moveTo>
                  <a:cubicBezTo>
                    <a:pt x="715" y="105"/>
                    <a:pt x="715" y="104"/>
                    <a:pt x="715" y="104"/>
                  </a:cubicBezTo>
                  <a:cubicBezTo>
                    <a:pt x="715" y="104"/>
                    <a:pt x="715" y="105"/>
                    <a:pt x="71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0" name="Freeform 276">
              <a:extLst>
                <a:ext uri="{FF2B5EF4-FFF2-40B4-BE49-F238E27FC236}">
                  <a16:creationId xmlns:a16="http://schemas.microsoft.com/office/drawing/2014/main" xmlns="" id="{3B05BE9E-E710-437B-A2E9-5DCFEB125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844551"/>
              <a:ext cx="2847975" cy="2589213"/>
            </a:xfrm>
            <a:custGeom>
              <a:avLst/>
              <a:gdLst>
                <a:gd name="T0" fmla="*/ 1243 w 1322"/>
                <a:gd name="T1" fmla="*/ 344 h 1205"/>
                <a:gd name="T2" fmla="*/ 78 w 1322"/>
                <a:gd name="T3" fmla="*/ 861 h 1205"/>
                <a:gd name="T4" fmla="*/ 1243 w 1322"/>
                <a:gd name="T5" fmla="*/ 344 h 1205"/>
                <a:gd name="T6" fmla="*/ 1104 w 1322"/>
                <a:gd name="T7" fmla="*/ 405 h 1205"/>
                <a:gd name="T8" fmla="*/ 1110 w 1322"/>
                <a:gd name="T9" fmla="*/ 401 h 1205"/>
                <a:gd name="T10" fmla="*/ 1110 w 1322"/>
                <a:gd name="T11" fmla="*/ 401 h 1205"/>
                <a:gd name="T12" fmla="*/ 1113 w 1322"/>
                <a:gd name="T13" fmla="*/ 399 h 1205"/>
                <a:gd name="T14" fmla="*/ 1121 w 1322"/>
                <a:gd name="T15" fmla="*/ 394 h 1205"/>
                <a:gd name="T16" fmla="*/ 1121 w 1322"/>
                <a:gd name="T17" fmla="*/ 394 h 1205"/>
                <a:gd name="T18" fmla="*/ 1123 w 1322"/>
                <a:gd name="T19" fmla="*/ 393 h 1205"/>
                <a:gd name="T20" fmla="*/ 1132 w 1322"/>
                <a:gd name="T21" fmla="*/ 387 h 1205"/>
                <a:gd name="T22" fmla="*/ 1132 w 1322"/>
                <a:gd name="T23" fmla="*/ 387 h 1205"/>
                <a:gd name="T24" fmla="*/ 1135 w 1322"/>
                <a:gd name="T25" fmla="*/ 386 h 1205"/>
                <a:gd name="T26" fmla="*/ 1143 w 1322"/>
                <a:gd name="T27" fmla="*/ 382 h 1205"/>
                <a:gd name="T28" fmla="*/ 1143 w 1322"/>
                <a:gd name="T29" fmla="*/ 382 h 1205"/>
                <a:gd name="T30" fmla="*/ 1146 w 1322"/>
                <a:gd name="T31" fmla="*/ 380 h 1205"/>
                <a:gd name="T32" fmla="*/ 1153 w 1322"/>
                <a:gd name="T33" fmla="*/ 376 h 1205"/>
                <a:gd name="T34" fmla="*/ 1153 w 1322"/>
                <a:gd name="T35" fmla="*/ 376 h 1205"/>
                <a:gd name="T36" fmla="*/ 1167 w 1322"/>
                <a:gd name="T37" fmla="*/ 370 h 1205"/>
                <a:gd name="T38" fmla="*/ 1158 w 1322"/>
                <a:gd name="T39" fmla="*/ 374 h 1205"/>
                <a:gd name="T40" fmla="*/ 554 w 1322"/>
                <a:gd name="T41" fmla="*/ 256 h 1205"/>
                <a:gd name="T42" fmla="*/ 1076 w 1322"/>
                <a:gd name="T43" fmla="*/ 340 h 1205"/>
                <a:gd name="T44" fmla="*/ 1086 w 1322"/>
                <a:gd name="T45" fmla="*/ 330 h 1205"/>
                <a:gd name="T46" fmla="*/ 1096 w 1322"/>
                <a:gd name="T47" fmla="*/ 322 h 1205"/>
                <a:gd name="T48" fmla="*/ 1109 w 1322"/>
                <a:gd name="T49" fmla="*/ 312 h 1205"/>
                <a:gd name="T50" fmla="*/ 1119 w 1322"/>
                <a:gd name="T51" fmla="*/ 305 h 1205"/>
                <a:gd name="T52" fmla="*/ 1133 w 1322"/>
                <a:gd name="T53" fmla="*/ 296 h 1205"/>
                <a:gd name="T54" fmla="*/ 1119 w 1322"/>
                <a:gd name="T55" fmla="*/ 305 h 1205"/>
                <a:gd name="T56" fmla="*/ 1109 w 1322"/>
                <a:gd name="T57" fmla="*/ 312 h 1205"/>
                <a:gd name="T58" fmla="*/ 1096 w 1322"/>
                <a:gd name="T59" fmla="*/ 322 h 1205"/>
                <a:gd name="T60" fmla="*/ 1086 w 1322"/>
                <a:gd name="T61" fmla="*/ 330 h 1205"/>
                <a:gd name="T62" fmla="*/ 1076 w 1322"/>
                <a:gd name="T63" fmla="*/ 340 h 1205"/>
                <a:gd name="T64" fmla="*/ 1099 w 1322"/>
                <a:gd name="T65" fmla="*/ 408 h 1205"/>
                <a:gd name="T66" fmla="*/ 1099 w 1322"/>
                <a:gd name="T67" fmla="*/ 408 h 1205"/>
                <a:gd name="T68" fmla="*/ 251 w 1322"/>
                <a:gd name="T69" fmla="*/ 861 h 1205"/>
                <a:gd name="T70" fmla="*/ 243 w 1322"/>
                <a:gd name="T71" fmla="*/ 864 h 1205"/>
                <a:gd name="T72" fmla="*/ 229 w 1322"/>
                <a:gd name="T73" fmla="*/ 870 h 1205"/>
                <a:gd name="T74" fmla="*/ 217 w 1322"/>
                <a:gd name="T75" fmla="*/ 876 h 1205"/>
                <a:gd name="T76" fmla="*/ 203 w 1322"/>
                <a:gd name="T77" fmla="*/ 883 h 1205"/>
                <a:gd name="T78" fmla="*/ 191 w 1322"/>
                <a:gd name="T79" fmla="*/ 890 h 1205"/>
                <a:gd name="T80" fmla="*/ 191 w 1322"/>
                <a:gd name="T81" fmla="*/ 890 h 1205"/>
                <a:gd name="T82" fmla="*/ 203 w 1322"/>
                <a:gd name="T83" fmla="*/ 883 h 1205"/>
                <a:gd name="T84" fmla="*/ 217 w 1322"/>
                <a:gd name="T85" fmla="*/ 876 h 1205"/>
                <a:gd name="T86" fmla="*/ 229 w 1322"/>
                <a:gd name="T87" fmla="*/ 870 h 1205"/>
                <a:gd name="T88" fmla="*/ 243 w 1322"/>
                <a:gd name="T89" fmla="*/ 864 h 1205"/>
                <a:gd name="T90" fmla="*/ 251 w 1322"/>
                <a:gd name="T91" fmla="*/ 860 h 1205"/>
                <a:gd name="T92" fmla="*/ 1104 w 1322"/>
                <a:gd name="T93" fmla="*/ 405 h 1205"/>
                <a:gd name="T94" fmla="*/ 1104 w 1322"/>
                <a:gd name="T95" fmla="*/ 4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2" h="1205">
                  <a:moveTo>
                    <a:pt x="1243" y="344"/>
                  </a:moveTo>
                  <a:cubicBezTo>
                    <a:pt x="1243" y="344"/>
                    <a:pt x="1243" y="344"/>
                    <a:pt x="1243" y="344"/>
                  </a:cubicBezTo>
                  <a:cubicBezTo>
                    <a:pt x="1165" y="91"/>
                    <a:pt x="840" y="0"/>
                    <a:pt x="519" y="143"/>
                  </a:cubicBezTo>
                  <a:cubicBezTo>
                    <a:pt x="197" y="285"/>
                    <a:pt x="0" y="607"/>
                    <a:pt x="78" y="861"/>
                  </a:cubicBezTo>
                  <a:cubicBezTo>
                    <a:pt x="157" y="1114"/>
                    <a:pt x="481" y="1205"/>
                    <a:pt x="803" y="1062"/>
                  </a:cubicBezTo>
                  <a:cubicBezTo>
                    <a:pt x="1125" y="920"/>
                    <a:pt x="1322" y="598"/>
                    <a:pt x="1243" y="344"/>
                  </a:cubicBezTo>
                  <a:close/>
                  <a:moveTo>
                    <a:pt x="1110" y="401"/>
                  </a:moveTo>
                  <a:cubicBezTo>
                    <a:pt x="1108" y="402"/>
                    <a:pt x="1106" y="403"/>
                    <a:pt x="1104" y="405"/>
                  </a:cubicBezTo>
                  <a:cubicBezTo>
                    <a:pt x="1106" y="403"/>
                    <a:pt x="1108" y="402"/>
                    <a:pt x="1110" y="401"/>
                  </a:cubicBezTo>
                  <a:close/>
                  <a:moveTo>
                    <a:pt x="1110" y="401"/>
                  </a:moveTo>
                  <a:cubicBezTo>
                    <a:pt x="1111" y="400"/>
                    <a:pt x="1112" y="399"/>
                    <a:pt x="1113" y="399"/>
                  </a:cubicBezTo>
                  <a:cubicBezTo>
                    <a:pt x="1112" y="399"/>
                    <a:pt x="1111" y="400"/>
                    <a:pt x="1110" y="401"/>
                  </a:cubicBezTo>
                  <a:close/>
                  <a:moveTo>
                    <a:pt x="1121" y="394"/>
                  </a:moveTo>
                  <a:cubicBezTo>
                    <a:pt x="1119" y="395"/>
                    <a:pt x="1116" y="397"/>
                    <a:pt x="1113" y="399"/>
                  </a:cubicBezTo>
                  <a:cubicBezTo>
                    <a:pt x="1116" y="397"/>
                    <a:pt x="1119" y="395"/>
                    <a:pt x="1121" y="394"/>
                  </a:cubicBezTo>
                  <a:close/>
                  <a:moveTo>
                    <a:pt x="1121" y="394"/>
                  </a:moveTo>
                  <a:cubicBezTo>
                    <a:pt x="1122" y="393"/>
                    <a:pt x="1122" y="393"/>
                    <a:pt x="1123" y="393"/>
                  </a:cubicBezTo>
                  <a:cubicBezTo>
                    <a:pt x="1122" y="393"/>
                    <a:pt x="1122" y="393"/>
                    <a:pt x="1121" y="394"/>
                  </a:cubicBezTo>
                  <a:close/>
                  <a:moveTo>
                    <a:pt x="1132" y="387"/>
                  </a:moveTo>
                  <a:cubicBezTo>
                    <a:pt x="1129" y="389"/>
                    <a:pt x="1126" y="391"/>
                    <a:pt x="1123" y="393"/>
                  </a:cubicBezTo>
                  <a:cubicBezTo>
                    <a:pt x="1126" y="391"/>
                    <a:pt x="1129" y="389"/>
                    <a:pt x="1132" y="387"/>
                  </a:cubicBezTo>
                  <a:close/>
                  <a:moveTo>
                    <a:pt x="1132" y="387"/>
                  </a:moveTo>
                  <a:cubicBezTo>
                    <a:pt x="1133" y="387"/>
                    <a:pt x="1134" y="386"/>
                    <a:pt x="1135" y="386"/>
                  </a:cubicBezTo>
                  <a:cubicBezTo>
                    <a:pt x="1134" y="386"/>
                    <a:pt x="1133" y="387"/>
                    <a:pt x="1132" y="387"/>
                  </a:cubicBezTo>
                  <a:close/>
                  <a:moveTo>
                    <a:pt x="1143" y="382"/>
                  </a:moveTo>
                  <a:cubicBezTo>
                    <a:pt x="1140" y="383"/>
                    <a:pt x="1138" y="384"/>
                    <a:pt x="1135" y="386"/>
                  </a:cubicBezTo>
                  <a:cubicBezTo>
                    <a:pt x="1138" y="384"/>
                    <a:pt x="1140" y="383"/>
                    <a:pt x="1143" y="382"/>
                  </a:cubicBezTo>
                  <a:close/>
                  <a:moveTo>
                    <a:pt x="1143" y="382"/>
                  </a:moveTo>
                  <a:cubicBezTo>
                    <a:pt x="1144" y="381"/>
                    <a:pt x="1145" y="381"/>
                    <a:pt x="1146" y="380"/>
                  </a:cubicBezTo>
                  <a:cubicBezTo>
                    <a:pt x="1145" y="381"/>
                    <a:pt x="1144" y="381"/>
                    <a:pt x="1143" y="382"/>
                  </a:cubicBezTo>
                  <a:close/>
                  <a:moveTo>
                    <a:pt x="1153" y="376"/>
                  </a:moveTo>
                  <a:cubicBezTo>
                    <a:pt x="1151" y="378"/>
                    <a:pt x="1148" y="379"/>
                    <a:pt x="1146" y="380"/>
                  </a:cubicBezTo>
                  <a:cubicBezTo>
                    <a:pt x="1148" y="379"/>
                    <a:pt x="1151" y="378"/>
                    <a:pt x="1153" y="376"/>
                  </a:cubicBezTo>
                  <a:close/>
                  <a:moveTo>
                    <a:pt x="1153" y="376"/>
                  </a:moveTo>
                  <a:cubicBezTo>
                    <a:pt x="1154" y="376"/>
                    <a:pt x="1155" y="375"/>
                    <a:pt x="1157" y="375"/>
                  </a:cubicBezTo>
                  <a:cubicBezTo>
                    <a:pt x="1155" y="375"/>
                    <a:pt x="1154" y="376"/>
                    <a:pt x="1153" y="376"/>
                  </a:cubicBezTo>
                  <a:close/>
                  <a:moveTo>
                    <a:pt x="1158" y="374"/>
                  </a:moveTo>
                  <a:cubicBezTo>
                    <a:pt x="1161" y="373"/>
                    <a:pt x="1164" y="371"/>
                    <a:pt x="1167" y="370"/>
                  </a:cubicBezTo>
                  <a:cubicBezTo>
                    <a:pt x="1164" y="371"/>
                    <a:pt x="1160" y="373"/>
                    <a:pt x="1157" y="375"/>
                  </a:cubicBezTo>
                  <a:cubicBezTo>
                    <a:pt x="1157" y="375"/>
                    <a:pt x="1157" y="374"/>
                    <a:pt x="1158" y="374"/>
                  </a:cubicBezTo>
                  <a:close/>
                  <a:moveTo>
                    <a:pt x="222" y="797"/>
                  </a:moveTo>
                  <a:cubicBezTo>
                    <a:pt x="163" y="606"/>
                    <a:pt x="311" y="364"/>
                    <a:pt x="554" y="256"/>
                  </a:cubicBezTo>
                  <a:cubicBezTo>
                    <a:pt x="767" y="162"/>
                    <a:pt x="981" y="203"/>
                    <a:pt x="1070" y="345"/>
                  </a:cubicBezTo>
                  <a:cubicBezTo>
                    <a:pt x="1072" y="343"/>
                    <a:pt x="1074" y="341"/>
                    <a:pt x="1076" y="340"/>
                  </a:cubicBezTo>
                  <a:cubicBezTo>
                    <a:pt x="1076" y="339"/>
                    <a:pt x="1076" y="339"/>
                    <a:pt x="1077" y="338"/>
                  </a:cubicBezTo>
                  <a:cubicBezTo>
                    <a:pt x="1080" y="336"/>
                    <a:pt x="1083" y="333"/>
                    <a:pt x="1086" y="330"/>
                  </a:cubicBezTo>
                  <a:cubicBezTo>
                    <a:pt x="1087" y="330"/>
                    <a:pt x="1088" y="329"/>
                    <a:pt x="1089" y="328"/>
                  </a:cubicBezTo>
                  <a:cubicBezTo>
                    <a:pt x="1091" y="326"/>
                    <a:pt x="1094" y="324"/>
                    <a:pt x="1096" y="322"/>
                  </a:cubicBezTo>
                  <a:cubicBezTo>
                    <a:pt x="1097" y="321"/>
                    <a:pt x="1098" y="321"/>
                    <a:pt x="1099" y="320"/>
                  </a:cubicBezTo>
                  <a:cubicBezTo>
                    <a:pt x="1102" y="317"/>
                    <a:pt x="1105" y="315"/>
                    <a:pt x="1109" y="312"/>
                  </a:cubicBezTo>
                  <a:cubicBezTo>
                    <a:pt x="1109" y="312"/>
                    <a:pt x="1110" y="311"/>
                    <a:pt x="1111" y="311"/>
                  </a:cubicBezTo>
                  <a:cubicBezTo>
                    <a:pt x="1114" y="309"/>
                    <a:pt x="1117" y="307"/>
                    <a:pt x="1119" y="305"/>
                  </a:cubicBezTo>
                  <a:cubicBezTo>
                    <a:pt x="1120" y="304"/>
                    <a:pt x="1121" y="304"/>
                    <a:pt x="1122" y="303"/>
                  </a:cubicBezTo>
                  <a:cubicBezTo>
                    <a:pt x="1126" y="300"/>
                    <a:pt x="1130" y="298"/>
                    <a:pt x="1133" y="296"/>
                  </a:cubicBezTo>
                  <a:cubicBezTo>
                    <a:pt x="1130" y="298"/>
                    <a:pt x="1126" y="300"/>
                    <a:pt x="1122" y="303"/>
                  </a:cubicBezTo>
                  <a:cubicBezTo>
                    <a:pt x="1121" y="304"/>
                    <a:pt x="1120" y="304"/>
                    <a:pt x="1119" y="305"/>
                  </a:cubicBezTo>
                  <a:cubicBezTo>
                    <a:pt x="1117" y="307"/>
                    <a:pt x="1114" y="309"/>
                    <a:pt x="1111" y="311"/>
                  </a:cubicBezTo>
                  <a:cubicBezTo>
                    <a:pt x="1110" y="311"/>
                    <a:pt x="1109" y="312"/>
                    <a:pt x="1109" y="312"/>
                  </a:cubicBezTo>
                  <a:cubicBezTo>
                    <a:pt x="1105" y="315"/>
                    <a:pt x="1102" y="317"/>
                    <a:pt x="1099" y="320"/>
                  </a:cubicBezTo>
                  <a:cubicBezTo>
                    <a:pt x="1098" y="321"/>
                    <a:pt x="1097" y="321"/>
                    <a:pt x="1096" y="322"/>
                  </a:cubicBezTo>
                  <a:cubicBezTo>
                    <a:pt x="1094" y="324"/>
                    <a:pt x="1091" y="326"/>
                    <a:pt x="1089" y="328"/>
                  </a:cubicBezTo>
                  <a:cubicBezTo>
                    <a:pt x="1088" y="329"/>
                    <a:pt x="1087" y="330"/>
                    <a:pt x="1086" y="330"/>
                  </a:cubicBezTo>
                  <a:cubicBezTo>
                    <a:pt x="1083" y="333"/>
                    <a:pt x="1080" y="336"/>
                    <a:pt x="1077" y="338"/>
                  </a:cubicBezTo>
                  <a:cubicBezTo>
                    <a:pt x="1076" y="339"/>
                    <a:pt x="1076" y="339"/>
                    <a:pt x="1076" y="340"/>
                  </a:cubicBezTo>
                  <a:cubicBezTo>
                    <a:pt x="1074" y="341"/>
                    <a:pt x="1072" y="343"/>
                    <a:pt x="1070" y="345"/>
                  </a:cubicBezTo>
                  <a:cubicBezTo>
                    <a:pt x="1082" y="364"/>
                    <a:pt x="1092" y="385"/>
                    <a:pt x="1099" y="408"/>
                  </a:cubicBezTo>
                  <a:cubicBezTo>
                    <a:pt x="1100" y="408"/>
                    <a:pt x="1101" y="407"/>
                    <a:pt x="1101" y="407"/>
                  </a:cubicBezTo>
                  <a:cubicBezTo>
                    <a:pt x="1101" y="407"/>
                    <a:pt x="1100" y="408"/>
                    <a:pt x="1099" y="408"/>
                  </a:cubicBezTo>
                  <a:cubicBezTo>
                    <a:pt x="1158" y="599"/>
                    <a:pt x="1010" y="841"/>
                    <a:pt x="768" y="949"/>
                  </a:cubicBezTo>
                  <a:cubicBezTo>
                    <a:pt x="555" y="1043"/>
                    <a:pt x="340" y="1002"/>
                    <a:pt x="251" y="861"/>
                  </a:cubicBezTo>
                  <a:cubicBezTo>
                    <a:pt x="249" y="861"/>
                    <a:pt x="247" y="862"/>
                    <a:pt x="244" y="863"/>
                  </a:cubicBezTo>
                  <a:cubicBezTo>
                    <a:pt x="244" y="863"/>
                    <a:pt x="243" y="864"/>
                    <a:pt x="243" y="864"/>
                  </a:cubicBezTo>
                  <a:cubicBezTo>
                    <a:pt x="239" y="865"/>
                    <a:pt x="235" y="867"/>
                    <a:pt x="232" y="869"/>
                  </a:cubicBezTo>
                  <a:cubicBezTo>
                    <a:pt x="231" y="869"/>
                    <a:pt x="230" y="870"/>
                    <a:pt x="229" y="870"/>
                  </a:cubicBezTo>
                  <a:cubicBezTo>
                    <a:pt x="226" y="871"/>
                    <a:pt x="223" y="873"/>
                    <a:pt x="220" y="874"/>
                  </a:cubicBezTo>
                  <a:cubicBezTo>
                    <a:pt x="219" y="875"/>
                    <a:pt x="218" y="875"/>
                    <a:pt x="217" y="876"/>
                  </a:cubicBezTo>
                  <a:cubicBezTo>
                    <a:pt x="213" y="878"/>
                    <a:pt x="209" y="879"/>
                    <a:pt x="206" y="881"/>
                  </a:cubicBezTo>
                  <a:cubicBezTo>
                    <a:pt x="205" y="882"/>
                    <a:pt x="204" y="882"/>
                    <a:pt x="203" y="883"/>
                  </a:cubicBezTo>
                  <a:cubicBezTo>
                    <a:pt x="200" y="884"/>
                    <a:pt x="197" y="886"/>
                    <a:pt x="194" y="888"/>
                  </a:cubicBezTo>
                  <a:cubicBezTo>
                    <a:pt x="193" y="888"/>
                    <a:pt x="192" y="889"/>
                    <a:pt x="191" y="890"/>
                  </a:cubicBezTo>
                  <a:cubicBezTo>
                    <a:pt x="187" y="892"/>
                    <a:pt x="184" y="894"/>
                    <a:pt x="180" y="896"/>
                  </a:cubicBezTo>
                  <a:cubicBezTo>
                    <a:pt x="184" y="894"/>
                    <a:pt x="187" y="892"/>
                    <a:pt x="191" y="890"/>
                  </a:cubicBezTo>
                  <a:cubicBezTo>
                    <a:pt x="192" y="889"/>
                    <a:pt x="193" y="888"/>
                    <a:pt x="194" y="888"/>
                  </a:cubicBezTo>
                  <a:cubicBezTo>
                    <a:pt x="197" y="886"/>
                    <a:pt x="200" y="884"/>
                    <a:pt x="203" y="883"/>
                  </a:cubicBezTo>
                  <a:cubicBezTo>
                    <a:pt x="204" y="882"/>
                    <a:pt x="205" y="882"/>
                    <a:pt x="206" y="881"/>
                  </a:cubicBezTo>
                  <a:cubicBezTo>
                    <a:pt x="209" y="879"/>
                    <a:pt x="213" y="878"/>
                    <a:pt x="217" y="876"/>
                  </a:cubicBezTo>
                  <a:cubicBezTo>
                    <a:pt x="218" y="875"/>
                    <a:pt x="219" y="875"/>
                    <a:pt x="220" y="874"/>
                  </a:cubicBezTo>
                  <a:cubicBezTo>
                    <a:pt x="223" y="873"/>
                    <a:pt x="226" y="871"/>
                    <a:pt x="229" y="870"/>
                  </a:cubicBezTo>
                  <a:cubicBezTo>
                    <a:pt x="230" y="870"/>
                    <a:pt x="231" y="869"/>
                    <a:pt x="232" y="869"/>
                  </a:cubicBezTo>
                  <a:cubicBezTo>
                    <a:pt x="235" y="867"/>
                    <a:pt x="239" y="865"/>
                    <a:pt x="243" y="864"/>
                  </a:cubicBezTo>
                  <a:cubicBezTo>
                    <a:pt x="243" y="864"/>
                    <a:pt x="244" y="863"/>
                    <a:pt x="244" y="863"/>
                  </a:cubicBezTo>
                  <a:cubicBezTo>
                    <a:pt x="247" y="862"/>
                    <a:pt x="249" y="861"/>
                    <a:pt x="251" y="860"/>
                  </a:cubicBezTo>
                  <a:cubicBezTo>
                    <a:pt x="239" y="841"/>
                    <a:pt x="229" y="820"/>
                    <a:pt x="222" y="797"/>
                  </a:cubicBezTo>
                  <a:close/>
                  <a:moveTo>
                    <a:pt x="1104" y="405"/>
                  </a:moveTo>
                  <a:cubicBezTo>
                    <a:pt x="1103" y="406"/>
                    <a:pt x="1102" y="406"/>
                    <a:pt x="1101" y="407"/>
                  </a:cubicBezTo>
                  <a:cubicBezTo>
                    <a:pt x="1102" y="406"/>
                    <a:pt x="1103" y="406"/>
                    <a:pt x="1104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1" name="Freeform 277">
              <a:extLst>
                <a:ext uri="{FF2B5EF4-FFF2-40B4-BE49-F238E27FC236}">
                  <a16:creationId xmlns:a16="http://schemas.microsoft.com/office/drawing/2014/main" xmlns="" id="{5A16A581-664A-4BC7-B7E7-4ABB17E94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6" y="692151"/>
              <a:ext cx="3378200" cy="3068638"/>
            </a:xfrm>
            <a:custGeom>
              <a:avLst/>
              <a:gdLst>
                <a:gd name="T0" fmla="*/ 1475 w 1568"/>
                <a:gd name="T1" fmla="*/ 408 h 1428"/>
                <a:gd name="T2" fmla="*/ 615 w 1568"/>
                <a:gd name="T3" fmla="*/ 169 h 1428"/>
                <a:gd name="T4" fmla="*/ 93 w 1568"/>
                <a:gd name="T5" fmla="*/ 1020 h 1428"/>
                <a:gd name="T6" fmla="*/ 953 w 1568"/>
                <a:gd name="T7" fmla="*/ 1259 h 1428"/>
                <a:gd name="T8" fmla="*/ 1475 w 1568"/>
                <a:gd name="T9" fmla="*/ 408 h 1428"/>
                <a:gd name="T10" fmla="*/ 921 w 1568"/>
                <a:gd name="T11" fmla="*/ 1184 h 1428"/>
                <a:gd name="T12" fmla="*/ 135 w 1568"/>
                <a:gd name="T13" fmla="*/ 966 h 1428"/>
                <a:gd name="T14" fmla="*/ 613 w 1568"/>
                <a:gd name="T15" fmla="*/ 188 h 1428"/>
                <a:gd name="T16" fmla="*/ 1398 w 1568"/>
                <a:gd name="T17" fmla="*/ 406 h 1428"/>
                <a:gd name="T18" fmla="*/ 921 w 1568"/>
                <a:gd name="T19" fmla="*/ 1184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8" h="1428">
                  <a:moveTo>
                    <a:pt x="1475" y="408"/>
                  </a:moveTo>
                  <a:cubicBezTo>
                    <a:pt x="1382" y="107"/>
                    <a:pt x="997" y="0"/>
                    <a:pt x="615" y="169"/>
                  </a:cubicBezTo>
                  <a:cubicBezTo>
                    <a:pt x="234" y="338"/>
                    <a:pt x="0" y="719"/>
                    <a:pt x="93" y="1020"/>
                  </a:cubicBezTo>
                  <a:cubicBezTo>
                    <a:pt x="186" y="1321"/>
                    <a:pt x="571" y="1428"/>
                    <a:pt x="953" y="1259"/>
                  </a:cubicBezTo>
                  <a:cubicBezTo>
                    <a:pt x="1334" y="1090"/>
                    <a:pt x="1568" y="709"/>
                    <a:pt x="1475" y="408"/>
                  </a:cubicBezTo>
                  <a:close/>
                  <a:moveTo>
                    <a:pt x="921" y="1184"/>
                  </a:moveTo>
                  <a:cubicBezTo>
                    <a:pt x="572" y="1338"/>
                    <a:pt x="221" y="1241"/>
                    <a:pt x="135" y="966"/>
                  </a:cubicBezTo>
                  <a:cubicBezTo>
                    <a:pt x="50" y="691"/>
                    <a:pt x="264" y="342"/>
                    <a:pt x="613" y="188"/>
                  </a:cubicBezTo>
                  <a:cubicBezTo>
                    <a:pt x="961" y="34"/>
                    <a:pt x="1313" y="131"/>
                    <a:pt x="1398" y="406"/>
                  </a:cubicBezTo>
                  <a:cubicBezTo>
                    <a:pt x="1483" y="681"/>
                    <a:pt x="1269" y="1030"/>
                    <a:pt x="921" y="1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2" name="Freeform 278">
              <a:extLst>
                <a:ext uri="{FF2B5EF4-FFF2-40B4-BE49-F238E27FC236}">
                  <a16:creationId xmlns:a16="http://schemas.microsoft.com/office/drawing/2014/main" xmlns="" id="{FECF0473-C6DD-40B8-ADA5-375ECD73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876301"/>
              <a:ext cx="20638" cy="3175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8 w 10"/>
                <a:gd name="T7" fmla="*/ 1 h 1"/>
                <a:gd name="T8" fmla="*/ 5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7" y="1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3" name="Freeform 279">
              <a:extLst>
                <a:ext uri="{FF2B5EF4-FFF2-40B4-BE49-F238E27FC236}">
                  <a16:creationId xmlns:a16="http://schemas.microsoft.com/office/drawing/2014/main" xmlns="" id="{EBF10866-344C-43F8-B4AD-CB79A6CF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6" y="873126"/>
              <a:ext cx="65088" cy="3175"/>
            </a:xfrm>
            <a:custGeom>
              <a:avLst/>
              <a:gdLst>
                <a:gd name="T0" fmla="*/ 0 w 30"/>
                <a:gd name="T1" fmla="*/ 0 h 2"/>
                <a:gd name="T2" fmla="*/ 30 w 30"/>
                <a:gd name="T3" fmla="*/ 2 h 2"/>
                <a:gd name="T4" fmla="*/ 2 w 30"/>
                <a:gd name="T5" fmla="*/ 0 h 2"/>
                <a:gd name="T6" fmla="*/ 0 w 3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">
                  <a:moveTo>
                    <a:pt x="0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21" y="1"/>
                    <a:pt x="1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4" name="Freeform 280">
              <a:extLst>
                <a:ext uri="{FF2B5EF4-FFF2-40B4-BE49-F238E27FC236}">
                  <a16:creationId xmlns:a16="http://schemas.microsoft.com/office/drawing/2014/main" xmlns="" id="{DC387ADE-ACCD-44D6-BC75-E4148F43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51" y="879476"/>
              <a:ext cx="77788" cy="7938"/>
            </a:xfrm>
            <a:custGeom>
              <a:avLst/>
              <a:gdLst>
                <a:gd name="T0" fmla="*/ 36 w 36"/>
                <a:gd name="T1" fmla="*/ 4 h 4"/>
                <a:gd name="T2" fmla="*/ 0 w 36"/>
                <a:gd name="T3" fmla="*/ 0 h 4"/>
                <a:gd name="T4" fmla="*/ 36 w 3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">
                  <a:moveTo>
                    <a:pt x="36" y="4"/>
                  </a:moveTo>
                  <a:cubicBezTo>
                    <a:pt x="24" y="3"/>
                    <a:pt x="12" y="1"/>
                    <a:pt x="0" y="0"/>
                  </a:cubicBezTo>
                  <a:cubicBezTo>
                    <a:pt x="15" y="2"/>
                    <a:pt x="26" y="3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5" name="Freeform 281">
              <a:extLst>
                <a:ext uri="{FF2B5EF4-FFF2-40B4-BE49-F238E27FC236}">
                  <a16:creationId xmlns:a16="http://schemas.microsoft.com/office/drawing/2014/main" xmlns="" id="{40831472-6B85-4FEE-82BF-E4F7357E3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1" y="2119313"/>
              <a:ext cx="49213" cy="128588"/>
            </a:xfrm>
            <a:custGeom>
              <a:avLst/>
              <a:gdLst>
                <a:gd name="T0" fmla="*/ 16 w 23"/>
                <a:gd name="T1" fmla="*/ 16 h 60"/>
                <a:gd name="T2" fmla="*/ 7 w 23"/>
                <a:gd name="T3" fmla="*/ 39 h 60"/>
                <a:gd name="T4" fmla="*/ 0 w 23"/>
                <a:gd name="T5" fmla="*/ 60 h 60"/>
                <a:gd name="T6" fmla="*/ 23 w 23"/>
                <a:gd name="T7" fmla="*/ 0 h 60"/>
                <a:gd name="T8" fmla="*/ 16 w 23"/>
                <a:gd name="T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16" y="16"/>
                  </a:moveTo>
                  <a:cubicBezTo>
                    <a:pt x="12" y="25"/>
                    <a:pt x="9" y="33"/>
                    <a:pt x="7" y="39"/>
                  </a:cubicBezTo>
                  <a:cubicBezTo>
                    <a:pt x="5" y="45"/>
                    <a:pt x="3" y="52"/>
                    <a:pt x="0" y="60"/>
                  </a:cubicBezTo>
                  <a:cubicBezTo>
                    <a:pt x="7" y="40"/>
                    <a:pt x="14" y="20"/>
                    <a:pt x="23" y="0"/>
                  </a:cubicBezTo>
                  <a:cubicBezTo>
                    <a:pt x="20" y="6"/>
                    <a:pt x="18" y="11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6" name="Freeform 282">
              <a:extLst>
                <a:ext uri="{FF2B5EF4-FFF2-40B4-BE49-F238E27FC236}">
                  <a16:creationId xmlns:a16="http://schemas.microsoft.com/office/drawing/2014/main" xmlns="" id="{BBD555B9-4DBB-4D98-8444-7CE5E4AC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2247901"/>
              <a:ext cx="15875" cy="44450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0 h 21"/>
                <a:gd name="T4" fmla="*/ 0 w 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3" y="13"/>
                    <a:pt x="5" y="6"/>
                    <a:pt x="7" y="0"/>
                  </a:cubicBezTo>
                  <a:cubicBezTo>
                    <a:pt x="5" y="7"/>
                    <a:pt x="2" y="14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7" name="Freeform 283">
              <a:extLst>
                <a:ext uri="{FF2B5EF4-FFF2-40B4-BE49-F238E27FC236}">
                  <a16:creationId xmlns:a16="http://schemas.microsoft.com/office/drawing/2014/main" xmlns="" id="{826050E1-A8C4-47BF-8109-30861A7BF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713" y="887413"/>
              <a:ext cx="3676650" cy="3425825"/>
            </a:xfrm>
            <a:custGeom>
              <a:avLst/>
              <a:gdLst>
                <a:gd name="T0" fmla="*/ 5 w 1707"/>
                <a:gd name="T1" fmla="*/ 922 h 1594"/>
                <a:gd name="T2" fmla="*/ 7 w 1707"/>
                <a:gd name="T3" fmla="*/ 934 h 1594"/>
                <a:gd name="T4" fmla="*/ 236 w 1707"/>
                <a:gd name="T5" fmla="*/ 1290 h 1594"/>
                <a:gd name="T6" fmla="*/ 1538 w 1707"/>
                <a:gd name="T7" fmla="*/ 356 h 1594"/>
                <a:gd name="T8" fmla="*/ 1538 w 1707"/>
                <a:gd name="T9" fmla="*/ 356 h 1594"/>
                <a:gd name="T10" fmla="*/ 1374 w 1707"/>
                <a:gd name="T11" fmla="*/ 123 h 1594"/>
                <a:gd name="T12" fmla="*/ 1335 w 1707"/>
                <a:gd name="T13" fmla="*/ 97 h 1594"/>
                <a:gd name="T14" fmla="*/ 1327 w 1707"/>
                <a:gd name="T15" fmla="*/ 92 h 1594"/>
                <a:gd name="T16" fmla="*/ 1299 w 1707"/>
                <a:gd name="T17" fmla="*/ 76 h 1594"/>
                <a:gd name="T18" fmla="*/ 1254 w 1707"/>
                <a:gd name="T19" fmla="*/ 54 h 1594"/>
                <a:gd name="T20" fmla="*/ 1239 w 1707"/>
                <a:gd name="T21" fmla="*/ 48 h 1594"/>
                <a:gd name="T22" fmla="*/ 1217 w 1707"/>
                <a:gd name="T23" fmla="*/ 39 h 1594"/>
                <a:gd name="T24" fmla="*/ 1199 w 1707"/>
                <a:gd name="T25" fmla="*/ 32 h 1594"/>
                <a:gd name="T26" fmla="*/ 1139 w 1707"/>
                <a:gd name="T27" fmla="*/ 15 h 1594"/>
                <a:gd name="T28" fmla="*/ 1128 w 1707"/>
                <a:gd name="T29" fmla="*/ 12 h 1594"/>
                <a:gd name="T30" fmla="*/ 1116 w 1707"/>
                <a:gd name="T31" fmla="*/ 10 h 1594"/>
                <a:gd name="T32" fmla="*/ 1085 w 1707"/>
                <a:gd name="T33" fmla="*/ 4 h 1594"/>
                <a:gd name="T34" fmla="*/ 1060 w 1707"/>
                <a:gd name="T35" fmla="*/ 0 h 1594"/>
                <a:gd name="T36" fmla="*/ 1479 w 1707"/>
                <a:gd name="T37" fmla="*/ 327 h 1594"/>
                <a:gd name="T38" fmla="*/ 931 w 1707"/>
                <a:gd name="T39" fmla="*/ 1219 h 1594"/>
                <a:gd name="T40" fmla="*/ 31 w 1707"/>
                <a:gd name="T41" fmla="*/ 969 h 1594"/>
                <a:gd name="T42" fmla="*/ 35 w 1707"/>
                <a:gd name="T43" fmla="*/ 654 h 1594"/>
                <a:gd name="T44" fmla="*/ 27 w 1707"/>
                <a:gd name="T45" fmla="*/ 680 h 1594"/>
                <a:gd name="T46" fmla="*/ 15 w 1707"/>
                <a:gd name="T47" fmla="*/ 734 h 1594"/>
                <a:gd name="T48" fmla="*/ 6 w 1707"/>
                <a:gd name="T49" fmla="*/ 799 h 1594"/>
                <a:gd name="T50" fmla="*/ 3 w 1707"/>
                <a:gd name="T51" fmla="*/ 866 h 1594"/>
                <a:gd name="T52" fmla="*/ 5 w 1707"/>
                <a:gd name="T53" fmla="*/ 922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7" h="1594">
                  <a:moveTo>
                    <a:pt x="5" y="922"/>
                  </a:moveTo>
                  <a:cubicBezTo>
                    <a:pt x="7" y="934"/>
                    <a:pt x="7" y="934"/>
                    <a:pt x="7" y="934"/>
                  </a:cubicBezTo>
                  <a:cubicBezTo>
                    <a:pt x="16" y="994"/>
                    <a:pt x="44" y="1175"/>
                    <a:pt x="236" y="1290"/>
                  </a:cubicBezTo>
                  <a:cubicBezTo>
                    <a:pt x="747" y="1594"/>
                    <a:pt x="1707" y="1026"/>
                    <a:pt x="1538" y="356"/>
                  </a:cubicBezTo>
                  <a:cubicBezTo>
                    <a:pt x="1538" y="356"/>
                    <a:pt x="1538" y="356"/>
                    <a:pt x="1538" y="356"/>
                  </a:cubicBezTo>
                  <a:cubicBezTo>
                    <a:pt x="1508" y="259"/>
                    <a:pt x="1451" y="181"/>
                    <a:pt x="1374" y="123"/>
                  </a:cubicBezTo>
                  <a:cubicBezTo>
                    <a:pt x="1361" y="114"/>
                    <a:pt x="1347" y="104"/>
                    <a:pt x="1335" y="97"/>
                  </a:cubicBezTo>
                  <a:cubicBezTo>
                    <a:pt x="1333" y="95"/>
                    <a:pt x="1330" y="93"/>
                    <a:pt x="1327" y="92"/>
                  </a:cubicBezTo>
                  <a:cubicBezTo>
                    <a:pt x="1318" y="86"/>
                    <a:pt x="1308" y="81"/>
                    <a:pt x="1299" y="76"/>
                  </a:cubicBezTo>
                  <a:cubicBezTo>
                    <a:pt x="1289" y="71"/>
                    <a:pt x="1276" y="64"/>
                    <a:pt x="1254" y="54"/>
                  </a:cubicBezTo>
                  <a:cubicBezTo>
                    <a:pt x="1249" y="52"/>
                    <a:pt x="1244" y="50"/>
                    <a:pt x="1239" y="48"/>
                  </a:cubicBezTo>
                  <a:cubicBezTo>
                    <a:pt x="1231" y="44"/>
                    <a:pt x="1224" y="41"/>
                    <a:pt x="1217" y="39"/>
                  </a:cubicBezTo>
                  <a:cubicBezTo>
                    <a:pt x="1211" y="36"/>
                    <a:pt x="1205" y="34"/>
                    <a:pt x="1199" y="32"/>
                  </a:cubicBezTo>
                  <a:cubicBezTo>
                    <a:pt x="1184" y="28"/>
                    <a:pt x="1168" y="23"/>
                    <a:pt x="1139" y="15"/>
                  </a:cubicBezTo>
                  <a:cubicBezTo>
                    <a:pt x="1135" y="14"/>
                    <a:pt x="1132" y="13"/>
                    <a:pt x="1128" y="12"/>
                  </a:cubicBezTo>
                  <a:cubicBezTo>
                    <a:pt x="1124" y="11"/>
                    <a:pt x="1120" y="10"/>
                    <a:pt x="1116" y="10"/>
                  </a:cubicBezTo>
                  <a:cubicBezTo>
                    <a:pt x="1106" y="7"/>
                    <a:pt x="1095" y="5"/>
                    <a:pt x="1085" y="4"/>
                  </a:cubicBezTo>
                  <a:cubicBezTo>
                    <a:pt x="1078" y="3"/>
                    <a:pt x="1070" y="1"/>
                    <a:pt x="1060" y="0"/>
                  </a:cubicBezTo>
                  <a:cubicBezTo>
                    <a:pt x="1262" y="29"/>
                    <a:pt x="1422" y="144"/>
                    <a:pt x="1479" y="327"/>
                  </a:cubicBezTo>
                  <a:cubicBezTo>
                    <a:pt x="1576" y="643"/>
                    <a:pt x="1331" y="1042"/>
                    <a:pt x="931" y="1219"/>
                  </a:cubicBezTo>
                  <a:cubicBezTo>
                    <a:pt x="532" y="1396"/>
                    <a:pt x="129" y="1284"/>
                    <a:pt x="31" y="969"/>
                  </a:cubicBezTo>
                  <a:cubicBezTo>
                    <a:pt x="0" y="869"/>
                    <a:pt x="4" y="761"/>
                    <a:pt x="35" y="654"/>
                  </a:cubicBezTo>
                  <a:cubicBezTo>
                    <a:pt x="33" y="662"/>
                    <a:pt x="30" y="670"/>
                    <a:pt x="27" y="680"/>
                  </a:cubicBezTo>
                  <a:cubicBezTo>
                    <a:pt x="23" y="696"/>
                    <a:pt x="18" y="716"/>
                    <a:pt x="15" y="734"/>
                  </a:cubicBezTo>
                  <a:cubicBezTo>
                    <a:pt x="12" y="749"/>
                    <a:pt x="10" y="767"/>
                    <a:pt x="6" y="799"/>
                  </a:cubicBezTo>
                  <a:cubicBezTo>
                    <a:pt x="4" y="819"/>
                    <a:pt x="3" y="845"/>
                    <a:pt x="3" y="866"/>
                  </a:cubicBezTo>
                  <a:cubicBezTo>
                    <a:pt x="3" y="880"/>
                    <a:pt x="4" y="897"/>
                    <a:pt x="5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8" name="Freeform 284">
              <a:extLst>
                <a:ext uri="{FF2B5EF4-FFF2-40B4-BE49-F238E27FC236}">
                  <a16:creationId xmlns:a16="http://schemas.microsoft.com/office/drawing/2014/main" xmlns="" id="{DB7A902F-87DC-4A47-9C16-045D36F52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1397001"/>
              <a:ext cx="3422650" cy="2720975"/>
            </a:xfrm>
            <a:custGeom>
              <a:avLst/>
              <a:gdLst>
                <a:gd name="T0" fmla="*/ 1486 w 1589"/>
                <a:gd name="T1" fmla="*/ 147 h 1266"/>
                <a:gd name="T2" fmla="*/ 1486 w 1589"/>
                <a:gd name="T3" fmla="*/ 147 h 1266"/>
                <a:gd name="T4" fmla="*/ 907 w 1589"/>
                <a:gd name="T5" fmla="*/ 1092 h 1266"/>
                <a:gd name="T6" fmla="*/ 0 w 1589"/>
                <a:gd name="T7" fmla="*/ 930 h 1266"/>
                <a:gd name="T8" fmla="*/ 12 w 1589"/>
                <a:gd name="T9" fmla="*/ 952 h 1266"/>
                <a:gd name="T10" fmla="*/ 12 w 1589"/>
                <a:gd name="T11" fmla="*/ 952 h 1266"/>
                <a:gd name="T12" fmla="*/ 41 w 1589"/>
                <a:gd name="T13" fmla="*/ 993 h 1266"/>
                <a:gd name="T14" fmla="*/ 50 w 1589"/>
                <a:gd name="T15" fmla="*/ 1006 h 1266"/>
                <a:gd name="T16" fmla="*/ 91 w 1589"/>
                <a:gd name="T17" fmla="*/ 1051 h 1266"/>
                <a:gd name="T18" fmla="*/ 141 w 1589"/>
                <a:gd name="T19" fmla="*/ 1097 h 1266"/>
                <a:gd name="T20" fmla="*/ 148 w 1589"/>
                <a:gd name="T21" fmla="*/ 1103 h 1266"/>
                <a:gd name="T22" fmla="*/ 165 w 1589"/>
                <a:gd name="T23" fmla="*/ 1115 h 1266"/>
                <a:gd name="T24" fmla="*/ 936 w 1589"/>
                <a:gd name="T25" fmla="*/ 1137 h 1266"/>
                <a:gd name="T26" fmla="*/ 1525 w 1589"/>
                <a:gd name="T27" fmla="*/ 253 h 1266"/>
                <a:gd name="T28" fmla="*/ 1510 w 1589"/>
                <a:gd name="T29" fmla="*/ 191 h 1266"/>
                <a:gd name="T30" fmla="*/ 1510 w 1589"/>
                <a:gd name="T31" fmla="*/ 191 h 1266"/>
                <a:gd name="T32" fmla="*/ 1490 w 1589"/>
                <a:gd name="T33" fmla="*/ 137 h 1266"/>
                <a:gd name="T34" fmla="*/ 1489 w 1589"/>
                <a:gd name="T35" fmla="*/ 135 h 1266"/>
                <a:gd name="T36" fmla="*/ 1463 w 1589"/>
                <a:gd name="T37" fmla="*/ 82 h 1266"/>
                <a:gd name="T38" fmla="*/ 1445 w 1589"/>
                <a:gd name="T39" fmla="*/ 50 h 1266"/>
                <a:gd name="T40" fmla="*/ 1409 w 1589"/>
                <a:gd name="T41" fmla="*/ 0 h 1266"/>
                <a:gd name="T42" fmla="*/ 1486 w 1589"/>
                <a:gd name="T43" fmla="*/ 147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89" h="1266">
                  <a:moveTo>
                    <a:pt x="1486" y="147"/>
                  </a:moveTo>
                  <a:cubicBezTo>
                    <a:pt x="1486" y="147"/>
                    <a:pt x="1486" y="147"/>
                    <a:pt x="1486" y="147"/>
                  </a:cubicBezTo>
                  <a:cubicBezTo>
                    <a:pt x="1589" y="481"/>
                    <a:pt x="1330" y="904"/>
                    <a:pt x="907" y="1092"/>
                  </a:cubicBezTo>
                  <a:cubicBezTo>
                    <a:pt x="531" y="1258"/>
                    <a:pt x="152" y="1183"/>
                    <a:pt x="0" y="930"/>
                  </a:cubicBezTo>
                  <a:cubicBezTo>
                    <a:pt x="4" y="938"/>
                    <a:pt x="8" y="945"/>
                    <a:pt x="12" y="952"/>
                  </a:cubicBezTo>
                  <a:cubicBezTo>
                    <a:pt x="12" y="952"/>
                    <a:pt x="12" y="952"/>
                    <a:pt x="12" y="952"/>
                  </a:cubicBezTo>
                  <a:cubicBezTo>
                    <a:pt x="24" y="970"/>
                    <a:pt x="33" y="983"/>
                    <a:pt x="41" y="993"/>
                  </a:cubicBezTo>
                  <a:cubicBezTo>
                    <a:pt x="44" y="997"/>
                    <a:pt x="47" y="1001"/>
                    <a:pt x="50" y="1006"/>
                  </a:cubicBezTo>
                  <a:cubicBezTo>
                    <a:pt x="61" y="1019"/>
                    <a:pt x="72" y="1031"/>
                    <a:pt x="91" y="1051"/>
                  </a:cubicBezTo>
                  <a:cubicBezTo>
                    <a:pt x="105" y="1066"/>
                    <a:pt x="126" y="1084"/>
                    <a:pt x="141" y="1097"/>
                  </a:cubicBezTo>
                  <a:cubicBezTo>
                    <a:pt x="143" y="1099"/>
                    <a:pt x="146" y="1101"/>
                    <a:pt x="148" y="1103"/>
                  </a:cubicBezTo>
                  <a:cubicBezTo>
                    <a:pt x="154" y="1107"/>
                    <a:pt x="159" y="1111"/>
                    <a:pt x="165" y="1115"/>
                  </a:cubicBezTo>
                  <a:cubicBezTo>
                    <a:pt x="351" y="1249"/>
                    <a:pt x="645" y="1266"/>
                    <a:pt x="936" y="1137"/>
                  </a:cubicBezTo>
                  <a:cubicBezTo>
                    <a:pt x="1334" y="961"/>
                    <a:pt x="1586" y="575"/>
                    <a:pt x="1525" y="253"/>
                  </a:cubicBezTo>
                  <a:cubicBezTo>
                    <a:pt x="1521" y="232"/>
                    <a:pt x="1515" y="210"/>
                    <a:pt x="1510" y="191"/>
                  </a:cubicBezTo>
                  <a:cubicBezTo>
                    <a:pt x="1510" y="191"/>
                    <a:pt x="1510" y="191"/>
                    <a:pt x="1510" y="191"/>
                  </a:cubicBezTo>
                  <a:cubicBezTo>
                    <a:pt x="1503" y="170"/>
                    <a:pt x="1497" y="153"/>
                    <a:pt x="1490" y="137"/>
                  </a:cubicBezTo>
                  <a:cubicBezTo>
                    <a:pt x="1490" y="136"/>
                    <a:pt x="1489" y="135"/>
                    <a:pt x="1489" y="135"/>
                  </a:cubicBezTo>
                  <a:cubicBezTo>
                    <a:pt x="1482" y="119"/>
                    <a:pt x="1473" y="100"/>
                    <a:pt x="1463" y="82"/>
                  </a:cubicBezTo>
                  <a:cubicBezTo>
                    <a:pt x="1458" y="72"/>
                    <a:pt x="1452" y="62"/>
                    <a:pt x="1445" y="50"/>
                  </a:cubicBezTo>
                  <a:cubicBezTo>
                    <a:pt x="1435" y="34"/>
                    <a:pt x="1421" y="16"/>
                    <a:pt x="1409" y="0"/>
                  </a:cubicBezTo>
                  <a:cubicBezTo>
                    <a:pt x="1453" y="58"/>
                    <a:pt x="1463" y="86"/>
                    <a:pt x="148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9" name="Freeform 285">
              <a:extLst>
                <a:ext uri="{FF2B5EF4-FFF2-40B4-BE49-F238E27FC236}">
                  <a16:creationId xmlns:a16="http://schemas.microsoft.com/office/drawing/2014/main" xmlns="" id="{1BE9749F-DD69-4DB2-A235-99F9A220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371601"/>
              <a:ext cx="19050" cy="2540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6" y="8"/>
                    <a:pt x="4" y="4"/>
                    <a:pt x="0" y="0"/>
                  </a:cubicBezTo>
                  <a:cubicBezTo>
                    <a:pt x="3" y="4"/>
                    <a:pt x="6" y="8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0" name="Freeform 286">
              <a:extLst>
                <a:ext uri="{FF2B5EF4-FFF2-40B4-BE49-F238E27FC236}">
                  <a16:creationId xmlns:a16="http://schemas.microsoft.com/office/drawing/2014/main" xmlns="" id="{BFF84581-9777-4520-990F-D00CC9BE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3300413"/>
              <a:ext cx="52388" cy="95250"/>
            </a:xfrm>
            <a:custGeom>
              <a:avLst/>
              <a:gdLst>
                <a:gd name="T0" fmla="*/ 24 w 24"/>
                <a:gd name="T1" fmla="*/ 44 h 44"/>
                <a:gd name="T2" fmla="*/ 0 w 24"/>
                <a:gd name="T3" fmla="*/ 0 h 44"/>
                <a:gd name="T4" fmla="*/ 24 w 24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4">
                  <a:moveTo>
                    <a:pt x="24" y="44"/>
                  </a:moveTo>
                  <a:cubicBezTo>
                    <a:pt x="15" y="29"/>
                    <a:pt x="7" y="13"/>
                    <a:pt x="0" y="0"/>
                  </a:cubicBezTo>
                  <a:cubicBezTo>
                    <a:pt x="7" y="15"/>
                    <a:pt x="15" y="30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1" name="Freeform 287">
              <a:extLst>
                <a:ext uri="{FF2B5EF4-FFF2-40B4-BE49-F238E27FC236}">
                  <a16:creationId xmlns:a16="http://schemas.microsoft.com/office/drawing/2014/main" xmlns="" id="{87F1C1ED-10BE-4569-9844-41EDA61C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4401" y="2370138"/>
              <a:ext cx="12700" cy="84138"/>
            </a:xfrm>
            <a:custGeom>
              <a:avLst/>
              <a:gdLst>
                <a:gd name="T0" fmla="*/ 6 w 6"/>
                <a:gd name="T1" fmla="*/ 0 h 39"/>
                <a:gd name="T2" fmla="*/ 0 w 6"/>
                <a:gd name="T3" fmla="*/ 39 h 39"/>
                <a:gd name="T4" fmla="*/ 2 w 6"/>
                <a:gd name="T5" fmla="*/ 28 h 39"/>
                <a:gd name="T6" fmla="*/ 6 w 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9">
                  <a:moveTo>
                    <a:pt x="6" y="0"/>
                  </a:moveTo>
                  <a:cubicBezTo>
                    <a:pt x="4" y="15"/>
                    <a:pt x="2" y="28"/>
                    <a:pt x="0" y="39"/>
                  </a:cubicBezTo>
                  <a:cubicBezTo>
                    <a:pt x="1" y="35"/>
                    <a:pt x="2" y="31"/>
                    <a:pt x="2" y="28"/>
                  </a:cubicBezTo>
                  <a:cubicBezTo>
                    <a:pt x="4" y="19"/>
                    <a:pt x="5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2" name="Freeform 288">
              <a:extLst>
                <a:ext uri="{FF2B5EF4-FFF2-40B4-BE49-F238E27FC236}">
                  <a16:creationId xmlns:a16="http://schemas.microsoft.com/office/drawing/2014/main" xmlns="" id="{8E17F943-1721-4AD0-AAE0-B24453945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3979863"/>
              <a:ext cx="122238" cy="38100"/>
            </a:xfrm>
            <a:custGeom>
              <a:avLst/>
              <a:gdLst>
                <a:gd name="T0" fmla="*/ 57 w 57"/>
                <a:gd name="T1" fmla="*/ 18 h 18"/>
                <a:gd name="T2" fmla="*/ 0 w 57"/>
                <a:gd name="T3" fmla="*/ 0 h 18"/>
                <a:gd name="T4" fmla="*/ 57 w 57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8">
                  <a:moveTo>
                    <a:pt x="57" y="18"/>
                  </a:moveTo>
                  <a:cubicBezTo>
                    <a:pt x="38" y="12"/>
                    <a:pt x="17" y="6"/>
                    <a:pt x="0" y="0"/>
                  </a:cubicBezTo>
                  <a:cubicBezTo>
                    <a:pt x="18" y="7"/>
                    <a:pt x="38" y="13"/>
                    <a:pt x="5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3" name="Freeform 289">
              <a:extLst>
                <a:ext uri="{FF2B5EF4-FFF2-40B4-BE49-F238E27FC236}">
                  <a16:creationId xmlns:a16="http://schemas.microsoft.com/office/drawing/2014/main" xmlns="" id="{CE47821A-AE81-4615-A83B-E5BF8A2D0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776" y="2454276"/>
              <a:ext cx="2460625" cy="1654175"/>
            </a:xfrm>
            <a:custGeom>
              <a:avLst/>
              <a:gdLst>
                <a:gd name="T0" fmla="*/ 309 w 1142"/>
                <a:gd name="T1" fmla="*/ 748 h 770"/>
                <a:gd name="T2" fmla="*/ 371 w 1142"/>
                <a:gd name="T3" fmla="*/ 738 h 770"/>
                <a:gd name="T4" fmla="*/ 372 w 1142"/>
                <a:gd name="T5" fmla="*/ 738 h 770"/>
                <a:gd name="T6" fmla="*/ 374 w 1142"/>
                <a:gd name="T7" fmla="*/ 737 h 770"/>
                <a:gd name="T8" fmla="*/ 416 w 1142"/>
                <a:gd name="T9" fmla="*/ 728 h 770"/>
                <a:gd name="T10" fmla="*/ 489 w 1142"/>
                <a:gd name="T11" fmla="*/ 707 h 770"/>
                <a:gd name="T12" fmla="*/ 490 w 1142"/>
                <a:gd name="T13" fmla="*/ 707 h 770"/>
                <a:gd name="T14" fmla="*/ 495 w 1142"/>
                <a:gd name="T15" fmla="*/ 705 h 770"/>
                <a:gd name="T16" fmla="*/ 532 w 1142"/>
                <a:gd name="T17" fmla="*/ 692 h 770"/>
                <a:gd name="T18" fmla="*/ 579 w 1142"/>
                <a:gd name="T19" fmla="*/ 672 h 770"/>
                <a:gd name="T20" fmla="*/ 582 w 1142"/>
                <a:gd name="T21" fmla="*/ 671 h 770"/>
                <a:gd name="T22" fmla="*/ 764 w 1142"/>
                <a:gd name="T23" fmla="*/ 568 h 770"/>
                <a:gd name="T24" fmla="*/ 791 w 1142"/>
                <a:gd name="T25" fmla="*/ 548 h 770"/>
                <a:gd name="T26" fmla="*/ 885 w 1142"/>
                <a:gd name="T27" fmla="*/ 467 h 770"/>
                <a:gd name="T28" fmla="*/ 885 w 1142"/>
                <a:gd name="T29" fmla="*/ 467 h 770"/>
                <a:gd name="T30" fmla="*/ 901 w 1142"/>
                <a:gd name="T31" fmla="*/ 451 h 770"/>
                <a:gd name="T32" fmla="*/ 902 w 1142"/>
                <a:gd name="T33" fmla="*/ 450 h 770"/>
                <a:gd name="T34" fmla="*/ 966 w 1142"/>
                <a:gd name="T35" fmla="*/ 378 h 770"/>
                <a:gd name="T36" fmla="*/ 969 w 1142"/>
                <a:gd name="T37" fmla="*/ 375 h 770"/>
                <a:gd name="T38" fmla="*/ 998 w 1142"/>
                <a:gd name="T39" fmla="*/ 336 h 770"/>
                <a:gd name="T40" fmla="*/ 1034 w 1142"/>
                <a:gd name="T41" fmla="*/ 282 h 770"/>
                <a:gd name="T42" fmla="*/ 1038 w 1142"/>
                <a:gd name="T43" fmla="*/ 275 h 770"/>
                <a:gd name="T44" fmla="*/ 1060 w 1142"/>
                <a:gd name="T45" fmla="*/ 238 h 770"/>
                <a:gd name="T46" fmla="*/ 1089 w 1142"/>
                <a:gd name="T47" fmla="*/ 178 h 770"/>
                <a:gd name="T48" fmla="*/ 1094 w 1142"/>
                <a:gd name="T49" fmla="*/ 167 h 770"/>
                <a:gd name="T50" fmla="*/ 1108 w 1142"/>
                <a:gd name="T51" fmla="*/ 128 h 770"/>
                <a:gd name="T52" fmla="*/ 1127 w 1142"/>
                <a:gd name="T53" fmla="*/ 68 h 770"/>
                <a:gd name="T54" fmla="*/ 1132 w 1142"/>
                <a:gd name="T55" fmla="*/ 50 h 770"/>
                <a:gd name="T56" fmla="*/ 1139 w 1142"/>
                <a:gd name="T57" fmla="*/ 19 h 770"/>
                <a:gd name="T58" fmla="*/ 1142 w 1142"/>
                <a:gd name="T59" fmla="*/ 0 h 770"/>
                <a:gd name="T60" fmla="*/ 567 w 1142"/>
                <a:gd name="T61" fmla="*/ 663 h 770"/>
                <a:gd name="T62" fmla="*/ 0 w 1142"/>
                <a:gd name="T63" fmla="*/ 728 h 770"/>
                <a:gd name="T64" fmla="*/ 18 w 1142"/>
                <a:gd name="T65" fmla="*/ 733 h 770"/>
                <a:gd name="T66" fmla="*/ 32 w 1142"/>
                <a:gd name="T67" fmla="*/ 736 h 770"/>
                <a:gd name="T68" fmla="*/ 72 w 1142"/>
                <a:gd name="T69" fmla="*/ 744 h 770"/>
                <a:gd name="T70" fmla="*/ 134 w 1142"/>
                <a:gd name="T71" fmla="*/ 752 h 770"/>
                <a:gd name="T72" fmla="*/ 143 w 1142"/>
                <a:gd name="T73" fmla="*/ 752 h 770"/>
                <a:gd name="T74" fmla="*/ 245 w 1142"/>
                <a:gd name="T75" fmla="*/ 753 h 770"/>
                <a:gd name="T76" fmla="*/ 253 w 1142"/>
                <a:gd name="T77" fmla="*/ 753 h 770"/>
                <a:gd name="T78" fmla="*/ 273 w 1142"/>
                <a:gd name="T79" fmla="*/ 752 h 770"/>
                <a:gd name="T80" fmla="*/ 309 w 1142"/>
                <a:gd name="T81" fmla="*/ 74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2" h="770">
                  <a:moveTo>
                    <a:pt x="309" y="748"/>
                  </a:moveTo>
                  <a:cubicBezTo>
                    <a:pt x="323" y="746"/>
                    <a:pt x="341" y="743"/>
                    <a:pt x="371" y="738"/>
                  </a:cubicBezTo>
                  <a:cubicBezTo>
                    <a:pt x="371" y="738"/>
                    <a:pt x="372" y="738"/>
                    <a:pt x="372" y="738"/>
                  </a:cubicBezTo>
                  <a:cubicBezTo>
                    <a:pt x="373" y="738"/>
                    <a:pt x="374" y="737"/>
                    <a:pt x="374" y="737"/>
                  </a:cubicBezTo>
                  <a:cubicBezTo>
                    <a:pt x="389" y="734"/>
                    <a:pt x="404" y="731"/>
                    <a:pt x="416" y="728"/>
                  </a:cubicBezTo>
                  <a:cubicBezTo>
                    <a:pt x="431" y="724"/>
                    <a:pt x="451" y="718"/>
                    <a:pt x="489" y="707"/>
                  </a:cubicBezTo>
                  <a:cubicBezTo>
                    <a:pt x="490" y="707"/>
                    <a:pt x="490" y="707"/>
                    <a:pt x="490" y="707"/>
                  </a:cubicBezTo>
                  <a:cubicBezTo>
                    <a:pt x="495" y="705"/>
                    <a:pt x="495" y="705"/>
                    <a:pt x="495" y="705"/>
                  </a:cubicBezTo>
                  <a:cubicBezTo>
                    <a:pt x="507" y="701"/>
                    <a:pt x="520" y="696"/>
                    <a:pt x="532" y="692"/>
                  </a:cubicBezTo>
                  <a:cubicBezTo>
                    <a:pt x="545" y="686"/>
                    <a:pt x="560" y="680"/>
                    <a:pt x="579" y="672"/>
                  </a:cubicBezTo>
                  <a:cubicBezTo>
                    <a:pt x="580" y="672"/>
                    <a:pt x="581" y="671"/>
                    <a:pt x="582" y="671"/>
                  </a:cubicBezTo>
                  <a:cubicBezTo>
                    <a:pt x="647" y="642"/>
                    <a:pt x="708" y="607"/>
                    <a:pt x="764" y="568"/>
                  </a:cubicBezTo>
                  <a:cubicBezTo>
                    <a:pt x="773" y="561"/>
                    <a:pt x="783" y="554"/>
                    <a:pt x="791" y="548"/>
                  </a:cubicBezTo>
                  <a:cubicBezTo>
                    <a:pt x="825" y="522"/>
                    <a:pt x="856" y="495"/>
                    <a:pt x="885" y="467"/>
                  </a:cubicBezTo>
                  <a:cubicBezTo>
                    <a:pt x="885" y="467"/>
                    <a:pt x="885" y="467"/>
                    <a:pt x="885" y="467"/>
                  </a:cubicBezTo>
                  <a:cubicBezTo>
                    <a:pt x="891" y="462"/>
                    <a:pt x="896" y="456"/>
                    <a:pt x="901" y="451"/>
                  </a:cubicBezTo>
                  <a:cubicBezTo>
                    <a:pt x="902" y="451"/>
                    <a:pt x="902" y="451"/>
                    <a:pt x="902" y="450"/>
                  </a:cubicBezTo>
                  <a:cubicBezTo>
                    <a:pt x="922" y="429"/>
                    <a:pt x="947" y="400"/>
                    <a:pt x="966" y="378"/>
                  </a:cubicBezTo>
                  <a:cubicBezTo>
                    <a:pt x="967" y="377"/>
                    <a:pt x="968" y="376"/>
                    <a:pt x="969" y="375"/>
                  </a:cubicBezTo>
                  <a:cubicBezTo>
                    <a:pt x="975" y="367"/>
                    <a:pt x="985" y="354"/>
                    <a:pt x="998" y="336"/>
                  </a:cubicBezTo>
                  <a:cubicBezTo>
                    <a:pt x="1006" y="324"/>
                    <a:pt x="1016" y="309"/>
                    <a:pt x="1034" y="282"/>
                  </a:cubicBezTo>
                  <a:cubicBezTo>
                    <a:pt x="1036" y="280"/>
                    <a:pt x="1037" y="277"/>
                    <a:pt x="1038" y="275"/>
                  </a:cubicBezTo>
                  <a:cubicBezTo>
                    <a:pt x="1045" y="264"/>
                    <a:pt x="1053" y="250"/>
                    <a:pt x="1060" y="238"/>
                  </a:cubicBezTo>
                  <a:cubicBezTo>
                    <a:pt x="1066" y="225"/>
                    <a:pt x="1074" y="208"/>
                    <a:pt x="1089" y="178"/>
                  </a:cubicBezTo>
                  <a:cubicBezTo>
                    <a:pt x="1090" y="174"/>
                    <a:pt x="1092" y="170"/>
                    <a:pt x="1094" y="167"/>
                  </a:cubicBezTo>
                  <a:cubicBezTo>
                    <a:pt x="1098" y="155"/>
                    <a:pt x="1104" y="141"/>
                    <a:pt x="1108" y="128"/>
                  </a:cubicBezTo>
                  <a:cubicBezTo>
                    <a:pt x="1113" y="115"/>
                    <a:pt x="1118" y="98"/>
                    <a:pt x="1127" y="68"/>
                  </a:cubicBezTo>
                  <a:cubicBezTo>
                    <a:pt x="1129" y="62"/>
                    <a:pt x="1131" y="56"/>
                    <a:pt x="1132" y="50"/>
                  </a:cubicBezTo>
                  <a:cubicBezTo>
                    <a:pt x="1134" y="41"/>
                    <a:pt x="1137" y="30"/>
                    <a:pt x="1139" y="19"/>
                  </a:cubicBezTo>
                  <a:cubicBezTo>
                    <a:pt x="1140" y="13"/>
                    <a:pt x="1141" y="7"/>
                    <a:pt x="1142" y="0"/>
                  </a:cubicBezTo>
                  <a:cubicBezTo>
                    <a:pt x="1095" y="261"/>
                    <a:pt x="876" y="527"/>
                    <a:pt x="567" y="663"/>
                  </a:cubicBezTo>
                  <a:cubicBezTo>
                    <a:pt x="367" y="752"/>
                    <a:pt x="166" y="770"/>
                    <a:pt x="0" y="728"/>
                  </a:cubicBezTo>
                  <a:cubicBezTo>
                    <a:pt x="7" y="730"/>
                    <a:pt x="13" y="731"/>
                    <a:pt x="18" y="733"/>
                  </a:cubicBezTo>
                  <a:cubicBezTo>
                    <a:pt x="23" y="734"/>
                    <a:pt x="28" y="735"/>
                    <a:pt x="32" y="736"/>
                  </a:cubicBezTo>
                  <a:cubicBezTo>
                    <a:pt x="44" y="738"/>
                    <a:pt x="58" y="741"/>
                    <a:pt x="72" y="744"/>
                  </a:cubicBezTo>
                  <a:cubicBezTo>
                    <a:pt x="86" y="746"/>
                    <a:pt x="104" y="748"/>
                    <a:pt x="134" y="752"/>
                  </a:cubicBezTo>
                  <a:cubicBezTo>
                    <a:pt x="138" y="752"/>
                    <a:pt x="141" y="752"/>
                    <a:pt x="143" y="752"/>
                  </a:cubicBezTo>
                  <a:cubicBezTo>
                    <a:pt x="174" y="753"/>
                    <a:pt x="214" y="754"/>
                    <a:pt x="245" y="753"/>
                  </a:cubicBezTo>
                  <a:cubicBezTo>
                    <a:pt x="248" y="753"/>
                    <a:pt x="250" y="753"/>
                    <a:pt x="253" y="753"/>
                  </a:cubicBezTo>
                  <a:cubicBezTo>
                    <a:pt x="260" y="752"/>
                    <a:pt x="267" y="752"/>
                    <a:pt x="273" y="752"/>
                  </a:cubicBezTo>
                  <a:cubicBezTo>
                    <a:pt x="285" y="750"/>
                    <a:pt x="298" y="749"/>
                    <a:pt x="309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4" name="Freeform 290">
              <a:extLst>
                <a:ext uri="{FF2B5EF4-FFF2-40B4-BE49-F238E27FC236}">
                  <a16:creationId xmlns:a16="http://schemas.microsoft.com/office/drawing/2014/main" xmlns="" id="{464B6DF6-4902-4C8B-AE62-3F51E819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2768601"/>
              <a:ext cx="23813" cy="31750"/>
            </a:xfrm>
            <a:custGeom>
              <a:avLst/>
              <a:gdLst>
                <a:gd name="T0" fmla="*/ 3 w 11"/>
                <a:gd name="T1" fmla="*/ 2 h 15"/>
                <a:gd name="T2" fmla="*/ 0 w 11"/>
                <a:gd name="T3" fmla="*/ 0 h 15"/>
                <a:gd name="T4" fmla="*/ 11 w 11"/>
                <a:gd name="T5" fmla="*/ 15 h 15"/>
                <a:gd name="T6" fmla="*/ 11 w 11"/>
                <a:gd name="T7" fmla="*/ 14 h 15"/>
                <a:gd name="T8" fmla="*/ 10 w 11"/>
                <a:gd name="T9" fmla="*/ 12 h 15"/>
                <a:gd name="T10" fmla="*/ 4 w 11"/>
                <a:gd name="T11" fmla="*/ 5 h 15"/>
                <a:gd name="T12" fmla="*/ 3 w 1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4" y="5"/>
                    <a:pt x="7" y="10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8" y="10"/>
                    <a:pt x="6" y="7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5" name="Freeform 291">
              <a:extLst>
                <a:ext uri="{FF2B5EF4-FFF2-40B4-BE49-F238E27FC236}">
                  <a16:creationId xmlns:a16="http://schemas.microsoft.com/office/drawing/2014/main" xmlns="" id="{19383B62-DE30-415D-806B-2A863E23F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2857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6" name="Freeform 292">
              <a:extLst>
                <a:ext uri="{FF2B5EF4-FFF2-40B4-BE49-F238E27FC236}">
                  <a16:creationId xmlns:a16="http://schemas.microsoft.com/office/drawing/2014/main" xmlns="" id="{DAEA3094-88CF-4664-97F6-7DDA83A9D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6" y="2655888"/>
              <a:ext cx="371475" cy="200025"/>
            </a:xfrm>
            <a:custGeom>
              <a:avLst/>
              <a:gdLst>
                <a:gd name="T0" fmla="*/ 49 w 172"/>
                <a:gd name="T1" fmla="*/ 18 h 93"/>
                <a:gd name="T2" fmla="*/ 47 w 172"/>
                <a:gd name="T3" fmla="*/ 17 h 93"/>
                <a:gd name="T4" fmla="*/ 41 w 172"/>
                <a:gd name="T5" fmla="*/ 14 h 93"/>
                <a:gd name="T6" fmla="*/ 38 w 172"/>
                <a:gd name="T7" fmla="*/ 13 h 93"/>
                <a:gd name="T8" fmla="*/ 30 w 172"/>
                <a:gd name="T9" fmla="*/ 9 h 93"/>
                <a:gd name="T10" fmla="*/ 29 w 172"/>
                <a:gd name="T11" fmla="*/ 9 h 93"/>
                <a:gd name="T12" fmla="*/ 21 w 172"/>
                <a:gd name="T13" fmla="*/ 6 h 93"/>
                <a:gd name="T14" fmla="*/ 19 w 172"/>
                <a:gd name="T15" fmla="*/ 5 h 93"/>
                <a:gd name="T16" fmla="*/ 12 w 172"/>
                <a:gd name="T17" fmla="*/ 3 h 93"/>
                <a:gd name="T18" fmla="*/ 9 w 172"/>
                <a:gd name="T19" fmla="*/ 2 h 93"/>
                <a:gd name="T20" fmla="*/ 0 w 172"/>
                <a:gd name="T21" fmla="*/ 0 h 93"/>
                <a:gd name="T22" fmla="*/ 172 w 172"/>
                <a:gd name="T23" fmla="*/ 93 h 93"/>
                <a:gd name="T24" fmla="*/ 158 w 172"/>
                <a:gd name="T25" fmla="*/ 91 h 93"/>
                <a:gd name="T26" fmla="*/ 143 w 172"/>
                <a:gd name="T27" fmla="*/ 88 h 93"/>
                <a:gd name="T28" fmla="*/ 143 w 172"/>
                <a:gd name="T29" fmla="*/ 88 h 93"/>
                <a:gd name="T30" fmla="*/ 142 w 172"/>
                <a:gd name="T31" fmla="*/ 88 h 93"/>
                <a:gd name="T32" fmla="*/ 139 w 172"/>
                <a:gd name="T33" fmla="*/ 87 h 93"/>
                <a:gd name="T34" fmla="*/ 122 w 172"/>
                <a:gd name="T35" fmla="*/ 82 h 93"/>
                <a:gd name="T36" fmla="*/ 121 w 172"/>
                <a:gd name="T37" fmla="*/ 81 h 93"/>
                <a:gd name="T38" fmla="*/ 114 w 172"/>
                <a:gd name="T39" fmla="*/ 78 h 93"/>
                <a:gd name="T40" fmla="*/ 113 w 172"/>
                <a:gd name="T41" fmla="*/ 77 h 93"/>
                <a:gd name="T42" fmla="*/ 110 w 172"/>
                <a:gd name="T43" fmla="*/ 76 h 93"/>
                <a:gd name="T44" fmla="*/ 110 w 172"/>
                <a:gd name="T45" fmla="*/ 75 h 93"/>
                <a:gd name="T46" fmla="*/ 110 w 172"/>
                <a:gd name="T47" fmla="*/ 75 h 93"/>
                <a:gd name="T48" fmla="*/ 107 w 172"/>
                <a:gd name="T49" fmla="*/ 74 h 93"/>
                <a:gd name="T50" fmla="*/ 57 w 172"/>
                <a:gd name="T51" fmla="*/ 24 h 93"/>
                <a:gd name="T52" fmla="*/ 57 w 172"/>
                <a:gd name="T53" fmla="*/ 23 h 93"/>
                <a:gd name="T54" fmla="*/ 55 w 172"/>
                <a:gd name="T55" fmla="*/ 22 h 93"/>
                <a:gd name="T56" fmla="*/ 49 w 172"/>
                <a:gd name="T57" fmla="*/ 1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2" h="93">
                  <a:moveTo>
                    <a:pt x="49" y="18"/>
                  </a:moveTo>
                  <a:cubicBezTo>
                    <a:pt x="48" y="18"/>
                    <a:pt x="47" y="18"/>
                    <a:pt x="47" y="17"/>
                  </a:cubicBezTo>
                  <a:cubicBezTo>
                    <a:pt x="45" y="16"/>
                    <a:pt x="43" y="15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6" y="12"/>
                    <a:pt x="33" y="10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6" y="8"/>
                    <a:pt x="24" y="7"/>
                    <a:pt x="21" y="6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6" y="4"/>
                    <a:pt x="14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35" y="55"/>
                    <a:pt x="98" y="87"/>
                    <a:pt x="172" y="93"/>
                  </a:cubicBezTo>
                  <a:cubicBezTo>
                    <a:pt x="166" y="92"/>
                    <a:pt x="162" y="92"/>
                    <a:pt x="158" y="91"/>
                  </a:cubicBezTo>
                  <a:cubicBezTo>
                    <a:pt x="152" y="90"/>
                    <a:pt x="147" y="89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1" y="88"/>
                    <a:pt x="140" y="88"/>
                    <a:pt x="139" y="87"/>
                  </a:cubicBezTo>
                  <a:cubicBezTo>
                    <a:pt x="136" y="87"/>
                    <a:pt x="130" y="85"/>
                    <a:pt x="122" y="82"/>
                  </a:cubicBezTo>
                  <a:cubicBezTo>
                    <a:pt x="122" y="81"/>
                    <a:pt x="122" y="81"/>
                    <a:pt x="121" y="81"/>
                  </a:cubicBezTo>
                  <a:cubicBezTo>
                    <a:pt x="118" y="80"/>
                    <a:pt x="117" y="79"/>
                    <a:pt x="114" y="78"/>
                  </a:cubicBezTo>
                  <a:cubicBezTo>
                    <a:pt x="114" y="78"/>
                    <a:pt x="113" y="77"/>
                    <a:pt x="113" y="77"/>
                  </a:cubicBezTo>
                  <a:cubicBezTo>
                    <a:pt x="112" y="77"/>
                    <a:pt x="111" y="76"/>
                    <a:pt x="110" y="76"/>
                  </a:cubicBezTo>
                  <a:cubicBezTo>
                    <a:pt x="110" y="76"/>
                    <a:pt x="110" y="75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87" y="61"/>
                    <a:pt x="70" y="4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6" y="23"/>
                    <a:pt x="55" y="22"/>
                  </a:cubicBezTo>
                  <a:cubicBezTo>
                    <a:pt x="53" y="21"/>
                    <a:pt x="51" y="20"/>
                    <a:pt x="4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7" name="Freeform 293">
              <a:extLst>
                <a:ext uri="{FF2B5EF4-FFF2-40B4-BE49-F238E27FC236}">
                  <a16:creationId xmlns:a16="http://schemas.microsoft.com/office/drawing/2014/main" xmlns="" id="{D2AF1F2A-DBC1-41C4-B27C-BDF541663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1" y="28559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8" name="Freeform 294">
              <a:extLst>
                <a:ext uri="{FF2B5EF4-FFF2-40B4-BE49-F238E27FC236}">
                  <a16:creationId xmlns:a16="http://schemas.microsoft.com/office/drawing/2014/main" xmlns="" id="{44F2E2E1-6D15-4DDB-B1B9-779FDD3BB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913" y="2343151"/>
              <a:ext cx="3175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96300E21-7BAA-4679-BE3C-D5A4AFBE0DEE}"/>
              </a:ext>
            </a:extLst>
          </p:cNvPr>
          <p:cNvSpPr/>
          <p:nvPr/>
        </p:nvSpPr>
        <p:spPr>
          <a:xfrm>
            <a:off x="593005" y="463385"/>
            <a:ext cx="1655178" cy="1655178"/>
          </a:xfrm>
          <a:prstGeom prst="ellipse">
            <a:avLst/>
          </a:prstGeom>
          <a:gradFill flip="none" rotWithShape="1">
            <a:gsLst>
              <a:gs pos="20000">
                <a:schemeClr val="bg1"/>
              </a:gs>
              <a:gs pos="80000">
                <a:srgbClr val="FFFFFF">
                  <a:alpha val="0"/>
                </a:srgbClr>
              </a:gs>
              <a:gs pos="100000">
                <a:schemeClr val="accent1">
                  <a:tint val="0"/>
                  <a:alpha val="0"/>
                </a:schemeClr>
              </a:gs>
            </a:gsLst>
            <a:lin ang="2700000" scaled="1"/>
            <a:tileRect/>
          </a:gra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C1D3EFC-42C2-4F06-8A7C-0445115660A6}"/>
              </a:ext>
            </a:extLst>
          </p:cNvPr>
          <p:cNvSpPr txBox="1"/>
          <p:nvPr/>
        </p:nvSpPr>
        <p:spPr>
          <a:xfrm>
            <a:off x="7342153" y="1250327"/>
            <a:ext cx="3472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856FF676-2976-49BF-A2FB-03D071341816}"/>
              </a:ext>
            </a:extLst>
          </p:cNvPr>
          <p:cNvCxnSpPr/>
          <p:nvPr/>
        </p:nvCxnSpPr>
        <p:spPr>
          <a:xfrm>
            <a:off x="9344375" y="2007343"/>
            <a:ext cx="134266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5C34F42-5543-4E78-9B41-9510F8DCBAE2}"/>
              </a:ext>
            </a:extLst>
          </p:cNvPr>
          <p:cNvSpPr/>
          <p:nvPr/>
        </p:nvSpPr>
        <p:spPr>
          <a:xfrm>
            <a:off x="4180287" y="2292364"/>
            <a:ext cx="6678592" cy="2172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Aft>
                <a:spcPts val="400"/>
              </a:spcAft>
            </a:pPr>
            <a:r>
              <a:rPr lang="en-US" altLang="zh-CN" noProof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Lorem ipsum dolor sit amet, consetetur sadipscing elitr,  sed diam nonumy eirmod tempor invidunt ut labore et dolore magna aliquyam erat, sed diam voluptua.</a:t>
            </a:r>
          </a:p>
          <a:p>
            <a:pPr lvl="0" algn="r">
              <a:lnSpc>
                <a:spcPct val="150000"/>
              </a:lnSpc>
              <a:spcAft>
                <a:spcPts val="400"/>
              </a:spcAft>
            </a:pPr>
            <a:r>
              <a:rPr lang="en-US" altLang="zh-CN" noProof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At vero eos et accusam et justo duo dolores et ea rebum. Stet clita kasd gubergren</a:t>
            </a:r>
          </a:p>
        </p:txBody>
      </p:sp>
    </p:spTree>
    <p:extLst>
      <p:ext uri="{BB962C8B-B14F-4D97-AF65-F5344CB8AC3E}">
        <p14:creationId xmlns:p14="http://schemas.microsoft.com/office/powerpoint/2010/main" val="323341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20000">
                <a:srgbClr val="3AB6CB"/>
              </a:gs>
              <a:gs pos="45000">
                <a:srgbClr val="8CBB8F"/>
              </a:gs>
              <a:gs pos="63000">
                <a:srgbClr val="E7C24F"/>
              </a:gs>
              <a:gs pos="100000">
                <a:srgbClr val="FAC54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38BCFAD-F853-40FF-85F2-7D768AE4DD48}"/>
              </a:ext>
            </a:extLst>
          </p:cNvPr>
          <p:cNvSpPr/>
          <p:nvPr/>
        </p:nvSpPr>
        <p:spPr>
          <a:xfrm>
            <a:off x="1172115" y="1820131"/>
            <a:ext cx="2217320" cy="1468665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6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729C0072-88DF-49D0-8387-90478FBAD5CE}"/>
              </a:ext>
            </a:extLst>
          </p:cNvPr>
          <p:cNvGrpSpPr/>
          <p:nvPr/>
        </p:nvGrpSpPr>
        <p:grpSpPr>
          <a:xfrm rot="8928510">
            <a:off x="2323581" y="-4427168"/>
            <a:ext cx="7544836" cy="7240124"/>
            <a:chOff x="3698876" y="692151"/>
            <a:chExt cx="3773487" cy="3621087"/>
          </a:xfrm>
          <a:solidFill>
            <a:schemeClr val="bg1">
              <a:alpha val="30000"/>
            </a:schemeClr>
          </a:solidFill>
        </p:grpSpPr>
        <p:sp>
          <p:nvSpPr>
            <p:cNvPr id="292" name="Freeform 268">
              <a:extLst>
                <a:ext uri="{FF2B5EF4-FFF2-40B4-BE49-F238E27FC236}">
                  <a16:creationId xmlns:a16="http://schemas.microsoft.com/office/drawing/2014/main" xmlns="" id="{B215A981-B308-43B1-8CE1-249963A5B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705101"/>
              <a:ext cx="0" cy="12700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3" name="Freeform 269">
              <a:extLst>
                <a:ext uri="{FF2B5EF4-FFF2-40B4-BE49-F238E27FC236}">
                  <a16:creationId xmlns:a16="http://schemas.microsoft.com/office/drawing/2014/main" xmlns="" id="{A1FF3D98-0C39-437C-A675-B30415BA4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051" y="2109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4" name="Freeform 270">
              <a:extLst>
                <a:ext uri="{FF2B5EF4-FFF2-40B4-BE49-F238E27FC236}">
                  <a16:creationId xmlns:a16="http://schemas.microsoft.com/office/drawing/2014/main" xmlns="" id="{417B9717-CAF9-4EBB-B8FF-C9CEF42CD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060576"/>
              <a:ext cx="950913" cy="644525"/>
            </a:xfrm>
            <a:custGeom>
              <a:avLst/>
              <a:gdLst>
                <a:gd name="T0" fmla="*/ 77 w 441"/>
                <a:gd name="T1" fmla="*/ 159 h 300"/>
                <a:gd name="T2" fmla="*/ 94 w 441"/>
                <a:gd name="T3" fmla="*/ 141 h 300"/>
                <a:gd name="T4" fmla="*/ 114 w 441"/>
                <a:gd name="T5" fmla="*/ 123 h 300"/>
                <a:gd name="T6" fmla="*/ 130 w 441"/>
                <a:gd name="T7" fmla="*/ 109 h 300"/>
                <a:gd name="T8" fmla="*/ 184 w 441"/>
                <a:gd name="T9" fmla="*/ 73 h 300"/>
                <a:gd name="T10" fmla="*/ 190 w 441"/>
                <a:gd name="T11" fmla="*/ 69 h 300"/>
                <a:gd name="T12" fmla="*/ 224 w 441"/>
                <a:gd name="T13" fmla="*/ 52 h 300"/>
                <a:gd name="T14" fmla="*/ 230 w 441"/>
                <a:gd name="T15" fmla="*/ 49 h 300"/>
                <a:gd name="T16" fmla="*/ 231 w 441"/>
                <a:gd name="T17" fmla="*/ 48 h 300"/>
                <a:gd name="T18" fmla="*/ 231 w 441"/>
                <a:gd name="T19" fmla="*/ 48 h 300"/>
                <a:gd name="T20" fmla="*/ 247 w 441"/>
                <a:gd name="T21" fmla="*/ 42 h 300"/>
                <a:gd name="T22" fmla="*/ 248 w 441"/>
                <a:gd name="T23" fmla="*/ 41 h 300"/>
                <a:gd name="T24" fmla="*/ 266 w 441"/>
                <a:gd name="T25" fmla="*/ 35 h 300"/>
                <a:gd name="T26" fmla="*/ 270 w 441"/>
                <a:gd name="T27" fmla="*/ 33 h 300"/>
                <a:gd name="T28" fmla="*/ 270 w 441"/>
                <a:gd name="T29" fmla="*/ 33 h 300"/>
                <a:gd name="T30" fmla="*/ 273 w 441"/>
                <a:gd name="T31" fmla="*/ 32 h 300"/>
                <a:gd name="T32" fmla="*/ 296 w 441"/>
                <a:gd name="T33" fmla="*/ 25 h 300"/>
                <a:gd name="T34" fmla="*/ 298 w 441"/>
                <a:gd name="T35" fmla="*/ 25 h 300"/>
                <a:gd name="T36" fmla="*/ 324 w 441"/>
                <a:gd name="T37" fmla="*/ 19 h 300"/>
                <a:gd name="T38" fmla="*/ 324 w 441"/>
                <a:gd name="T39" fmla="*/ 19 h 300"/>
                <a:gd name="T40" fmla="*/ 352 w 441"/>
                <a:gd name="T41" fmla="*/ 15 h 300"/>
                <a:gd name="T42" fmla="*/ 366 w 441"/>
                <a:gd name="T43" fmla="*/ 14 h 300"/>
                <a:gd name="T44" fmla="*/ 384 w 441"/>
                <a:gd name="T45" fmla="*/ 13 h 300"/>
                <a:gd name="T46" fmla="*/ 387 w 441"/>
                <a:gd name="T47" fmla="*/ 13 h 300"/>
                <a:gd name="T48" fmla="*/ 403 w 441"/>
                <a:gd name="T49" fmla="*/ 14 h 300"/>
                <a:gd name="T50" fmla="*/ 418 w 441"/>
                <a:gd name="T51" fmla="*/ 16 h 300"/>
                <a:gd name="T52" fmla="*/ 433 w 441"/>
                <a:gd name="T53" fmla="*/ 19 h 300"/>
                <a:gd name="T54" fmla="*/ 433 w 441"/>
                <a:gd name="T55" fmla="*/ 19 h 300"/>
                <a:gd name="T56" fmla="*/ 434 w 441"/>
                <a:gd name="T57" fmla="*/ 19 h 300"/>
                <a:gd name="T58" fmla="*/ 437 w 441"/>
                <a:gd name="T59" fmla="*/ 20 h 300"/>
                <a:gd name="T60" fmla="*/ 441 w 441"/>
                <a:gd name="T61" fmla="*/ 21 h 300"/>
                <a:gd name="T62" fmla="*/ 216 w 441"/>
                <a:gd name="T63" fmla="*/ 41 h 300"/>
                <a:gd name="T64" fmla="*/ 0 w 441"/>
                <a:gd name="T65" fmla="*/ 300 h 300"/>
                <a:gd name="T66" fmla="*/ 2 w 441"/>
                <a:gd name="T67" fmla="*/ 294 h 300"/>
                <a:gd name="T68" fmla="*/ 2 w 441"/>
                <a:gd name="T69" fmla="*/ 292 h 300"/>
                <a:gd name="T70" fmla="*/ 4 w 441"/>
                <a:gd name="T71" fmla="*/ 281 h 300"/>
                <a:gd name="T72" fmla="*/ 4 w 441"/>
                <a:gd name="T73" fmla="*/ 281 h 300"/>
                <a:gd name="T74" fmla="*/ 5 w 441"/>
                <a:gd name="T75" fmla="*/ 281 h 300"/>
                <a:gd name="T76" fmla="*/ 6 w 441"/>
                <a:gd name="T77" fmla="*/ 277 h 300"/>
                <a:gd name="T78" fmla="*/ 8 w 441"/>
                <a:gd name="T79" fmla="*/ 269 h 300"/>
                <a:gd name="T80" fmla="*/ 10 w 441"/>
                <a:gd name="T81" fmla="*/ 265 h 300"/>
                <a:gd name="T82" fmla="*/ 15 w 441"/>
                <a:gd name="T83" fmla="*/ 251 h 300"/>
                <a:gd name="T84" fmla="*/ 15 w 441"/>
                <a:gd name="T85" fmla="*/ 250 h 300"/>
                <a:gd name="T86" fmla="*/ 21 w 441"/>
                <a:gd name="T87" fmla="*/ 238 h 300"/>
                <a:gd name="T88" fmla="*/ 24 w 441"/>
                <a:gd name="T89" fmla="*/ 232 h 300"/>
                <a:gd name="T90" fmla="*/ 38 w 441"/>
                <a:gd name="T91" fmla="*/ 208 h 300"/>
                <a:gd name="T92" fmla="*/ 44 w 441"/>
                <a:gd name="T93" fmla="*/ 200 h 300"/>
                <a:gd name="T94" fmla="*/ 47 w 441"/>
                <a:gd name="T95" fmla="*/ 196 h 300"/>
                <a:gd name="T96" fmla="*/ 60 w 441"/>
                <a:gd name="T97" fmla="*/ 178 h 300"/>
                <a:gd name="T98" fmla="*/ 60 w 441"/>
                <a:gd name="T99" fmla="*/ 178 h 300"/>
                <a:gd name="T100" fmla="*/ 60 w 441"/>
                <a:gd name="T101" fmla="*/ 178 h 300"/>
                <a:gd name="T102" fmla="*/ 61 w 441"/>
                <a:gd name="T103" fmla="*/ 177 h 300"/>
                <a:gd name="T104" fmla="*/ 77 w 441"/>
                <a:gd name="T105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1" h="300">
                  <a:moveTo>
                    <a:pt x="77" y="159"/>
                  </a:moveTo>
                  <a:cubicBezTo>
                    <a:pt x="83" y="152"/>
                    <a:pt x="85" y="149"/>
                    <a:pt x="94" y="141"/>
                  </a:cubicBezTo>
                  <a:cubicBezTo>
                    <a:pt x="100" y="135"/>
                    <a:pt x="107" y="129"/>
                    <a:pt x="114" y="123"/>
                  </a:cubicBezTo>
                  <a:cubicBezTo>
                    <a:pt x="118" y="119"/>
                    <a:pt x="124" y="114"/>
                    <a:pt x="130" y="109"/>
                  </a:cubicBezTo>
                  <a:cubicBezTo>
                    <a:pt x="147" y="96"/>
                    <a:pt x="165" y="84"/>
                    <a:pt x="184" y="73"/>
                  </a:cubicBezTo>
                  <a:cubicBezTo>
                    <a:pt x="186" y="72"/>
                    <a:pt x="188" y="70"/>
                    <a:pt x="190" y="69"/>
                  </a:cubicBezTo>
                  <a:cubicBezTo>
                    <a:pt x="201" y="63"/>
                    <a:pt x="213" y="57"/>
                    <a:pt x="224" y="52"/>
                  </a:cubicBezTo>
                  <a:cubicBezTo>
                    <a:pt x="226" y="51"/>
                    <a:pt x="228" y="50"/>
                    <a:pt x="230" y="49"/>
                  </a:cubicBezTo>
                  <a:cubicBezTo>
                    <a:pt x="230" y="49"/>
                    <a:pt x="231" y="49"/>
                    <a:pt x="231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7" y="46"/>
                    <a:pt x="242" y="44"/>
                    <a:pt x="247" y="42"/>
                  </a:cubicBezTo>
                  <a:cubicBezTo>
                    <a:pt x="247" y="42"/>
                    <a:pt x="248" y="41"/>
                    <a:pt x="248" y="41"/>
                  </a:cubicBezTo>
                  <a:cubicBezTo>
                    <a:pt x="254" y="39"/>
                    <a:pt x="260" y="37"/>
                    <a:pt x="266" y="35"/>
                  </a:cubicBezTo>
                  <a:cubicBezTo>
                    <a:pt x="267" y="34"/>
                    <a:pt x="268" y="34"/>
                    <a:pt x="270" y="33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83" y="29"/>
                    <a:pt x="288" y="27"/>
                    <a:pt x="296" y="25"/>
                  </a:cubicBezTo>
                  <a:cubicBezTo>
                    <a:pt x="297" y="25"/>
                    <a:pt x="298" y="25"/>
                    <a:pt x="298" y="25"/>
                  </a:cubicBezTo>
                  <a:cubicBezTo>
                    <a:pt x="306" y="23"/>
                    <a:pt x="316" y="20"/>
                    <a:pt x="324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35" y="17"/>
                    <a:pt x="339" y="16"/>
                    <a:pt x="352" y="15"/>
                  </a:cubicBezTo>
                  <a:cubicBezTo>
                    <a:pt x="357" y="14"/>
                    <a:pt x="362" y="14"/>
                    <a:pt x="366" y="14"/>
                  </a:cubicBezTo>
                  <a:cubicBezTo>
                    <a:pt x="374" y="13"/>
                    <a:pt x="378" y="13"/>
                    <a:pt x="384" y="13"/>
                  </a:cubicBezTo>
                  <a:cubicBezTo>
                    <a:pt x="385" y="13"/>
                    <a:pt x="386" y="13"/>
                    <a:pt x="387" y="13"/>
                  </a:cubicBezTo>
                  <a:cubicBezTo>
                    <a:pt x="392" y="13"/>
                    <a:pt x="398" y="14"/>
                    <a:pt x="403" y="14"/>
                  </a:cubicBezTo>
                  <a:cubicBezTo>
                    <a:pt x="410" y="15"/>
                    <a:pt x="414" y="15"/>
                    <a:pt x="418" y="16"/>
                  </a:cubicBezTo>
                  <a:cubicBezTo>
                    <a:pt x="424" y="17"/>
                    <a:pt x="429" y="18"/>
                    <a:pt x="433" y="19"/>
                  </a:cubicBezTo>
                  <a:cubicBezTo>
                    <a:pt x="433" y="19"/>
                    <a:pt x="433" y="19"/>
                    <a:pt x="433" y="19"/>
                  </a:cubicBezTo>
                  <a:cubicBezTo>
                    <a:pt x="433" y="19"/>
                    <a:pt x="434" y="19"/>
                    <a:pt x="434" y="19"/>
                  </a:cubicBezTo>
                  <a:cubicBezTo>
                    <a:pt x="435" y="19"/>
                    <a:pt x="436" y="20"/>
                    <a:pt x="437" y="20"/>
                  </a:cubicBezTo>
                  <a:cubicBezTo>
                    <a:pt x="438" y="20"/>
                    <a:pt x="439" y="20"/>
                    <a:pt x="441" y="21"/>
                  </a:cubicBezTo>
                  <a:cubicBezTo>
                    <a:pt x="377" y="0"/>
                    <a:pt x="297" y="5"/>
                    <a:pt x="216" y="41"/>
                  </a:cubicBezTo>
                  <a:cubicBezTo>
                    <a:pt x="96" y="94"/>
                    <a:pt x="13" y="199"/>
                    <a:pt x="0" y="300"/>
                  </a:cubicBezTo>
                  <a:cubicBezTo>
                    <a:pt x="1" y="298"/>
                    <a:pt x="1" y="296"/>
                    <a:pt x="2" y="294"/>
                  </a:cubicBezTo>
                  <a:cubicBezTo>
                    <a:pt x="2" y="293"/>
                    <a:pt x="2" y="293"/>
                    <a:pt x="2" y="292"/>
                  </a:cubicBezTo>
                  <a:cubicBezTo>
                    <a:pt x="3" y="288"/>
                    <a:pt x="3" y="285"/>
                    <a:pt x="4" y="281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1"/>
                    <a:pt x="4" y="281"/>
                    <a:pt x="5" y="281"/>
                  </a:cubicBezTo>
                  <a:cubicBezTo>
                    <a:pt x="5" y="279"/>
                    <a:pt x="5" y="278"/>
                    <a:pt x="6" y="277"/>
                  </a:cubicBezTo>
                  <a:cubicBezTo>
                    <a:pt x="6" y="274"/>
                    <a:pt x="7" y="272"/>
                    <a:pt x="8" y="269"/>
                  </a:cubicBezTo>
                  <a:cubicBezTo>
                    <a:pt x="9" y="267"/>
                    <a:pt x="9" y="266"/>
                    <a:pt x="10" y="265"/>
                  </a:cubicBezTo>
                  <a:cubicBezTo>
                    <a:pt x="12" y="259"/>
                    <a:pt x="13" y="255"/>
                    <a:pt x="15" y="251"/>
                  </a:cubicBezTo>
                  <a:cubicBezTo>
                    <a:pt x="15" y="251"/>
                    <a:pt x="15" y="251"/>
                    <a:pt x="15" y="250"/>
                  </a:cubicBezTo>
                  <a:cubicBezTo>
                    <a:pt x="18" y="245"/>
                    <a:pt x="19" y="242"/>
                    <a:pt x="21" y="238"/>
                  </a:cubicBezTo>
                  <a:cubicBezTo>
                    <a:pt x="23" y="235"/>
                    <a:pt x="24" y="233"/>
                    <a:pt x="24" y="232"/>
                  </a:cubicBezTo>
                  <a:cubicBezTo>
                    <a:pt x="30" y="222"/>
                    <a:pt x="34" y="215"/>
                    <a:pt x="38" y="208"/>
                  </a:cubicBezTo>
                  <a:cubicBezTo>
                    <a:pt x="40" y="205"/>
                    <a:pt x="42" y="203"/>
                    <a:pt x="44" y="200"/>
                  </a:cubicBezTo>
                  <a:cubicBezTo>
                    <a:pt x="45" y="199"/>
                    <a:pt x="46" y="197"/>
                    <a:pt x="47" y="196"/>
                  </a:cubicBezTo>
                  <a:cubicBezTo>
                    <a:pt x="50" y="191"/>
                    <a:pt x="56" y="184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1" y="178"/>
                    <a:pt x="61" y="177"/>
                  </a:cubicBezTo>
                  <a:cubicBezTo>
                    <a:pt x="65" y="172"/>
                    <a:pt x="72" y="164"/>
                    <a:pt x="7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5" name="Freeform 271">
              <a:extLst>
                <a:ext uri="{FF2B5EF4-FFF2-40B4-BE49-F238E27FC236}">
                  <a16:creationId xmlns:a16="http://schemas.microsoft.com/office/drawing/2014/main" xmlns="" id="{2FB8236D-50B5-40C7-96FE-CC3F2090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1" y="1893888"/>
              <a:ext cx="1150938" cy="900113"/>
            </a:xfrm>
            <a:custGeom>
              <a:avLst/>
              <a:gdLst>
                <a:gd name="T0" fmla="*/ 529 w 534"/>
                <a:gd name="T1" fmla="*/ 110 h 419"/>
                <a:gd name="T2" fmla="*/ 527 w 534"/>
                <a:gd name="T3" fmla="*/ 106 h 419"/>
                <a:gd name="T4" fmla="*/ 226 w 534"/>
                <a:gd name="T5" fmla="*/ 55 h 419"/>
                <a:gd name="T6" fmla="*/ 34 w 534"/>
                <a:gd name="T7" fmla="*/ 369 h 419"/>
                <a:gd name="T8" fmla="*/ 51 w 534"/>
                <a:gd name="T9" fmla="*/ 406 h 419"/>
                <a:gd name="T10" fmla="*/ 54 w 534"/>
                <a:gd name="T11" fmla="*/ 409 h 419"/>
                <a:gd name="T12" fmla="*/ 55 w 534"/>
                <a:gd name="T13" fmla="*/ 412 h 419"/>
                <a:gd name="T14" fmla="*/ 61 w 534"/>
                <a:gd name="T15" fmla="*/ 419 h 419"/>
                <a:gd name="T16" fmla="*/ 59 w 534"/>
                <a:gd name="T17" fmla="*/ 416 h 419"/>
                <a:gd name="T18" fmla="*/ 58 w 534"/>
                <a:gd name="T19" fmla="*/ 415 h 419"/>
                <a:gd name="T20" fmla="*/ 58 w 534"/>
                <a:gd name="T21" fmla="*/ 413 h 419"/>
                <a:gd name="T22" fmla="*/ 57 w 534"/>
                <a:gd name="T23" fmla="*/ 411 h 419"/>
                <a:gd name="T24" fmla="*/ 57 w 534"/>
                <a:gd name="T25" fmla="*/ 410 h 419"/>
                <a:gd name="T26" fmla="*/ 57 w 534"/>
                <a:gd name="T27" fmla="*/ 410 h 419"/>
                <a:gd name="T28" fmla="*/ 256 w 534"/>
                <a:gd name="T29" fmla="*/ 100 h 419"/>
                <a:gd name="T30" fmla="*/ 528 w 534"/>
                <a:gd name="T31" fmla="*/ 114 h 419"/>
                <a:gd name="T32" fmla="*/ 528 w 534"/>
                <a:gd name="T33" fmla="*/ 114 h 419"/>
                <a:gd name="T34" fmla="*/ 529 w 534"/>
                <a:gd name="T35" fmla="*/ 115 h 419"/>
                <a:gd name="T36" fmla="*/ 531 w 534"/>
                <a:gd name="T37" fmla="*/ 117 h 419"/>
                <a:gd name="T38" fmla="*/ 531 w 534"/>
                <a:gd name="T39" fmla="*/ 117 h 419"/>
                <a:gd name="T40" fmla="*/ 531 w 534"/>
                <a:gd name="T41" fmla="*/ 117 h 419"/>
                <a:gd name="T42" fmla="*/ 534 w 534"/>
                <a:gd name="T43" fmla="*/ 121 h 419"/>
                <a:gd name="T44" fmla="*/ 530 w 534"/>
                <a:gd name="T45" fmla="*/ 113 h 419"/>
                <a:gd name="T46" fmla="*/ 529 w 534"/>
                <a:gd name="T47" fmla="*/ 11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4" h="419">
                  <a:moveTo>
                    <a:pt x="529" y="110"/>
                  </a:moveTo>
                  <a:cubicBezTo>
                    <a:pt x="528" y="109"/>
                    <a:pt x="527" y="107"/>
                    <a:pt x="527" y="106"/>
                  </a:cubicBezTo>
                  <a:cubicBezTo>
                    <a:pt x="475" y="24"/>
                    <a:pt x="350" y="0"/>
                    <a:pt x="226" y="55"/>
                  </a:cubicBezTo>
                  <a:cubicBezTo>
                    <a:pt x="86" y="117"/>
                    <a:pt x="0" y="258"/>
                    <a:pt x="34" y="369"/>
                  </a:cubicBezTo>
                  <a:cubicBezTo>
                    <a:pt x="38" y="382"/>
                    <a:pt x="44" y="395"/>
                    <a:pt x="51" y="406"/>
                  </a:cubicBezTo>
                  <a:cubicBezTo>
                    <a:pt x="52" y="407"/>
                    <a:pt x="53" y="408"/>
                    <a:pt x="54" y="409"/>
                  </a:cubicBezTo>
                  <a:cubicBezTo>
                    <a:pt x="54" y="410"/>
                    <a:pt x="55" y="411"/>
                    <a:pt x="55" y="412"/>
                  </a:cubicBezTo>
                  <a:cubicBezTo>
                    <a:pt x="57" y="414"/>
                    <a:pt x="59" y="417"/>
                    <a:pt x="61" y="419"/>
                  </a:cubicBezTo>
                  <a:cubicBezTo>
                    <a:pt x="60" y="418"/>
                    <a:pt x="59" y="417"/>
                    <a:pt x="59" y="416"/>
                  </a:cubicBezTo>
                  <a:cubicBezTo>
                    <a:pt x="59" y="415"/>
                    <a:pt x="59" y="415"/>
                    <a:pt x="58" y="415"/>
                  </a:cubicBezTo>
                  <a:cubicBezTo>
                    <a:pt x="58" y="414"/>
                    <a:pt x="58" y="413"/>
                    <a:pt x="58" y="413"/>
                  </a:cubicBezTo>
                  <a:cubicBezTo>
                    <a:pt x="57" y="411"/>
                    <a:pt x="57" y="411"/>
                    <a:pt x="57" y="411"/>
                  </a:cubicBezTo>
                  <a:cubicBezTo>
                    <a:pt x="57" y="411"/>
                    <a:pt x="57" y="410"/>
                    <a:pt x="57" y="410"/>
                  </a:cubicBezTo>
                  <a:cubicBezTo>
                    <a:pt x="57" y="410"/>
                    <a:pt x="57" y="410"/>
                    <a:pt x="57" y="410"/>
                  </a:cubicBezTo>
                  <a:cubicBezTo>
                    <a:pt x="30" y="298"/>
                    <a:pt x="117" y="162"/>
                    <a:pt x="256" y="100"/>
                  </a:cubicBezTo>
                  <a:cubicBezTo>
                    <a:pt x="360" y="54"/>
                    <a:pt x="465" y="63"/>
                    <a:pt x="528" y="114"/>
                  </a:cubicBezTo>
                  <a:cubicBezTo>
                    <a:pt x="528" y="114"/>
                    <a:pt x="528" y="114"/>
                    <a:pt x="528" y="114"/>
                  </a:cubicBezTo>
                  <a:cubicBezTo>
                    <a:pt x="528" y="114"/>
                    <a:pt x="529" y="114"/>
                    <a:pt x="529" y="115"/>
                  </a:cubicBezTo>
                  <a:cubicBezTo>
                    <a:pt x="530" y="115"/>
                    <a:pt x="531" y="116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3" y="118"/>
                    <a:pt x="534" y="120"/>
                    <a:pt x="534" y="121"/>
                  </a:cubicBezTo>
                  <a:cubicBezTo>
                    <a:pt x="533" y="118"/>
                    <a:pt x="531" y="116"/>
                    <a:pt x="530" y="113"/>
                  </a:cubicBezTo>
                  <a:cubicBezTo>
                    <a:pt x="529" y="112"/>
                    <a:pt x="529" y="111"/>
                    <a:pt x="52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6" name="Freeform 272">
              <a:extLst>
                <a:ext uri="{FF2B5EF4-FFF2-40B4-BE49-F238E27FC236}">
                  <a16:creationId xmlns:a16="http://schemas.microsoft.com/office/drawing/2014/main" xmlns="" id="{D8C5E0C3-AD58-4CBE-9CAD-BC4890D0C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1638301"/>
              <a:ext cx="1322388" cy="1066800"/>
            </a:xfrm>
            <a:custGeom>
              <a:avLst/>
              <a:gdLst>
                <a:gd name="T0" fmla="*/ 59 w 614"/>
                <a:gd name="T1" fmla="*/ 474 h 497"/>
                <a:gd name="T2" fmla="*/ 68 w 614"/>
                <a:gd name="T3" fmla="*/ 476 h 497"/>
                <a:gd name="T4" fmla="*/ 71 w 614"/>
                <a:gd name="T5" fmla="*/ 477 h 497"/>
                <a:gd name="T6" fmla="*/ 78 w 614"/>
                <a:gd name="T7" fmla="*/ 479 h 497"/>
                <a:gd name="T8" fmla="*/ 80 w 614"/>
                <a:gd name="T9" fmla="*/ 480 h 497"/>
                <a:gd name="T10" fmla="*/ 88 w 614"/>
                <a:gd name="T11" fmla="*/ 483 h 497"/>
                <a:gd name="T12" fmla="*/ 89 w 614"/>
                <a:gd name="T13" fmla="*/ 483 h 497"/>
                <a:gd name="T14" fmla="*/ 97 w 614"/>
                <a:gd name="T15" fmla="*/ 487 h 497"/>
                <a:gd name="T16" fmla="*/ 100 w 614"/>
                <a:gd name="T17" fmla="*/ 488 h 497"/>
                <a:gd name="T18" fmla="*/ 106 w 614"/>
                <a:gd name="T19" fmla="*/ 491 h 497"/>
                <a:gd name="T20" fmla="*/ 108 w 614"/>
                <a:gd name="T21" fmla="*/ 492 h 497"/>
                <a:gd name="T22" fmla="*/ 114 w 614"/>
                <a:gd name="T23" fmla="*/ 496 h 497"/>
                <a:gd name="T24" fmla="*/ 116 w 614"/>
                <a:gd name="T25" fmla="*/ 497 h 497"/>
                <a:gd name="T26" fmla="*/ 116 w 614"/>
                <a:gd name="T27" fmla="*/ 497 h 497"/>
                <a:gd name="T28" fmla="*/ 99 w 614"/>
                <a:gd name="T29" fmla="*/ 459 h 497"/>
                <a:gd name="T30" fmla="*/ 299 w 614"/>
                <a:gd name="T31" fmla="*/ 132 h 497"/>
                <a:gd name="T32" fmla="*/ 611 w 614"/>
                <a:gd name="T33" fmla="*/ 186 h 497"/>
                <a:gd name="T34" fmla="*/ 611 w 614"/>
                <a:gd name="T35" fmla="*/ 185 h 497"/>
                <a:gd name="T36" fmla="*/ 611 w 614"/>
                <a:gd name="T37" fmla="*/ 183 h 497"/>
                <a:gd name="T38" fmla="*/ 610 w 614"/>
                <a:gd name="T39" fmla="*/ 176 h 497"/>
                <a:gd name="T40" fmla="*/ 610 w 614"/>
                <a:gd name="T41" fmla="*/ 173 h 497"/>
                <a:gd name="T42" fmla="*/ 610 w 614"/>
                <a:gd name="T43" fmla="*/ 167 h 497"/>
                <a:gd name="T44" fmla="*/ 610 w 614"/>
                <a:gd name="T45" fmla="*/ 164 h 497"/>
                <a:gd name="T46" fmla="*/ 610 w 614"/>
                <a:gd name="T47" fmla="*/ 155 h 497"/>
                <a:gd name="T48" fmla="*/ 610 w 614"/>
                <a:gd name="T49" fmla="*/ 153 h 497"/>
                <a:gd name="T50" fmla="*/ 611 w 614"/>
                <a:gd name="T51" fmla="*/ 146 h 497"/>
                <a:gd name="T52" fmla="*/ 611 w 614"/>
                <a:gd name="T53" fmla="*/ 143 h 497"/>
                <a:gd name="T54" fmla="*/ 612 w 614"/>
                <a:gd name="T55" fmla="*/ 136 h 497"/>
                <a:gd name="T56" fmla="*/ 613 w 614"/>
                <a:gd name="T57" fmla="*/ 133 h 497"/>
                <a:gd name="T58" fmla="*/ 614 w 614"/>
                <a:gd name="T59" fmla="*/ 124 h 497"/>
                <a:gd name="T60" fmla="*/ 264 w 614"/>
                <a:gd name="T61" fmla="*/ 64 h 497"/>
                <a:gd name="T62" fmla="*/ 40 w 614"/>
                <a:gd name="T63" fmla="*/ 431 h 497"/>
                <a:gd name="T64" fmla="*/ 59 w 614"/>
                <a:gd name="T65" fmla="*/ 47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4" h="497">
                  <a:moveTo>
                    <a:pt x="59" y="474"/>
                  </a:moveTo>
                  <a:cubicBezTo>
                    <a:pt x="62" y="474"/>
                    <a:pt x="65" y="475"/>
                    <a:pt x="68" y="476"/>
                  </a:cubicBezTo>
                  <a:cubicBezTo>
                    <a:pt x="69" y="476"/>
                    <a:pt x="70" y="476"/>
                    <a:pt x="71" y="477"/>
                  </a:cubicBezTo>
                  <a:cubicBezTo>
                    <a:pt x="73" y="477"/>
                    <a:pt x="75" y="478"/>
                    <a:pt x="78" y="479"/>
                  </a:cubicBezTo>
                  <a:cubicBezTo>
                    <a:pt x="78" y="479"/>
                    <a:pt x="79" y="479"/>
                    <a:pt x="80" y="480"/>
                  </a:cubicBezTo>
                  <a:cubicBezTo>
                    <a:pt x="83" y="481"/>
                    <a:pt x="85" y="482"/>
                    <a:pt x="88" y="483"/>
                  </a:cubicBezTo>
                  <a:cubicBezTo>
                    <a:pt x="88" y="483"/>
                    <a:pt x="89" y="483"/>
                    <a:pt x="89" y="483"/>
                  </a:cubicBezTo>
                  <a:cubicBezTo>
                    <a:pt x="92" y="484"/>
                    <a:pt x="95" y="486"/>
                    <a:pt x="97" y="487"/>
                  </a:cubicBezTo>
                  <a:cubicBezTo>
                    <a:pt x="98" y="487"/>
                    <a:pt x="99" y="488"/>
                    <a:pt x="100" y="488"/>
                  </a:cubicBezTo>
                  <a:cubicBezTo>
                    <a:pt x="102" y="489"/>
                    <a:pt x="104" y="490"/>
                    <a:pt x="106" y="491"/>
                  </a:cubicBezTo>
                  <a:cubicBezTo>
                    <a:pt x="106" y="492"/>
                    <a:pt x="107" y="492"/>
                    <a:pt x="108" y="492"/>
                  </a:cubicBezTo>
                  <a:cubicBezTo>
                    <a:pt x="110" y="494"/>
                    <a:pt x="112" y="495"/>
                    <a:pt x="114" y="496"/>
                  </a:cubicBezTo>
                  <a:cubicBezTo>
                    <a:pt x="115" y="497"/>
                    <a:pt x="115" y="497"/>
                    <a:pt x="116" y="497"/>
                  </a:cubicBezTo>
                  <a:cubicBezTo>
                    <a:pt x="116" y="497"/>
                    <a:pt x="116" y="497"/>
                    <a:pt x="116" y="497"/>
                  </a:cubicBezTo>
                  <a:cubicBezTo>
                    <a:pt x="109" y="486"/>
                    <a:pt x="103" y="473"/>
                    <a:pt x="99" y="459"/>
                  </a:cubicBezTo>
                  <a:cubicBezTo>
                    <a:pt x="63" y="343"/>
                    <a:pt x="153" y="197"/>
                    <a:pt x="299" y="132"/>
                  </a:cubicBezTo>
                  <a:cubicBezTo>
                    <a:pt x="428" y="75"/>
                    <a:pt x="557" y="100"/>
                    <a:pt x="611" y="186"/>
                  </a:cubicBezTo>
                  <a:cubicBezTo>
                    <a:pt x="611" y="186"/>
                    <a:pt x="611" y="185"/>
                    <a:pt x="611" y="185"/>
                  </a:cubicBezTo>
                  <a:cubicBezTo>
                    <a:pt x="611" y="185"/>
                    <a:pt x="611" y="184"/>
                    <a:pt x="611" y="183"/>
                  </a:cubicBezTo>
                  <a:cubicBezTo>
                    <a:pt x="611" y="181"/>
                    <a:pt x="610" y="179"/>
                    <a:pt x="610" y="176"/>
                  </a:cubicBezTo>
                  <a:cubicBezTo>
                    <a:pt x="610" y="175"/>
                    <a:pt x="610" y="174"/>
                    <a:pt x="610" y="173"/>
                  </a:cubicBezTo>
                  <a:cubicBezTo>
                    <a:pt x="610" y="171"/>
                    <a:pt x="610" y="169"/>
                    <a:pt x="610" y="167"/>
                  </a:cubicBezTo>
                  <a:cubicBezTo>
                    <a:pt x="610" y="166"/>
                    <a:pt x="610" y="165"/>
                    <a:pt x="610" y="164"/>
                  </a:cubicBezTo>
                  <a:cubicBezTo>
                    <a:pt x="610" y="161"/>
                    <a:pt x="610" y="158"/>
                    <a:pt x="610" y="155"/>
                  </a:cubicBezTo>
                  <a:cubicBezTo>
                    <a:pt x="610" y="154"/>
                    <a:pt x="610" y="154"/>
                    <a:pt x="610" y="153"/>
                  </a:cubicBezTo>
                  <a:cubicBezTo>
                    <a:pt x="610" y="151"/>
                    <a:pt x="610" y="148"/>
                    <a:pt x="611" y="146"/>
                  </a:cubicBezTo>
                  <a:cubicBezTo>
                    <a:pt x="611" y="145"/>
                    <a:pt x="611" y="144"/>
                    <a:pt x="611" y="143"/>
                  </a:cubicBezTo>
                  <a:cubicBezTo>
                    <a:pt x="611" y="140"/>
                    <a:pt x="612" y="138"/>
                    <a:pt x="612" y="136"/>
                  </a:cubicBezTo>
                  <a:cubicBezTo>
                    <a:pt x="612" y="135"/>
                    <a:pt x="612" y="134"/>
                    <a:pt x="613" y="133"/>
                  </a:cubicBezTo>
                  <a:cubicBezTo>
                    <a:pt x="613" y="130"/>
                    <a:pt x="614" y="127"/>
                    <a:pt x="614" y="124"/>
                  </a:cubicBezTo>
                  <a:cubicBezTo>
                    <a:pt x="554" y="28"/>
                    <a:pt x="409" y="0"/>
                    <a:pt x="264" y="64"/>
                  </a:cubicBezTo>
                  <a:cubicBezTo>
                    <a:pt x="100" y="137"/>
                    <a:pt x="0" y="301"/>
                    <a:pt x="40" y="431"/>
                  </a:cubicBezTo>
                  <a:cubicBezTo>
                    <a:pt x="44" y="446"/>
                    <a:pt x="51" y="461"/>
                    <a:pt x="59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" name="Freeform 273">
              <a:extLst>
                <a:ext uri="{FF2B5EF4-FFF2-40B4-BE49-F238E27FC236}">
                  <a16:creationId xmlns:a16="http://schemas.microsoft.com/office/drawing/2014/main" xmlns="" id="{054C726A-4239-46F3-AED1-CDFEAA7E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6" y="1323976"/>
              <a:ext cx="1738313" cy="1333500"/>
            </a:xfrm>
            <a:custGeom>
              <a:avLst/>
              <a:gdLst>
                <a:gd name="T0" fmla="*/ 78 w 807"/>
                <a:gd name="T1" fmla="*/ 621 h 621"/>
                <a:gd name="T2" fmla="*/ 80 w 807"/>
                <a:gd name="T3" fmla="*/ 621 h 621"/>
                <a:gd name="T4" fmla="*/ 83 w 807"/>
                <a:gd name="T5" fmla="*/ 621 h 621"/>
                <a:gd name="T6" fmla="*/ 91 w 807"/>
                <a:gd name="T7" fmla="*/ 619 h 621"/>
                <a:gd name="T8" fmla="*/ 95 w 807"/>
                <a:gd name="T9" fmla="*/ 618 h 621"/>
                <a:gd name="T10" fmla="*/ 104 w 807"/>
                <a:gd name="T11" fmla="*/ 617 h 621"/>
                <a:gd name="T12" fmla="*/ 106 w 807"/>
                <a:gd name="T13" fmla="*/ 617 h 621"/>
                <a:gd name="T14" fmla="*/ 117 w 807"/>
                <a:gd name="T15" fmla="*/ 615 h 621"/>
                <a:gd name="T16" fmla="*/ 120 w 807"/>
                <a:gd name="T17" fmla="*/ 615 h 621"/>
                <a:gd name="T18" fmla="*/ 128 w 807"/>
                <a:gd name="T19" fmla="*/ 614 h 621"/>
                <a:gd name="T20" fmla="*/ 131 w 807"/>
                <a:gd name="T21" fmla="*/ 614 h 621"/>
                <a:gd name="T22" fmla="*/ 140 w 807"/>
                <a:gd name="T23" fmla="*/ 614 h 621"/>
                <a:gd name="T24" fmla="*/ 142 w 807"/>
                <a:gd name="T25" fmla="*/ 614 h 621"/>
                <a:gd name="T26" fmla="*/ 152 w 807"/>
                <a:gd name="T27" fmla="*/ 614 h 621"/>
                <a:gd name="T28" fmla="*/ 130 w 807"/>
                <a:gd name="T29" fmla="*/ 566 h 621"/>
                <a:gd name="T30" fmla="*/ 379 w 807"/>
                <a:gd name="T31" fmla="*/ 159 h 621"/>
                <a:gd name="T32" fmla="*/ 768 w 807"/>
                <a:gd name="T33" fmla="*/ 226 h 621"/>
                <a:gd name="T34" fmla="*/ 772 w 807"/>
                <a:gd name="T35" fmla="*/ 217 h 621"/>
                <a:gd name="T36" fmla="*/ 773 w 807"/>
                <a:gd name="T37" fmla="*/ 215 h 621"/>
                <a:gd name="T38" fmla="*/ 777 w 807"/>
                <a:gd name="T39" fmla="*/ 207 h 621"/>
                <a:gd name="T40" fmla="*/ 779 w 807"/>
                <a:gd name="T41" fmla="*/ 204 h 621"/>
                <a:gd name="T42" fmla="*/ 783 w 807"/>
                <a:gd name="T43" fmla="*/ 197 h 621"/>
                <a:gd name="T44" fmla="*/ 785 w 807"/>
                <a:gd name="T45" fmla="*/ 195 h 621"/>
                <a:gd name="T46" fmla="*/ 790 w 807"/>
                <a:gd name="T47" fmla="*/ 185 h 621"/>
                <a:gd name="T48" fmla="*/ 792 w 807"/>
                <a:gd name="T49" fmla="*/ 183 h 621"/>
                <a:gd name="T50" fmla="*/ 797 w 807"/>
                <a:gd name="T51" fmla="*/ 176 h 621"/>
                <a:gd name="T52" fmla="*/ 799 w 807"/>
                <a:gd name="T53" fmla="*/ 173 h 621"/>
                <a:gd name="T54" fmla="*/ 804 w 807"/>
                <a:gd name="T55" fmla="*/ 166 h 621"/>
                <a:gd name="T56" fmla="*/ 806 w 807"/>
                <a:gd name="T57" fmla="*/ 164 h 621"/>
                <a:gd name="T58" fmla="*/ 807 w 807"/>
                <a:gd name="T59" fmla="*/ 163 h 621"/>
                <a:gd name="T60" fmla="*/ 347 w 807"/>
                <a:gd name="T61" fmla="*/ 84 h 621"/>
                <a:gd name="T62" fmla="*/ 53 w 807"/>
                <a:gd name="T63" fmla="*/ 565 h 621"/>
                <a:gd name="T64" fmla="*/ 78 w 807"/>
                <a:gd name="T65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7" h="621">
                  <a:moveTo>
                    <a:pt x="78" y="621"/>
                  </a:moveTo>
                  <a:cubicBezTo>
                    <a:pt x="79" y="621"/>
                    <a:pt x="79" y="621"/>
                    <a:pt x="80" y="621"/>
                  </a:cubicBezTo>
                  <a:cubicBezTo>
                    <a:pt x="81" y="621"/>
                    <a:pt x="82" y="621"/>
                    <a:pt x="83" y="621"/>
                  </a:cubicBezTo>
                  <a:cubicBezTo>
                    <a:pt x="86" y="620"/>
                    <a:pt x="88" y="619"/>
                    <a:pt x="91" y="619"/>
                  </a:cubicBezTo>
                  <a:cubicBezTo>
                    <a:pt x="92" y="619"/>
                    <a:pt x="94" y="618"/>
                    <a:pt x="95" y="618"/>
                  </a:cubicBezTo>
                  <a:cubicBezTo>
                    <a:pt x="98" y="618"/>
                    <a:pt x="101" y="617"/>
                    <a:pt x="104" y="617"/>
                  </a:cubicBezTo>
                  <a:cubicBezTo>
                    <a:pt x="104" y="617"/>
                    <a:pt x="105" y="617"/>
                    <a:pt x="106" y="617"/>
                  </a:cubicBezTo>
                  <a:cubicBezTo>
                    <a:pt x="110" y="616"/>
                    <a:pt x="113" y="616"/>
                    <a:pt x="117" y="615"/>
                  </a:cubicBezTo>
                  <a:cubicBezTo>
                    <a:pt x="118" y="615"/>
                    <a:pt x="119" y="615"/>
                    <a:pt x="120" y="615"/>
                  </a:cubicBezTo>
                  <a:cubicBezTo>
                    <a:pt x="122" y="615"/>
                    <a:pt x="125" y="615"/>
                    <a:pt x="128" y="614"/>
                  </a:cubicBezTo>
                  <a:cubicBezTo>
                    <a:pt x="129" y="614"/>
                    <a:pt x="130" y="614"/>
                    <a:pt x="131" y="614"/>
                  </a:cubicBezTo>
                  <a:cubicBezTo>
                    <a:pt x="134" y="614"/>
                    <a:pt x="137" y="614"/>
                    <a:pt x="140" y="614"/>
                  </a:cubicBezTo>
                  <a:cubicBezTo>
                    <a:pt x="141" y="614"/>
                    <a:pt x="141" y="614"/>
                    <a:pt x="142" y="614"/>
                  </a:cubicBezTo>
                  <a:cubicBezTo>
                    <a:pt x="145" y="614"/>
                    <a:pt x="149" y="614"/>
                    <a:pt x="152" y="614"/>
                  </a:cubicBezTo>
                  <a:cubicBezTo>
                    <a:pt x="143" y="599"/>
                    <a:pt x="135" y="583"/>
                    <a:pt x="130" y="566"/>
                  </a:cubicBezTo>
                  <a:cubicBezTo>
                    <a:pt x="85" y="422"/>
                    <a:pt x="197" y="240"/>
                    <a:pt x="379" y="159"/>
                  </a:cubicBezTo>
                  <a:cubicBezTo>
                    <a:pt x="540" y="88"/>
                    <a:pt x="701" y="119"/>
                    <a:pt x="768" y="226"/>
                  </a:cubicBezTo>
                  <a:cubicBezTo>
                    <a:pt x="770" y="223"/>
                    <a:pt x="771" y="220"/>
                    <a:pt x="772" y="217"/>
                  </a:cubicBezTo>
                  <a:cubicBezTo>
                    <a:pt x="773" y="216"/>
                    <a:pt x="773" y="215"/>
                    <a:pt x="773" y="215"/>
                  </a:cubicBezTo>
                  <a:cubicBezTo>
                    <a:pt x="775" y="212"/>
                    <a:pt x="776" y="210"/>
                    <a:pt x="777" y="207"/>
                  </a:cubicBezTo>
                  <a:cubicBezTo>
                    <a:pt x="778" y="206"/>
                    <a:pt x="778" y="205"/>
                    <a:pt x="779" y="204"/>
                  </a:cubicBezTo>
                  <a:cubicBezTo>
                    <a:pt x="780" y="202"/>
                    <a:pt x="782" y="199"/>
                    <a:pt x="783" y="197"/>
                  </a:cubicBezTo>
                  <a:cubicBezTo>
                    <a:pt x="784" y="196"/>
                    <a:pt x="784" y="195"/>
                    <a:pt x="785" y="195"/>
                  </a:cubicBezTo>
                  <a:cubicBezTo>
                    <a:pt x="786" y="192"/>
                    <a:pt x="788" y="188"/>
                    <a:pt x="790" y="185"/>
                  </a:cubicBezTo>
                  <a:cubicBezTo>
                    <a:pt x="791" y="185"/>
                    <a:pt x="791" y="184"/>
                    <a:pt x="792" y="183"/>
                  </a:cubicBezTo>
                  <a:cubicBezTo>
                    <a:pt x="793" y="181"/>
                    <a:pt x="795" y="178"/>
                    <a:pt x="797" y="176"/>
                  </a:cubicBezTo>
                  <a:cubicBezTo>
                    <a:pt x="798" y="175"/>
                    <a:pt x="798" y="174"/>
                    <a:pt x="799" y="173"/>
                  </a:cubicBezTo>
                  <a:cubicBezTo>
                    <a:pt x="801" y="171"/>
                    <a:pt x="802" y="168"/>
                    <a:pt x="804" y="166"/>
                  </a:cubicBezTo>
                  <a:cubicBezTo>
                    <a:pt x="805" y="165"/>
                    <a:pt x="805" y="164"/>
                    <a:pt x="806" y="164"/>
                  </a:cubicBezTo>
                  <a:cubicBezTo>
                    <a:pt x="806" y="163"/>
                    <a:pt x="806" y="163"/>
                    <a:pt x="807" y="163"/>
                  </a:cubicBezTo>
                  <a:cubicBezTo>
                    <a:pt x="728" y="37"/>
                    <a:pt x="537" y="0"/>
                    <a:pt x="347" y="84"/>
                  </a:cubicBezTo>
                  <a:cubicBezTo>
                    <a:pt x="132" y="180"/>
                    <a:pt x="0" y="395"/>
                    <a:pt x="53" y="565"/>
                  </a:cubicBezTo>
                  <a:cubicBezTo>
                    <a:pt x="59" y="585"/>
                    <a:pt x="68" y="604"/>
                    <a:pt x="78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8" name="Freeform 274">
              <a:extLst>
                <a:ext uri="{FF2B5EF4-FFF2-40B4-BE49-F238E27FC236}">
                  <a16:creationId xmlns:a16="http://schemas.microsoft.com/office/drawing/2014/main" xmlns="" id="{B886E28B-D9F2-4F6A-ADE3-690DB3ACD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0276" y="1903413"/>
              <a:ext cx="79375" cy="430213"/>
            </a:xfrm>
            <a:custGeom>
              <a:avLst/>
              <a:gdLst>
                <a:gd name="T0" fmla="*/ 1 w 37"/>
                <a:gd name="T1" fmla="*/ 22 h 200"/>
                <a:gd name="T2" fmla="*/ 0 w 37"/>
                <a:gd name="T3" fmla="*/ 31 h 200"/>
                <a:gd name="T4" fmla="*/ 0 w 37"/>
                <a:gd name="T5" fmla="*/ 43 h 200"/>
                <a:gd name="T6" fmla="*/ 0 w 37"/>
                <a:gd name="T7" fmla="*/ 52 h 200"/>
                <a:gd name="T8" fmla="*/ 1 w 37"/>
                <a:gd name="T9" fmla="*/ 61 h 200"/>
                <a:gd name="T10" fmla="*/ 19 w 37"/>
                <a:gd name="T11" fmla="*/ 100 h 200"/>
                <a:gd name="T12" fmla="*/ 18 w 37"/>
                <a:gd name="T13" fmla="*/ 96 h 200"/>
                <a:gd name="T14" fmla="*/ 18 w 37"/>
                <a:gd name="T15" fmla="*/ 88 h 200"/>
                <a:gd name="T16" fmla="*/ 18 w 37"/>
                <a:gd name="T17" fmla="*/ 80 h 200"/>
                <a:gd name="T18" fmla="*/ 18 w 37"/>
                <a:gd name="T19" fmla="*/ 75 h 200"/>
                <a:gd name="T20" fmla="*/ 18 w 37"/>
                <a:gd name="T21" fmla="*/ 83 h 200"/>
                <a:gd name="T22" fmla="*/ 18 w 37"/>
                <a:gd name="T23" fmla="*/ 91 h 200"/>
                <a:gd name="T24" fmla="*/ 19 w 37"/>
                <a:gd name="T25" fmla="*/ 99 h 200"/>
                <a:gd name="T26" fmla="*/ 23 w 37"/>
                <a:gd name="T27" fmla="*/ 120 h 200"/>
                <a:gd name="T28" fmla="*/ 13 w 37"/>
                <a:gd name="T29" fmla="*/ 102 h 200"/>
                <a:gd name="T30" fmla="*/ 16 w 37"/>
                <a:gd name="T31" fmla="*/ 108 h 200"/>
                <a:gd name="T32" fmla="*/ 22 w 37"/>
                <a:gd name="T33" fmla="*/ 118 h 200"/>
                <a:gd name="T34" fmla="*/ 22 w 37"/>
                <a:gd name="T35" fmla="*/ 118 h 200"/>
                <a:gd name="T36" fmla="*/ 22 w 37"/>
                <a:gd name="T37" fmla="*/ 118 h 200"/>
                <a:gd name="T38" fmla="*/ 24 w 37"/>
                <a:gd name="T39" fmla="*/ 122 h 200"/>
                <a:gd name="T40" fmla="*/ 26 w 37"/>
                <a:gd name="T41" fmla="*/ 137 h 200"/>
                <a:gd name="T42" fmla="*/ 26 w 37"/>
                <a:gd name="T43" fmla="*/ 143 h 200"/>
                <a:gd name="T44" fmla="*/ 24 w 37"/>
                <a:gd name="T45" fmla="*/ 162 h 200"/>
                <a:gd name="T46" fmla="*/ 21 w 37"/>
                <a:gd name="T47" fmla="*/ 176 h 200"/>
                <a:gd name="T48" fmla="*/ 20 w 37"/>
                <a:gd name="T49" fmla="*/ 177 h 200"/>
                <a:gd name="T50" fmla="*/ 17 w 37"/>
                <a:gd name="T51" fmla="*/ 188 h 200"/>
                <a:gd name="T52" fmla="*/ 13 w 37"/>
                <a:gd name="T53" fmla="*/ 200 h 200"/>
                <a:gd name="T54" fmla="*/ 32 w 37"/>
                <a:gd name="T55" fmla="*/ 143 h 200"/>
                <a:gd name="T56" fmla="*/ 37 w 37"/>
                <a:gd name="T57" fmla="*/ 153 h 200"/>
                <a:gd name="T58" fmla="*/ 24 w 37"/>
                <a:gd name="T59" fmla="*/ 43 h 200"/>
                <a:gd name="T60" fmla="*/ 24 w 37"/>
                <a:gd name="T61" fmla="*/ 43 h 200"/>
                <a:gd name="T62" fmla="*/ 3 w 37"/>
                <a:gd name="T63" fmla="*/ 9 h 200"/>
                <a:gd name="T64" fmla="*/ 1 w 37"/>
                <a:gd name="T65" fmla="*/ 19 h 200"/>
                <a:gd name="T66" fmla="*/ 20 w 37"/>
                <a:gd name="T67" fmla="*/ 63 h 200"/>
                <a:gd name="T68" fmla="*/ 18 w 37"/>
                <a:gd name="T69" fmla="*/ 75 h 200"/>
                <a:gd name="T70" fmla="*/ 18 w 37"/>
                <a:gd name="T71" fmla="*/ 75 h 200"/>
                <a:gd name="T72" fmla="*/ 18 w 37"/>
                <a:gd name="T73" fmla="*/ 72 h 200"/>
                <a:gd name="T74" fmla="*/ 19 w 37"/>
                <a:gd name="T75" fmla="*/ 65 h 200"/>
                <a:gd name="T76" fmla="*/ 19 w 37"/>
                <a:gd name="T77" fmla="*/ 65 h 200"/>
                <a:gd name="T78" fmla="*/ 23 w 37"/>
                <a:gd name="T79" fmla="*/ 49 h 200"/>
                <a:gd name="T80" fmla="*/ 21 w 37"/>
                <a:gd name="T81" fmla="*/ 57 h 200"/>
                <a:gd name="T82" fmla="*/ 21 w 37"/>
                <a:gd name="T83" fmla="*/ 57 h 200"/>
                <a:gd name="T84" fmla="*/ 23 w 37"/>
                <a:gd name="T85" fmla="*/ 4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200">
                  <a:moveTo>
                    <a:pt x="1" y="19"/>
                  </a:moveTo>
                  <a:cubicBezTo>
                    <a:pt x="1" y="20"/>
                    <a:pt x="1" y="21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8" y="73"/>
                    <a:pt x="14" y="86"/>
                    <a:pt x="19" y="100"/>
                  </a:cubicBezTo>
                  <a:cubicBezTo>
                    <a:pt x="19" y="100"/>
                    <a:pt x="19" y="99"/>
                    <a:pt x="19" y="99"/>
                  </a:cubicBezTo>
                  <a:cubicBezTo>
                    <a:pt x="18" y="98"/>
                    <a:pt x="18" y="97"/>
                    <a:pt x="18" y="96"/>
                  </a:cubicBezTo>
                  <a:cubicBezTo>
                    <a:pt x="18" y="94"/>
                    <a:pt x="18" y="93"/>
                    <a:pt x="18" y="91"/>
                  </a:cubicBezTo>
                  <a:cubicBezTo>
                    <a:pt x="18" y="90"/>
                    <a:pt x="18" y="89"/>
                    <a:pt x="18" y="88"/>
                  </a:cubicBezTo>
                  <a:cubicBezTo>
                    <a:pt x="18" y="86"/>
                    <a:pt x="18" y="85"/>
                    <a:pt x="18" y="83"/>
                  </a:cubicBezTo>
                  <a:cubicBezTo>
                    <a:pt x="18" y="82"/>
                    <a:pt x="18" y="81"/>
                    <a:pt x="18" y="80"/>
                  </a:cubicBezTo>
                  <a:cubicBezTo>
                    <a:pt x="18" y="80"/>
                    <a:pt x="18" y="79"/>
                    <a:pt x="18" y="79"/>
                  </a:cubicBezTo>
                  <a:cubicBezTo>
                    <a:pt x="18" y="78"/>
                    <a:pt x="18" y="76"/>
                    <a:pt x="18" y="75"/>
                  </a:cubicBezTo>
                  <a:cubicBezTo>
                    <a:pt x="18" y="77"/>
                    <a:pt x="18" y="78"/>
                    <a:pt x="18" y="80"/>
                  </a:cubicBezTo>
                  <a:cubicBezTo>
                    <a:pt x="18" y="81"/>
                    <a:pt x="18" y="82"/>
                    <a:pt x="18" y="83"/>
                  </a:cubicBezTo>
                  <a:cubicBezTo>
                    <a:pt x="18" y="85"/>
                    <a:pt x="18" y="86"/>
                    <a:pt x="18" y="88"/>
                  </a:cubicBezTo>
                  <a:cubicBezTo>
                    <a:pt x="18" y="89"/>
                    <a:pt x="18" y="90"/>
                    <a:pt x="18" y="91"/>
                  </a:cubicBezTo>
                  <a:cubicBezTo>
                    <a:pt x="18" y="93"/>
                    <a:pt x="18" y="94"/>
                    <a:pt x="18" y="96"/>
                  </a:cubicBezTo>
                  <a:cubicBezTo>
                    <a:pt x="18" y="97"/>
                    <a:pt x="18" y="98"/>
                    <a:pt x="19" y="99"/>
                  </a:cubicBezTo>
                  <a:cubicBezTo>
                    <a:pt x="19" y="100"/>
                    <a:pt x="19" y="100"/>
                    <a:pt x="19" y="101"/>
                  </a:cubicBezTo>
                  <a:cubicBezTo>
                    <a:pt x="20" y="107"/>
                    <a:pt x="22" y="114"/>
                    <a:pt x="23" y="120"/>
                  </a:cubicBezTo>
                  <a:cubicBezTo>
                    <a:pt x="23" y="119"/>
                    <a:pt x="22" y="118"/>
                    <a:pt x="21" y="117"/>
                  </a:cubicBezTo>
                  <a:cubicBezTo>
                    <a:pt x="19" y="112"/>
                    <a:pt x="16" y="107"/>
                    <a:pt x="13" y="102"/>
                  </a:cubicBezTo>
                  <a:cubicBezTo>
                    <a:pt x="14" y="103"/>
                    <a:pt x="14" y="104"/>
                    <a:pt x="15" y="105"/>
                  </a:cubicBezTo>
                  <a:cubicBezTo>
                    <a:pt x="15" y="106"/>
                    <a:pt x="15" y="107"/>
                    <a:pt x="16" y="108"/>
                  </a:cubicBezTo>
                  <a:cubicBezTo>
                    <a:pt x="17" y="111"/>
                    <a:pt x="19" y="113"/>
                    <a:pt x="20" y="116"/>
                  </a:cubicBezTo>
                  <a:cubicBezTo>
                    <a:pt x="21" y="117"/>
                    <a:pt x="21" y="117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3" y="120"/>
                    <a:pt x="23" y="121"/>
                    <a:pt x="24" y="122"/>
                  </a:cubicBezTo>
                  <a:cubicBezTo>
                    <a:pt x="24" y="123"/>
                    <a:pt x="24" y="124"/>
                    <a:pt x="24" y="125"/>
                  </a:cubicBezTo>
                  <a:cubicBezTo>
                    <a:pt x="25" y="129"/>
                    <a:pt x="26" y="133"/>
                    <a:pt x="26" y="137"/>
                  </a:cubicBezTo>
                  <a:cubicBezTo>
                    <a:pt x="26" y="139"/>
                    <a:pt x="26" y="140"/>
                    <a:pt x="26" y="14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47"/>
                    <a:pt x="25" y="151"/>
                    <a:pt x="25" y="155"/>
                  </a:cubicBezTo>
                  <a:cubicBezTo>
                    <a:pt x="25" y="158"/>
                    <a:pt x="24" y="160"/>
                    <a:pt x="24" y="162"/>
                  </a:cubicBezTo>
                  <a:cubicBezTo>
                    <a:pt x="24" y="163"/>
                    <a:pt x="23" y="164"/>
                    <a:pt x="23" y="165"/>
                  </a:cubicBezTo>
                  <a:cubicBezTo>
                    <a:pt x="23" y="169"/>
                    <a:pt x="22" y="172"/>
                    <a:pt x="21" y="176"/>
                  </a:cubicBezTo>
                  <a:cubicBezTo>
                    <a:pt x="21" y="176"/>
                    <a:pt x="21" y="176"/>
                    <a:pt x="21" y="176"/>
                  </a:cubicBezTo>
                  <a:cubicBezTo>
                    <a:pt x="21" y="176"/>
                    <a:pt x="21" y="176"/>
                    <a:pt x="20" y="177"/>
                  </a:cubicBezTo>
                  <a:cubicBezTo>
                    <a:pt x="20" y="177"/>
                    <a:pt x="20" y="178"/>
                    <a:pt x="20" y="179"/>
                  </a:cubicBezTo>
                  <a:cubicBezTo>
                    <a:pt x="19" y="182"/>
                    <a:pt x="18" y="185"/>
                    <a:pt x="17" y="188"/>
                  </a:cubicBezTo>
                  <a:cubicBezTo>
                    <a:pt x="16" y="190"/>
                    <a:pt x="16" y="191"/>
                    <a:pt x="15" y="193"/>
                  </a:cubicBezTo>
                  <a:cubicBezTo>
                    <a:pt x="14" y="195"/>
                    <a:pt x="13" y="198"/>
                    <a:pt x="13" y="200"/>
                  </a:cubicBezTo>
                  <a:cubicBezTo>
                    <a:pt x="21" y="180"/>
                    <a:pt x="27" y="159"/>
                    <a:pt x="30" y="139"/>
                  </a:cubicBezTo>
                  <a:cubicBezTo>
                    <a:pt x="30" y="140"/>
                    <a:pt x="31" y="142"/>
                    <a:pt x="32" y="143"/>
                  </a:cubicBezTo>
                  <a:cubicBezTo>
                    <a:pt x="32" y="144"/>
                    <a:pt x="33" y="145"/>
                    <a:pt x="33" y="145"/>
                  </a:cubicBezTo>
                  <a:cubicBezTo>
                    <a:pt x="34" y="148"/>
                    <a:pt x="36" y="150"/>
                    <a:pt x="37" y="153"/>
                  </a:cubicBezTo>
                  <a:cubicBezTo>
                    <a:pt x="35" y="146"/>
                    <a:pt x="33" y="140"/>
                    <a:pt x="31" y="135"/>
                  </a:cubicBezTo>
                  <a:cubicBezTo>
                    <a:pt x="35" y="103"/>
                    <a:pt x="33" y="73"/>
                    <a:pt x="24" y="43"/>
                  </a:cubicBezTo>
                  <a:cubicBezTo>
                    <a:pt x="24" y="44"/>
                    <a:pt x="24" y="45"/>
                    <a:pt x="23" y="46"/>
                  </a:cubicBezTo>
                  <a:cubicBezTo>
                    <a:pt x="24" y="45"/>
                    <a:pt x="24" y="44"/>
                    <a:pt x="24" y="43"/>
                  </a:cubicBezTo>
                  <a:cubicBezTo>
                    <a:pt x="19" y="28"/>
                    <a:pt x="13" y="13"/>
                    <a:pt x="4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4"/>
                    <a:pt x="1" y="16"/>
                    <a:pt x="1" y="19"/>
                  </a:cubicBezTo>
                  <a:close/>
                  <a:moveTo>
                    <a:pt x="21" y="57"/>
                  </a:moveTo>
                  <a:cubicBezTo>
                    <a:pt x="20" y="59"/>
                    <a:pt x="20" y="61"/>
                    <a:pt x="20" y="63"/>
                  </a:cubicBezTo>
                  <a:cubicBezTo>
                    <a:pt x="20" y="61"/>
                    <a:pt x="20" y="59"/>
                    <a:pt x="21" y="57"/>
                  </a:cubicBezTo>
                  <a:close/>
                  <a:moveTo>
                    <a:pt x="18" y="75"/>
                  </a:moveTo>
                  <a:cubicBezTo>
                    <a:pt x="18" y="74"/>
                    <a:pt x="18" y="73"/>
                    <a:pt x="18" y="72"/>
                  </a:cubicBezTo>
                  <a:cubicBezTo>
                    <a:pt x="18" y="73"/>
                    <a:pt x="18" y="74"/>
                    <a:pt x="18" y="75"/>
                  </a:cubicBezTo>
                  <a:close/>
                  <a:moveTo>
                    <a:pt x="19" y="65"/>
                  </a:moveTo>
                  <a:cubicBezTo>
                    <a:pt x="19" y="67"/>
                    <a:pt x="19" y="70"/>
                    <a:pt x="18" y="72"/>
                  </a:cubicBezTo>
                  <a:cubicBezTo>
                    <a:pt x="19" y="70"/>
                    <a:pt x="19" y="67"/>
                    <a:pt x="19" y="65"/>
                  </a:cubicBezTo>
                  <a:close/>
                  <a:moveTo>
                    <a:pt x="19" y="65"/>
                  </a:moveTo>
                  <a:cubicBezTo>
                    <a:pt x="19" y="64"/>
                    <a:pt x="19" y="64"/>
                    <a:pt x="20" y="63"/>
                  </a:cubicBezTo>
                  <a:cubicBezTo>
                    <a:pt x="19" y="64"/>
                    <a:pt x="19" y="64"/>
                    <a:pt x="19" y="65"/>
                  </a:cubicBezTo>
                  <a:close/>
                  <a:moveTo>
                    <a:pt x="21" y="54"/>
                  </a:moveTo>
                  <a:cubicBezTo>
                    <a:pt x="22" y="52"/>
                    <a:pt x="22" y="50"/>
                    <a:pt x="23" y="49"/>
                  </a:cubicBezTo>
                  <a:cubicBezTo>
                    <a:pt x="22" y="50"/>
                    <a:pt x="22" y="52"/>
                    <a:pt x="21" y="54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1" y="55"/>
                    <a:pt x="21" y="56"/>
                    <a:pt x="21" y="57"/>
                  </a:cubicBezTo>
                  <a:close/>
                  <a:moveTo>
                    <a:pt x="23" y="49"/>
                  </a:moveTo>
                  <a:cubicBezTo>
                    <a:pt x="23" y="48"/>
                    <a:pt x="23" y="47"/>
                    <a:pt x="23" y="46"/>
                  </a:cubicBezTo>
                  <a:cubicBezTo>
                    <a:pt x="23" y="47"/>
                    <a:pt x="23" y="48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9" name="Freeform 275">
              <a:extLst>
                <a:ext uri="{FF2B5EF4-FFF2-40B4-BE49-F238E27FC236}">
                  <a16:creationId xmlns:a16="http://schemas.microsoft.com/office/drawing/2014/main" xmlns="" id="{FAEA0564-7A43-470C-A985-A6CF510FE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7238" y="1674813"/>
              <a:ext cx="1735138" cy="1333500"/>
            </a:xfrm>
            <a:custGeom>
              <a:avLst/>
              <a:gdLst>
                <a:gd name="T0" fmla="*/ 720 w 806"/>
                <a:gd name="T1" fmla="*/ 10 h 621"/>
                <a:gd name="T2" fmla="*/ 718 w 806"/>
                <a:gd name="T3" fmla="*/ 13 h 621"/>
                <a:gd name="T4" fmla="*/ 713 w 806"/>
                <a:gd name="T5" fmla="*/ 20 h 621"/>
                <a:gd name="T6" fmla="*/ 711 w 806"/>
                <a:gd name="T7" fmla="*/ 22 h 621"/>
                <a:gd name="T8" fmla="*/ 706 w 806"/>
                <a:gd name="T9" fmla="*/ 32 h 621"/>
                <a:gd name="T10" fmla="*/ 704 w 806"/>
                <a:gd name="T11" fmla="*/ 34 h 621"/>
                <a:gd name="T12" fmla="*/ 700 w 806"/>
                <a:gd name="T13" fmla="*/ 41 h 621"/>
                <a:gd name="T14" fmla="*/ 698 w 806"/>
                <a:gd name="T15" fmla="*/ 44 h 621"/>
                <a:gd name="T16" fmla="*/ 694 w 806"/>
                <a:gd name="T17" fmla="*/ 52 h 621"/>
                <a:gd name="T18" fmla="*/ 693 w 806"/>
                <a:gd name="T19" fmla="*/ 54 h 621"/>
                <a:gd name="T20" fmla="*/ 689 w 806"/>
                <a:gd name="T21" fmla="*/ 63 h 621"/>
                <a:gd name="T22" fmla="*/ 711 w 806"/>
                <a:gd name="T23" fmla="*/ 111 h 621"/>
                <a:gd name="T24" fmla="*/ 714 w 806"/>
                <a:gd name="T25" fmla="*/ 105 h 621"/>
                <a:gd name="T26" fmla="*/ 711 w 806"/>
                <a:gd name="T27" fmla="*/ 111 h 621"/>
                <a:gd name="T28" fmla="*/ 462 w 806"/>
                <a:gd name="T29" fmla="*/ 517 h 621"/>
                <a:gd name="T30" fmla="*/ 73 w 806"/>
                <a:gd name="T31" fmla="*/ 451 h 621"/>
                <a:gd name="T32" fmla="*/ 63 w 806"/>
                <a:gd name="T33" fmla="*/ 451 h 621"/>
                <a:gd name="T34" fmla="*/ 61 w 806"/>
                <a:gd name="T35" fmla="*/ 451 h 621"/>
                <a:gd name="T36" fmla="*/ 52 w 806"/>
                <a:gd name="T37" fmla="*/ 451 h 621"/>
                <a:gd name="T38" fmla="*/ 49 w 806"/>
                <a:gd name="T39" fmla="*/ 451 h 621"/>
                <a:gd name="T40" fmla="*/ 41 w 806"/>
                <a:gd name="T41" fmla="*/ 452 h 621"/>
                <a:gd name="T42" fmla="*/ 38 w 806"/>
                <a:gd name="T43" fmla="*/ 452 h 621"/>
                <a:gd name="T44" fmla="*/ 27 w 806"/>
                <a:gd name="T45" fmla="*/ 454 h 621"/>
                <a:gd name="T46" fmla="*/ 25 w 806"/>
                <a:gd name="T47" fmla="*/ 454 h 621"/>
                <a:gd name="T48" fmla="*/ 16 w 806"/>
                <a:gd name="T49" fmla="*/ 455 h 621"/>
                <a:gd name="T50" fmla="*/ 12 w 806"/>
                <a:gd name="T51" fmla="*/ 456 h 621"/>
                <a:gd name="T52" fmla="*/ 4 w 806"/>
                <a:gd name="T53" fmla="*/ 458 h 621"/>
                <a:gd name="T54" fmla="*/ 1 w 806"/>
                <a:gd name="T55" fmla="*/ 458 h 621"/>
                <a:gd name="T56" fmla="*/ 0 w 806"/>
                <a:gd name="T57" fmla="*/ 458 h 621"/>
                <a:gd name="T58" fmla="*/ 459 w 806"/>
                <a:gd name="T59" fmla="*/ 537 h 621"/>
                <a:gd name="T60" fmla="*/ 754 w 806"/>
                <a:gd name="T61" fmla="*/ 56 h 621"/>
                <a:gd name="T62" fmla="*/ 747 w 806"/>
                <a:gd name="T63" fmla="*/ 63 h 621"/>
                <a:gd name="T64" fmla="*/ 745 w 806"/>
                <a:gd name="T65" fmla="*/ 65 h 621"/>
                <a:gd name="T66" fmla="*/ 740 w 806"/>
                <a:gd name="T67" fmla="*/ 71 h 621"/>
                <a:gd name="T68" fmla="*/ 738 w 806"/>
                <a:gd name="T69" fmla="*/ 73 h 621"/>
                <a:gd name="T70" fmla="*/ 734 w 806"/>
                <a:gd name="T71" fmla="*/ 78 h 621"/>
                <a:gd name="T72" fmla="*/ 731 w 806"/>
                <a:gd name="T73" fmla="*/ 81 h 621"/>
                <a:gd name="T74" fmla="*/ 728 w 806"/>
                <a:gd name="T75" fmla="*/ 86 h 621"/>
                <a:gd name="T76" fmla="*/ 726 w 806"/>
                <a:gd name="T77" fmla="*/ 88 h 621"/>
                <a:gd name="T78" fmla="*/ 722 w 806"/>
                <a:gd name="T79" fmla="*/ 94 h 621"/>
                <a:gd name="T80" fmla="*/ 720 w 806"/>
                <a:gd name="T81" fmla="*/ 96 h 621"/>
                <a:gd name="T82" fmla="*/ 715 w 806"/>
                <a:gd name="T83" fmla="*/ 104 h 621"/>
                <a:gd name="T84" fmla="*/ 715 w 806"/>
                <a:gd name="T85" fmla="*/ 104 h 621"/>
                <a:gd name="T86" fmla="*/ 720 w 806"/>
                <a:gd name="T87" fmla="*/ 96 h 621"/>
                <a:gd name="T88" fmla="*/ 722 w 806"/>
                <a:gd name="T89" fmla="*/ 94 h 621"/>
                <a:gd name="T90" fmla="*/ 726 w 806"/>
                <a:gd name="T91" fmla="*/ 88 h 621"/>
                <a:gd name="T92" fmla="*/ 728 w 806"/>
                <a:gd name="T93" fmla="*/ 86 h 621"/>
                <a:gd name="T94" fmla="*/ 731 w 806"/>
                <a:gd name="T95" fmla="*/ 81 h 621"/>
                <a:gd name="T96" fmla="*/ 734 w 806"/>
                <a:gd name="T97" fmla="*/ 78 h 621"/>
                <a:gd name="T98" fmla="*/ 738 w 806"/>
                <a:gd name="T99" fmla="*/ 73 h 621"/>
                <a:gd name="T100" fmla="*/ 740 w 806"/>
                <a:gd name="T101" fmla="*/ 71 h 621"/>
                <a:gd name="T102" fmla="*/ 745 w 806"/>
                <a:gd name="T103" fmla="*/ 65 h 621"/>
                <a:gd name="T104" fmla="*/ 747 w 806"/>
                <a:gd name="T105" fmla="*/ 63 h 621"/>
                <a:gd name="T106" fmla="*/ 754 w 806"/>
                <a:gd name="T107" fmla="*/ 56 h 621"/>
                <a:gd name="T108" fmla="*/ 728 w 806"/>
                <a:gd name="T109" fmla="*/ 0 h 621"/>
                <a:gd name="T110" fmla="*/ 727 w 806"/>
                <a:gd name="T111" fmla="*/ 1 h 621"/>
                <a:gd name="T112" fmla="*/ 725 w 806"/>
                <a:gd name="T113" fmla="*/ 3 h 621"/>
                <a:gd name="T114" fmla="*/ 720 w 806"/>
                <a:gd name="T115" fmla="*/ 10 h 621"/>
                <a:gd name="T116" fmla="*/ 714 w 806"/>
                <a:gd name="T117" fmla="*/ 105 h 621"/>
                <a:gd name="T118" fmla="*/ 715 w 806"/>
                <a:gd name="T119" fmla="*/ 104 h 621"/>
                <a:gd name="T120" fmla="*/ 714 w 806"/>
                <a:gd name="T121" fmla="*/ 105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6" h="621">
                  <a:moveTo>
                    <a:pt x="720" y="10"/>
                  </a:moveTo>
                  <a:cubicBezTo>
                    <a:pt x="719" y="11"/>
                    <a:pt x="719" y="12"/>
                    <a:pt x="718" y="13"/>
                  </a:cubicBezTo>
                  <a:cubicBezTo>
                    <a:pt x="716" y="15"/>
                    <a:pt x="714" y="18"/>
                    <a:pt x="713" y="20"/>
                  </a:cubicBezTo>
                  <a:cubicBezTo>
                    <a:pt x="712" y="21"/>
                    <a:pt x="712" y="22"/>
                    <a:pt x="711" y="22"/>
                  </a:cubicBezTo>
                  <a:cubicBezTo>
                    <a:pt x="709" y="25"/>
                    <a:pt x="707" y="29"/>
                    <a:pt x="706" y="32"/>
                  </a:cubicBezTo>
                  <a:cubicBezTo>
                    <a:pt x="705" y="32"/>
                    <a:pt x="705" y="33"/>
                    <a:pt x="704" y="34"/>
                  </a:cubicBezTo>
                  <a:cubicBezTo>
                    <a:pt x="703" y="36"/>
                    <a:pt x="701" y="39"/>
                    <a:pt x="700" y="41"/>
                  </a:cubicBezTo>
                  <a:cubicBezTo>
                    <a:pt x="699" y="42"/>
                    <a:pt x="699" y="43"/>
                    <a:pt x="698" y="44"/>
                  </a:cubicBezTo>
                  <a:cubicBezTo>
                    <a:pt x="697" y="47"/>
                    <a:pt x="696" y="49"/>
                    <a:pt x="694" y="52"/>
                  </a:cubicBezTo>
                  <a:cubicBezTo>
                    <a:pt x="694" y="52"/>
                    <a:pt x="694" y="53"/>
                    <a:pt x="693" y="54"/>
                  </a:cubicBezTo>
                  <a:cubicBezTo>
                    <a:pt x="692" y="57"/>
                    <a:pt x="691" y="60"/>
                    <a:pt x="689" y="63"/>
                  </a:cubicBezTo>
                  <a:cubicBezTo>
                    <a:pt x="698" y="77"/>
                    <a:pt x="706" y="93"/>
                    <a:pt x="711" y="111"/>
                  </a:cubicBezTo>
                  <a:cubicBezTo>
                    <a:pt x="712" y="109"/>
                    <a:pt x="713" y="107"/>
                    <a:pt x="714" y="105"/>
                  </a:cubicBezTo>
                  <a:cubicBezTo>
                    <a:pt x="713" y="107"/>
                    <a:pt x="712" y="109"/>
                    <a:pt x="711" y="111"/>
                  </a:cubicBezTo>
                  <a:cubicBezTo>
                    <a:pt x="756" y="254"/>
                    <a:pt x="644" y="437"/>
                    <a:pt x="462" y="517"/>
                  </a:cubicBezTo>
                  <a:cubicBezTo>
                    <a:pt x="301" y="588"/>
                    <a:pt x="140" y="557"/>
                    <a:pt x="73" y="451"/>
                  </a:cubicBezTo>
                  <a:cubicBezTo>
                    <a:pt x="70" y="451"/>
                    <a:pt x="66" y="451"/>
                    <a:pt x="63" y="451"/>
                  </a:cubicBezTo>
                  <a:cubicBezTo>
                    <a:pt x="62" y="451"/>
                    <a:pt x="62" y="451"/>
                    <a:pt x="61" y="451"/>
                  </a:cubicBezTo>
                  <a:cubicBezTo>
                    <a:pt x="58" y="451"/>
                    <a:pt x="55" y="451"/>
                    <a:pt x="52" y="451"/>
                  </a:cubicBezTo>
                  <a:cubicBezTo>
                    <a:pt x="51" y="451"/>
                    <a:pt x="50" y="451"/>
                    <a:pt x="49" y="451"/>
                  </a:cubicBezTo>
                  <a:cubicBezTo>
                    <a:pt x="46" y="452"/>
                    <a:pt x="43" y="452"/>
                    <a:pt x="41" y="452"/>
                  </a:cubicBezTo>
                  <a:cubicBezTo>
                    <a:pt x="40" y="452"/>
                    <a:pt x="39" y="452"/>
                    <a:pt x="38" y="452"/>
                  </a:cubicBezTo>
                  <a:cubicBezTo>
                    <a:pt x="34" y="453"/>
                    <a:pt x="31" y="453"/>
                    <a:pt x="27" y="454"/>
                  </a:cubicBezTo>
                  <a:cubicBezTo>
                    <a:pt x="26" y="454"/>
                    <a:pt x="25" y="454"/>
                    <a:pt x="25" y="454"/>
                  </a:cubicBezTo>
                  <a:cubicBezTo>
                    <a:pt x="22" y="454"/>
                    <a:pt x="19" y="455"/>
                    <a:pt x="16" y="455"/>
                  </a:cubicBezTo>
                  <a:cubicBezTo>
                    <a:pt x="15" y="455"/>
                    <a:pt x="13" y="456"/>
                    <a:pt x="12" y="456"/>
                  </a:cubicBezTo>
                  <a:cubicBezTo>
                    <a:pt x="9" y="456"/>
                    <a:pt x="7" y="457"/>
                    <a:pt x="4" y="458"/>
                  </a:cubicBezTo>
                  <a:cubicBezTo>
                    <a:pt x="3" y="458"/>
                    <a:pt x="2" y="458"/>
                    <a:pt x="1" y="458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79" y="584"/>
                    <a:pt x="269" y="621"/>
                    <a:pt x="459" y="537"/>
                  </a:cubicBezTo>
                  <a:cubicBezTo>
                    <a:pt x="674" y="441"/>
                    <a:pt x="806" y="226"/>
                    <a:pt x="754" y="56"/>
                  </a:cubicBezTo>
                  <a:cubicBezTo>
                    <a:pt x="751" y="59"/>
                    <a:pt x="749" y="61"/>
                    <a:pt x="747" y="63"/>
                  </a:cubicBezTo>
                  <a:cubicBezTo>
                    <a:pt x="746" y="64"/>
                    <a:pt x="745" y="65"/>
                    <a:pt x="745" y="65"/>
                  </a:cubicBezTo>
                  <a:cubicBezTo>
                    <a:pt x="743" y="67"/>
                    <a:pt x="742" y="69"/>
                    <a:pt x="740" y="71"/>
                  </a:cubicBezTo>
                  <a:cubicBezTo>
                    <a:pt x="739" y="71"/>
                    <a:pt x="738" y="72"/>
                    <a:pt x="738" y="73"/>
                  </a:cubicBezTo>
                  <a:cubicBezTo>
                    <a:pt x="736" y="75"/>
                    <a:pt x="735" y="76"/>
                    <a:pt x="734" y="78"/>
                  </a:cubicBezTo>
                  <a:cubicBezTo>
                    <a:pt x="733" y="79"/>
                    <a:pt x="732" y="80"/>
                    <a:pt x="731" y="81"/>
                  </a:cubicBezTo>
                  <a:cubicBezTo>
                    <a:pt x="730" y="82"/>
                    <a:pt x="729" y="84"/>
                    <a:pt x="728" y="86"/>
                  </a:cubicBezTo>
                  <a:cubicBezTo>
                    <a:pt x="727" y="87"/>
                    <a:pt x="726" y="88"/>
                    <a:pt x="726" y="88"/>
                  </a:cubicBezTo>
                  <a:cubicBezTo>
                    <a:pt x="724" y="90"/>
                    <a:pt x="723" y="92"/>
                    <a:pt x="722" y="94"/>
                  </a:cubicBezTo>
                  <a:cubicBezTo>
                    <a:pt x="721" y="95"/>
                    <a:pt x="721" y="95"/>
                    <a:pt x="720" y="96"/>
                  </a:cubicBezTo>
                  <a:cubicBezTo>
                    <a:pt x="719" y="99"/>
                    <a:pt x="717" y="101"/>
                    <a:pt x="715" y="104"/>
                  </a:cubicBezTo>
                  <a:cubicBezTo>
                    <a:pt x="715" y="104"/>
                    <a:pt x="715" y="104"/>
                    <a:pt x="715" y="104"/>
                  </a:cubicBezTo>
                  <a:cubicBezTo>
                    <a:pt x="717" y="101"/>
                    <a:pt x="719" y="99"/>
                    <a:pt x="720" y="96"/>
                  </a:cubicBezTo>
                  <a:cubicBezTo>
                    <a:pt x="721" y="95"/>
                    <a:pt x="721" y="95"/>
                    <a:pt x="722" y="94"/>
                  </a:cubicBezTo>
                  <a:cubicBezTo>
                    <a:pt x="723" y="92"/>
                    <a:pt x="724" y="90"/>
                    <a:pt x="726" y="88"/>
                  </a:cubicBezTo>
                  <a:cubicBezTo>
                    <a:pt x="726" y="88"/>
                    <a:pt x="727" y="87"/>
                    <a:pt x="728" y="86"/>
                  </a:cubicBezTo>
                  <a:cubicBezTo>
                    <a:pt x="729" y="84"/>
                    <a:pt x="730" y="82"/>
                    <a:pt x="731" y="81"/>
                  </a:cubicBezTo>
                  <a:cubicBezTo>
                    <a:pt x="732" y="80"/>
                    <a:pt x="733" y="79"/>
                    <a:pt x="734" y="78"/>
                  </a:cubicBezTo>
                  <a:cubicBezTo>
                    <a:pt x="735" y="76"/>
                    <a:pt x="736" y="75"/>
                    <a:pt x="738" y="73"/>
                  </a:cubicBezTo>
                  <a:cubicBezTo>
                    <a:pt x="738" y="72"/>
                    <a:pt x="739" y="71"/>
                    <a:pt x="740" y="71"/>
                  </a:cubicBezTo>
                  <a:cubicBezTo>
                    <a:pt x="742" y="69"/>
                    <a:pt x="743" y="67"/>
                    <a:pt x="745" y="65"/>
                  </a:cubicBezTo>
                  <a:cubicBezTo>
                    <a:pt x="745" y="65"/>
                    <a:pt x="746" y="64"/>
                    <a:pt x="747" y="63"/>
                  </a:cubicBezTo>
                  <a:cubicBezTo>
                    <a:pt x="749" y="61"/>
                    <a:pt x="751" y="59"/>
                    <a:pt x="754" y="56"/>
                  </a:cubicBezTo>
                  <a:cubicBezTo>
                    <a:pt x="747" y="36"/>
                    <a:pt x="738" y="17"/>
                    <a:pt x="728" y="0"/>
                  </a:cubicBezTo>
                  <a:cubicBezTo>
                    <a:pt x="727" y="0"/>
                    <a:pt x="727" y="0"/>
                    <a:pt x="727" y="1"/>
                  </a:cubicBezTo>
                  <a:cubicBezTo>
                    <a:pt x="726" y="1"/>
                    <a:pt x="726" y="2"/>
                    <a:pt x="725" y="3"/>
                  </a:cubicBezTo>
                  <a:cubicBezTo>
                    <a:pt x="723" y="5"/>
                    <a:pt x="722" y="8"/>
                    <a:pt x="720" y="10"/>
                  </a:cubicBezTo>
                  <a:close/>
                  <a:moveTo>
                    <a:pt x="714" y="105"/>
                  </a:moveTo>
                  <a:cubicBezTo>
                    <a:pt x="715" y="105"/>
                    <a:pt x="715" y="104"/>
                    <a:pt x="715" y="104"/>
                  </a:cubicBezTo>
                  <a:cubicBezTo>
                    <a:pt x="715" y="104"/>
                    <a:pt x="715" y="105"/>
                    <a:pt x="71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0" name="Freeform 276">
              <a:extLst>
                <a:ext uri="{FF2B5EF4-FFF2-40B4-BE49-F238E27FC236}">
                  <a16:creationId xmlns:a16="http://schemas.microsoft.com/office/drawing/2014/main" xmlns="" id="{3B05BE9E-E710-437B-A2E9-5DCFEB125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844551"/>
              <a:ext cx="2847975" cy="2589213"/>
            </a:xfrm>
            <a:custGeom>
              <a:avLst/>
              <a:gdLst>
                <a:gd name="T0" fmla="*/ 1243 w 1322"/>
                <a:gd name="T1" fmla="*/ 344 h 1205"/>
                <a:gd name="T2" fmla="*/ 78 w 1322"/>
                <a:gd name="T3" fmla="*/ 861 h 1205"/>
                <a:gd name="T4" fmla="*/ 1243 w 1322"/>
                <a:gd name="T5" fmla="*/ 344 h 1205"/>
                <a:gd name="T6" fmla="*/ 1104 w 1322"/>
                <a:gd name="T7" fmla="*/ 405 h 1205"/>
                <a:gd name="T8" fmla="*/ 1110 w 1322"/>
                <a:gd name="T9" fmla="*/ 401 h 1205"/>
                <a:gd name="T10" fmla="*/ 1110 w 1322"/>
                <a:gd name="T11" fmla="*/ 401 h 1205"/>
                <a:gd name="T12" fmla="*/ 1113 w 1322"/>
                <a:gd name="T13" fmla="*/ 399 h 1205"/>
                <a:gd name="T14" fmla="*/ 1121 w 1322"/>
                <a:gd name="T15" fmla="*/ 394 h 1205"/>
                <a:gd name="T16" fmla="*/ 1121 w 1322"/>
                <a:gd name="T17" fmla="*/ 394 h 1205"/>
                <a:gd name="T18" fmla="*/ 1123 w 1322"/>
                <a:gd name="T19" fmla="*/ 393 h 1205"/>
                <a:gd name="T20" fmla="*/ 1132 w 1322"/>
                <a:gd name="T21" fmla="*/ 387 h 1205"/>
                <a:gd name="T22" fmla="*/ 1132 w 1322"/>
                <a:gd name="T23" fmla="*/ 387 h 1205"/>
                <a:gd name="T24" fmla="*/ 1135 w 1322"/>
                <a:gd name="T25" fmla="*/ 386 h 1205"/>
                <a:gd name="T26" fmla="*/ 1143 w 1322"/>
                <a:gd name="T27" fmla="*/ 382 h 1205"/>
                <a:gd name="T28" fmla="*/ 1143 w 1322"/>
                <a:gd name="T29" fmla="*/ 382 h 1205"/>
                <a:gd name="T30" fmla="*/ 1146 w 1322"/>
                <a:gd name="T31" fmla="*/ 380 h 1205"/>
                <a:gd name="T32" fmla="*/ 1153 w 1322"/>
                <a:gd name="T33" fmla="*/ 376 h 1205"/>
                <a:gd name="T34" fmla="*/ 1153 w 1322"/>
                <a:gd name="T35" fmla="*/ 376 h 1205"/>
                <a:gd name="T36" fmla="*/ 1167 w 1322"/>
                <a:gd name="T37" fmla="*/ 370 h 1205"/>
                <a:gd name="T38" fmla="*/ 1158 w 1322"/>
                <a:gd name="T39" fmla="*/ 374 h 1205"/>
                <a:gd name="T40" fmla="*/ 554 w 1322"/>
                <a:gd name="T41" fmla="*/ 256 h 1205"/>
                <a:gd name="T42" fmla="*/ 1076 w 1322"/>
                <a:gd name="T43" fmla="*/ 340 h 1205"/>
                <a:gd name="T44" fmla="*/ 1086 w 1322"/>
                <a:gd name="T45" fmla="*/ 330 h 1205"/>
                <a:gd name="T46" fmla="*/ 1096 w 1322"/>
                <a:gd name="T47" fmla="*/ 322 h 1205"/>
                <a:gd name="T48" fmla="*/ 1109 w 1322"/>
                <a:gd name="T49" fmla="*/ 312 h 1205"/>
                <a:gd name="T50" fmla="*/ 1119 w 1322"/>
                <a:gd name="T51" fmla="*/ 305 h 1205"/>
                <a:gd name="T52" fmla="*/ 1133 w 1322"/>
                <a:gd name="T53" fmla="*/ 296 h 1205"/>
                <a:gd name="T54" fmla="*/ 1119 w 1322"/>
                <a:gd name="T55" fmla="*/ 305 h 1205"/>
                <a:gd name="T56" fmla="*/ 1109 w 1322"/>
                <a:gd name="T57" fmla="*/ 312 h 1205"/>
                <a:gd name="T58" fmla="*/ 1096 w 1322"/>
                <a:gd name="T59" fmla="*/ 322 h 1205"/>
                <a:gd name="T60" fmla="*/ 1086 w 1322"/>
                <a:gd name="T61" fmla="*/ 330 h 1205"/>
                <a:gd name="T62" fmla="*/ 1076 w 1322"/>
                <a:gd name="T63" fmla="*/ 340 h 1205"/>
                <a:gd name="T64" fmla="*/ 1099 w 1322"/>
                <a:gd name="T65" fmla="*/ 408 h 1205"/>
                <a:gd name="T66" fmla="*/ 1099 w 1322"/>
                <a:gd name="T67" fmla="*/ 408 h 1205"/>
                <a:gd name="T68" fmla="*/ 251 w 1322"/>
                <a:gd name="T69" fmla="*/ 861 h 1205"/>
                <a:gd name="T70" fmla="*/ 243 w 1322"/>
                <a:gd name="T71" fmla="*/ 864 h 1205"/>
                <a:gd name="T72" fmla="*/ 229 w 1322"/>
                <a:gd name="T73" fmla="*/ 870 h 1205"/>
                <a:gd name="T74" fmla="*/ 217 w 1322"/>
                <a:gd name="T75" fmla="*/ 876 h 1205"/>
                <a:gd name="T76" fmla="*/ 203 w 1322"/>
                <a:gd name="T77" fmla="*/ 883 h 1205"/>
                <a:gd name="T78" fmla="*/ 191 w 1322"/>
                <a:gd name="T79" fmla="*/ 890 h 1205"/>
                <a:gd name="T80" fmla="*/ 191 w 1322"/>
                <a:gd name="T81" fmla="*/ 890 h 1205"/>
                <a:gd name="T82" fmla="*/ 203 w 1322"/>
                <a:gd name="T83" fmla="*/ 883 h 1205"/>
                <a:gd name="T84" fmla="*/ 217 w 1322"/>
                <a:gd name="T85" fmla="*/ 876 h 1205"/>
                <a:gd name="T86" fmla="*/ 229 w 1322"/>
                <a:gd name="T87" fmla="*/ 870 h 1205"/>
                <a:gd name="T88" fmla="*/ 243 w 1322"/>
                <a:gd name="T89" fmla="*/ 864 h 1205"/>
                <a:gd name="T90" fmla="*/ 251 w 1322"/>
                <a:gd name="T91" fmla="*/ 860 h 1205"/>
                <a:gd name="T92" fmla="*/ 1104 w 1322"/>
                <a:gd name="T93" fmla="*/ 405 h 1205"/>
                <a:gd name="T94" fmla="*/ 1104 w 1322"/>
                <a:gd name="T95" fmla="*/ 4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2" h="1205">
                  <a:moveTo>
                    <a:pt x="1243" y="344"/>
                  </a:moveTo>
                  <a:cubicBezTo>
                    <a:pt x="1243" y="344"/>
                    <a:pt x="1243" y="344"/>
                    <a:pt x="1243" y="344"/>
                  </a:cubicBezTo>
                  <a:cubicBezTo>
                    <a:pt x="1165" y="91"/>
                    <a:pt x="840" y="0"/>
                    <a:pt x="519" y="143"/>
                  </a:cubicBezTo>
                  <a:cubicBezTo>
                    <a:pt x="197" y="285"/>
                    <a:pt x="0" y="607"/>
                    <a:pt x="78" y="861"/>
                  </a:cubicBezTo>
                  <a:cubicBezTo>
                    <a:pt x="157" y="1114"/>
                    <a:pt x="481" y="1205"/>
                    <a:pt x="803" y="1062"/>
                  </a:cubicBezTo>
                  <a:cubicBezTo>
                    <a:pt x="1125" y="920"/>
                    <a:pt x="1322" y="598"/>
                    <a:pt x="1243" y="344"/>
                  </a:cubicBezTo>
                  <a:close/>
                  <a:moveTo>
                    <a:pt x="1110" y="401"/>
                  </a:moveTo>
                  <a:cubicBezTo>
                    <a:pt x="1108" y="402"/>
                    <a:pt x="1106" y="403"/>
                    <a:pt x="1104" y="405"/>
                  </a:cubicBezTo>
                  <a:cubicBezTo>
                    <a:pt x="1106" y="403"/>
                    <a:pt x="1108" y="402"/>
                    <a:pt x="1110" y="401"/>
                  </a:cubicBezTo>
                  <a:close/>
                  <a:moveTo>
                    <a:pt x="1110" y="401"/>
                  </a:moveTo>
                  <a:cubicBezTo>
                    <a:pt x="1111" y="400"/>
                    <a:pt x="1112" y="399"/>
                    <a:pt x="1113" y="399"/>
                  </a:cubicBezTo>
                  <a:cubicBezTo>
                    <a:pt x="1112" y="399"/>
                    <a:pt x="1111" y="400"/>
                    <a:pt x="1110" y="401"/>
                  </a:cubicBezTo>
                  <a:close/>
                  <a:moveTo>
                    <a:pt x="1121" y="394"/>
                  </a:moveTo>
                  <a:cubicBezTo>
                    <a:pt x="1119" y="395"/>
                    <a:pt x="1116" y="397"/>
                    <a:pt x="1113" y="399"/>
                  </a:cubicBezTo>
                  <a:cubicBezTo>
                    <a:pt x="1116" y="397"/>
                    <a:pt x="1119" y="395"/>
                    <a:pt x="1121" y="394"/>
                  </a:cubicBezTo>
                  <a:close/>
                  <a:moveTo>
                    <a:pt x="1121" y="394"/>
                  </a:moveTo>
                  <a:cubicBezTo>
                    <a:pt x="1122" y="393"/>
                    <a:pt x="1122" y="393"/>
                    <a:pt x="1123" y="393"/>
                  </a:cubicBezTo>
                  <a:cubicBezTo>
                    <a:pt x="1122" y="393"/>
                    <a:pt x="1122" y="393"/>
                    <a:pt x="1121" y="394"/>
                  </a:cubicBezTo>
                  <a:close/>
                  <a:moveTo>
                    <a:pt x="1132" y="387"/>
                  </a:moveTo>
                  <a:cubicBezTo>
                    <a:pt x="1129" y="389"/>
                    <a:pt x="1126" y="391"/>
                    <a:pt x="1123" y="393"/>
                  </a:cubicBezTo>
                  <a:cubicBezTo>
                    <a:pt x="1126" y="391"/>
                    <a:pt x="1129" y="389"/>
                    <a:pt x="1132" y="387"/>
                  </a:cubicBezTo>
                  <a:close/>
                  <a:moveTo>
                    <a:pt x="1132" y="387"/>
                  </a:moveTo>
                  <a:cubicBezTo>
                    <a:pt x="1133" y="387"/>
                    <a:pt x="1134" y="386"/>
                    <a:pt x="1135" y="386"/>
                  </a:cubicBezTo>
                  <a:cubicBezTo>
                    <a:pt x="1134" y="386"/>
                    <a:pt x="1133" y="387"/>
                    <a:pt x="1132" y="387"/>
                  </a:cubicBezTo>
                  <a:close/>
                  <a:moveTo>
                    <a:pt x="1143" y="382"/>
                  </a:moveTo>
                  <a:cubicBezTo>
                    <a:pt x="1140" y="383"/>
                    <a:pt x="1138" y="384"/>
                    <a:pt x="1135" y="386"/>
                  </a:cubicBezTo>
                  <a:cubicBezTo>
                    <a:pt x="1138" y="384"/>
                    <a:pt x="1140" y="383"/>
                    <a:pt x="1143" y="382"/>
                  </a:cubicBezTo>
                  <a:close/>
                  <a:moveTo>
                    <a:pt x="1143" y="382"/>
                  </a:moveTo>
                  <a:cubicBezTo>
                    <a:pt x="1144" y="381"/>
                    <a:pt x="1145" y="381"/>
                    <a:pt x="1146" y="380"/>
                  </a:cubicBezTo>
                  <a:cubicBezTo>
                    <a:pt x="1145" y="381"/>
                    <a:pt x="1144" y="381"/>
                    <a:pt x="1143" y="382"/>
                  </a:cubicBezTo>
                  <a:close/>
                  <a:moveTo>
                    <a:pt x="1153" y="376"/>
                  </a:moveTo>
                  <a:cubicBezTo>
                    <a:pt x="1151" y="378"/>
                    <a:pt x="1148" y="379"/>
                    <a:pt x="1146" y="380"/>
                  </a:cubicBezTo>
                  <a:cubicBezTo>
                    <a:pt x="1148" y="379"/>
                    <a:pt x="1151" y="378"/>
                    <a:pt x="1153" y="376"/>
                  </a:cubicBezTo>
                  <a:close/>
                  <a:moveTo>
                    <a:pt x="1153" y="376"/>
                  </a:moveTo>
                  <a:cubicBezTo>
                    <a:pt x="1154" y="376"/>
                    <a:pt x="1155" y="375"/>
                    <a:pt x="1157" y="375"/>
                  </a:cubicBezTo>
                  <a:cubicBezTo>
                    <a:pt x="1155" y="375"/>
                    <a:pt x="1154" y="376"/>
                    <a:pt x="1153" y="376"/>
                  </a:cubicBezTo>
                  <a:close/>
                  <a:moveTo>
                    <a:pt x="1158" y="374"/>
                  </a:moveTo>
                  <a:cubicBezTo>
                    <a:pt x="1161" y="373"/>
                    <a:pt x="1164" y="371"/>
                    <a:pt x="1167" y="370"/>
                  </a:cubicBezTo>
                  <a:cubicBezTo>
                    <a:pt x="1164" y="371"/>
                    <a:pt x="1160" y="373"/>
                    <a:pt x="1157" y="375"/>
                  </a:cubicBezTo>
                  <a:cubicBezTo>
                    <a:pt x="1157" y="375"/>
                    <a:pt x="1157" y="374"/>
                    <a:pt x="1158" y="374"/>
                  </a:cubicBezTo>
                  <a:close/>
                  <a:moveTo>
                    <a:pt x="222" y="797"/>
                  </a:moveTo>
                  <a:cubicBezTo>
                    <a:pt x="163" y="606"/>
                    <a:pt x="311" y="364"/>
                    <a:pt x="554" y="256"/>
                  </a:cubicBezTo>
                  <a:cubicBezTo>
                    <a:pt x="767" y="162"/>
                    <a:pt x="981" y="203"/>
                    <a:pt x="1070" y="345"/>
                  </a:cubicBezTo>
                  <a:cubicBezTo>
                    <a:pt x="1072" y="343"/>
                    <a:pt x="1074" y="341"/>
                    <a:pt x="1076" y="340"/>
                  </a:cubicBezTo>
                  <a:cubicBezTo>
                    <a:pt x="1076" y="339"/>
                    <a:pt x="1076" y="339"/>
                    <a:pt x="1077" y="338"/>
                  </a:cubicBezTo>
                  <a:cubicBezTo>
                    <a:pt x="1080" y="336"/>
                    <a:pt x="1083" y="333"/>
                    <a:pt x="1086" y="330"/>
                  </a:cubicBezTo>
                  <a:cubicBezTo>
                    <a:pt x="1087" y="330"/>
                    <a:pt x="1088" y="329"/>
                    <a:pt x="1089" y="328"/>
                  </a:cubicBezTo>
                  <a:cubicBezTo>
                    <a:pt x="1091" y="326"/>
                    <a:pt x="1094" y="324"/>
                    <a:pt x="1096" y="322"/>
                  </a:cubicBezTo>
                  <a:cubicBezTo>
                    <a:pt x="1097" y="321"/>
                    <a:pt x="1098" y="321"/>
                    <a:pt x="1099" y="320"/>
                  </a:cubicBezTo>
                  <a:cubicBezTo>
                    <a:pt x="1102" y="317"/>
                    <a:pt x="1105" y="315"/>
                    <a:pt x="1109" y="312"/>
                  </a:cubicBezTo>
                  <a:cubicBezTo>
                    <a:pt x="1109" y="312"/>
                    <a:pt x="1110" y="311"/>
                    <a:pt x="1111" y="311"/>
                  </a:cubicBezTo>
                  <a:cubicBezTo>
                    <a:pt x="1114" y="309"/>
                    <a:pt x="1117" y="307"/>
                    <a:pt x="1119" y="305"/>
                  </a:cubicBezTo>
                  <a:cubicBezTo>
                    <a:pt x="1120" y="304"/>
                    <a:pt x="1121" y="304"/>
                    <a:pt x="1122" y="303"/>
                  </a:cubicBezTo>
                  <a:cubicBezTo>
                    <a:pt x="1126" y="300"/>
                    <a:pt x="1130" y="298"/>
                    <a:pt x="1133" y="296"/>
                  </a:cubicBezTo>
                  <a:cubicBezTo>
                    <a:pt x="1130" y="298"/>
                    <a:pt x="1126" y="300"/>
                    <a:pt x="1122" y="303"/>
                  </a:cubicBezTo>
                  <a:cubicBezTo>
                    <a:pt x="1121" y="304"/>
                    <a:pt x="1120" y="304"/>
                    <a:pt x="1119" y="305"/>
                  </a:cubicBezTo>
                  <a:cubicBezTo>
                    <a:pt x="1117" y="307"/>
                    <a:pt x="1114" y="309"/>
                    <a:pt x="1111" y="311"/>
                  </a:cubicBezTo>
                  <a:cubicBezTo>
                    <a:pt x="1110" y="311"/>
                    <a:pt x="1109" y="312"/>
                    <a:pt x="1109" y="312"/>
                  </a:cubicBezTo>
                  <a:cubicBezTo>
                    <a:pt x="1105" y="315"/>
                    <a:pt x="1102" y="317"/>
                    <a:pt x="1099" y="320"/>
                  </a:cubicBezTo>
                  <a:cubicBezTo>
                    <a:pt x="1098" y="321"/>
                    <a:pt x="1097" y="321"/>
                    <a:pt x="1096" y="322"/>
                  </a:cubicBezTo>
                  <a:cubicBezTo>
                    <a:pt x="1094" y="324"/>
                    <a:pt x="1091" y="326"/>
                    <a:pt x="1089" y="328"/>
                  </a:cubicBezTo>
                  <a:cubicBezTo>
                    <a:pt x="1088" y="329"/>
                    <a:pt x="1087" y="330"/>
                    <a:pt x="1086" y="330"/>
                  </a:cubicBezTo>
                  <a:cubicBezTo>
                    <a:pt x="1083" y="333"/>
                    <a:pt x="1080" y="336"/>
                    <a:pt x="1077" y="338"/>
                  </a:cubicBezTo>
                  <a:cubicBezTo>
                    <a:pt x="1076" y="339"/>
                    <a:pt x="1076" y="339"/>
                    <a:pt x="1076" y="340"/>
                  </a:cubicBezTo>
                  <a:cubicBezTo>
                    <a:pt x="1074" y="341"/>
                    <a:pt x="1072" y="343"/>
                    <a:pt x="1070" y="345"/>
                  </a:cubicBezTo>
                  <a:cubicBezTo>
                    <a:pt x="1082" y="364"/>
                    <a:pt x="1092" y="385"/>
                    <a:pt x="1099" y="408"/>
                  </a:cubicBezTo>
                  <a:cubicBezTo>
                    <a:pt x="1100" y="408"/>
                    <a:pt x="1101" y="407"/>
                    <a:pt x="1101" y="407"/>
                  </a:cubicBezTo>
                  <a:cubicBezTo>
                    <a:pt x="1101" y="407"/>
                    <a:pt x="1100" y="408"/>
                    <a:pt x="1099" y="408"/>
                  </a:cubicBezTo>
                  <a:cubicBezTo>
                    <a:pt x="1158" y="599"/>
                    <a:pt x="1010" y="841"/>
                    <a:pt x="768" y="949"/>
                  </a:cubicBezTo>
                  <a:cubicBezTo>
                    <a:pt x="555" y="1043"/>
                    <a:pt x="340" y="1002"/>
                    <a:pt x="251" y="861"/>
                  </a:cubicBezTo>
                  <a:cubicBezTo>
                    <a:pt x="249" y="861"/>
                    <a:pt x="247" y="862"/>
                    <a:pt x="244" y="863"/>
                  </a:cubicBezTo>
                  <a:cubicBezTo>
                    <a:pt x="244" y="863"/>
                    <a:pt x="243" y="864"/>
                    <a:pt x="243" y="864"/>
                  </a:cubicBezTo>
                  <a:cubicBezTo>
                    <a:pt x="239" y="865"/>
                    <a:pt x="235" y="867"/>
                    <a:pt x="232" y="869"/>
                  </a:cubicBezTo>
                  <a:cubicBezTo>
                    <a:pt x="231" y="869"/>
                    <a:pt x="230" y="870"/>
                    <a:pt x="229" y="870"/>
                  </a:cubicBezTo>
                  <a:cubicBezTo>
                    <a:pt x="226" y="871"/>
                    <a:pt x="223" y="873"/>
                    <a:pt x="220" y="874"/>
                  </a:cubicBezTo>
                  <a:cubicBezTo>
                    <a:pt x="219" y="875"/>
                    <a:pt x="218" y="875"/>
                    <a:pt x="217" y="876"/>
                  </a:cubicBezTo>
                  <a:cubicBezTo>
                    <a:pt x="213" y="878"/>
                    <a:pt x="209" y="879"/>
                    <a:pt x="206" y="881"/>
                  </a:cubicBezTo>
                  <a:cubicBezTo>
                    <a:pt x="205" y="882"/>
                    <a:pt x="204" y="882"/>
                    <a:pt x="203" y="883"/>
                  </a:cubicBezTo>
                  <a:cubicBezTo>
                    <a:pt x="200" y="884"/>
                    <a:pt x="197" y="886"/>
                    <a:pt x="194" y="888"/>
                  </a:cubicBezTo>
                  <a:cubicBezTo>
                    <a:pt x="193" y="888"/>
                    <a:pt x="192" y="889"/>
                    <a:pt x="191" y="890"/>
                  </a:cubicBezTo>
                  <a:cubicBezTo>
                    <a:pt x="187" y="892"/>
                    <a:pt x="184" y="894"/>
                    <a:pt x="180" y="896"/>
                  </a:cubicBezTo>
                  <a:cubicBezTo>
                    <a:pt x="184" y="894"/>
                    <a:pt x="187" y="892"/>
                    <a:pt x="191" y="890"/>
                  </a:cubicBezTo>
                  <a:cubicBezTo>
                    <a:pt x="192" y="889"/>
                    <a:pt x="193" y="888"/>
                    <a:pt x="194" y="888"/>
                  </a:cubicBezTo>
                  <a:cubicBezTo>
                    <a:pt x="197" y="886"/>
                    <a:pt x="200" y="884"/>
                    <a:pt x="203" y="883"/>
                  </a:cubicBezTo>
                  <a:cubicBezTo>
                    <a:pt x="204" y="882"/>
                    <a:pt x="205" y="882"/>
                    <a:pt x="206" y="881"/>
                  </a:cubicBezTo>
                  <a:cubicBezTo>
                    <a:pt x="209" y="879"/>
                    <a:pt x="213" y="878"/>
                    <a:pt x="217" y="876"/>
                  </a:cubicBezTo>
                  <a:cubicBezTo>
                    <a:pt x="218" y="875"/>
                    <a:pt x="219" y="875"/>
                    <a:pt x="220" y="874"/>
                  </a:cubicBezTo>
                  <a:cubicBezTo>
                    <a:pt x="223" y="873"/>
                    <a:pt x="226" y="871"/>
                    <a:pt x="229" y="870"/>
                  </a:cubicBezTo>
                  <a:cubicBezTo>
                    <a:pt x="230" y="870"/>
                    <a:pt x="231" y="869"/>
                    <a:pt x="232" y="869"/>
                  </a:cubicBezTo>
                  <a:cubicBezTo>
                    <a:pt x="235" y="867"/>
                    <a:pt x="239" y="865"/>
                    <a:pt x="243" y="864"/>
                  </a:cubicBezTo>
                  <a:cubicBezTo>
                    <a:pt x="243" y="864"/>
                    <a:pt x="244" y="863"/>
                    <a:pt x="244" y="863"/>
                  </a:cubicBezTo>
                  <a:cubicBezTo>
                    <a:pt x="247" y="862"/>
                    <a:pt x="249" y="861"/>
                    <a:pt x="251" y="860"/>
                  </a:cubicBezTo>
                  <a:cubicBezTo>
                    <a:pt x="239" y="841"/>
                    <a:pt x="229" y="820"/>
                    <a:pt x="222" y="797"/>
                  </a:cubicBezTo>
                  <a:close/>
                  <a:moveTo>
                    <a:pt x="1104" y="405"/>
                  </a:moveTo>
                  <a:cubicBezTo>
                    <a:pt x="1103" y="406"/>
                    <a:pt x="1102" y="406"/>
                    <a:pt x="1101" y="407"/>
                  </a:cubicBezTo>
                  <a:cubicBezTo>
                    <a:pt x="1102" y="406"/>
                    <a:pt x="1103" y="406"/>
                    <a:pt x="1104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1" name="Freeform 277">
              <a:extLst>
                <a:ext uri="{FF2B5EF4-FFF2-40B4-BE49-F238E27FC236}">
                  <a16:creationId xmlns:a16="http://schemas.microsoft.com/office/drawing/2014/main" xmlns="" id="{5A16A581-664A-4BC7-B7E7-4ABB17E94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6" y="692151"/>
              <a:ext cx="3378200" cy="3068638"/>
            </a:xfrm>
            <a:custGeom>
              <a:avLst/>
              <a:gdLst>
                <a:gd name="T0" fmla="*/ 1475 w 1568"/>
                <a:gd name="T1" fmla="*/ 408 h 1428"/>
                <a:gd name="T2" fmla="*/ 615 w 1568"/>
                <a:gd name="T3" fmla="*/ 169 h 1428"/>
                <a:gd name="T4" fmla="*/ 93 w 1568"/>
                <a:gd name="T5" fmla="*/ 1020 h 1428"/>
                <a:gd name="T6" fmla="*/ 953 w 1568"/>
                <a:gd name="T7" fmla="*/ 1259 h 1428"/>
                <a:gd name="T8" fmla="*/ 1475 w 1568"/>
                <a:gd name="T9" fmla="*/ 408 h 1428"/>
                <a:gd name="T10" fmla="*/ 921 w 1568"/>
                <a:gd name="T11" fmla="*/ 1184 h 1428"/>
                <a:gd name="T12" fmla="*/ 135 w 1568"/>
                <a:gd name="T13" fmla="*/ 966 h 1428"/>
                <a:gd name="T14" fmla="*/ 613 w 1568"/>
                <a:gd name="T15" fmla="*/ 188 h 1428"/>
                <a:gd name="T16" fmla="*/ 1398 w 1568"/>
                <a:gd name="T17" fmla="*/ 406 h 1428"/>
                <a:gd name="T18" fmla="*/ 921 w 1568"/>
                <a:gd name="T19" fmla="*/ 1184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8" h="1428">
                  <a:moveTo>
                    <a:pt x="1475" y="408"/>
                  </a:moveTo>
                  <a:cubicBezTo>
                    <a:pt x="1382" y="107"/>
                    <a:pt x="997" y="0"/>
                    <a:pt x="615" y="169"/>
                  </a:cubicBezTo>
                  <a:cubicBezTo>
                    <a:pt x="234" y="338"/>
                    <a:pt x="0" y="719"/>
                    <a:pt x="93" y="1020"/>
                  </a:cubicBezTo>
                  <a:cubicBezTo>
                    <a:pt x="186" y="1321"/>
                    <a:pt x="571" y="1428"/>
                    <a:pt x="953" y="1259"/>
                  </a:cubicBezTo>
                  <a:cubicBezTo>
                    <a:pt x="1334" y="1090"/>
                    <a:pt x="1568" y="709"/>
                    <a:pt x="1475" y="408"/>
                  </a:cubicBezTo>
                  <a:close/>
                  <a:moveTo>
                    <a:pt x="921" y="1184"/>
                  </a:moveTo>
                  <a:cubicBezTo>
                    <a:pt x="572" y="1338"/>
                    <a:pt x="221" y="1241"/>
                    <a:pt x="135" y="966"/>
                  </a:cubicBezTo>
                  <a:cubicBezTo>
                    <a:pt x="50" y="691"/>
                    <a:pt x="264" y="342"/>
                    <a:pt x="613" y="188"/>
                  </a:cubicBezTo>
                  <a:cubicBezTo>
                    <a:pt x="961" y="34"/>
                    <a:pt x="1313" y="131"/>
                    <a:pt x="1398" y="406"/>
                  </a:cubicBezTo>
                  <a:cubicBezTo>
                    <a:pt x="1483" y="681"/>
                    <a:pt x="1269" y="1030"/>
                    <a:pt x="921" y="1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2" name="Freeform 278">
              <a:extLst>
                <a:ext uri="{FF2B5EF4-FFF2-40B4-BE49-F238E27FC236}">
                  <a16:creationId xmlns:a16="http://schemas.microsoft.com/office/drawing/2014/main" xmlns="" id="{FECF0473-C6DD-40B8-ADA5-375ECD73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876301"/>
              <a:ext cx="20638" cy="3175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8 w 10"/>
                <a:gd name="T7" fmla="*/ 1 h 1"/>
                <a:gd name="T8" fmla="*/ 5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7" y="1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3" name="Freeform 279">
              <a:extLst>
                <a:ext uri="{FF2B5EF4-FFF2-40B4-BE49-F238E27FC236}">
                  <a16:creationId xmlns:a16="http://schemas.microsoft.com/office/drawing/2014/main" xmlns="" id="{EBF10866-344C-43F8-B4AD-CB79A6CF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6" y="873126"/>
              <a:ext cx="65088" cy="3175"/>
            </a:xfrm>
            <a:custGeom>
              <a:avLst/>
              <a:gdLst>
                <a:gd name="T0" fmla="*/ 0 w 30"/>
                <a:gd name="T1" fmla="*/ 0 h 2"/>
                <a:gd name="T2" fmla="*/ 30 w 30"/>
                <a:gd name="T3" fmla="*/ 2 h 2"/>
                <a:gd name="T4" fmla="*/ 2 w 30"/>
                <a:gd name="T5" fmla="*/ 0 h 2"/>
                <a:gd name="T6" fmla="*/ 0 w 3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">
                  <a:moveTo>
                    <a:pt x="0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21" y="1"/>
                    <a:pt x="1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4" name="Freeform 280">
              <a:extLst>
                <a:ext uri="{FF2B5EF4-FFF2-40B4-BE49-F238E27FC236}">
                  <a16:creationId xmlns:a16="http://schemas.microsoft.com/office/drawing/2014/main" xmlns="" id="{DC387ADE-ACCD-44D6-BC75-E4148F43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51" y="879476"/>
              <a:ext cx="77788" cy="7938"/>
            </a:xfrm>
            <a:custGeom>
              <a:avLst/>
              <a:gdLst>
                <a:gd name="T0" fmla="*/ 36 w 36"/>
                <a:gd name="T1" fmla="*/ 4 h 4"/>
                <a:gd name="T2" fmla="*/ 0 w 36"/>
                <a:gd name="T3" fmla="*/ 0 h 4"/>
                <a:gd name="T4" fmla="*/ 36 w 3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">
                  <a:moveTo>
                    <a:pt x="36" y="4"/>
                  </a:moveTo>
                  <a:cubicBezTo>
                    <a:pt x="24" y="3"/>
                    <a:pt x="12" y="1"/>
                    <a:pt x="0" y="0"/>
                  </a:cubicBezTo>
                  <a:cubicBezTo>
                    <a:pt x="15" y="2"/>
                    <a:pt x="26" y="3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5" name="Freeform 281">
              <a:extLst>
                <a:ext uri="{FF2B5EF4-FFF2-40B4-BE49-F238E27FC236}">
                  <a16:creationId xmlns:a16="http://schemas.microsoft.com/office/drawing/2014/main" xmlns="" id="{40831472-6B85-4FEE-82BF-E4F7357E3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1" y="2119313"/>
              <a:ext cx="49213" cy="128588"/>
            </a:xfrm>
            <a:custGeom>
              <a:avLst/>
              <a:gdLst>
                <a:gd name="T0" fmla="*/ 16 w 23"/>
                <a:gd name="T1" fmla="*/ 16 h 60"/>
                <a:gd name="T2" fmla="*/ 7 w 23"/>
                <a:gd name="T3" fmla="*/ 39 h 60"/>
                <a:gd name="T4" fmla="*/ 0 w 23"/>
                <a:gd name="T5" fmla="*/ 60 h 60"/>
                <a:gd name="T6" fmla="*/ 23 w 23"/>
                <a:gd name="T7" fmla="*/ 0 h 60"/>
                <a:gd name="T8" fmla="*/ 16 w 23"/>
                <a:gd name="T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16" y="16"/>
                  </a:moveTo>
                  <a:cubicBezTo>
                    <a:pt x="12" y="25"/>
                    <a:pt x="9" y="33"/>
                    <a:pt x="7" y="39"/>
                  </a:cubicBezTo>
                  <a:cubicBezTo>
                    <a:pt x="5" y="45"/>
                    <a:pt x="3" y="52"/>
                    <a:pt x="0" y="60"/>
                  </a:cubicBezTo>
                  <a:cubicBezTo>
                    <a:pt x="7" y="40"/>
                    <a:pt x="14" y="20"/>
                    <a:pt x="23" y="0"/>
                  </a:cubicBezTo>
                  <a:cubicBezTo>
                    <a:pt x="20" y="6"/>
                    <a:pt x="18" y="11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6" name="Freeform 282">
              <a:extLst>
                <a:ext uri="{FF2B5EF4-FFF2-40B4-BE49-F238E27FC236}">
                  <a16:creationId xmlns:a16="http://schemas.microsoft.com/office/drawing/2014/main" xmlns="" id="{BBD555B9-4DBB-4D98-8444-7CE5E4AC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2247901"/>
              <a:ext cx="15875" cy="44450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0 h 21"/>
                <a:gd name="T4" fmla="*/ 0 w 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3" y="13"/>
                    <a:pt x="5" y="6"/>
                    <a:pt x="7" y="0"/>
                  </a:cubicBezTo>
                  <a:cubicBezTo>
                    <a:pt x="5" y="7"/>
                    <a:pt x="2" y="14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7" name="Freeform 283">
              <a:extLst>
                <a:ext uri="{FF2B5EF4-FFF2-40B4-BE49-F238E27FC236}">
                  <a16:creationId xmlns:a16="http://schemas.microsoft.com/office/drawing/2014/main" xmlns="" id="{826050E1-A8C4-47BF-8109-30861A7BF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713" y="887413"/>
              <a:ext cx="3676650" cy="3425825"/>
            </a:xfrm>
            <a:custGeom>
              <a:avLst/>
              <a:gdLst>
                <a:gd name="T0" fmla="*/ 5 w 1707"/>
                <a:gd name="T1" fmla="*/ 922 h 1594"/>
                <a:gd name="T2" fmla="*/ 7 w 1707"/>
                <a:gd name="T3" fmla="*/ 934 h 1594"/>
                <a:gd name="T4" fmla="*/ 236 w 1707"/>
                <a:gd name="T5" fmla="*/ 1290 h 1594"/>
                <a:gd name="T6" fmla="*/ 1538 w 1707"/>
                <a:gd name="T7" fmla="*/ 356 h 1594"/>
                <a:gd name="T8" fmla="*/ 1538 w 1707"/>
                <a:gd name="T9" fmla="*/ 356 h 1594"/>
                <a:gd name="T10" fmla="*/ 1374 w 1707"/>
                <a:gd name="T11" fmla="*/ 123 h 1594"/>
                <a:gd name="T12" fmla="*/ 1335 w 1707"/>
                <a:gd name="T13" fmla="*/ 97 h 1594"/>
                <a:gd name="T14" fmla="*/ 1327 w 1707"/>
                <a:gd name="T15" fmla="*/ 92 h 1594"/>
                <a:gd name="T16" fmla="*/ 1299 w 1707"/>
                <a:gd name="T17" fmla="*/ 76 h 1594"/>
                <a:gd name="T18" fmla="*/ 1254 w 1707"/>
                <a:gd name="T19" fmla="*/ 54 h 1594"/>
                <a:gd name="T20" fmla="*/ 1239 w 1707"/>
                <a:gd name="T21" fmla="*/ 48 h 1594"/>
                <a:gd name="T22" fmla="*/ 1217 w 1707"/>
                <a:gd name="T23" fmla="*/ 39 h 1594"/>
                <a:gd name="T24" fmla="*/ 1199 w 1707"/>
                <a:gd name="T25" fmla="*/ 32 h 1594"/>
                <a:gd name="T26" fmla="*/ 1139 w 1707"/>
                <a:gd name="T27" fmla="*/ 15 h 1594"/>
                <a:gd name="T28" fmla="*/ 1128 w 1707"/>
                <a:gd name="T29" fmla="*/ 12 h 1594"/>
                <a:gd name="T30" fmla="*/ 1116 w 1707"/>
                <a:gd name="T31" fmla="*/ 10 h 1594"/>
                <a:gd name="T32" fmla="*/ 1085 w 1707"/>
                <a:gd name="T33" fmla="*/ 4 h 1594"/>
                <a:gd name="T34" fmla="*/ 1060 w 1707"/>
                <a:gd name="T35" fmla="*/ 0 h 1594"/>
                <a:gd name="T36" fmla="*/ 1479 w 1707"/>
                <a:gd name="T37" fmla="*/ 327 h 1594"/>
                <a:gd name="T38" fmla="*/ 931 w 1707"/>
                <a:gd name="T39" fmla="*/ 1219 h 1594"/>
                <a:gd name="T40" fmla="*/ 31 w 1707"/>
                <a:gd name="T41" fmla="*/ 969 h 1594"/>
                <a:gd name="T42" fmla="*/ 35 w 1707"/>
                <a:gd name="T43" fmla="*/ 654 h 1594"/>
                <a:gd name="T44" fmla="*/ 27 w 1707"/>
                <a:gd name="T45" fmla="*/ 680 h 1594"/>
                <a:gd name="T46" fmla="*/ 15 w 1707"/>
                <a:gd name="T47" fmla="*/ 734 h 1594"/>
                <a:gd name="T48" fmla="*/ 6 w 1707"/>
                <a:gd name="T49" fmla="*/ 799 h 1594"/>
                <a:gd name="T50" fmla="*/ 3 w 1707"/>
                <a:gd name="T51" fmla="*/ 866 h 1594"/>
                <a:gd name="T52" fmla="*/ 5 w 1707"/>
                <a:gd name="T53" fmla="*/ 922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7" h="1594">
                  <a:moveTo>
                    <a:pt x="5" y="922"/>
                  </a:moveTo>
                  <a:cubicBezTo>
                    <a:pt x="7" y="934"/>
                    <a:pt x="7" y="934"/>
                    <a:pt x="7" y="934"/>
                  </a:cubicBezTo>
                  <a:cubicBezTo>
                    <a:pt x="16" y="994"/>
                    <a:pt x="44" y="1175"/>
                    <a:pt x="236" y="1290"/>
                  </a:cubicBezTo>
                  <a:cubicBezTo>
                    <a:pt x="747" y="1594"/>
                    <a:pt x="1707" y="1026"/>
                    <a:pt x="1538" y="356"/>
                  </a:cubicBezTo>
                  <a:cubicBezTo>
                    <a:pt x="1538" y="356"/>
                    <a:pt x="1538" y="356"/>
                    <a:pt x="1538" y="356"/>
                  </a:cubicBezTo>
                  <a:cubicBezTo>
                    <a:pt x="1508" y="259"/>
                    <a:pt x="1451" y="181"/>
                    <a:pt x="1374" y="123"/>
                  </a:cubicBezTo>
                  <a:cubicBezTo>
                    <a:pt x="1361" y="114"/>
                    <a:pt x="1347" y="104"/>
                    <a:pt x="1335" y="97"/>
                  </a:cubicBezTo>
                  <a:cubicBezTo>
                    <a:pt x="1333" y="95"/>
                    <a:pt x="1330" y="93"/>
                    <a:pt x="1327" y="92"/>
                  </a:cubicBezTo>
                  <a:cubicBezTo>
                    <a:pt x="1318" y="86"/>
                    <a:pt x="1308" y="81"/>
                    <a:pt x="1299" y="76"/>
                  </a:cubicBezTo>
                  <a:cubicBezTo>
                    <a:pt x="1289" y="71"/>
                    <a:pt x="1276" y="64"/>
                    <a:pt x="1254" y="54"/>
                  </a:cubicBezTo>
                  <a:cubicBezTo>
                    <a:pt x="1249" y="52"/>
                    <a:pt x="1244" y="50"/>
                    <a:pt x="1239" y="48"/>
                  </a:cubicBezTo>
                  <a:cubicBezTo>
                    <a:pt x="1231" y="44"/>
                    <a:pt x="1224" y="41"/>
                    <a:pt x="1217" y="39"/>
                  </a:cubicBezTo>
                  <a:cubicBezTo>
                    <a:pt x="1211" y="36"/>
                    <a:pt x="1205" y="34"/>
                    <a:pt x="1199" y="32"/>
                  </a:cubicBezTo>
                  <a:cubicBezTo>
                    <a:pt x="1184" y="28"/>
                    <a:pt x="1168" y="23"/>
                    <a:pt x="1139" y="15"/>
                  </a:cubicBezTo>
                  <a:cubicBezTo>
                    <a:pt x="1135" y="14"/>
                    <a:pt x="1132" y="13"/>
                    <a:pt x="1128" y="12"/>
                  </a:cubicBezTo>
                  <a:cubicBezTo>
                    <a:pt x="1124" y="11"/>
                    <a:pt x="1120" y="10"/>
                    <a:pt x="1116" y="10"/>
                  </a:cubicBezTo>
                  <a:cubicBezTo>
                    <a:pt x="1106" y="7"/>
                    <a:pt x="1095" y="5"/>
                    <a:pt x="1085" y="4"/>
                  </a:cubicBezTo>
                  <a:cubicBezTo>
                    <a:pt x="1078" y="3"/>
                    <a:pt x="1070" y="1"/>
                    <a:pt x="1060" y="0"/>
                  </a:cubicBezTo>
                  <a:cubicBezTo>
                    <a:pt x="1262" y="29"/>
                    <a:pt x="1422" y="144"/>
                    <a:pt x="1479" y="327"/>
                  </a:cubicBezTo>
                  <a:cubicBezTo>
                    <a:pt x="1576" y="643"/>
                    <a:pt x="1331" y="1042"/>
                    <a:pt x="931" y="1219"/>
                  </a:cubicBezTo>
                  <a:cubicBezTo>
                    <a:pt x="532" y="1396"/>
                    <a:pt x="129" y="1284"/>
                    <a:pt x="31" y="969"/>
                  </a:cubicBezTo>
                  <a:cubicBezTo>
                    <a:pt x="0" y="869"/>
                    <a:pt x="4" y="761"/>
                    <a:pt x="35" y="654"/>
                  </a:cubicBezTo>
                  <a:cubicBezTo>
                    <a:pt x="33" y="662"/>
                    <a:pt x="30" y="670"/>
                    <a:pt x="27" y="680"/>
                  </a:cubicBezTo>
                  <a:cubicBezTo>
                    <a:pt x="23" y="696"/>
                    <a:pt x="18" y="716"/>
                    <a:pt x="15" y="734"/>
                  </a:cubicBezTo>
                  <a:cubicBezTo>
                    <a:pt x="12" y="749"/>
                    <a:pt x="10" y="767"/>
                    <a:pt x="6" y="799"/>
                  </a:cubicBezTo>
                  <a:cubicBezTo>
                    <a:pt x="4" y="819"/>
                    <a:pt x="3" y="845"/>
                    <a:pt x="3" y="866"/>
                  </a:cubicBezTo>
                  <a:cubicBezTo>
                    <a:pt x="3" y="880"/>
                    <a:pt x="4" y="897"/>
                    <a:pt x="5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8" name="Freeform 284">
              <a:extLst>
                <a:ext uri="{FF2B5EF4-FFF2-40B4-BE49-F238E27FC236}">
                  <a16:creationId xmlns:a16="http://schemas.microsoft.com/office/drawing/2014/main" xmlns="" id="{DB7A902F-87DC-4A47-9C16-045D36F52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1397001"/>
              <a:ext cx="3422650" cy="2720975"/>
            </a:xfrm>
            <a:custGeom>
              <a:avLst/>
              <a:gdLst>
                <a:gd name="T0" fmla="*/ 1486 w 1589"/>
                <a:gd name="T1" fmla="*/ 147 h 1266"/>
                <a:gd name="T2" fmla="*/ 1486 w 1589"/>
                <a:gd name="T3" fmla="*/ 147 h 1266"/>
                <a:gd name="T4" fmla="*/ 907 w 1589"/>
                <a:gd name="T5" fmla="*/ 1092 h 1266"/>
                <a:gd name="T6" fmla="*/ 0 w 1589"/>
                <a:gd name="T7" fmla="*/ 930 h 1266"/>
                <a:gd name="T8" fmla="*/ 12 w 1589"/>
                <a:gd name="T9" fmla="*/ 952 h 1266"/>
                <a:gd name="T10" fmla="*/ 12 w 1589"/>
                <a:gd name="T11" fmla="*/ 952 h 1266"/>
                <a:gd name="T12" fmla="*/ 41 w 1589"/>
                <a:gd name="T13" fmla="*/ 993 h 1266"/>
                <a:gd name="T14" fmla="*/ 50 w 1589"/>
                <a:gd name="T15" fmla="*/ 1006 h 1266"/>
                <a:gd name="T16" fmla="*/ 91 w 1589"/>
                <a:gd name="T17" fmla="*/ 1051 h 1266"/>
                <a:gd name="T18" fmla="*/ 141 w 1589"/>
                <a:gd name="T19" fmla="*/ 1097 h 1266"/>
                <a:gd name="T20" fmla="*/ 148 w 1589"/>
                <a:gd name="T21" fmla="*/ 1103 h 1266"/>
                <a:gd name="T22" fmla="*/ 165 w 1589"/>
                <a:gd name="T23" fmla="*/ 1115 h 1266"/>
                <a:gd name="T24" fmla="*/ 936 w 1589"/>
                <a:gd name="T25" fmla="*/ 1137 h 1266"/>
                <a:gd name="T26" fmla="*/ 1525 w 1589"/>
                <a:gd name="T27" fmla="*/ 253 h 1266"/>
                <a:gd name="T28" fmla="*/ 1510 w 1589"/>
                <a:gd name="T29" fmla="*/ 191 h 1266"/>
                <a:gd name="T30" fmla="*/ 1510 w 1589"/>
                <a:gd name="T31" fmla="*/ 191 h 1266"/>
                <a:gd name="T32" fmla="*/ 1490 w 1589"/>
                <a:gd name="T33" fmla="*/ 137 h 1266"/>
                <a:gd name="T34" fmla="*/ 1489 w 1589"/>
                <a:gd name="T35" fmla="*/ 135 h 1266"/>
                <a:gd name="T36" fmla="*/ 1463 w 1589"/>
                <a:gd name="T37" fmla="*/ 82 h 1266"/>
                <a:gd name="T38" fmla="*/ 1445 w 1589"/>
                <a:gd name="T39" fmla="*/ 50 h 1266"/>
                <a:gd name="T40" fmla="*/ 1409 w 1589"/>
                <a:gd name="T41" fmla="*/ 0 h 1266"/>
                <a:gd name="T42" fmla="*/ 1486 w 1589"/>
                <a:gd name="T43" fmla="*/ 147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89" h="1266">
                  <a:moveTo>
                    <a:pt x="1486" y="147"/>
                  </a:moveTo>
                  <a:cubicBezTo>
                    <a:pt x="1486" y="147"/>
                    <a:pt x="1486" y="147"/>
                    <a:pt x="1486" y="147"/>
                  </a:cubicBezTo>
                  <a:cubicBezTo>
                    <a:pt x="1589" y="481"/>
                    <a:pt x="1330" y="904"/>
                    <a:pt x="907" y="1092"/>
                  </a:cubicBezTo>
                  <a:cubicBezTo>
                    <a:pt x="531" y="1258"/>
                    <a:pt x="152" y="1183"/>
                    <a:pt x="0" y="930"/>
                  </a:cubicBezTo>
                  <a:cubicBezTo>
                    <a:pt x="4" y="938"/>
                    <a:pt x="8" y="945"/>
                    <a:pt x="12" y="952"/>
                  </a:cubicBezTo>
                  <a:cubicBezTo>
                    <a:pt x="12" y="952"/>
                    <a:pt x="12" y="952"/>
                    <a:pt x="12" y="952"/>
                  </a:cubicBezTo>
                  <a:cubicBezTo>
                    <a:pt x="24" y="970"/>
                    <a:pt x="33" y="983"/>
                    <a:pt x="41" y="993"/>
                  </a:cubicBezTo>
                  <a:cubicBezTo>
                    <a:pt x="44" y="997"/>
                    <a:pt x="47" y="1001"/>
                    <a:pt x="50" y="1006"/>
                  </a:cubicBezTo>
                  <a:cubicBezTo>
                    <a:pt x="61" y="1019"/>
                    <a:pt x="72" y="1031"/>
                    <a:pt x="91" y="1051"/>
                  </a:cubicBezTo>
                  <a:cubicBezTo>
                    <a:pt x="105" y="1066"/>
                    <a:pt x="126" y="1084"/>
                    <a:pt x="141" y="1097"/>
                  </a:cubicBezTo>
                  <a:cubicBezTo>
                    <a:pt x="143" y="1099"/>
                    <a:pt x="146" y="1101"/>
                    <a:pt x="148" y="1103"/>
                  </a:cubicBezTo>
                  <a:cubicBezTo>
                    <a:pt x="154" y="1107"/>
                    <a:pt x="159" y="1111"/>
                    <a:pt x="165" y="1115"/>
                  </a:cubicBezTo>
                  <a:cubicBezTo>
                    <a:pt x="351" y="1249"/>
                    <a:pt x="645" y="1266"/>
                    <a:pt x="936" y="1137"/>
                  </a:cubicBezTo>
                  <a:cubicBezTo>
                    <a:pt x="1334" y="961"/>
                    <a:pt x="1586" y="575"/>
                    <a:pt x="1525" y="253"/>
                  </a:cubicBezTo>
                  <a:cubicBezTo>
                    <a:pt x="1521" y="232"/>
                    <a:pt x="1515" y="210"/>
                    <a:pt x="1510" y="191"/>
                  </a:cubicBezTo>
                  <a:cubicBezTo>
                    <a:pt x="1510" y="191"/>
                    <a:pt x="1510" y="191"/>
                    <a:pt x="1510" y="191"/>
                  </a:cubicBezTo>
                  <a:cubicBezTo>
                    <a:pt x="1503" y="170"/>
                    <a:pt x="1497" y="153"/>
                    <a:pt x="1490" y="137"/>
                  </a:cubicBezTo>
                  <a:cubicBezTo>
                    <a:pt x="1490" y="136"/>
                    <a:pt x="1489" y="135"/>
                    <a:pt x="1489" y="135"/>
                  </a:cubicBezTo>
                  <a:cubicBezTo>
                    <a:pt x="1482" y="119"/>
                    <a:pt x="1473" y="100"/>
                    <a:pt x="1463" y="82"/>
                  </a:cubicBezTo>
                  <a:cubicBezTo>
                    <a:pt x="1458" y="72"/>
                    <a:pt x="1452" y="62"/>
                    <a:pt x="1445" y="50"/>
                  </a:cubicBezTo>
                  <a:cubicBezTo>
                    <a:pt x="1435" y="34"/>
                    <a:pt x="1421" y="16"/>
                    <a:pt x="1409" y="0"/>
                  </a:cubicBezTo>
                  <a:cubicBezTo>
                    <a:pt x="1453" y="58"/>
                    <a:pt x="1463" y="86"/>
                    <a:pt x="148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9" name="Freeform 285">
              <a:extLst>
                <a:ext uri="{FF2B5EF4-FFF2-40B4-BE49-F238E27FC236}">
                  <a16:creationId xmlns:a16="http://schemas.microsoft.com/office/drawing/2014/main" xmlns="" id="{1BE9749F-DD69-4DB2-A235-99F9A220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371601"/>
              <a:ext cx="19050" cy="2540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6" y="8"/>
                    <a:pt x="4" y="4"/>
                    <a:pt x="0" y="0"/>
                  </a:cubicBezTo>
                  <a:cubicBezTo>
                    <a:pt x="3" y="4"/>
                    <a:pt x="6" y="8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0" name="Freeform 286">
              <a:extLst>
                <a:ext uri="{FF2B5EF4-FFF2-40B4-BE49-F238E27FC236}">
                  <a16:creationId xmlns:a16="http://schemas.microsoft.com/office/drawing/2014/main" xmlns="" id="{BFF84581-9777-4520-990F-D00CC9BE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3300413"/>
              <a:ext cx="52388" cy="95250"/>
            </a:xfrm>
            <a:custGeom>
              <a:avLst/>
              <a:gdLst>
                <a:gd name="T0" fmla="*/ 24 w 24"/>
                <a:gd name="T1" fmla="*/ 44 h 44"/>
                <a:gd name="T2" fmla="*/ 0 w 24"/>
                <a:gd name="T3" fmla="*/ 0 h 44"/>
                <a:gd name="T4" fmla="*/ 24 w 24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4">
                  <a:moveTo>
                    <a:pt x="24" y="44"/>
                  </a:moveTo>
                  <a:cubicBezTo>
                    <a:pt x="15" y="29"/>
                    <a:pt x="7" y="13"/>
                    <a:pt x="0" y="0"/>
                  </a:cubicBezTo>
                  <a:cubicBezTo>
                    <a:pt x="7" y="15"/>
                    <a:pt x="15" y="30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1" name="Freeform 287">
              <a:extLst>
                <a:ext uri="{FF2B5EF4-FFF2-40B4-BE49-F238E27FC236}">
                  <a16:creationId xmlns:a16="http://schemas.microsoft.com/office/drawing/2014/main" xmlns="" id="{87F1C1ED-10BE-4569-9844-41EDA61C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4401" y="2370138"/>
              <a:ext cx="12700" cy="84138"/>
            </a:xfrm>
            <a:custGeom>
              <a:avLst/>
              <a:gdLst>
                <a:gd name="T0" fmla="*/ 6 w 6"/>
                <a:gd name="T1" fmla="*/ 0 h 39"/>
                <a:gd name="T2" fmla="*/ 0 w 6"/>
                <a:gd name="T3" fmla="*/ 39 h 39"/>
                <a:gd name="T4" fmla="*/ 2 w 6"/>
                <a:gd name="T5" fmla="*/ 28 h 39"/>
                <a:gd name="T6" fmla="*/ 6 w 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9">
                  <a:moveTo>
                    <a:pt x="6" y="0"/>
                  </a:moveTo>
                  <a:cubicBezTo>
                    <a:pt x="4" y="15"/>
                    <a:pt x="2" y="28"/>
                    <a:pt x="0" y="39"/>
                  </a:cubicBezTo>
                  <a:cubicBezTo>
                    <a:pt x="1" y="35"/>
                    <a:pt x="2" y="31"/>
                    <a:pt x="2" y="28"/>
                  </a:cubicBezTo>
                  <a:cubicBezTo>
                    <a:pt x="4" y="19"/>
                    <a:pt x="5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2" name="Freeform 288">
              <a:extLst>
                <a:ext uri="{FF2B5EF4-FFF2-40B4-BE49-F238E27FC236}">
                  <a16:creationId xmlns:a16="http://schemas.microsoft.com/office/drawing/2014/main" xmlns="" id="{8E17F943-1721-4AD0-AAE0-B24453945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3979863"/>
              <a:ext cx="122238" cy="38100"/>
            </a:xfrm>
            <a:custGeom>
              <a:avLst/>
              <a:gdLst>
                <a:gd name="T0" fmla="*/ 57 w 57"/>
                <a:gd name="T1" fmla="*/ 18 h 18"/>
                <a:gd name="T2" fmla="*/ 0 w 57"/>
                <a:gd name="T3" fmla="*/ 0 h 18"/>
                <a:gd name="T4" fmla="*/ 57 w 57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8">
                  <a:moveTo>
                    <a:pt x="57" y="18"/>
                  </a:moveTo>
                  <a:cubicBezTo>
                    <a:pt x="38" y="12"/>
                    <a:pt x="17" y="6"/>
                    <a:pt x="0" y="0"/>
                  </a:cubicBezTo>
                  <a:cubicBezTo>
                    <a:pt x="18" y="7"/>
                    <a:pt x="38" y="13"/>
                    <a:pt x="5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3" name="Freeform 289">
              <a:extLst>
                <a:ext uri="{FF2B5EF4-FFF2-40B4-BE49-F238E27FC236}">
                  <a16:creationId xmlns:a16="http://schemas.microsoft.com/office/drawing/2014/main" xmlns="" id="{CE47821A-AE81-4615-A83B-E5BF8A2D0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776" y="2454276"/>
              <a:ext cx="2460625" cy="1654175"/>
            </a:xfrm>
            <a:custGeom>
              <a:avLst/>
              <a:gdLst>
                <a:gd name="T0" fmla="*/ 309 w 1142"/>
                <a:gd name="T1" fmla="*/ 748 h 770"/>
                <a:gd name="T2" fmla="*/ 371 w 1142"/>
                <a:gd name="T3" fmla="*/ 738 h 770"/>
                <a:gd name="T4" fmla="*/ 372 w 1142"/>
                <a:gd name="T5" fmla="*/ 738 h 770"/>
                <a:gd name="T6" fmla="*/ 374 w 1142"/>
                <a:gd name="T7" fmla="*/ 737 h 770"/>
                <a:gd name="T8" fmla="*/ 416 w 1142"/>
                <a:gd name="T9" fmla="*/ 728 h 770"/>
                <a:gd name="T10" fmla="*/ 489 w 1142"/>
                <a:gd name="T11" fmla="*/ 707 h 770"/>
                <a:gd name="T12" fmla="*/ 490 w 1142"/>
                <a:gd name="T13" fmla="*/ 707 h 770"/>
                <a:gd name="T14" fmla="*/ 495 w 1142"/>
                <a:gd name="T15" fmla="*/ 705 h 770"/>
                <a:gd name="T16" fmla="*/ 532 w 1142"/>
                <a:gd name="T17" fmla="*/ 692 h 770"/>
                <a:gd name="T18" fmla="*/ 579 w 1142"/>
                <a:gd name="T19" fmla="*/ 672 h 770"/>
                <a:gd name="T20" fmla="*/ 582 w 1142"/>
                <a:gd name="T21" fmla="*/ 671 h 770"/>
                <a:gd name="T22" fmla="*/ 764 w 1142"/>
                <a:gd name="T23" fmla="*/ 568 h 770"/>
                <a:gd name="T24" fmla="*/ 791 w 1142"/>
                <a:gd name="T25" fmla="*/ 548 h 770"/>
                <a:gd name="T26" fmla="*/ 885 w 1142"/>
                <a:gd name="T27" fmla="*/ 467 h 770"/>
                <a:gd name="T28" fmla="*/ 885 w 1142"/>
                <a:gd name="T29" fmla="*/ 467 h 770"/>
                <a:gd name="T30" fmla="*/ 901 w 1142"/>
                <a:gd name="T31" fmla="*/ 451 h 770"/>
                <a:gd name="T32" fmla="*/ 902 w 1142"/>
                <a:gd name="T33" fmla="*/ 450 h 770"/>
                <a:gd name="T34" fmla="*/ 966 w 1142"/>
                <a:gd name="T35" fmla="*/ 378 h 770"/>
                <a:gd name="T36" fmla="*/ 969 w 1142"/>
                <a:gd name="T37" fmla="*/ 375 h 770"/>
                <a:gd name="T38" fmla="*/ 998 w 1142"/>
                <a:gd name="T39" fmla="*/ 336 h 770"/>
                <a:gd name="T40" fmla="*/ 1034 w 1142"/>
                <a:gd name="T41" fmla="*/ 282 h 770"/>
                <a:gd name="T42" fmla="*/ 1038 w 1142"/>
                <a:gd name="T43" fmla="*/ 275 h 770"/>
                <a:gd name="T44" fmla="*/ 1060 w 1142"/>
                <a:gd name="T45" fmla="*/ 238 h 770"/>
                <a:gd name="T46" fmla="*/ 1089 w 1142"/>
                <a:gd name="T47" fmla="*/ 178 h 770"/>
                <a:gd name="T48" fmla="*/ 1094 w 1142"/>
                <a:gd name="T49" fmla="*/ 167 h 770"/>
                <a:gd name="T50" fmla="*/ 1108 w 1142"/>
                <a:gd name="T51" fmla="*/ 128 h 770"/>
                <a:gd name="T52" fmla="*/ 1127 w 1142"/>
                <a:gd name="T53" fmla="*/ 68 h 770"/>
                <a:gd name="T54" fmla="*/ 1132 w 1142"/>
                <a:gd name="T55" fmla="*/ 50 h 770"/>
                <a:gd name="T56" fmla="*/ 1139 w 1142"/>
                <a:gd name="T57" fmla="*/ 19 h 770"/>
                <a:gd name="T58" fmla="*/ 1142 w 1142"/>
                <a:gd name="T59" fmla="*/ 0 h 770"/>
                <a:gd name="T60" fmla="*/ 567 w 1142"/>
                <a:gd name="T61" fmla="*/ 663 h 770"/>
                <a:gd name="T62" fmla="*/ 0 w 1142"/>
                <a:gd name="T63" fmla="*/ 728 h 770"/>
                <a:gd name="T64" fmla="*/ 18 w 1142"/>
                <a:gd name="T65" fmla="*/ 733 h 770"/>
                <a:gd name="T66" fmla="*/ 32 w 1142"/>
                <a:gd name="T67" fmla="*/ 736 h 770"/>
                <a:gd name="T68" fmla="*/ 72 w 1142"/>
                <a:gd name="T69" fmla="*/ 744 h 770"/>
                <a:gd name="T70" fmla="*/ 134 w 1142"/>
                <a:gd name="T71" fmla="*/ 752 h 770"/>
                <a:gd name="T72" fmla="*/ 143 w 1142"/>
                <a:gd name="T73" fmla="*/ 752 h 770"/>
                <a:gd name="T74" fmla="*/ 245 w 1142"/>
                <a:gd name="T75" fmla="*/ 753 h 770"/>
                <a:gd name="T76" fmla="*/ 253 w 1142"/>
                <a:gd name="T77" fmla="*/ 753 h 770"/>
                <a:gd name="T78" fmla="*/ 273 w 1142"/>
                <a:gd name="T79" fmla="*/ 752 h 770"/>
                <a:gd name="T80" fmla="*/ 309 w 1142"/>
                <a:gd name="T81" fmla="*/ 74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2" h="770">
                  <a:moveTo>
                    <a:pt x="309" y="748"/>
                  </a:moveTo>
                  <a:cubicBezTo>
                    <a:pt x="323" y="746"/>
                    <a:pt x="341" y="743"/>
                    <a:pt x="371" y="738"/>
                  </a:cubicBezTo>
                  <a:cubicBezTo>
                    <a:pt x="371" y="738"/>
                    <a:pt x="372" y="738"/>
                    <a:pt x="372" y="738"/>
                  </a:cubicBezTo>
                  <a:cubicBezTo>
                    <a:pt x="373" y="738"/>
                    <a:pt x="374" y="737"/>
                    <a:pt x="374" y="737"/>
                  </a:cubicBezTo>
                  <a:cubicBezTo>
                    <a:pt x="389" y="734"/>
                    <a:pt x="404" y="731"/>
                    <a:pt x="416" y="728"/>
                  </a:cubicBezTo>
                  <a:cubicBezTo>
                    <a:pt x="431" y="724"/>
                    <a:pt x="451" y="718"/>
                    <a:pt x="489" y="707"/>
                  </a:cubicBezTo>
                  <a:cubicBezTo>
                    <a:pt x="490" y="707"/>
                    <a:pt x="490" y="707"/>
                    <a:pt x="490" y="707"/>
                  </a:cubicBezTo>
                  <a:cubicBezTo>
                    <a:pt x="495" y="705"/>
                    <a:pt x="495" y="705"/>
                    <a:pt x="495" y="705"/>
                  </a:cubicBezTo>
                  <a:cubicBezTo>
                    <a:pt x="507" y="701"/>
                    <a:pt x="520" y="696"/>
                    <a:pt x="532" y="692"/>
                  </a:cubicBezTo>
                  <a:cubicBezTo>
                    <a:pt x="545" y="686"/>
                    <a:pt x="560" y="680"/>
                    <a:pt x="579" y="672"/>
                  </a:cubicBezTo>
                  <a:cubicBezTo>
                    <a:pt x="580" y="672"/>
                    <a:pt x="581" y="671"/>
                    <a:pt x="582" y="671"/>
                  </a:cubicBezTo>
                  <a:cubicBezTo>
                    <a:pt x="647" y="642"/>
                    <a:pt x="708" y="607"/>
                    <a:pt x="764" y="568"/>
                  </a:cubicBezTo>
                  <a:cubicBezTo>
                    <a:pt x="773" y="561"/>
                    <a:pt x="783" y="554"/>
                    <a:pt x="791" y="548"/>
                  </a:cubicBezTo>
                  <a:cubicBezTo>
                    <a:pt x="825" y="522"/>
                    <a:pt x="856" y="495"/>
                    <a:pt x="885" y="467"/>
                  </a:cubicBezTo>
                  <a:cubicBezTo>
                    <a:pt x="885" y="467"/>
                    <a:pt x="885" y="467"/>
                    <a:pt x="885" y="467"/>
                  </a:cubicBezTo>
                  <a:cubicBezTo>
                    <a:pt x="891" y="462"/>
                    <a:pt x="896" y="456"/>
                    <a:pt x="901" y="451"/>
                  </a:cubicBezTo>
                  <a:cubicBezTo>
                    <a:pt x="902" y="451"/>
                    <a:pt x="902" y="451"/>
                    <a:pt x="902" y="450"/>
                  </a:cubicBezTo>
                  <a:cubicBezTo>
                    <a:pt x="922" y="429"/>
                    <a:pt x="947" y="400"/>
                    <a:pt x="966" y="378"/>
                  </a:cubicBezTo>
                  <a:cubicBezTo>
                    <a:pt x="967" y="377"/>
                    <a:pt x="968" y="376"/>
                    <a:pt x="969" y="375"/>
                  </a:cubicBezTo>
                  <a:cubicBezTo>
                    <a:pt x="975" y="367"/>
                    <a:pt x="985" y="354"/>
                    <a:pt x="998" y="336"/>
                  </a:cubicBezTo>
                  <a:cubicBezTo>
                    <a:pt x="1006" y="324"/>
                    <a:pt x="1016" y="309"/>
                    <a:pt x="1034" y="282"/>
                  </a:cubicBezTo>
                  <a:cubicBezTo>
                    <a:pt x="1036" y="280"/>
                    <a:pt x="1037" y="277"/>
                    <a:pt x="1038" y="275"/>
                  </a:cubicBezTo>
                  <a:cubicBezTo>
                    <a:pt x="1045" y="264"/>
                    <a:pt x="1053" y="250"/>
                    <a:pt x="1060" y="238"/>
                  </a:cubicBezTo>
                  <a:cubicBezTo>
                    <a:pt x="1066" y="225"/>
                    <a:pt x="1074" y="208"/>
                    <a:pt x="1089" y="178"/>
                  </a:cubicBezTo>
                  <a:cubicBezTo>
                    <a:pt x="1090" y="174"/>
                    <a:pt x="1092" y="170"/>
                    <a:pt x="1094" y="167"/>
                  </a:cubicBezTo>
                  <a:cubicBezTo>
                    <a:pt x="1098" y="155"/>
                    <a:pt x="1104" y="141"/>
                    <a:pt x="1108" y="128"/>
                  </a:cubicBezTo>
                  <a:cubicBezTo>
                    <a:pt x="1113" y="115"/>
                    <a:pt x="1118" y="98"/>
                    <a:pt x="1127" y="68"/>
                  </a:cubicBezTo>
                  <a:cubicBezTo>
                    <a:pt x="1129" y="62"/>
                    <a:pt x="1131" y="56"/>
                    <a:pt x="1132" y="50"/>
                  </a:cubicBezTo>
                  <a:cubicBezTo>
                    <a:pt x="1134" y="41"/>
                    <a:pt x="1137" y="30"/>
                    <a:pt x="1139" y="19"/>
                  </a:cubicBezTo>
                  <a:cubicBezTo>
                    <a:pt x="1140" y="13"/>
                    <a:pt x="1141" y="7"/>
                    <a:pt x="1142" y="0"/>
                  </a:cubicBezTo>
                  <a:cubicBezTo>
                    <a:pt x="1095" y="261"/>
                    <a:pt x="876" y="527"/>
                    <a:pt x="567" y="663"/>
                  </a:cubicBezTo>
                  <a:cubicBezTo>
                    <a:pt x="367" y="752"/>
                    <a:pt x="166" y="770"/>
                    <a:pt x="0" y="728"/>
                  </a:cubicBezTo>
                  <a:cubicBezTo>
                    <a:pt x="7" y="730"/>
                    <a:pt x="13" y="731"/>
                    <a:pt x="18" y="733"/>
                  </a:cubicBezTo>
                  <a:cubicBezTo>
                    <a:pt x="23" y="734"/>
                    <a:pt x="28" y="735"/>
                    <a:pt x="32" y="736"/>
                  </a:cubicBezTo>
                  <a:cubicBezTo>
                    <a:pt x="44" y="738"/>
                    <a:pt x="58" y="741"/>
                    <a:pt x="72" y="744"/>
                  </a:cubicBezTo>
                  <a:cubicBezTo>
                    <a:pt x="86" y="746"/>
                    <a:pt x="104" y="748"/>
                    <a:pt x="134" y="752"/>
                  </a:cubicBezTo>
                  <a:cubicBezTo>
                    <a:pt x="138" y="752"/>
                    <a:pt x="141" y="752"/>
                    <a:pt x="143" y="752"/>
                  </a:cubicBezTo>
                  <a:cubicBezTo>
                    <a:pt x="174" y="753"/>
                    <a:pt x="214" y="754"/>
                    <a:pt x="245" y="753"/>
                  </a:cubicBezTo>
                  <a:cubicBezTo>
                    <a:pt x="248" y="753"/>
                    <a:pt x="250" y="753"/>
                    <a:pt x="253" y="753"/>
                  </a:cubicBezTo>
                  <a:cubicBezTo>
                    <a:pt x="260" y="752"/>
                    <a:pt x="267" y="752"/>
                    <a:pt x="273" y="752"/>
                  </a:cubicBezTo>
                  <a:cubicBezTo>
                    <a:pt x="285" y="750"/>
                    <a:pt x="298" y="749"/>
                    <a:pt x="309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4" name="Freeform 290">
              <a:extLst>
                <a:ext uri="{FF2B5EF4-FFF2-40B4-BE49-F238E27FC236}">
                  <a16:creationId xmlns:a16="http://schemas.microsoft.com/office/drawing/2014/main" xmlns="" id="{464B6DF6-4902-4C8B-AE62-3F51E819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2768601"/>
              <a:ext cx="23813" cy="31750"/>
            </a:xfrm>
            <a:custGeom>
              <a:avLst/>
              <a:gdLst>
                <a:gd name="T0" fmla="*/ 3 w 11"/>
                <a:gd name="T1" fmla="*/ 2 h 15"/>
                <a:gd name="T2" fmla="*/ 0 w 11"/>
                <a:gd name="T3" fmla="*/ 0 h 15"/>
                <a:gd name="T4" fmla="*/ 11 w 11"/>
                <a:gd name="T5" fmla="*/ 15 h 15"/>
                <a:gd name="T6" fmla="*/ 11 w 11"/>
                <a:gd name="T7" fmla="*/ 14 h 15"/>
                <a:gd name="T8" fmla="*/ 10 w 11"/>
                <a:gd name="T9" fmla="*/ 12 h 15"/>
                <a:gd name="T10" fmla="*/ 4 w 11"/>
                <a:gd name="T11" fmla="*/ 5 h 15"/>
                <a:gd name="T12" fmla="*/ 3 w 1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4" y="5"/>
                    <a:pt x="7" y="10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8" y="10"/>
                    <a:pt x="6" y="7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5" name="Freeform 291">
              <a:extLst>
                <a:ext uri="{FF2B5EF4-FFF2-40B4-BE49-F238E27FC236}">
                  <a16:creationId xmlns:a16="http://schemas.microsoft.com/office/drawing/2014/main" xmlns="" id="{19383B62-DE30-415D-806B-2A863E23F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2857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6" name="Freeform 292">
              <a:extLst>
                <a:ext uri="{FF2B5EF4-FFF2-40B4-BE49-F238E27FC236}">
                  <a16:creationId xmlns:a16="http://schemas.microsoft.com/office/drawing/2014/main" xmlns="" id="{DAEA3094-88CF-4664-97F6-7DDA83A9D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6" y="2655888"/>
              <a:ext cx="371475" cy="200025"/>
            </a:xfrm>
            <a:custGeom>
              <a:avLst/>
              <a:gdLst>
                <a:gd name="T0" fmla="*/ 49 w 172"/>
                <a:gd name="T1" fmla="*/ 18 h 93"/>
                <a:gd name="T2" fmla="*/ 47 w 172"/>
                <a:gd name="T3" fmla="*/ 17 h 93"/>
                <a:gd name="T4" fmla="*/ 41 w 172"/>
                <a:gd name="T5" fmla="*/ 14 h 93"/>
                <a:gd name="T6" fmla="*/ 38 w 172"/>
                <a:gd name="T7" fmla="*/ 13 h 93"/>
                <a:gd name="T8" fmla="*/ 30 w 172"/>
                <a:gd name="T9" fmla="*/ 9 h 93"/>
                <a:gd name="T10" fmla="*/ 29 w 172"/>
                <a:gd name="T11" fmla="*/ 9 h 93"/>
                <a:gd name="T12" fmla="*/ 21 w 172"/>
                <a:gd name="T13" fmla="*/ 6 h 93"/>
                <a:gd name="T14" fmla="*/ 19 w 172"/>
                <a:gd name="T15" fmla="*/ 5 h 93"/>
                <a:gd name="T16" fmla="*/ 12 w 172"/>
                <a:gd name="T17" fmla="*/ 3 h 93"/>
                <a:gd name="T18" fmla="*/ 9 w 172"/>
                <a:gd name="T19" fmla="*/ 2 h 93"/>
                <a:gd name="T20" fmla="*/ 0 w 172"/>
                <a:gd name="T21" fmla="*/ 0 h 93"/>
                <a:gd name="T22" fmla="*/ 172 w 172"/>
                <a:gd name="T23" fmla="*/ 93 h 93"/>
                <a:gd name="T24" fmla="*/ 158 w 172"/>
                <a:gd name="T25" fmla="*/ 91 h 93"/>
                <a:gd name="T26" fmla="*/ 143 w 172"/>
                <a:gd name="T27" fmla="*/ 88 h 93"/>
                <a:gd name="T28" fmla="*/ 143 w 172"/>
                <a:gd name="T29" fmla="*/ 88 h 93"/>
                <a:gd name="T30" fmla="*/ 142 w 172"/>
                <a:gd name="T31" fmla="*/ 88 h 93"/>
                <a:gd name="T32" fmla="*/ 139 w 172"/>
                <a:gd name="T33" fmla="*/ 87 h 93"/>
                <a:gd name="T34" fmla="*/ 122 w 172"/>
                <a:gd name="T35" fmla="*/ 82 h 93"/>
                <a:gd name="T36" fmla="*/ 121 w 172"/>
                <a:gd name="T37" fmla="*/ 81 h 93"/>
                <a:gd name="T38" fmla="*/ 114 w 172"/>
                <a:gd name="T39" fmla="*/ 78 h 93"/>
                <a:gd name="T40" fmla="*/ 113 w 172"/>
                <a:gd name="T41" fmla="*/ 77 h 93"/>
                <a:gd name="T42" fmla="*/ 110 w 172"/>
                <a:gd name="T43" fmla="*/ 76 h 93"/>
                <a:gd name="T44" fmla="*/ 110 w 172"/>
                <a:gd name="T45" fmla="*/ 75 h 93"/>
                <a:gd name="T46" fmla="*/ 110 w 172"/>
                <a:gd name="T47" fmla="*/ 75 h 93"/>
                <a:gd name="T48" fmla="*/ 107 w 172"/>
                <a:gd name="T49" fmla="*/ 74 h 93"/>
                <a:gd name="T50" fmla="*/ 57 w 172"/>
                <a:gd name="T51" fmla="*/ 24 h 93"/>
                <a:gd name="T52" fmla="*/ 57 w 172"/>
                <a:gd name="T53" fmla="*/ 23 h 93"/>
                <a:gd name="T54" fmla="*/ 55 w 172"/>
                <a:gd name="T55" fmla="*/ 22 h 93"/>
                <a:gd name="T56" fmla="*/ 49 w 172"/>
                <a:gd name="T57" fmla="*/ 1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2" h="93">
                  <a:moveTo>
                    <a:pt x="49" y="18"/>
                  </a:moveTo>
                  <a:cubicBezTo>
                    <a:pt x="48" y="18"/>
                    <a:pt x="47" y="18"/>
                    <a:pt x="47" y="17"/>
                  </a:cubicBezTo>
                  <a:cubicBezTo>
                    <a:pt x="45" y="16"/>
                    <a:pt x="43" y="15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6" y="12"/>
                    <a:pt x="33" y="10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6" y="8"/>
                    <a:pt x="24" y="7"/>
                    <a:pt x="21" y="6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6" y="4"/>
                    <a:pt x="14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35" y="55"/>
                    <a:pt x="98" y="87"/>
                    <a:pt x="172" y="93"/>
                  </a:cubicBezTo>
                  <a:cubicBezTo>
                    <a:pt x="166" y="92"/>
                    <a:pt x="162" y="92"/>
                    <a:pt x="158" y="91"/>
                  </a:cubicBezTo>
                  <a:cubicBezTo>
                    <a:pt x="152" y="90"/>
                    <a:pt x="147" y="89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1" y="88"/>
                    <a:pt x="140" y="88"/>
                    <a:pt x="139" y="87"/>
                  </a:cubicBezTo>
                  <a:cubicBezTo>
                    <a:pt x="136" y="87"/>
                    <a:pt x="130" y="85"/>
                    <a:pt x="122" y="82"/>
                  </a:cubicBezTo>
                  <a:cubicBezTo>
                    <a:pt x="122" y="81"/>
                    <a:pt x="122" y="81"/>
                    <a:pt x="121" y="81"/>
                  </a:cubicBezTo>
                  <a:cubicBezTo>
                    <a:pt x="118" y="80"/>
                    <a:pt x="117" y="79"/>
                    <a:pt x="114" y="78"/>
                  </a:cubicBezTo>
                  <a:cubicBezTo>
                    <a:pt x="114" y="78"/>
                    <a:pt x="113" y="77"/>
                    <a:pt x="113" y="77"/>
                  </a:cubicBezTo>
                  <a:cubicBezTo>
                    <a:pt x="112" y="77"/>
                    <a:pt x="111" y="76"/>
                    <a:pt x="110" y="76"/>
                  </a:cubicBezTo>
                  <a:cubicBezTo>
                    <a:pt x="110" y="76"/>
                    <a:pt x="110" y="75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87" y="61"/>
                    <a:pt x="70" y="4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6" y="23"/>
                    <a:pt x="55" y="22"/>
                  </a:cubicBezTo>
                  <a:cubicBezTo>
                    <a:pt x="53" y="21"/>
                    <a:pt x="51" y="20"/>
                    <a:pt x="4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7" name="Freeform 293">
              <a:extLst>
                <a:ext uri="{FF2B5EF4-FFF2-40B4-BE49-F238E27FC236}">
                  <a16:creationId xmlns:a16="http://schemas.microsoft.com/office/drawing/2014/main" xmlns="" id="{D2AF1F2A-DBC1-41C4-B27C-BDF541663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1" y="28559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8" name="Freeform 294">
              <a:extLst>
                <a:ext uri="{FF2B5EF4-FFF2-40B4-BE49-F238E27FC236}">
                  <a16:creationId xmlns:a16="http://schemas.microsoft.com/office/drawing/2014/main" xmlns="" id="{44F2E2E1-6D15-4DDB-B1B9-779FDD3BB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913" y="2343151"/>
              <a:ext cx="3175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5BC10B3-4166-46E3-AEB3-9FAF5E0A089D}"/>
              </a:ext>
            </a:extLst>
          </p:cNvPr>
          <p:cNvGrpSpPr/>
          <p:nvPr/>
        </p:nvGrpSpPr>
        <p:grpSpPr>
          <a:xfrm>
            <a:off x="665397" y="3949760"/>
            <a:ext cx="10861207" cy="2058759"/>
            <a:chOff x="665397" y="3127723"/>
            <a:chExt cx="10861207" cy="2058759"/>
          </a:xfrm>
        </p:grpSpPr>
        <p:cxnSp>
          <p:nvCxnSpPr>
            <p:cNvPr id="41" name="直線コネクタ 11">
              <a:extLst>
                <a:ext uri="{FF2B5EF4-FFF2-40B4-BE49-F238E27FC236}">
                  <a16:creationId xmlns:a16="http://schemas.microsoft.com/office/drawing/2014/main" xmlns="" id="{0B0EFBC5-519B-490C-BB8E-43141195713A}"/>
                </a:ext>
              </a:extLst>
            </p:cNvPr>
            <p:cNvCxnSpPr>
              <a:cxnSpLocks/>
            </p:cNvCxnSpPr>
            <p:nvPr/>
          </p:nvCxnSpPr>
          <p:spPr>
            <a:xfrm>
              <a:off x="665397" y="3950955"/>
              <a:ext cx="1086120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3742591-06C2-4895-839D-1F7450196AF6}"/>
                </a:ext>
              </a:extLst>
            </p:cNvPr>
            <p:cNvGrpSpPr/>
            <p:nvPr/>
          </p:nvGrpSpPr>
          <p:grpSpPr>
            <a:xfrm>
              <a:off x="10335290" y="3526516"/>
              <a:ext cx="1140057" cy="1659966"/>
              <a:chOff x="10335290" y="3526516"/>
              <a:chExt cx="1140057" cy="1659966"/>
            </a:xfrm>
          </p:grpSpPr>
          <p:sp>
            <p:nvSpPr>
              <p:cNvPr id="42" name="円/楕円 21">
                <a:extLst>
                  <a:ext uri="{FF2B5EF4-FFF2-40B4-BE49-F238E27FC236}">
                    <a16:creationId xmlns:a16="http://schemas.microsoft.com/office/drawing/2014/main" xmlns="" id="{ACBE7A67-1C63-48A1-A8A4-8E8FAB9BE263}"/>
                  </a:ext>
                </a:extLst>
              </p:cNvPr>
              <p:cNvSpPr/>
              <p:nvPr/>
            </p:nvSpPr>
            <p:spPr>
              <a:xfrm>
                <a:off x="10480880" y="3526516"/>
                <a:ext cx="848879" cy="84887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43" name="直線コネクタ 43">
                <a:extLst>
                  <a:ext uri="{FF2B5EF4-FFF2-40B4-BE49-F238E27FC236}">
                    <a16:creationId xmlns:a16="http://schemas.microsoft.com/office/drawing/2014/main" xmlns="" id="{39EB74C5-5B97-457E-9F46-1984A3DD0464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テキスト ボックス 58">
                <a:extLst>
                  <a:ext uri="{FF2B5EF4-FFF2-40B4-BE49-F238E27FC236}">
                    <a16:creationId xmlns:a16="http://schemas.microsoft.com/office/drawing/2014/main" xmlns="" id="{2995551C-828C-4288-8974-A5455B85A6A7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FFF22036-EA93-4BD1-ADDE-7FF18555E941}"/>
                </a:ext>
              </a:extLst>
            </p:cNvPr>
            <p:cNvGrpSpPr/>
            <p:nvPr/>
          </p:nvGrpSpPr>
          <p:grpSpPr>
            <a:xfrm>
              <a:off x="8633184" y="3273747"/>
              <a:ext cx="1354417" cy="1912735"/>
              <a:chOff x="10228428" y="3273747"/>
              <a:chExt cx="1354417" cy="1912735"/>
            </a:xfrm>
          </p:grpSpPr>
          <p:sp>
            <p:nvSpPr>
              <p:cNvPr id="47" name="円/楕円 21">
                <a:extLst>
                  <a:ext uri="{FF2B5EF4-FFF2-40B4-BE49-F238E27FC236}">
                    <a16:creationId xmlns:a16="http://schemas.microsoft.com/office/drawing/2014/main" xmlns="" id="{0AEE96E6-6960-4774-BEBE-6D78CFE67184}"/>
                  </a:ext>
                </a:extLst>
              </p:cNvPr>
              <p:cNvSpPr/>
              <p:nvPr/>
            </p:nvSpPr>
            <p:spPr>
              <a:xfrm>
                <a:off x="10228428" y="3273747"/>
                <a:ext cx="1354417" cy="135441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48" name="直線コネクタ 43">
                <a:extLst>
                  <a:ext uri="{FF2B5EF4-FFF2-40B4-BE49-F238E27FC236}">
                    <a16:creationId xmlns:a16="http://schemas.microsoft.com/office/drawing/2014/main" xmlns="" id="{F528F4A6-0871-4146-B50A-C959AECE5E36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テキスト ボックス 58">
                <a:extLst>
                  <a:ext uri="{FF2B5EF4-FFF2-40B4-BE49-F238E27FC236}">
                    <a16:creationId xmlns:a16="http://schemas.microsoft.com/office/drawing/2014/main" xmlns="" id="{D45A5818-C916-450A-AD05-47134ECDDA76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28EBD5B2-161F-49BA-A671-F7086995A112}"/>
                </a:ext>
              </a:extLst>
            </p:cNvPr>
            <p:cNvGrpSpPr/>
            <p:nvPr/>
          </p:nvGrpSpPr>
          <p:grpSpPr>
            <a:xfrm>
              <a:off x="7144802" y="3526516"/>
              <a:ext cx="1140057" cy="1659966"/>
              <a:chOff x="10335290" y="3526516"/>
              <a:chExt cx="1140057" cy="1659966"/>
            </a:xfrm>
          </p:grpSpPr>
          <p:sp>
            <p:nvSpPr>
              <p:cNvPr id="51" name="円/楕円 21">
                <a:extLst>
                  <a:ext uri="{FF2B5EF4-FFF2-40B4-BE49-F238E27FC236}">
                    <a16:creationId xmlns:a16="http://schemas.microsoft.com/office/drawing/2014/main" xmlns="" id="{191EDAB5-AA2F-4CA2-A967-718555A76B2D}"/>
                  </a:ext>
                </a:extLst>
              </p:cNvPr>
              <p:cNvSpPr/>
              <p:nvPr/>
            </p:nvSpPr>
            <p:spPr>
              <a:xfrm>
                <a:off x="10480880" y="3526516"/>
                <a:ext cx="848879" cy="84887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52" name="直線コネクタ 43">
                <a:extLst>
                  <a:ext uri="{FF2B5EF4-FFF2-40B4-BE49-F238E27FC236}">
                    <a16:creationId xmlns:a16="http://schemas.microsoft.com/office/drawing/2014/main" xmlns="" id="{2231FEAF-2CFB-4C7C-BD2D-524600DE04DD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テキスト ボックス 58">
                <a:extLst>
                  <a:ext uri="{FF2B5EF4-FFF2-40B4-BE49-F238E27FC236}">
                    <a16:creationId xmlns:a16="http://schemas.microsoft.com/office/drawing/2014/main" xmlns="" id="{6B6B1CEC-82BA-4EFC-B185-163251F3F835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F67C1809-127A-4102-9C6F-98B39BE75711}"/>
                </a:ext>
              </a:extLst>
            </p:cNvPr>
            <p:cNvGrpSpPr/>
            <p:nvPr/>
          </p:nvGrpSpPr>
          <p:grpSpPr>
            <a:xfrm>
              <a:off x="5288354" y="3127723"/>
              <a:ext cx="1646464" cy="2058759"/>
              <a:chOff x="10074086" y="3127723"/>
              <a:chExt cx="1646464" cy="2058759"/>
            </a:xfrm>
          </p:grpSpPr>
          <p:sp>
            <p:nvSpPr>
              <p:cNvPr id="55" name="円/楕円 21">
                <a:extLst>
                  <a:ext uri="{FF2B5EF4-FFF2-40B4-BE49-F238E27FC236}">
                    <a16:creationId xmlns:a16="http://schemas.microsoft.com/office/drawing/2014/main" xmlns="" id="{DBFC7D94-9D09-4D5D-BD93-F108DF4F2E86}"/>
                  </a:ext>
                </a:extLst>
              </p:cNvPr>
              <p:cNvSpPr/>
              <p:nvPr/>
            </p:nvSpPr>
            <p:spPr>
              <a:xfrm>
                <a:off x="10074086" y="3127723"/>
                <a:ext cx="1646464" cy="164646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56" name="直線コネクタ 43">
                <a:extLst>
                  <a:ext uri="{FF2B5EF4-FFF2-40B4-BE49-F238E27FC236}">
                    <a16:creationId xmlns:a16="http://schemas.microsoft.com/office/drawing/2014/main" xmlns="" id="{1DEDC040-16E8-445B-97F3-E3672653CFE0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テキスト ボックス 58">
                <a:extLst>
                  <a:ext uri="{FF2B5EF4-FFF2-40B4-BE49-F238E27FC236}">
                    <a16:creationId xmlns:a16="http://schemas.microsoft.com/office/drawing/2014/main" xmlns="" id="{276C979E-1159-4D8F-8C87-24F5239140D8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DA8816B-8747-47C2-B7C2-EF0300ED3F24}"/>
                </a:ext>
              </a:extLst>
            </p:cNvPr>
            <p:cNvGrpSpPr/>
            <p:nvPr/>
          </p:nvGrpSpPr>
          <p:grpSpPr>
            <a:xfrm>
              <a:off x="3954314" y="3526516"/>
              <a:ext cx="1140057" cy="1659966"/>
              <a:chOff x="10335290" y="3526516"/>
              <a:chExt cx="1140057" cy="1659966"/>
            </a:xfrm>
          </p:grpSpPr>
          <p:sp>
            <p:nvSpPr>
              <p:cNvPr id="59" name="円/楕円 21">
                <a:extLst>
                  <a:ext uri="{FF2B5EF4-FFF2-40B4-BE49-F238E27FC236}">
                    <a16:creationId xmlns:a16="http://schemas.microsoft.com/office/drawing/2014/main" xmlns="" id="{39CA1465-E9C1-4173-AD6A-D6391C548058}"/>
                  </a:ext>
                </a:extLst>
              </p:cNvPr>
              <p:cNvSpPr/>
              <p:nvPr/>
            </p:nvSpPr>
            <p:spPr>
              <a:xfrm>
                <a:off x="10480880" y="3526516"/>
                <a:ext cx="848879" cy="84887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60" name="直線コネクタ 43">
                <a:extLst>
                  <a:ext uri="{FF2B5EF4-FFF2-40B4-BE49-F238E27FC236}">
                    <a16:creationId xmlns:a16="http://schemas.microsoft.com/office/drawing/2014/main" xmlns="" id="{A2112943-E622-4AB6-BF9C-056E9EC73323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テキスト ボックス 58">
                <a:extLst>
                  <a:ext uri="{FF2B5EF4-FFF2-40B4-BE49-F238E27FC236}">
                    <a16:creationId xmlns:a16="http://schemas.microsoft.com/office/drawing/2014/main" xmlns="" id="{6ABB17EC-8304-4015-945C-3CF7A89E13AB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9A30FDFF-3A60-413F-BD45-085CA61165DD}"/>
                </a:ext>
              </a:extLst>
            </p:cNvPr>
            <p:cNvGrpSpPr/>
            <p:nvPr/>
          </p:nvGrpSpPr>
          <p:grpSpPr>
            <a:xfrm>
              <a:off x="2242249" y="3273747"/>
              <a:ext cx="1354417" cy="1912735"/>
              <a:chOff x="10218469" y="3273747"/>
              <a:chExt cx="1354417" cy="1912735"/>
            </a:xfrm>
          </p:grpSpPr>
          <p:sp>
            <p:nvSpPr>
              <p:cNvPr id="63" name="円/楕円 21">
                <a:extLst>
                  <a:ext uri="{FF2B5EF4-FFF2-40B4-BE49-F238E27FC236}">
                    <a16:creationId xmlns:a16="http://schemas.microsoft.com/office/drawing/2014/main" xmlns="" id="{438FD9F0-6CBB-433E-919B-5ADAA6301C83}"/>
                  </a:ext>
                </a:extLst>
              </p:cNvPr>
              <p:cNvSpPr/>
              <p:nvPr/>
            </p:nvSpPr>
            <p:spPr>
              <a:xfrm>
                <a:off x="10218469" y="3273747"/>
                <a:ext cx="1354417" cy="135441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64" name="直線コネクタ 43">
                <a:extLst>
                  <a:ext uri="{FF2B5EF4-FFF2-40B4-BE49-F238E27FC236}">
                    <a16:creationId xmlns:a16="http://schemas.microsoft.com/office/drawing/2014/main" xmlns="" id="{DFF86C27-3B41-4C2C-B5A9-A0BC56BCD5E2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テキスト ボックス 58">
                <a:extLst>
                  <a:ext uri="{FF2B5EF4-FFF2-40B4-BE49-F238E27FC236}">
                    <a16:creationId xmlns:a16="http://schemas.microsoft.com/office/drawing/2014/main" xmlns="" id="{996E9D1B-0460-4A73-8310-70F2ACCAADCA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6B540A27-E83E-49F5-BB7D-74D12550BE7D}"/>
                </a:ext>
              </a:extLst>
            </p:cNvPr>
            <p:cNvGrpSpPr/>
            <p:nvPr/>
          </p:nvGrpSpPr>
          <p:grpSpPr>
            <a:xfrm>
              <a:off x="763826" y="3526516"/>
              <a:ext cx="1140057" cy="1659966"/>
              <a:chOff x="10335290" y="3526516"/>
              <a:chExt cx="1140057" cy="1659966"/>
            </a:xfrm>
          </p:grpSpPr>
          <p:sp>
            <p:nvSpPr>
              <p:cNvPr id="67" name="円/楕円 21">
                <a:extLst>
                  <a:ext uri="{FF2B5EF4-FFF2-40B4-BE49-F238E27FC236}">
                    <a16:creationId xmlns:a16="http://schemas.microsoft.com/office/drawing/2014/main" xmlns="" id="{DDC0D00A-A561-4948-87F0-FA96DE511513}"/>
                  </a:ext>
                </a:extLst>
              </p:cNvPr>
              <p:cNvSpPr/>
              <p:nvPr/>
            </p:nvSpPr>
            <p:spPr>
              <a:xfrm>
                <a:off x="10480880" y="3526516"/>
                <a:ext cx="848879" cy="848879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56000"/>
                    </a:schemeClr>
                  </a:gs>
                  <a:gs pos="50000">
                    <a:schemeClr val="bg1">
                      <a:alpha val="19000"/>
                    </a:schemeClr>
                  </a:gs>
                  <a:gs pos="0">
                    <a:schemeClr val="bg1">
                      <a:alpha val="8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mpd="thinThick">
                <a:noFill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200"/>
              </a:p>
            </p:txBody>
          </p:sp>
          <p:cxnSp>
            <p:nvCxnSpPr>
              <p:cNvPr id="68" name="直線コネクタ 43">
                <a:extLst>
                  <a:ext uri="{FF2B5EF4-FFF2-40B4-BE49-F238E27FC236}">
                    <a16:creationId xmlns:a16="http://schemas.microsoft.com/office/drawing/2014/main" xmlns="" id="{F03FFC6B-AFAC-441B-ACD4-F0637F5CEF26}"/>
                  </a:ext>
                </a:extLst>
              </p:cNvPr>
              <p:cNvCxnSpPr/>
              <p:nvPr/>
            </p:nvCxnSpPr>
            <p:spPr>
              <a:xfrm>
                <a:off x="10905319" y="3968324"/>
                <a:ext cx="0" cy="770045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  <a:headEnd type="oval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テキスト ボックス 58">
                <a:extLst>
                  <a:ext uri="{FF2B5EF4-FFF2-40B4-BE49-F238E27FC236}">
                    <a16:creationId xmlns:a16="http://schemas.microsoft.com/office/drawing/2014/main" xmlns="" id="{AE737119-AF49-4407-AB0B-BC69B62D88D1}"/>
                  </a:ext>
                </a:extLst>
              </p:cNvPr>
              <p:cNvSpPr txBox="1"/>
              <p:nvPr/>
            </p:nvSpPr>
            <p:spPr>
              <a:xfrm>
                <a:off x="10335290" y="4806826"/>
                <a:ext cx="1140057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kumimoji="1" sz="1867">
                    <a:solidFill>
                      <a:schemeClr val="bg2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95000"/>
                      </a:schemeClr>
                    </a:solidFill>
                  </a:rPr>
                  <a:t>插入内容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106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07AF8A-7A0E-4728-844C-C5C564180A9B}"/>
              </a:ext>
            </a:extLst>
          </p:cNvPr>
          <p:cNvSpPr/>
          <p:nvPr/>
        </p:nvSpPr>
        <p:spPr>
          <a:xfrm>
            <a:off x="131" y="73"/>
            <a:ext cx="12191741" cy="6857927"/>
          </a:xfrm>
          <a:prstGeom prst="rect">
            <a:avLst/>
          </a:prstGeom>
          <a:gradFill flip="none" rotWithShape="1">
            <a:gsLst>
              <a:gs pos="20000">
                <a:srgbClr val="3AB6CB"/>
              </a:gs>
              <a:gs pos="45000">
                <a:srgbClr val="8CBB8F"/>
              </a:gs>
              <a:gs pos="63000">
                <a:srgbClr val="E7C24F"/>
              </a:gs>
              <a:gs pos="100000">
                <a:srgbClr val="FAC54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89B905B-FA30-490D-986B-96DC93CA53BB}"/>
              </a:ext>
            </a:extLst>
          </p:cNvPr>
          <p:cNvSpPr/>
          <p:nvPr/>
        </p:nvSpPr>
        <p:spPr>
          <a:xfrm>
            <a:off x="7245525" y="4133398"/>
            <a:ext cx="4946345" cy="327626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9000"/>
                </a:schemeClr>
              </a:gs>
              <a:gs pos="7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01D98BF-8C01-4A1B-83FD-0F9E3E14726F}"/>
              </a:ext>
            </a:extLst>
          </p:cNvPr>
          <p:cNvSpPr/>
          <p:nvPr/>
        </p:nvSpPr>
        <p:spPr>
          <a:xfrm flipH="1">
            <a:off x="9397194" y="1734757"/>
            <a:ext cx="4730115" cy="3133040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4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E5A5402-F3A5-4189-AB7A-B46D135DD5F1}"/>
              </a:ext>
            </a:extLst>
          </p:cNvPr>
          <p:cNvSpPr/>
          <p:nvPr/>
        </p:nvSpPr>
        <p:spPr>
          <a:xfrm flipH="1">
            <a:off x="8012975" y="1290974"/>
            <a:ext cx="2106017" cy="139494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2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729C0072-88DF-49D0-8387-90478FBAD5CE}"/>
              </a:ext>
            </a:extLst>
          </p:cNvPr>
          <p:cNvGrpSpPr/>
          <p:nvPr/>
        </p:nvGrpSpPr>
        <p:grpSpPr>
          <a:xfrm rot="5000077">
            <a:off x="8714089" y="-191026"/>
            <a:ext cx="7544836" cy="7240124"/>
            <a:chOff x="3698876" y="692151"/>
            <a:chExt cx="3773487" cy="3621087"/>
          </a:xfrm>
          <a:solidFill>
            <a:schemeClr val="bg1">
              <a:alpha val="30000"/>
            </a:schemeClr>
          </a:solidFill>
        </p:grpSpPr>
        <p:sp>
          <p:nvSpPr>
            <p:cNvPr id="292" name="Freeform 268">
              <a:extLst>
                <a:ext uri="{FF2B5EF4-FFF2-40B4-BE49-F238E27FC236}">
                  <a16:creationId xmlns:a16="http://schemas.microsoft.com/office/drawing/2014/main" xmlns="" id="{B215A981-B308-43B1-8CE1-249963A5B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705101"/>
              <a:ext cx="0" cy="12700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3" name="Freeform 269">
              <a:extLst>
                <a:ext uri="{FF2B5EF4-FFF2-40B4-BE49-F238E27FC236}">
                  <a16:creationId xmlns:a16="http://schemas.microsoft.com/office/drawing/2014/main" xmlns="" id="{A1FF3D98-0C39-437C-A675-B30415BA4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051" y="2109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4" name="Freeform 270">
              <a:extLst>
                <a:ext uri="{FF2B5EF4-FFF2-40B4-BE49-F238E27FC236}">
                  <a16:creationId xmlns:a16="http://schemas.microsoft.com/office/drawing/2014/main" xmlns="" id="{417B9717-CAF9-4EBB-B8FF-C9CEF42CD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851" y="2060576"/>
              <a:ext cx="950913" cy="644525"/>
            </a:xfrm>
            <a:custGeom>
              <a:avLst/>
              <a:gdLst>
                <a:gd name="T0" fmla="*/ 77 w 441"/>
                <a:gd name="T1" fmla="*/ 159 h 300"/>
                <a:gd name="T2" fmla="*/ 94 w 441"/>
                <a:gd name="T3" fmla="*/ 141 h 300"/>
                <a:gd name="T4" fmla="*/ 114 w 441"/>
                <a:gd name="T5" fmla="*/ 123 h 300"/>
                <a:gd name="T6" fmla="*/ 130 w 441"/>
                <a:gd name="T7" fmla="*/ 109 h 300"/>
                <a:gd name="T8" fmla="*/ 184 w 441"/>
                <a:gd name="T9" fmla="*/ 73 h 300"/>
                <a:gd name="T10" fmla="*/ 190 w 441"/>
                <a:gd name="T11" fmla="*/ 69 h 300"/>
                <a:gd name="T12" fmla="*/ 224 w 441"/>
                <a:gd name="T13" fmla="*/ 52 h 300"/>
                <a:gd name="T14" fmla="*/ 230 w 441"/>
                <a:gd name="T15" fmla="*/ 49 h 300"/>
                <a:gd name="T16" fmla="*/ 231 w 441"/>
                <a:gd name="T17" fmla="*/ 48 h 300"/>
                <a:gd name="T18" fmla="*/ 231 w 441"/>
                <a:gd name="T19" fmla="*/ 48 h 300"/>
                <a:gd name="T20" fmla="*/ 247 w 441"/>
                <a:gd name="T21" fmla="*/ 42 h 300"/>
                <a:gd name="T22" fmla="*/ 248 w 441"/>
                <a:gd name="T23" fmla="*/ 41 h 300"/>
                <a:gd name="T24" fmla="*/ 266 w 441"/>
                <a:gd name="T25" fmla="*/ 35 h 300"/>
                <a:gd name="T26" fmla="*/ 270 w 441"/>
                <a:gd name="T27" fmla="*/ 33 h 300"/>
                <a:gd name="T28" fmla="*/ 270 w 441"/>
                <a:gd name="T29" fmla="*/ 33 h 300"/>
                <a:gd name="T30" fmla="*/ 273 w 441"/>
                <a:gd name="T31" fmla="*/ 32 h 300"/>
                <a:gd name="T32" fmla="*/ 296 w 441"/>
                <a:gd name="T33" fmla="*/ 25 h 300"/>
                <a:gd name="T34" fmla="*/ 298 w 441"/>
                <a:gd name="T35" fmla="*/ 25 h 300"/>
                <a:gd name="T36" fmla="*/ 324 w 441"/>
                <a:gd name="T37" fmla="*/ 19 h 300"/>
                <a:gd name="T38" fmla="*/ 324 w 441"/>
                <a:gd name="T39" fmla="*/ 19 h 300"/>
                <a:gd name="T40" fmla="*/ 352 w 441"/>
                <a:gd name="T41" fmla="*/ 15 h 300"/>
                <a:gd name="T42" fmla="*/ 366 w 441"/>
                <a:gd name="T43" fmla="*/ 14 h 300"/>
                <a:gd name="T44" fmla="*/ 384 w 441"/>
                <a:gd name="T45" fmla="*/ 13 h 300"/>
                <a:gd name="T46" fmla="*/ 387 w 441"/>
                <a:gd name="T47" fmla="*/ 13 h 300"/>
                <a:gd name="T48" fmla="*/ 403 w 441"/>
                <a:gd name="T49" fmla="*/ 14 h 300"/>
                <a:gd name="T50" fmla="*/ 418 w 441"/>
                <a:gd name="T51" fmla="*/ 16 h 300"/>
                <a:gd name="T52" fmla="*/ 433 w 441"/>
                <a:gd name="T53" fmla="*/ 19 h 300"/>
                <a:gd name="T54" fmla="*/ 433 w 441"/>
                <a:gd name="T55" fmla="*/ 19 h 300"/>
                <a:gd name="T56" fmla="*/ 434 w 441"/>
                <a:gd name="T57" fmla="*/ 19 h 300"/>
                <a:gd name="T58" fmla="*/ 437 w 441"/>
                <a:gd name="T59" fmla="*/ 20 h 300"/>
                <a:gd name="T60" fmla="*/ 441 w 441"/>
                <a:gd name="T61" fmla="*/ 21 h 300"/>
                <a:gd name="T62" fmla="*/ 216 w 441"/>
                <a:gd name="T63" fmla="*/ 41 h 300"/>
                <a:gd name="T64" fmla="*/ 0 w 441"/>
                <a:gd name="T65" fmla="*/ 300 h 300"/>
                <a:gd name="T66" fmla="*/ 2 w 441"/>
                <a:gd name="T67" fmla="*/ 294 h 300"/>
                <a:gd name="T68" fmla="*/ 2 w 441"/>
                <a:gd name="T69" fmla="*/ 292 h 300"/>
                <a:gd name="T70" fmla="*/ 4 w 441"/>
                <a:gd name="T71" fmla="*/ 281 h 300"/>
                <a:gd name="T72" fmla="*/ 4 w 441"/>
                <a:gd name="T73" fmla="*/ 281 h 300"/>
                <a:gd name="T74" fmla="*/ 5 w 441"/>
                <a:gd name="T75" fmla="*/ 281 h 300"/>
                <a:gd name="T76" fmla="*/ 6 w 441"/>
                <a:gd name="T77" fmla="*/ 277 h 300"/>
                <a:gd name="T78" fmla="*/ 8 w 441"/>
                <a:gd name="T79" fmla="*/ 269 h 300"/>
                <a:gd name="T80" fmla="*/ 10 w 441"/>
                <a:gd name="T81" fmla="*/ 265 h 300"/>
                <a:gd name="T82" fmla="*/ 15 w 441"/>
                <a:gd name="T83" fmla="*/ 251 h 300"/>
                <a:gd name="T84" fmla="*/ 15 w 441"/>
                <a:gd name="T85" fmla="*/ 250 h 300"/>
                <a:gd name="T86" fmla="*/ 21 w 441"/>
                <a:gd name="T87" fmla="*/ 238 h 300"/>
                <a:gd name="T88" fmla="*/ 24 w 441"/>
                <a:gd name="T89" fmla="*/ 232 h 300"/>
                <a:gd name="T90" fmla="*/ 38 w 441"/>
                <a:gd name="T91" fmla="*/ 208 h 300"/>
                <a:gd name="T92" fmla="*/ 44 w 441"/>
                <a:gd name="T93" fmla="*/ 200 h 300"/>
                <a:gd name="T94" fmla="*/ 47 w 441"/>
                <a:gd name="T95" fmla="*/ 196 h 300"/>
                <a:gd name="T96" fmla="*/ 60 w 441"/>
                <a:gd name="T97" fmla="*/ 178 h 300"/>
                <a:gd name="T98" fmla="*/ 60 w 441"/>
                <a:gd name="T99" fmla="*/ 178 h 300"/>
                <a:gd name="T100" fmla="*/ 60 w 441"/>
                <a:gd name="T101" fmla="*/ 178 h 300"/>
                <a:gd name="T102" fmla="*/ 61 w 441"/>
                <a:gd name="T103" fmla="*/ 177 h 300"/>
                <a:gd name="T104" fmla="*/ 77 w 441"/>
                <a:gd name="T105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1" h="300">
                  <a:moveTo>
                    <a:pt x="77" y="159"/>
                  </a:moveTo>
                  <a:cubicBezTo>
                    <a:pt x="83" y="152"/>
                    <a:pt x="85" y="149"/>
                    <a:pt x="94" y="141"/>
                  </a:cubicBezTo>
                  <a:cubicBezTo>
                    <a:pt x="100" y="135"/>
                    <a:pt x="107" y="129"/>
                    <a:pt x="114" y="123"/>
                  </a:cubicBezTo>
                  <a:cubicBezTo>
                    <a:pt x="118" y="119"/>
                    <a:pt x="124" y="114"/>
                    <a:pt x="130" y="109"/>
                  </a:cubicBezTo>
                  <a:cubicBezTo>
                    <a:pt x="147" y="96"/>
                    <a:pt x="165" y="84"/>
                    <a:pt x="184" y="73"/>
                  </a:cubicBezTo>
                  <a:cubicBezTo>
                    <a:pt x="186" y="72"/>
                    <a:pt x="188" y="70"/>
                    <a:pt x="190" y="69"/>
                  </a:cubicBezTo>
                  <a:cubicBezTo>
                    <a:pt x="201" y="63"/>
                    <a:pt x="213" y="57"/>
                    <a:pt x="224" y="52"/>
                  </a:cubicBezTo>
                  <a:cubicBezTo>
                    <a:pt x="226" y="51"/>
                    <a:pt x="228" y="50"/>
                    <a:pt x="230" y="49"/>
                  </a:cubicBezTo>
                  <a:cubicBezTo>
                    <a:pt x="230" y="49"/>
                    <a:pt x="231" y="49"/>
                    <a:pt x="231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7" y="46"/>
                    <a:pt x="242" y="44"/>
                    <a:pt x="247" y="42"/>
                  </a:cubicBezTo>
                  <a:cubicBezTo>
                    <a:pt x="247" y="42"/>
                    <a:pt x="248" y="41"/>
                    <a:pt x="248" y="41"/>
                  </a:cubicBezTo>
                  <a:cubicBezTo>
                    <a:pt x="254" y="39"/>
                    <a:pt x="260" y="37"/>
                    <a:pt x="266" y="35"/>
                  </a:cubicBezTo>
                  <a:cubicBezTo>
                    <a:pt x="267" y="34"/>
                    <a:pt x="268" y="34"/>
                    <a:pt x="270" y="33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83" y="29"/>
                    <a:pt x="288" y="27"/>
                    <a:pt x="296" y="25"/>
                  </a:cubicBezTo>
                  <a:cubicBezTo>
                    <a:pt x="297" y="25"/>
                    <a:pt x="298" y="25"/>
                    <a:pt x="298" y="25"/>
                  </a:cubicBezTo>
                  <a:cubicBezTo>
                    <a:pt x="306" y="23"/>
                    <a:pt x="316" y="20"/>
                    <a:pt x="324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35" y="17"/>
                    <a:pt x="339" y="16"/>
                    <a:pt x="352" y="15"/>
                  </a:cubicBezTo>
                  <a:cubicBezTo>
                    <a:pt x="357" y="14"/>
                    <a:pt x="362" y="14"/>
                    <a:pt x="366" y="14"/>
                  </a:cubicBezTo>
                  <a:cubicBezTo>
                    <a:pt x="374" y="13"/>
                    <a:pt x="378" y="13"/>
                    <a:pt x="384" y="13"/>
                  </a:cubicBezTo>
                  <a:cubicBezTo>
                    <a:pt x="385" y="13"/>
                    <a:pt x="386" y="13"/>
                    <a:pt x="387" y="13"/>
                  </a:cubicBezTo>
                  <a:cubicBezTo>
                    <a:pt x="392" y="13"/>
                    <a:pt x="398" y="14"/>
                    <a:pt x="403" y="14"/>
                  </a:cubicBezTo>
                  <a:cubicBezTo>
                    <a:pt x="410" y="15"/>
                    <a:pt x="414" y="15"/>
                    <a:pt x="418" y="16"/>
                  </a:cubicBezTo>
                  <a:cubicBezTo>
                    <a:pt x="424" y="17"/>
                    <a:pt x="429" y="18"/>
                    <a:pt x="433" y="19"/>
                  </a:cubicBezTo>
                  <a:cubicBezTo>
                    <a:pt x="433" y="19"/>
                    <a:pt x="433" y="19"/>
                    <a:pt x="433" y="19"/>
                  </a:cubicBezTo>
                  <a:cubicBezTo>
                    <a:pt x="433" y="19"/>
                    <a:pt x="434" y="19"/>
                    <a:pt x="434" y="19"/>
                  </a:cubicBezTo>
                  <a:cubicBezTo>
                    <a:pt x="435" y="19"/>
                    <a:pt x="436" y="20"/>
                    <a:pt x="437" y="20"/>
                  </a:cubicBezTo>
                  <a:cubicBezTo>
                    <a:pt x="438" y="20"/>
                    <a:pt x="439" y="20"/>
                    <a:pt x="441" y="21"/>
                  </a:cubicBezTo>
                  <a:cubicBezTo>
                    <a:pt x="377" y="0"/>
                    <a:pt x="297" y="5"/>
                    <a:pt x="216" y="41"/>
                  </a:cubicBezTo>
                  <a:cubicBezTo>
                    <a:pt x="96" y="94"/>
                    <a:pt x="13" y="199"/>
                    <a:pt x="0" y="300"/>
                  </a:cubicBezTo>
                  <a:cubicBezTo>
                    <a:pt x="1" y="298"/>
                    <a:pt x="1" y="296"/>
                    <a:pt x="2" y="294"/>
                  </a:cubicBezTo>
                  <a:cubicBezTo>
                    <a:pt x="2" y="293"/>
                    <a:pt x="2" y="293"/>
                    <a:pt x="2" y="292"/>
                  </a:cubicBezTo>
                  <a:cubicBezTo>
                    <a:pt x="3" y="288"/>
                    <a:pt x="3" y="285"/>
                    <a:pt x="4" y="281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1"/>
                    <a:pt x="4" y="281"/>
                    <a:pt x="5" y="281"/>
                  </a:cubicBezTo>
                  <a:cubicBezTo>
                    <a:pt x="5" y="279"/>
                    <a:pt x="5" y="278"/>
                    <a:pt x="6" y="277"/>
                  </a:cubicBezTo>
                  <a:cubicBezTo>
                    <a:pt x="6" y="274"/>
                    <a:pt x="7" y="272"/>
                    <a:pt x="8" y="269"/>
                  </a:cubicBezTo>
                  <a:cubicBezTo>
                    <a:pt x="9" y="267"/>
                    <a:pt x="9" y="266"/>
                    <a:pt x="10" y="265"/>
                  </a:cubicBezTo>
                  <a:cubicBezTo>
                    <a:pt x="12" y="259"/>
                    <a:pt x="13" y="255"/>
                    <a:pt x="15" y="251"/>
                  </a:cubicBezTo>
                  <a:cubicBezTo>
                    <a:pt x="15" y="251"/>
                    <a:pt x="15" y="251"/>
                    <a:pt x="15" y="250"/>
                  </a:cubicBezTo>
                  <a:cubicBezTo>
                    <a:pt x="18" y="245"/>
                    <a:pt x="19" y="242"/>
                    <a:pt x="21" y="238"/>
                  </a:cubicBezTo>
                  <a:cubicBezTo>
                    <a:pt x="23" y="235"/>
                    <a:pt x="24" y="233"/>
                    <a:pt x="24" y="232"/>
                  </a:cubicBezTo>
                  <a:cubicBezTo>
                    <a:pt x="30" y="222"/>
                    <a:pt x="34" y="215"/>
                    <a:pt x="38" y="208"/>
                  </a:cubicBezTo>
                  <a:cubicBezTo>
                    <a:pt x="40" y="205"/>
                    <a:pt x="42" y="203"/>
                    <a:pt x="44" y="200"/>
                  </a:cubicBezTo>
                  <a:cubicBezTo>
                    <a:pt x="45" y="199"/>
                    <a:pt x="46" y="197"/>
                    <a:pt x="47" y="196"/>
                  </a:cubicBezTo>
                  <a:cubicBezTo>
                    <a:pt x="50" y="191"/>
                    <a:pt x="56" y="184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60" y="178"/>
                    <a:pt x="61" y="178"/>
                    <a:pt x="61" y="177"/>
                  </a:cubicBezTo>
                  <a:cubicBezTo>
                    <a:pt x="65" y="172"/>
                    <a:pt x="72" y="164"/>
                    <a:pt x="7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5" name="Freeform 271">
              <a:extLst>
                <a:ext uri="{FF2B5EF4-FFF2-40B4-BE49-F238E27FC236}">
                  <a16:creationId xmlns:a16="http://schemas.microsoft.com/office/drawing/2014/main" xmlns="" id="{2FB8236D-50B5-40C7-96FE-CC3F2090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1" y="1893888"/>
              <a:ext cx="1150938" cy="900113"/>
            </a:xfrm>
            <a:custGeom>
              <a:avLst/>
              <a:gdLst>
                <a:gd name="T0" fmla="*/ 529 w 534"/>
                <a:gd name="T1" fmla="*/ 110 h 419"/>
                <a:gd name="T2" fmla="*/ 527 w 534"/>
                <a:gd name="T3" fmla="*/ 106 h 419"/>
                <a:gd name="T4" fmla="*/ 226 w 534"/>
                <a:gd name="T5" fmla="*/ 55 h 419"/>
                <a:gd name="T6" fmla="*/ 34 w 534"/>
                <a:gd name="T7" fmla="*/ 369 h 419"/>
                <a:gd name="T8" fmla="*/ 51 w 534"/>
                <a:gd name="T9" fmla="*/ 406 h 419"/>
                <a:gd name="T10" fmla="*/ 54 w 534"/>
                <a:gd name="T11" fmla="*/ 409 h 419"/>
                <a:gd name="T12" fmla="*/ 55 w 534"/>
                <a:gd name="T13" fmla="*/ 412 h 419"/>
                <a:gd name="T14" fmla="*/ 61 w 534"/>
                <a:gd name="T15" fmla="*/ 419 h 419"/>
                <a:gd name="T16" fmla="*/ 59 w 534"/>
                <a:gd name="T17" fmla="*/ 416 h 419"/>
                <a:gd name="T18" fmla="*/ 58 w 534"/>
                <a:gd name="T19" fmla="*/ 415 h 419"/>
                <a:gd name="T20" fmla="*/ 58 w 534"/>
                <a:gd name="T21" fmla="*/ 413 h 419"/>
                <a:gd name="T22" fmla="*/ 57 w 534"/>
                <a:gd name="T23" fmla="*/ 411 h 419"/>
                <a:gd name="T24" fmla="*/ 57 w 534"/>
                <a:gd name="T25" fmla="*/ 410 h 419"/>
                <a:gd name="T26" fmla="*/ 57 w 534"/>
                <a:gd name="T27" fmla="*/ 410 h 419"/>
                <a:gd name="T28" fmla="*/ 256 w 534"/>
                <a:gd name="T29" fmla="*/ 100 h 419"/>
                <a:gd name="T30" fmla="*/ 528 w 534"/>
                <a:gd name="T31" fmla="*/ 114 h 419"/>
                <a:gd name="T32" fmla="*/ 528 w 534"/>
                <a:gd name="T33" fmla="*/ 114 h 419"/>
                <a:gd name="T34" fmla="*/ 529 w 534"/>
                <a:gd name="T35" fmla="*/ 115 h 419"/>
                <a:gd name="T36" fmla="*/ 531 w 534"/>
                <a:gd name="T37" fmla="*/ 117 h 419"/>
                <a:gd name="T38" fmla="*/ 531 w 534"/>
                <a:gd name="T39" fmla="*/ 117 h 419"/>
                <a:gd name="T40" fmla="*/ 531 w 534"/>
                <a:gd name="T41" fmla="*/ 117 h 419"/>
                <a:gd name="T42" fmla="*/ 534 w 534"/>
                <a:gd name="T43" fmla="*/ 121 h 419"/>
                <a:gd name="T44" fmla="*/ 530 w 534"/>
                <a:gd name="T45" fmla="*/ 113 h 419"/>
                <a:gd name="T46" fmla="*/ 529 w 534"/>
                <a:gd name="T47" fmla="*/ 11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4" h="419">
                  <a:moveTo>
                    <a:pt x="529" y="110"/>
                  </a:moveTo>
                  <a:cubicBezTo>
                    <a:pt x="528" y="109"/>
                    <a:pt x="527" y="107"/>
                    <a:pt x="527" y="106"/>
                  </a:cubicBezTo>
                  <a:cubicBezTo>
                    <a:pt x="475" y="24"/>
                    <a:pt x="350" y="0"/>
                    <a:pt x="226" y="55"/>
                  </a:cubicBezTo>
                  <a:cubicBezTo>
                    <a:pt x="86" y="117"/>
                    <a:pt x="0" y="258"/>
                    <a:pt x="34" y="369"/>
                  </a:cubicBezTo>
                  <a:cubicBezTo>
                    <a:pt x="38" y="382"/>
                    <a:pt x="44" y="395"/>
                    <a:pt x="51" y="406"/>
                  </a:cubicBezTo>
                  <a:cubicBezTo>
                    <a:pt x="52" y="407"/>
                    <a:pt x="53" y="408"/>
                    <a:pt x="54" y="409"/>
                  </a:cubicBezTo>
                  <a:cubicBezTo>
                    <a:pt x="54" y="410"/>
                    <a:pt x="55" y="411"/>
                    <a:pt x="55" y="412"/>
                  </a:cubicBezTo>
                  <a:cubicBezTo>
                    <a:pt x="57" y="414"/>
                    <a:pt x="59" y="417"/>
                    <a:pt x="61" y="419"/>
                  </a:cubicBezTo>
                  <a:cubicBezTo>
                    <a:pt x="60" y="418"/>
                    <a:pt x="59" y="417"/>
                    <a:pt x="59" y="416"/>
                  </a:cubicBezTo>
                  <a:cubicBezTo>
                    <a:pt x="59" y="415"/>
                    <a:pt x="59" y="415"/>
                    <a:pt x="58" y="415"/>
                  </a:cubicBezTo>
                  <a:cubicBezTo>
                    <a:pt x="58" y="414"/>
                    <a:pt x="58" y="413"/>
                    <a:pt x="58" y="413"/>
                  </a:cubicBezTo>
                  <a:cubicBezTo>
                    <a:pt x="57" y="411"/>
                    <a:pt x="57" y="411"/>
                    <a:pt x="57" y="411"/>
                  </a:cubicBezTo>
                  <a:cubicBezTo>
                    <a:pt x="57" y="411"/>
                    <a:pt x="57" y="410"/>
                    <a:pt x="57" y="410"/>
                  </a:cubicBezTo>
                  <a:cubicBezTo>
                    <a:pt x="57" y="410"/>
                    <a:pt x="57" y="410"/>
                    <a:pt x="57" y="410"/>
                  </a:cubicBezTo>
                  <a:cubicBezTo>
                    <a:pt x="30" y="298"/>
                    <a:pt x="117" y="162"/>
                    <a:pt x="256" y="100"/>
                  </a:cubicBezTo>
                  <a:cubicBezTo>
                    <a:pt x="360" y="54"/>
                    <a:pt x="465" y="63"/>
                    <a:pt x="528" y="114"/>
                  </a:cubicBezTo>
                  <a:cubicBezTo>
                    <a:pt x="528" y="114"/>
                    <a:pt x="528" y="114"/>
                    <a:pt x="528" y="114"/>
                  </a:cubicBezTo>
                  <a:cubicBezTo>
                    <a:pt x="528" y="114"/>
                    <a:pt x="529" y="114"/>
                    <a:pt x="529" y="115"/>
                  </a:cubicBezTo>
                  <a:cubicBezTo>
                    <a:pt x="530" y="115"/>
                    <a:pt x="531" y="116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1" y="117"/>
                    <a:pt x="531" y="117"/>
                    <a:pt x="531" y="117"/>
                  </a:cubicBezTo>
                  <a:cubicBezTo>
                    <a:pt x="533" y="118"/>
                    <a:pt x="534" y="120"/>
                    <a:pt x="534" y="121"/>
                  </a:cubicBezTo>
                  <a:cubicBezTo>
                    <a:pt x="533" y="118"/>
                    <a:pt x="531" y="116"/>
                    <a:pt x="530" y="113"/>
                  </a:cubicBezTo>
                  <a:cubicBezTo>
                    <a:pt x="529" y="112"/>
                    <a:pt x="529" y="111"/>
                    <a:pt x="52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6" name="Freeform 272">
              <a:extLst>
                <a:ext uri="{FF2B5EF4-FFF2-40B4-BE49-F238E27FC236}">
                  <a16:creationId xmlns:a16="http://schemas.microsoft.com/office/drawing/2014/main" xmlns="" id="{D8C5E0C3-AD58-4CBE-9CAD-BC4890D0C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826" y="1638301"/>
              <a:ext cx="1322388" cy="1066800"/>
            </a:xfrm>
            <a:custGeom>
              <a:avLst/>
              <a:gdLst>
                <a:gd name="T0" fmla="*/ 59 w 614"/>
                <a:gd name="T1" fmla="*/ 474 h 497"/>
                <a:gd name="T2" fmla="*/ 68 w 614"/>
                <a:gd name="T3" fmla="*/ 476 h 497"/>
                <a:gd name="T4" fmla="*/ 71 w 614"/>
                <a:gd name="T5" fmla="*/ 477 h 497"/>
                <a:gd name="T6" fmla="*/ 78 w 614"/>
                <a:gd name="T7" fmla="*/ 479 h 497"/>
                <a:gd name="T8" fmla="*/ 80 w 614"/>
                <a:gd name="T9" fmla="*/ 480 h 497"/>
                <a:gd name="T10" fmla="*/ 88 w 614"/>
                <a:gd name="T11" fmla="*/ 483 h 497"/>
                <a:gd name="T12" fmla="*/ 89 w 614"/>
                <a:gd name="T13" fmla="*/ 483 h 497"/>
                <a:gd name="T14" fmla="*/ 97 w 614"/>
                <a:gd name="T15" fmla="*/ 487 h 497"/>
                <a:gd name="T16" fmla="*/ 100 w 614"/>
                <a:gd name="T17" fmla="*/ 488 h 497"/>
                <a:gd name="T18" fmla="*/ 106 w 614"/>
                <a:gd name="T19" fmla="*/ 491 h 497"/>
                <a:gd name="T20" fmla="*/ 108 w 614"/>
                <a:gd name="T21" fmla="*/ 492 h 497"/>
                <a:gd name="T22" fmla="*/ 114 w 614"/>
                <a:gd name="T23" fmla="*/ 496 h 497"/>
                <a:gd name="T24" fmla="*/ 116 w 614"/>
                <a:gd name="T25" fmla="*/ 497 h 497"/>
                <a:gd name="T26" fmla="*/ 116 w 614"/>
                <a:gd name="T27" fmla="*/ 497 h 497"/>
                <a:gd name="T28" fmla="*/ 99 w 614"/>
                <a:gd name="T29" fmla="*/ 459 h 497"/>
                <a:gd name="T30" fmla="*/ 299 w 614"/>
                <a:gd name="T31" fmla="*/ 132 h 497"/>
                <a:gd name="T32" fmla="*/ 611 w 614"/>
                <a:gd name="T33" fmla="*/ 186 h 497"/>
                <a:gd name="T34" fmla="*/ 611 w 614"/>
                <a:gd name="T35" fmla="*/ 185 h 497"/>
                <a:gd name="T36" fmla="*/ 611 w 614"/>
                <a:gd name="T37" fmla="*/ 183 h 497"/>
                <a:gd name="T38" fmla="*/ 610 w 614"/>
                <a:gd name="T39" fmla="*/ 176 h 497"/>
                <a:gd name="T40" fmla="*/ 610 w 614"/>
                <a:gd name="T41" fmla="*/ 173 h 497"/>
                <a:gd name="T42" fmla="*/ 610 w 614"/>
                <a:gd name="T43" fmla="*/ 167 h 497"/>
                <a:gd name="T44" fmla="*/ 610 w 614"/>
                <a:gd name="T45" fmla="*/ 164 h 497"/>
                <a:gd name="T46" fmla="*/ 610 w 614"/>
                <a:gd name="T47" fmla="*/ 155 h 497"/>
                <a:gd name="T48" fmla="*/ 610 w 614"/>
                <a:gd name="T49" fmla="*/ 153 h 497"/>
                <a:gd name="T50" fmla="*/ 611 w 614"/>
                <a:gd name="T51" fmla="*/ 146 h 497"/>
                <a:gd name="T52" fmla="*/ 611 w 614"/>
                <a:gd name="T53" fmla="*/ 143 h 497"/>
                <a:gd name="T54" fmla="*/ 612 w 614"/>
                <a:gd name="T55" fmla="*/ 136 h 497"/>
                <a:gd name="T56" fmla="*/ 613 w 614"/>
                <a:gd name="T57" fmla="*/ 133 h 497"/>
                <a:gd name="T58" fmla="*/ 614 w 614"/>
                <a:gd name="T59" fmla="*/ 124 h 497"/>
                <a:gd name="T60" fmla="*/ 264 w 614"/>
                <a:gd name="T61" fmla="*/ 64 h 497"/>
                <a:gd name="T62" fmla="*/ 40 w 614"/>
                <a:gd name="T63" fmla="*/ 431 h 497"/>
                <a:gd name="T64" fmla="*/ 59 w 614"/>
                <a:gd name="T65" fmla="*/ 47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4" h="497">
                  <a:moveTo>
                    <a:pt x="59" y="474"/>
                  </a:moveTo>
                  <a:cubicBezTo>
                    <a:pt x="62" y="474"/>
                    <a:pt x="65" y="475"/>
                    <a:pt x="68" y="476"/>
                  </a:cubicBezTo>
                  <a:cubicBezTo>
                    <a:pt x="69" y="476"/>
                    <a:pt x="70" y="476"/>
                    <a:pt x="71" y="477"/>
                  </a:cubicBezTo>
                  <a:cubicBezTo>
                    <a:pt x="73" y="477"/>
                    <a:pt x="75" y="478"/>
                    <a:pt x="78" y="479"/>
                  </a:cubicBezTo>
                  <a:cubicBezTo>
                    <a:pt x="78" y="479"/>
                    <a:pt x="79" y="479"/>
                    <a:pt x="80" y="480"/>
                  </a:cubicBezTo>
                  <a:cubicBezTo>
                    <a:pt x="83" y="481"/>
                    <a:pt x="85" y="482"/>
                    <a:pt x="88" y="483"/>
                  </a:cubicBezTo>
                  <a:cubicBezTo>
                    <a:pt x="88" y="483"/>
                    <a:pt x="89" y="483"/>
                    <a:pt x="89" y="483"/>
                  </a:cubicBezTo>
                  <a:cubicBezTo>
                    <a:pt x="92" y="484"/>
                    <a:pt x="95" y="486"/>
                    <a:pt x="97" y="487"/>
                  </a:cubicBezTo>
                  <a:cubicBezTo>
                    <a:pt x="98" y="487"/>
                    <a:pt x="99" y="488"/>
                    <a:pt x="100" y="488"/>
                  </a:cubicBezTo>
                  <a:cubicBezTo>
                    <a:pt x="102" y="489"/>
                    <a:pt x="104" y="490"/>
                    <a:pt x="106" y="491"/>
                  </a:cubicBezTo>
                  <a:cubicBezTo>
                    <a:pt x="106" y="492"/>
                    <a:pt x="107" y="492"/>
                    <a:pt x="108" y="492"/>
                  </a:cubicBezTo>
                  <a:cubicBezTo>
                    <a:pt x="110" y="494"/>
                    <a:pt x="112" y="495"/>
                    <a:pt x="114" y="496"/>
                  </a:cubicBezTo>
                  <a:cubicBezTo>
                    <a:pt x="115" y="497"/>
                    <a:pt x="115" y="497"/>
                    <a:pt x="116" y="497"/>
                  </a:cubicBezTo>
                  <a:cubicBezTo>
                    <a:pt x="116" y="497"/>
                    <a:pt x="116" y="497"/>
                    <a:pt x="116" y="497"/>
                  </a:cubicBezTo>
                  <a:cubicBezTo>
                    <a:pt x="109" y="486"/>
                    <a:pt x="103" y="473"/>
                    <a:pt x="99" y="459"/>
                  </a:cubicBezTo>
                  <a:cubicBezTo>
                    <a:pt x="63" y="343"/>
                    <a:pt x="153" y="197"/>
                    <a:pt x="299" y="132"/>
                  </a:cubicBezTo>
                  <a:cubicBezTo>
                    <a:pt x="428" y="75"/>
                    <a:pt x="557" y="100"/>
                    <a:pt x="611" y="186"/>
                  </a:cubicBezTo>
                  <a:cubicBezTo>
                    <a:pt x="611" y="186"/>
                    <a:pt x="611" y="185"/>
                    <a:pt x="611" y="185"/>
                  </a:cubicBezTo>
                  <a:cubicBezTo>
                    <a:pt x="611" y="185"/>
                    <a:pt x="611" y="184"/>
                    <a:pt x="611" y="183"/>
                  </a:cubicBezTo>
                  <a:cubicBezTo>
                    <a:pt x="611" y="181"/>
                    <a:pt x="610" y="179"/>
                    <a:pt x="610" y="176"/>
                  </a:cubicBezTo>
                  <a:cubicBezTo>
                    <a:pt x="610" y="175"/>
                    <a:pt x="610" y="174"/>
                    <a:pt x="610" y="173"/>
                  </a:cubicBezTo>
                  <a:cubicBezTo>
                    <a:pt x="610" y="171"/>
                    <a:pt x="610" y="169"/>
                    <a:pt x="610" y="167"/>
                  </a:cubicBezTo>
                  <a:cubicBezTo>
                    <a:pt x="610" y="166"/>
                    <a:pt x="610" y="165"/>
                    <a:pt x="610" y="164"/>
                  </a:cubicBezTo>
                  <a:cubicBezTo>
                    <a:pt x="610" y="161"/>
                    <a:pt x="610" y="158"/>
                    <a:pt x="610" y="155"/>
                  </a:cubicBezTo>
                  <a:cubicBezTo>
                    <a:pt x="610" y="154"/>
                    <a:pt x="610" y="154"/>
                    <a:pt x="610" y="153"/>
                  </a:cubicBezTo>
                  <a:cubicBezTo>
                    <a:pt x="610" y="151"/>
                    <a:pt x="610" y="148"/>
                    <a:pt x="611" y="146"/>
                  </a:cubicBezTo>
                  <a:cubicBezTo>
                    <a:pt x="611" y="145"/>
                    <a:pt x="611" y="144"/>
                    <a:pt x="611" y="143"/>
                  </a:cubicBezTo>
                  <a:cubicBezTo>
                    <a:pt x="611" y="140"/>
                    <a:pt x="612" y="138"/>
                    <a:pt x="612" y="136"/>
                  </a:cubicBezTo>
                  <a:cubicBezTo>
                    <a:pt x="612" y="135"/>
                    <a:pt x="612" y="134"/>
                    <a:pt x="613" y="133"/>
                  </a:cubicBezTo>
                  <a:cubicBezTo>
                    <a:pt x="613" y="130"/>
                    <a:pt x="614" y="127"/>
                    <a:pt x="614" y="124"/>
                  </a:cubicBezTo>
                  <a:cubicBezTo>
                    <a:pt x="554" y="28"/>
                    <a:pt x="409" y="0"/>
                    <a:pt x="264" y="64"/>
                  </a:cubicBezTo>
                  <a:cubicBezTo>
                    <a:pt x="100" y="137"/>
                    <a:pt x="0" y="301"/>
                    <a:pt x="40" y="431"/>
                  </a:cubicBezTo>
                  <a:cubicBezTo>
                    <a:pt x="44" y="446"/>
                    <a:pt x="51" y="461"/>
                    <a:pt x="59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" name="Freeform 273">
              <a:extLst>
                <a:ext uri="{FF2B5EF4-FFF2-40B4-BE49-F238E27FC236}">
                  <a16:creationId xmlns:a16="http://schemas.microsoft.com/office/drawing/2014/main" xmlns="" id="{054C726A-4239-46F3-AED1-CDFEAA7E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6" y="1323976"/>
              <a:ext cx="1738313" cy="1333500"/>
            </a:xfrm>
            <a:custGeom>
              <a:avLst/>
              <a:gdLst>
                <a:gd name="T0" fmla="*/ 78 w 807"/>
                <a:gd name="T1" fmla="*/ 621 h 621"/>
                <a:gd name="T2" fmla="*/ 80 w 807"/>
                <a:gd name="T3" fmla="*/ 621 h 621"/>
                <a:gd name="T4" fmla="*/ 83 w 807"/>
                <a:gd name="T5" fmla="*/ 621 h 621"/>
                <a:gd name="T6" fmla="*/ 91 w 807"/>
                <a:gd name="T7" fmla="*/ 619 h 621"/>
                <a:gd name="T8" fmla="*/ 95 w 807"/>
                <a:gd name="T9" fmla="*/ 618 h 621"/>
                <a:gd name="T10" fmla="*/ 104 w 807"/>
                <a:gd name="T11" fmla="*/ 617 h 621"/>
                <a:gd name="T12" fmla="*/ 106 w 807"/>
                <a:gd name="T13" fmla="*/ 617 h 621"/>
                <a:gd name="T14" fmla="*/ 117 w 807"/>
                <a:gd name="T15" fmla="*/ 615 h 621"/>
                <a:gd name="T16" fmla="*/ 120 w 807"/>
                <a:gd name="T17" fmla="*/ 615 h 621"/>
                <a:gd name="T18" fmla="*/ 128 w 807"/>
                <a:gd name="T19" fmla="*/ 614 h 621"/>
                <a:gd name="T20" fmla="*/ 131 w 807"/>
                <a:gd name="T21" fmla="*/ 614 h 621"/>
                <a:gd name="T22" fmla="*/ 140 w 807"/>
                <a:gd name="T23" fmla="*/ 614 h 621"/>
                <a:gd name="T24" fmla="*/ 142 w 807"/>
                <a:gd name="T25" fmla="*/ 614 h 621"/>
                <a:gd name="T26" fmla="*/ 152 w 807"/>
                <a:gd name="T27" fmla="*/ 614 h 621"/>
                <a:gd name="T28" fmla="*/ 130 w 807"/>
                <a:gd name="T29" fmla="*/ 566 h 621"/>
                <a:gd name="T30" fmla="*/ 379 w 807"/>
                <a:gd name="T31" fmla="*/ 159 h 621"/>
                <a:gd name="T32" fmla="*/ 768 w 807"/>
                <a:gd name="T33" fmla="*/ 226 h 621"/>
                <a:gd name="T34" fmla="*/ 772 w 807"/>
                <a:gd name="T35" fmla="*/ 217 h 621"/>
                <a:gd name="T36" fmla="*/ 773 w 807"/>
                <a:gd name="T37" fmla="*/ 215 h 621"/>
                <a:gd name="T38" fmla="*/ 777 w 807"/>
                <a:gd name="T39" fmla="*/ 207 h 621"/>
                <a:gd name="T40" fmla="*/ 779 w 807"/>
                <a:gd name="T41" fmla="*/ 204 h 621"/>
                <a:gd name="T42" fmla="*/ 783 w 807"/>
                <a:gd name="T43" fmla="*/ 197 h 621"/>
                <a:gd name="T44" fmla="*/ 785 w 807"/>
                <a:gd name="T45" fmla="*/ 195 h 621"/>
                <a:gd name="T46" fmla="*/ 790 w 807"/>
                <a:gd name="T47" fmla="*/ 185 h 621"/>
                <a:gd name="T48" fmla="*/ 792 w 807"/>
                <a:gd name="T49" fmla="*/ 183 h 621"/>
                <a:gd name="T50" fmla="*/ 797 w 807"/>
                <a:gd name="T51" fmla="*/ 176 h 621"/>
                <a:gd name="T52" fmla="*/ 799 w 807"/>
                <a:gd name="T53" fmla="*/ 173 h 621"/>
                <a:gd name="T54" fmla="*/ 804 w 807"/>
                <a:gd name="T55" fmla="*/ 166 h 621"/>
                <a:gd name="T56" fmla="*/ 806 w 807"/>
                <a:gd name="T57" fmla="*/ 164 h 621"/>
                <a:gd name="T58" fmla="*/ 807 w 807"/>
                <a:gd name="T59" fmla="*/ 163 h 621"/>
                <a:gd name="T60" fmla="*/ 347 w 807"/>
                <a:gd name="T61" fmla="*/ 84 h 621"/>
                <a:gd name="T62" fmla="*/ 53 w 807"/>
                <a:gd name="T63" fmla="*/ 565 h 621"/>
                <a:gd name="T64" fmla="*/ 78 w 807"/>
                <a:gd name="T65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7" h="621">
                  <a:moveTo>
                    <a:pt x="78" y="621"/>
                  </a:moveTo>
                  <a:cubicBezTo>
                    <a:pt x="79" y="621"/>
                    <a:pt x="79" y="621"/>
                    <a:pt x="80" y="621"/>
                  </a:cubicBezTo>
                  <a:cubicBezTo>
                    <a:pt x="81" y="621"/>
                    <a:pt x="82" y="621"/>
                    <a:pt x="83" y="621"/>
                  </a:cubicBezTo>
                  <a:cubicBezTo>
                    <a:pt x="86" y="620"/>
                    <a:pt x="88" y="619"/>
                    <a:pt x="91" y="619"/>
                  </a:cubicBezTo>
                  <a:cubicBezTo>
                    <a:pt x="92" y="619"/>
                    <a:pt x="94" y="618"/>
                    <a:pt x="95" y="618"/>
                  </a:cubicBezTo>
                  <a:cubicBezTo>
                    <a:pt x="98" y="618"/>
                    <a:pt x="101" y="617"/>
                    <a:pt x="104" y="617"/>
                  </a:cubicBezTo>
                  <a:cubicBezTo>
                    <a:pt x="104" y="617"/>
                    <a:pt x="105" y="617"/>
                    <a:pt x="106" y="617"/>
                  </a:cubicBezTo>
                  <a:cubicBezTo>
                    <a:pt x="110" y="616"/>
                    <a:pt x="113" y="616"/>
                    <a:pt x="117" y="615"/>
                  </a:cubicBezTo>
                  <a:cubicBezTo>
                    <a:pt x="118" y="615"/>
                    <a:pt x="119" y="615"/>
                    <a:pt x="120" y="615"/>
                  </a:cubicBezTo>
                  <a:cubicBezTo>
                    <a:pt x="122" y="615"/>
                    <a:pt x="125" y="615"/>
                    <a:pt x="128" y="614"/>
                  </a:cubicBezTo>
                  <a:cubicBezTo>
                    <a:pt x="129" y="614"/>
                    <a:pt x="130" y="614"/>
                    <a:pt x="131" y="614"/>
                  </a:cubicBezTo>
                  <a:cubicBezTo>
                    <a:pt x="134" y="614"/>
                    <a:pt x="137" y="614"/>
                    <a:pt x="140" y="614"/>
                  </a:cubicBezTo>
                  <a:cubicBezTo>
                    <a:pt x="141" y="614"/>
                    <a:pt x="141" y="614"/>
                    <a:pt x="142" y="614"/>
                  </a:cubicBezTo>
                  <a:cubicBezTo>
                    <a:pt x="145" y="614"/>
                    <a:pt x="149" y="614"/>
                    <a:pt x="152" y="614"/>
                  </a:cubicBezTo>
                  <a:cubicBezTo>
                    <a:pt x="143" y="599"/>
                    <a:pt x="135" y="583"/>
                    <a:pt x="130" y="566"/>
                  </a:cubicBezTo>
                  <a:cubicBezTo>
                    <a:pt x="85" y="422"/>
                    <a:pt x="197" y="240"/>
                    <a:pt x="379" y="159"/>
                  </a:cubicBezTo>
                  <a:cubicBezTo>
                    <a:pt x="540" y="88"/>
                    <a:pt x="701" y="119"/>
                    <a:pt x="768" y="226"/>
                  </a:cubicBezTo>
                  <a:cubicBezTo>
                    <a:pt x="770" y="223"/>
                    <a:pt x="771" y="220"/>
                    <a:pt x="772" y="217"/>
                  </a:cubicBezTo>
                  <a:cubicBezTo>
                    <a:pt x="773" y="216"/>
                    <a:pt x="773" y="215"/>
                    <a:pt x="773" y="215"/>
                  </a:cubicBezTo>
                  <a:cubicBezTo>
                    <a:pt x="775" y="212"/>
                    <a:pt x="776" y="210"/>
                    <a:pt x="777" y="207"/>
                  </a:cubicBezTo>
                  <a:cubicBezTo>
                    <a:pt x="778" y="206"/>
                    <a:pt x="778" y="205"/>
                    <a:pt x="779" y="204"/>
                  </a:cubicBezTo>
                  <a:cubicBezTo>
                    <a:pt x="780" y="202"/>
                    <a:pt x="782" y="199"/>
                    <a:pt x="783" y="197"/>
                  </a:cubicBezTo>
                  <a:cubicBezTo>
                    <a:pt x="784" y="196"/>
                    <a:pt x="784" y="195"/>
                    <a:pt x="785" y="195"/>
                  </a:cubicBezTo>
                  <a:cubicBezTo>
                    <a:pt x="786" y="192"/>
                    <a:pt x="788" y="188"/>
                    <a:pt x="790" y="185"/>
                  </a:cubicBezTo>
                  <a:cubicBezTo>
                    <a:pt x="791" y="185"/>
                    <a:pt x="791" y="184"/>
                    <a:pt x="792" y="183"/>
                  </a:cubicBezTo>
                  <a:cubicBezTo>
                    <a:pt x="793" y="181"/>
                    <a:pt x="795" y="178"/>
                    <a:pt x="797" y="176"/>
                  </a:cubicBezTo>
                  <a:cubicBezTo>
                    <a:pt x="798" y="175"/>
                    <a:pt x="798" y="174"/>
                    <a:pt x="799" y="173"/>
                  </a:cubicBezTo>
                  <a:cubicBezTo>
                    <a:pt x="801" y="171"/>
                    <a:pt x="802" y="168"/>
                    <a:pt x="804" y="166"/>
                  </a:cubicBezTo>
                  <a:cubicBezTo>
                    <a:pt x="805" y="165"/>
                    <a:pt x="805" y="164"/>
                    <a:pt x="806" y="164"/>
                  </a:cubicBezTo>
                  <a:cubicBezTo>
                    <a:pt x="806" y="163"/>
                    <a:pt x="806" y="163"/>
                    <a:pt x="807" y="163"/>
                  </a:cubicBezTo>
                  <a:cubicBezTo>
                    <a:pt x="728" y="37"/>
                    <a:pt x="537" y="0"/>
                    <a:pt x="347" y="84"/>
                  </a:cubicBezTo>
                  <a:cubicBezTo>
                    <a:pt x="132" y="180"/>
                    <a:pt x="0" y="395"/>
                    <a:pt x="53" y="565"/>
                  </a:cubicBezTo>
                  <a:cubicBezTo>
                    <a:pt x="59" y="585"/>
                    <a:pt x="68" y="604"/>
                    <a:pt x="78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8" name="Freeform 274">
              <a:extLst>
                <a:ext uri="{FF2B5EF4-FFF2-40B4-BE49-F238E27FC236}">
                  <a16:creationId xmlns:a16="http://schemas.microsoft.com/office/drawing/2014/main" xmlns="" id="{B886E28B-D9F2-4F6A-ADE3-690DB3ACD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0276" y="1903413"/>
              <a:ext cx="79375" cy="430213"/>
            </a:xfrm>
            <a:custGeom>
              <a:avLst/>
              <a:gdLst>
                <a:gd name="T0" fmla="*/ 1 w 37"/>
                <a:gd name="T1" fmla="*/ 22 h 200"/>
                <a:gd name="T2" fmla="*/ 0 w 37"/>
                <a:gd name="T3" fmla="*/ 31 h 200"/>
                <a:gd name="T4" fmla="*/ 0 w 37"/>
                <a:gd name="T5" fmla="*/ 43 h 200"/>
                <a:gd name="T6" fmla="*/ 0 w 37"/>
                <a:gd name="T7" fmla="*/ 52 h 200"/>
                <a:gd name="T8" fmla="*/ 1 w 37"/>
                <a:gd name="T9" fmla="*/ 61 h 200"/>
                <a:gd name="T10" fmla="*/ 19 w 37"/>
                <a:gd name="T11" fmla="*/ 100 h 200"/>
                <a:gd name="T12" fmla="*/ 18 w 37"/>
                <a:gd name="T13" fmla="*/ 96 h 200"/>
                <a:gd name="T14" fmla="*/ 18 w 37"/>
                <a:gd name="T15" fmla="*/ 88 h 200"/>
                <a:gd name="T16" fmla="*/ 18 w 37"/>
                <a:gd name="T17" fmla="*/ 80 h 200"/>
                <a:gd name="T18" fmla="*/ 18 w 37"/>
                <a:gd name="T19" fmla="*/ 75 h 200"/>
                <a:gd name="T20" fmla="*/ 18 w 37"/>
                <a:gd name="T21" fmla="*/ 83 h 200"/>
                <a:gd name="T22" fmla="*/ 18 w 37"/>
                <a:gd name="T23" fmla="*/ 91 h 200"/>
                <a:gd name="T24" fmla="*/ 19 w 37"/>
                <a:gd name="T25" fmla="*/ 99 h 200"/>
                <a:gd name="T26" fmla="*/ 23 w 37"/>
                <a:gd name="T27" fmla="*/ 120 h 200"/>
                <a:gd name="T28" fmla="*/ 13 w 37"/>
                <a:gd name="T29" fmla="*/ 102 h 200"/>
                <a:gd name="T30" fmla="*/ 16 w 37"/>
                <a:gd name="T31" fmla="*/ 108 h 200"/>
                <a:gd name="T32" fmla="*/ 22 w 37"/>
                <a:gd name="T33" fmla="*/ 118 h 200"/>
                <a:gd name="T34" fmla="*/ 22 w 37"/>
                <a:gd name="T35" fmla="*/ 118 h 200"/>
                <a:gd name="T36" fmla="*/ 22 w 37"/>
                <a:gd name="T37" fmla="*/ 118 h 200"/>
                <a:gd name="T38" fmla="*/ 24 w 37"/>
                <a:gd name="T39" fmla="*/ 122 h 200"/>
                <a:gd name="T40" fmla="*/ 26 w 37"/>
                <a:gd name="T41" fmla="*/ 137 h 200"/>
                <a:gd name="T42" fmla="*/ 26 w 37"/>
                <a:gd name="T43" fmla="*/ 143 h 200"/>
                <a:gd name="T44" fmla="*/ 24 w 37"/>
                <a:gd name="T45" fmla="*/ 162 h 200"/>
                <a:gd name="T46" fmla="*/ 21 w 37"/>
                <a:gd name="T47" fmla="*/ 176 h 200"/>
                <a:gd name="T48" fmla="*/ 20 w 37"/>
                <a:gd name="T49" fmla="*/ 177 h 200"/>
                <a:gd name="T50" fmla="*/ 17 w 37"/>
                <a:gd name="T51" fmla="*/ 188 h 200"/>
                <a:gd name="T52" fmla="*/ 13 w 37"/>
                <a:gd name="T53" fmla="*/ 200 h 200"/>
                <a:gd name="T54" fmla="*/ 32 w 37"/>
                <a:gd name="T55" fmla="*/ 143 h 200"/>
                <a:gd name="T56" fmla="*/ 37 w 37"/>
                <a:gd name="T57" fmla="*/ 153 h 200"/>
                <a:gd name="T58" fmla="*/ 24 w 37"/>
                <a:gd name="T59" fmla="*/ 43 h 200"/>
                <a:gd name="T60" fmla="*/ 24 w 37"/>
                <a:gd name="T61" fmla="*/ 43 h 200"/>
                <a:gd name="T62" fmla="*/ 3 w 37"/>
                <a:gd name="T63" fmla="*/ 9 h 200"/>
                <a:gd name="T64" fmla="*/ 1 w 37"/>
                <a:gd name="T65" fmla="*/ 19 h 200"/>
                <a:gd name="T66" fmla="*/ 20 w 37"/>
                <a:gd name="T67" fmla="*/ 63 h 200"/>
                <a:gd name="T68" fmla="*/ 18 w 37"/>
                <a:gd name="T69" fmla="*/ 75 h 200"/>
                <a:gd name="T70" fmla="*/ 18 w 37"/>
                <a:gd name="T71" fmla="*/ 75 h 200"/>
                <a:gd name="T72" fmla="*/ 18 w 37"/>
                <a:gd name="T73" fmla="*/ 72 h 200"/>
                <a:gd name="T74" fmla="*/ 19 w 37"/>
                <a:gd name="T75" fmla="*/ 65 h 200"/>
                <a:gd name="T76" fmla="*/ 19 w 37"/>
                <a:gd name="T77" fmla="*/ 65 h 200"/>
                <a:gd name="T78" fmla="*/ 23 w 37"/>
                <a:gd name="T79" fmla="*/ 49 h 200"/>
                <a:gd name="T80" fmla="*/ 21 w 37"/>
                <a:gd name="T81" fmla="*/ 57 h 200"/>
                <a:gd name="T82" fmla="*/ 21 w 37"/>
                <a:gd name="T83" fmla="*/ 57 h 200"/>
                <a:gd name="T84" fmla="*/ 23 w 37"/>
                <a:gd name="T85" fmla="*/ 4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200">
                  <a:moveTo>
                    <a:pt x="1" y="19"/>
                  </a:moveTo>
                  <a:cubicBezTo>
                    <a:pt x="1" y="20"/>
                    <a:pt x="1" y="21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8" y="73"/>
                    <a:pt x="14" y="86"/>
                    <a:pt x="19" y="100"/>
                  </a:cubicBezTo>
                  <a:cubicBezTo>
                    <a:pt x="19" y="100"/>
                    <a:pt x="19" y="99"/>
                    <a:pt x="19" y="99"/>
                  </a:cubicBezTo>
                  <a:cubicBezTo>
                    <a:pt x="18" y="98"/>
                    <a:pt x="18" y="97"/>
                    <a:pt x="18" y="96"/>
                  </a:cubicBezTo>
                  <a:cubicBezTo>
                    <a:pt x="18" y="94"/>
                    <a:pt x="18" y="93"/>
                    <a:pt x="18" y="91"/>
                  </a:cubicBezTo>
                  <a:cubicBezTo>
                    <a:pt x="18" y="90"/>
                    <a:pt x="18" y="89"/>
                    <a:pt x="18" y="88"/>
                  </a:cubicBezTo>
                  <a:cubicBezTo>
                    <a:pt x="18" y="86"/>
                    <a:pt x="18" y="85"/>
                    <a:pt x="18" y="83"/>
                  </a:cubicBezTo>
                  <a:cubicBezTo>
                    <a:pt x="18" y="82"/>
                    <a:pt x="18" y="81"/>
                    <a:pt x="18" y="80"/>
                  </a:cubicBezTo>
                  <a:cubicBezTo>
                    <a:pt x="18" y="80"/>
                    <a:pt x="18" y="79"/>
                    <a:pt x="18" y="79"/>
                  </a:cubicBezTo>
                  <a:cubicBezTo>
                    <a:pt x="18" y="78"/>
                    <a:pt x="18" y="76"/>
                    <a:pt x="18" y="75"/>
                  </a:cubicBezTo>
                  <a:cubicBezTo>
                    <a:pt x="18" y="77"/>
                    <a:pt x="18" y="78"/>
                    <a:pt x="18" y="80"/>
                  </a:cubicBezTo>
                  <a:cubicBezTo>
                    <a:pt x="18" y="81"/>
                    <a:pt x="18" y="82"/>
                    <a:pt x="18" y="83"/>
                  </a:cubicBezTo>
                  <a:cubicBezTo>
                    <a:pt x="18" y="85"/>
                    <a:pt x="18" y="86"/>
                    <a:pt x="18" y="88"/>
                  </a:cubicBezTo>
                  <a:cubicBezTo>
                    <a:pt x="18" y="89"/>
                    <a:pt x="18" y="90"/>
                    <a:pt x="18" y="91"/>
                  </a:cubicBezTo>
                  <a:cubicBezTo>
                    <a:pt x="18" y="93"/>
                    <a:pt x="18" y="94"/>
                    <a:pt x="18" y="96"/>
                  </a:cubicBezTo>
                  <a:cubicBezTo>
                    <a:pt x="18" y="97"/>
                    <a:pt x="18" y="98"/>
                    <a:pt x="19" y="99"/>
                  </a:cubicBezTo>
                  <a:cubicBezTo>
                    <a:pt x="19" y="100"/>
                    <a:pt x="19" y="100"/>
                    <a:pt x="19" y="101"/>
                  </a:cubicBezTo>
                  <a:cubicBezTo>
                    <a:pt x="20" y="107"/>
                    <a:pt x="22" y="114"/>
                    <a:pt x="23" y="120"/>
                  </a:cubicBezTo>
                  <a:cubicBezTo>
                    <a:pt x="23" y="119"/>
                    <a:pt x="22" y="118"/>
                    <a:pt x="21" y="117"/>
                  </a:cubicBezTo>
                  <a:cubicBezTo>
                    <a:pt x="19" y="112"/>
                    <a:pt x="16" y="107"/>
                    <a:pt x="13" y="102"/>
                  </a:cubicBezTo>
                  <a:cubicBezTo>
                    <a:pt x="14" y="103"/>
                    <a:pt x="14" y="104"/>
                    <a:pt x="15" y="105"/>
                  </a:cubicBezTo>
                  <a:cubicBezTo>
                    <a:pt x="15" y="106"/>
                    <a:pt x="15" y="107"/>
                    <a:pt x="16" y="108"/>
                  </a:cubicBezTo>
                  <a:cubicBezTo>
                    <a:pt x="17" y="111"/>
                    <a:pt x="19" y="113"/>
                    <a:pt x="20" y="116"/>
                  </a:cubicBezTo>
                  <a:cubicBezTo>
                    <a:pt x="21" y="117"/>
                    <a:pt x="21" y="117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3" y="120"/>
                    <a:pt x="23" y="121"/>
                    <a:pt x="24" y="122"/>
                  </a:cubicBezTo>
                  <a:cubicBezTo>
                    <a:pt x="24" y="123"/>
                    <a:pt x="24" y="124"/>
                    <a:pt x="24" y="125"/>
                  </a:cubicBezTo>
                  <a:cubicBezTo>
                    <a:pt x="25" y="129"/>
                    <a:pt x="26" y="133"/>
                    <a:pt x="26" y="137"/>
                  </a:cubicBezTo>
                  <a:cubicBezTo>
                    <a:pt x="26" y="139"/>
                    <a:pt x="26" y="140"/>
                    <a:pt x="26" y="14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47"/>
                    <a:pt x="25" y="151"/>
                    <a:pt x="25" y="155"/>
                  </a:cubicBezTo>
                  <a:cubicBezTo>
                    <a:pt x="25" y="158"/>
                    <a:pt x="24" y="160"/>
                    <a:pt x="24" y="162"/>
                  </a:cubicBezTo>
                  <a:cubicBezTo>
                    <a:pt x="24" y="163"/>
                    <a:pt x="23" y="164"/>
                    <a:pt x="23" y="165"/>
                  </a:cubicBezTo>
                  <a:cubicBezTo>
                    <a:pt x="23" y="169"/>
                    <a:pt x="22" y="172"/>
                    <a:pt x="21" y="176"/>
                  </a:cubicBezTo>
                  <a:cubicBezTo>
                    <a:pt x="21" y="176"/>
                    <a:pt x="21" y="176"/>
                    <a:pt x="21" y="176"/>
                  </a:cubicBezTo>
                  <a:cubicBezTo>
                    <a:pt x="21" y="176"/>
                    <a:pt x="21" y="176"/>
                    <a:pt x="20" y="177"/>
                  </a:cubicBezTo>
                  <a:cubicBezTo>
                    <a:pt x="20" y="177"/>
                    <a:pt x="20" y="178"/>
                    <a:pt x="20" y="179"/>
                  </a:cubicBezTo>
                  <a:cubicBezTo>
                    <a:pt x="19" y="182"/>
                    <a:pt x="18" y="185"/>
                    <a:pt x="17" y="188"/>
                  </a:cubicBezTo>
                  <a:cubicBezTo>
                    <a:pt x="16" y="190"/>
                    <a:pt x="16" y="191"/>
                    <a:pt x="15" y="193"/>
                  </a:cubicBezTo>
                  <a:cubicBezTo>
                    <a:pt x="14" y="195"/>
                    <a:pt x="13" y="198"/>
                    <a:pt x="13" y="200"/>
                  </a:cubicBezTo>
                  <a:cubicBezTo>
                    <a:pt x="21" y="180"/>
                    <a:pt x="27" y="159"/>
                    <a:pt x="30" y="139"/>
                  </a:cubicBezTo>
                  <a:cubicBezTo>
                    <a:pt x="30" y="140"/>
                    <a:pt x="31" y="142"/>
                    <a:pt x="32" y="143"/>
                  </a:cubicBezTo>
                  <a:cubicBezTo>
                    <a:pt x="32" y="144"/>
                    <a:pt x="33" y="145"/>
                    <a:pt x="33" y="145"/>
                  </a:cubicBezTo>
                  <a:cubicBezTo>
                    <a:pt x="34" y="148"/>
                    <a:pt x="36" y="150"/>
                    <a:pt x="37" y="153"/>
                  </a:cubicBezTo>
                  <a:cubicBezTo>
                    <a:pt x="35" y="146"/>
                    <a:pt x="33" y="140"/>
                    <a:pt x="31" y="135"/>
                  </a:cubicBezTo>
                  <a:cubicBezTo>
                    <a:pt x="35" y="103"/>
                    <a:pt x="33" y="73"/>
                    <a:pt x="24" y="43"/>
                  </a:cubicBezTo>
                  <a:cubicBezTo>
                    <a:pt x="24" y="44"/>
                    <a:pt x="24" y="45"/>
                    <a:pt x="23" y="46"/>
                  </a:cubicBezTo>
                  <a:cubicBezTo>
                    <a:pt x="24" y="45"/>
                    <a:pt x="24" y="44"/>
                    <a:pt x="24" y="43"/>
                  </a:cubicBezTo>
                  <a:cubicBezTo>
                    <a:pt x="19" y="28"/>
                    <a:pt x="13" y="13"/>
                    <a:pt x="4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2" y="14"/>
                    <a:pt x="1" y="16"/>
                    <a:pt x="1" y="19"/>
                  </a:cubicBezTo>
                  <a:close/>
                  <a:moveTo>
                    <a:pt x="21" y="57"/>
                  </a:moveTo>
                  <a:cubicBezTo>
                    <a:pt x="20" y="59"/>
                    <a:pt x="20" y="61"/>
                    <a:pt x="20" y="63"/>
                  </a:cubicBezTo>
                  <a:cubicBezTo>
                    <a:pt x="20" y="61"/>
                    <a:pt x="20" y="59"/>
                    <a:pt x="21" y="57"/>
                  </a:cubicBezTo>
                  <a:close/>
                  <a:moveTo>
                    <a:pt x="18" y="75"/>
                  </a:moveTo>
                  <a:cubicBezTo>
                    <a:pt x="18" y="74"/>
                    <a:pt x="18" y="73"/>
                    <a:pt x="18" y="72"/>
                  </a:cubicBezTo>
                  <a:cubicBezTo>
                    <a:pt x="18" y="73"/>
                    <a:pt x="18" y="74"/>
                    <a:pt x="18" y="75"/>
                  </a:cubicBezTo>
                  <a:close/>
                  <a:moveTo>
                    <a:pt x="19" y="65"/>
                  </a:moveTo>
                  <a:cubicBezTo>
                    <a:pt x="19" y="67"/>
                    <a:pt x="19" y="70"/>
                    <a:pt x="18" y="72"/>
                  </a:cubicBezTo>
                  <a:cubicBezTo>
                    <a:pt x="19" y="70"/>
                    <a:pt x="19" y="67"/>
                    <a:pt x="19" y="65"/>
                  </a:cubicBezTo>
                  <a:close/>
                  <a:moveTo>
                    <a:pt x="19" y="65"/>
                  </a:moveTo>
                  <a:cubicBezTo>
                    <a:pt x="19" y="64"/>
                    <a:pt x="19" y="64"/>
                    <a:pt x="20" y="63"/>
                  </a:cubicBezTo>
                  <a:cubicBezTo>
                    <a:pt x="19" y="64"/>
                    <a:pt x="19" y="64"/>
                    <a:pt x="19" y="65"/>
                  </a:cubicBezTo>
                  <a:close/>
                  <a:moveTo>
                    <a:pt x="21" y="54"/>
                  </a:moveTo>
                  <a:cubicBezTo>
                    <a:pt x="22" y="52"/>
                    <a:pt x="22" y="50"/>
                    <a:pt x="23" y="49"/>
                  </a:cubicBezTo>
                  <a:cubicBezTo>
                    <a:pt x="22" y="50"/>
                    <a:pt x="22" y="52"/>
                    <a:pt x="21" y="54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1" y="55"/>
                    <a:pt x="21" y="56"/>
                    <a:pt x="21" y="57"/>
                  </a:cubicBezTo>
                  <a:close/>
                  <a:moveTo>
                    <a:pt x="23" y="49"/>
                  </a:moveTo>
                  <a:cubicBezTo>
                    <a:pt x="23" y="48"/>
                    <a:pt x="23" y="47"/>
                    <a:pt x="23" y="46"/>
                  </a:cubicBezTo>
                  <a:cubicBezTo>
                    <a:pt x="23" y="47"/>
                    <a:pt x="23" y="48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9" name="Freeform 275">
              <a:extLst>
                <a:ext uri="{FF2B5EF4-FFF2-40B4-BE49-F238E27FC236}">
                  <a16:creationId xmlns:a16="http://schemas.microsoft.com/office/drawing/2014/main" xmlns="" id="{FAEA0564-7A43-470C-A985-A6CF510FE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7238" y="1674813"/>
              <a:ext cx="1735138" cy="1333500"/>
            </a:xfrm>
            <a:custGeom>
              <a:avLst/>
              <a:gdLst>
                <a:gd name="T0" fmla="*/ 720 w 806"/>
                <a:gd name="T1" fmla="*/ 10 h 621"/>
                <a:gd name="T2" fmla="*/ 718 w 806"/>
                <a:gd name="T3" fmla="*/ 13 h 621"/>
                <a:gd name="T4" fmla="*/ 713 w 806"/>
                <a:gd name="T5" fmla="*/ 20 h 621"/>
                <a:gd name="T6" fmla="*/ 711 w 806"/>
                <a:gd name="T7" fmla="*/ 22 h 621"/>
                <a:gd name="T8" fmla="*/ 706 w 806"/>
                <a:gd name="T9" fmla="*/ 32 h 621"/>
                <a:gd name="T10" fmla="*/ 704 w 806"/>
                <a:gd name="T11" fmla="*/ 34 h 621"/>
                <a:gd name="T12" fmla="*/ 700 w 806"/>
                <a:gd name="T13" fmla="*/ 41 h 621"/>
                <a:gd name="T14" fmla="*/ 698 w 806"/>
                <a:gd name="T15" fmla="*/ 44 h 621"/>
                <a:gd name="T16" fmla="*/ 694 w 806"/>
                <a:gd name="T17" fmla="*/ 52 h 621"/>
                <a:gd name="T18" fmla="*/ 693 w 806"/>
                <a:gd name="T19" fmla="*/ 54 h 621"/>
                <a:gd name="T20" fmla="*/ 689 w 806"/>
                <a:gd name="T21" fmla="*/ 63 h 621"/>
                <a:gd name="T22" fmla="*/ 711 w 806"/>
                <a:gd name="T23" fmla="*/ 111 h 621"/>
                <a:gd name="T24" fmla="*/ 714 w 806"/>
                <a:gd name="T25" fmla="*/ 105 h 621"/>
                <a:gd name="T26" fmla="*/ 711 w 806"/>
                <a:gd name="T27" fmla="*/ 111 h 621"/>
                <a:gd name="T28" fmla="*/ 462 w 806"/>
                <a:gd name="T29" fmla="*/ 517 h 621"/>
                <a:gd name="T30" fmla="*/ 73 w 806"/>
                <a:gd name="T31" fmla="*/ 451 h 621"/>
                <a:gd name="T32" fmla="*/ 63 w 806"/>
                <a:gd name="T33" fmla="*/ 451 h 621"/>
                <a:gd name="T34" fmla="*/ 61 w 806"/>
                <a:gd name="T35" fmla="*/ 451 h 621"/>
                <a:gd name="T36" fmla="*/ 52 w 806"/>
                <a:gd name="T37" fmla="*/ 451 h 621"/>
                <a:gd name="T38" fmla="*/ 49 w 806"/>
                <a:gd name="T39" fmla="*/ 451 h 621"/>
                <a:gd name="T40" fmla="*/ 41 w 806"/>
                <a:gd name="T41" fmla="*/ 452 h 621"/>
                <a:gd name="T42" fmla="*/ 38 w 806"/>
                <a:gd name="T43" fmla="*/ 452 h 621"/>
                <a:gd name="T44" fmla="*/ 27 w 806"/>
                <a:gd name="T45" fmla="*/ 454 h 621"/>
                <a:gd name="T46" fmla="*/ 25 w 806"/>
                <a:gd name="T47" fmla="*/ 454 h 621"/>
                <a:gd name="T48" fmla="*/ 16 w 806"/>
                <a:gd name="T49" fmla="*/ 455 h 621"/>
                <a:gd name="T50" fmla="*/ 12 w 806"/>
                <a:gd name="T51" fmla="*/ 456 h 621"/>
                <a:gd name="T52" fmla="*/ 4 w 806"/>
                <a:gd name="T53" fmla="*/ 458 h 621"/>
                <a:gd name="T54" fmla="*/ 1 w 806"/>
                <a:gd name="T55" fmla="*/ 458 h 621"/>
                <a:gd name="T56" fmla="*/ 0 w 806"/>
                <a:gd name="T57" fmla="*/ 458 h 621"/>
                <a:gd name="T58" fmla="*/ 459 w 806"/>
                <a:gd name="T59" fmla="*/ 537 h 621"/>
                <a:gd name="T60" fmla="*/ 754 w 806"/>
                <a:gd name="T61" fmla="*/ 56 h 621"/>
                <a:gd name="T62" fmla="*/ 747 w 806"/>
                <a:gd name="T63" fmla="*/ 63 h 621"/>
                <a:gd name="T64" fmla="*/ 745 w 806"/>
                <a:gd name="T65" fmla="*/ 65 h 621"/>
                <a:gd name="T66" fmla="*/ 740 w 806"/>
                <a:gd name="T67" fmla="*/ 71 h 621"/>
                <a:gd name="T68" fmla="*/ 738 w 806"/>
                <a:gd name="T69" fmla="*/ 73 h 621"/>
                <a:gd name="T70" fmla="*/ 734 w 806"/>
                <a:gd name="T71" fmla="*/ 78 h 621"/>
                <a:gd name="T72" fmla="*/ 731 w 806"/>
                <a:gd name="T73" fmla="*/ 81 h 621"/>
                <a:gd name="T74" fmla="*/ 728 w 806"/>
                <a:gd name="T75" fmla="*/ 86 h 621"/>
                <a:gd name="T76" fmla="*/ 726 w 806"/>
                <a:gd name="T77" fmla="*/ 88 h 621"/>
                <a:gd name="T78" fmla="*/ 722 w 806"/>
                <a:gd name="T79" fmla="*/ 94 h 621"/>
                <a:gd name="T80" fmla="*/ 720 w 806"/>
                <a:gd name="T81" fmla="*/ 96 h 621"/>
                <a:gd name="T82" fmla="*/ 715 w 806"/>
                <a:gd name="T83" fmla="*/ 104 h 621"/>
                <a:gd name="T84" fmla="*/ 715 w 806"/>
                <a:gd name="T85" fmla="*/ 104 h 621"/>
                <a:gd name="T86" fmla="*/ 720 w 806"/>
                <a:gd name="T87" fmla="*/ 96 h 621"/>
                <a:gd name="T88" fmla="*/ 722 w 806"/>
                <a:gd name="T89" fmla="*/ 94 h 621"/>
                <a:gd name="T90" fmla="*/ 726 w 806"/>
                <a:gd name="T91" fmla="*/ 88 h 621"/>
                <a:gd name="T92" fmla="*/ 728 w 806"/>
                <a:gd name="T93" fmla="*/ 86 h 621"/>
                <a:gd name="T94" fmla="*/ 731 w 806"/>
                <a:gd name="T95" fmla="*/ 81 h 621"/>
                <a:gd name="T96" fmla="*/ 734 w 806"/>
                <a:gd name="T97" fmla="*/ 78 h 621"/>
                <a:gd name="T98" fmla="*/ 738 w 806"/>
                <a:gd name="T99" fmla="*/ 73 h 621"/>
                <a:gd name="T100" fmla="*/ 740 w 806"/>
                <a:gd name="T101" fmla="*/ 71 h 621"/>
                <a:gd name="T102" fmla="*/ 745 w 806"/>
                <a:gd name="T103" fmla="*/ 65 h 621"/>
                <a:gd name="T104" fmla="*/ 747 w 806"/>
                <a:gd name="T105" fmla="*/ 63 h 621"/>
                <a:gd name="T106" fmla="*/ 754 w 806"/>
                <a:gd name="T107" fmla="*/ 56 h 621"/>
                <a:gd name="T108" fmla="*/ 728 w 806"/>
                <a:gd name="T109" fmla="*/ 0 h 621"/>
                <a:gd name="T110" fmla="*/ 727 w 806"/>
                <a:gd name="T111" fmla="*/ 1 h 621"/>
                <a:gd name="T112" fmla="*/ 725 w 806"/>
                <a:gd name="T113" fmla="*/ 3 h 621"/>
                <a:gd name="T114" fmla="*/ 720 w 806"/>
                <a:gd name="T115" fmla="*/ 10 h 621"/>
                <a:gd name="T116" fmla="*/ 714 w 806"/>
                <a:gd name="T117" fmla="*/ 105 h 621"/>
                <a:gd name="T118" fmla="*/ 715 w 806"/>
                <a:gd name="T119" fmla="*/ 104 h 621"/>
                <a:gd name="T120" fmla="*/ 714 w 806"/>
                <a:gd name="T121" fmla="*/ 105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6" h="621">
                  <a:moveTo>
                    <a:pt x="720" y="10"/>
                  </a:moveTo>
                  <a:cubicBezTo>
                    <a:pt x="719" y="11"/>
                    <a:pt x="719" y="12"/>
                    <a:pt x="718" y="13"/>
                  </a:cubicBezTo>
                  <a:cubicBezTo>
                    <a:pt x="716" y="15"/>
                    <a:pt x="714" y="18"/>
                    <a:pt x="713" y="20"/>
                  </a:cubicBezTo>
                  <a:cubicBezTo>
                    <a:pt x="712" y="21"/>
                    <a:pt x="712" y="22"/>
                    <a:pt x="711" y="22"/>
                  </a:cubicBezTo>
                  <a:cubicBezTo>
                    <a:pt x="709" y="25"/>
                    <a:pt x="707" y="29"/>
                    <a:pt x="706" y="32"/>
                  </a:cubicBezTo>
                  <a:cubicBezTo>
                    <a:pt x="705" y="32"/>
                    <a:pt x="705" y="33"/>
                    <a:pt x="704" y="34"/>
                  </a:cubicBezTo>
                  <a:cubicBezTo>
                    <a:pt x="703" y="36"/>
                    <a:pt x="701" y="39"/>
                    <a:pt x="700" y="41"/>
                  </a:cubicBezTo>
                  <a:cubicBezTo>
                    <a:pt x="699" y="42"/>
                    <a:pt x="699" y="43"/>
                    <a:pt x="698" y="44"/>
                  </a:cubicBezTo>
                  <a:cubicBezTo>
                    <a:pt x="697" y="47"/>
                    <a:pt x="696" y="49"/>
                    <a:pt x="694" y="52"/>
                  </a:cubicBezTo>
                  <a:cubicBezTo>
                    <a:pt x="694" y="52"/>
                    <a:pt x="694" y="53"/>
                    <a:pt x="693" y="54"/>
                  </a:cubicBezTo>
                  <a:cubicBezTo>
                    <a:pt x="692" y="57"/>
                    <a:pt x="691" y="60"/>
                    <a:pt x="689" y="63"/>
                  </a:cubicBezTo>
                  <a:cubicBezTo>
                    <a:pt x="698" y="77"/>
                    <a:pt x="706" y="93"/>
                    <a:pt x="711" y="111"/>
                  </a:cubicBezTo>
                  <a:cubicBezTo>
                    <a:pt x="712" y="109"/>
                    <a:pt x="713" y="107"/>
                    <a:pt x="714" y="105"/>
                  </a:cubicBezTo>
                  <a:cubicBezTo>
                    <a:pt x="713" y="107"/>
                    <a:pt x="712" y="109"/>
                    <a:pt x="711" y="111"/>
                  </a:cubicBezTo>
                  <a:cubicBezTo>
                    <a:pt x="756" y="254"/>
                    <a:pt x="644" y="437"/>
                    <a:pt x="462" y="517"/>
                  </a:cubicBezTo>
                  <a:cubicBezTo>
                    <a:pt x="301" y="588"/>
                    <a:pt x="140" y="557"/>
                    <a:pt x="73" y="451"/>
                  </a:cubicBezTo>
                  <a:cubicBezTo>
                    <a:pt x="70" y="451"/>
                    <a:pt x="66" y="451"/>
                    <a:pt x="63" y="451"/>
                  </a:cubicBezTo>
                  <a:cubicBezTo>
                    <a:pt x="62" y="451"/>
                    <a:pt x="62" y="451"/>
                    <a:pt x="61" y="451"/>
                  </a:cubicBezTo>
                  <a:cubicBezTo>
                    <a:pt x="58" y="451"/>
                    <a:pt x="55" y="451"/>
                    <a:pt x="52" y="451"/>
                  </a:cubicBezTo>
                  <a:cubicBezTo>
                    <a:pt x="51" y="451"/>
                    <a:pt x="50" y="451"/>
                    <a:pt x="49" y="451"/>
                  </a:cubicBezTo>
                  <a:cubicBezTo>
                    <a:pt x="46" y="452"/>
                    <a:pt x="43" y="452"/>
                    <a:pt x="41" y="452"/>
                  </a:cubicBezTo>
                  <a:cubicBezTo>
                    <a:pt x="40" y="452"/>
                    <a:pt x="39" y="452"/>
                    <a:pt x="38" y="452"/>
                  </a:cubicBezTo>
                  <a:cubicBezTo>
                    <a:pt x="34" y="453"/>
                    <a:pt x="31" y="453"/>
                    <a:pt x="27" y="454"/>
                  </a:cubicBezTo>
                  <a:cubicBezTo>
                    <a:pt x="26" y="454"/>
                    <a:pt x="25" y="454"/>
                    <a:pt x="25" y="454"/>
                  </a:cubicBezTo>
                  <a:cubicBezTo>
                    <a:pt x="22" y="454"/>
                    <a:pt x="19" y="455"/>
                    <a:pt x="16" y="455"/>
                  </a:cubicBezTo>
                  <a:cubicBezTo>
                    <a:pt x="15" y="455"/>
                    <a:pt x="13" y="456"/>
                    <a:pt x="12" y="456"/>
                  </a:cubicBezTo>
                  <a:cubicBezTo>
                    <a:pt x="9" y="456"/>
                    <a:pt x="7" y="457"/>
                    <a:pt x="4" y="458"/>
                  </a:cubicBezTo>
                  <a:cubicBezTo>
                    <a:pt x="3" y="458"/>
                    <a:pt x="2" y="458"/>
                    <a:pt x="1" y="458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79" y="584"/>
                    <a:pt x="269" y="621"/>
                    <a:pt x="459" y="537"/>
                  </a:cubicBezTo>
                  <a:cubicBezTo>
                    <a:pt x="674" y="441"/>
                    <a:pt x="806" y="226"/>
                    <a:pt x="754" y="56"/>
                  </a:cubicBezTo>
                  <a:cubicBezTo>
                    <a:pt x="751" y="59"/>
                    <a:pt x="749" y="61"/>
                    <a:pt x="747" y="63"/>
                  </a:cubicBezTo>
                  <a:cubicBezTo>
                    <a:pt x="746" y="64"/>
                    <a:pt x="745" y="65"/>
                    <a:pt x="745" y="65"/>
                  </a:cubicBezTo>
                  <a:cubicBezTo>
                    <a:pt x="743" y="67"/>
                    <a:pt x="742" y="69"/>
                    <a:pt x="740" y="71"/>
                  </a:cubicBezTo>
                  <a:cubicBezTo>
                    <a:pt x="739" y="71"/>
                    <a:pt x="738" y="72"/>
                    <a:pt x="738" y="73"/>
                  </a:cubicBezTo>
                  <a:cubicBezTo>
                    <a:pt x="736" y="75"/>
                    <a:pt x="735" y="76"/>
                    <a:pt x="734" y="78"/>
                  </a:cubicBezTo>
                  <a:cubicBezTo>
                    <a:pt x="733" y="79"/>
                    <a:pt x="732" y="80"/>
                    <a:pt x="731" y="81"/>
                  </a:cubicBezTo>
                  <a:cubicBezTo>
                    <a:pt x="730" y="82"/>
                    <a:pt x="729" y="84"/>
                    <a:pt x="728" y="86"/>
                  </a:cubicBezTo>
                  <a:cubicBezTo>
                    <a:pt x="727" y="87"/>
                    <a:pt x="726" y="88"/>
                    <a:pt x="726" y="88"/>
                  </a:cubicBezTo>
                  <a:cubicBezTo>
                    <a:pt x="724" y="90"/>
                    <a:pt x="723" y="92"/>
                    <a:pt x="722" y="94"/>
                  </a:cubicBezTo>
                  <a:cubicBezTo>
                    <a:pt x="721" y="95"/>
                    <a:pt x="721" y="95"/>
                    <a:pt x="720" y="96"/>
                  </a:cubicBezTo>
                  <a:cubicBezTo>
                    <a:pt x="719" y="99"/>
                    <a:pt x="717" y="101"/>
                    <a:pt x="715" y="104"/>
                  </a:cubicBezTo>
                  <a:cubicBezTo>
                    <a:pt x="715" y="104"/>
                    <a:pt x="715" y="104"/>
                    <a:pt x="715" y="104"/>
                  </a:cubicBezTo>
                  <a:cubicBezTo>
                    <a:pt x="717" y="101"/>
                    <a:pt x="719" y="99"/>
                    <a:pt x="720" y="96"/>
                  </a:cubicBezTo>
                  <a:cubicBezTo>
                    <a:pt x="721" y="95"/>
                    <a:pt x="721" y="95"/>
                    <a:pt x="722" y="94"/>
                  </a:cubicBezTo>
                  <a:cubicBezTo>
                    <a:pt x="723" y="92"/>
                    <a:pt x="724" y="90"/>
                    <a:pt x="726" y="88"/>
                  </a:cubicBezTo>
                  <a:cubicBezTo>
                    <a:pt x="726" y="88"/>
                    <a:pt x="727" y="87"/>
                    <a:pt x="728" y="86"/>
                  </a:cubicBezTo>
                  <a:cubicBezTo>
                    <a:pt x="729" y="84"/>
                    <a:pt x="730" y="82"/>
                    <a:pt x="731" y="81"/>
                  </a:cubicBezTo>
                  <a:cubicBezTo>
                    <a:pt x="732" y="80"/>
                    <a:pt x="733" y="79"/>
                    <a:pt x="734" y="78"/>
                  </a:cubicBezTo>
                  <a:cubicBezTo>
                    <a:pt x="735" y="76"/>
                    <a:pt x="736" y="75"/>
                    <a:pt x="738" y="73"/>
                  </a:cubicBezTo>
                  <a:cubicBezTo>
                    <a:pt x="738" y="72"/>
                    <a:pt x="739" y="71"/>
                    <a:pt x="740" y="71"/>
                  </a:cubicBezTo>
                  <a:cubicBezTo>
                    <a:pt x="742" y="69"/>
                    <a:pt x="743" y="67"/>
                    <a:pt x="745" y="65"/>
                  </a:cubicBezTo>
                  <a:cubicBezTo>
                    <a:pt x="745" y="65"/>
                    <a:pt x="746" y="64"/>
                    <a:pt x="747" y="63"/>
                  </a:cubicBezTo>
                  <a:cubicBezTo>
                    <a:pt x="749" y="61"/>
                    <a:pt x="751" y="59"/>
                    <a:pt x="754" y="56"/>
                  </a:cubicBezTo>
                  <a:cubicBezTo>
                    <a:pt x="747" y="36"/>
                    <a:pt x="738" y="17"/>
                    <a:pt x="728" y="0"/>
                  </a:cubicBezTo>
                  <a:cubicBezTo>
                    <a:pt x="727" y="0"/>
                    <a:pt x="727" y="0"/>
                    <a:pt x="727" y="1"/>
                  </a:cubicBezTo>
                  <a:cubicBezTo>
                    <a:pt x="726" y="1"/>
                    <a:pt x="726" y="2"/>
                    <a:pt x="725" y="3"/>
                  </a:cubicBezTo>
                  <a:cubicBezTo>
                    <a:pt x="723" y="5"/>
                    <a:pt x="722" y="8"/>
                    <a:pt x="720" y="10"/>
                  </a:cubicBezTo>
                  <a:close/>
                  <a:moveTo>
                    <a:pt x="714" y="105"/>
                  </a:moveTo>
                  <a:cubicBezTo>
                    <a:pt x="715" y="105"/>
                    <a:pt x="715" y="104"/>
                    <a:pt x="715" y="104"/>
                  </a:cubicBezTo>
                  <a:cubicBezTo>
                    <a:pt x="715" y="104"/>
                    <a:pt x="715" y="105"/>
                    <a:pt x="71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0" name="Freeform 276">
              <a:extLst>
                <a:ext uri="{FF2B5EF4-FFF2-40B4-BE49-F238E27FC236}">
                  <a16:creationId xmlns:a16="http://schemas.microsoft.com/office/drawing/2014/main" xmlns="" id="{3B05BE9E-E710-437B-A2E9-5DCFEB125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844551"/>
              <a:ext cx="2847975" cy="2589213"/>
            </a:xfrm>
            <a:custGeom>
              <a:avLst/>
              <a:gdLst>
                <a:gd name="T0" fmla="*/ 1243 w 1322"/>
                <a:gd name="T1" fmla="*/ 344 h 1205"/>
                <a:gd name="T2" fmla="*/ 78 w 1322"/>
                <a:gd name="T3" fmla="*/ 861 h 1205"/>
                <a:gd name="T4" fmla="*/ 1243 w 1322"/>
                <a:gd name="T5" fmla="*/ 344 h 1205"/>
                <a:gd name="T6" fmla="*/ 1104 w 1322"/>
                <a:gd name="T7" fmla="*/ 405 h 1205"/>
                <a:gd name="T8" fmla="*/ 1110 w 1322"/>
                <a:gd name="T9" fmla="*/ 401 h 1205"/>
                <a:gd name="T10" fmla="*/ 1110 w 1322"/>
                <a:gd name="T11" fmla="*/ 401 h 1205"/>
                <a:gd name="T12" fmla="*/ 1113 w 1322"/>
                <a:gd name="T13" fmla="*/ 399 h 1205"/>
                <a:gd name="T14" fmla="*/ 1121 w 1322"/>
                <a:gd name="T15" fmla="*/ 394 h 1205"/>
                <a:gd name="T16" fmla="*/ 1121 w 1322"/>
                <a:gd name="T17" fmla="*/ 394 h 1205"/>
                <a:gd name="T18" fmla="*/ 1123 w 1322"/>
                <a:gd name="T19" fmla="*/ 393 h 1205"/>
                <a:gd name="T20" fmla="*/ 1132 w 1322"/>
                <a:gd name="T21" fmla="*/ 387 h 1205"/>
                <a:gd name="T22" fmla="*/ 1132 w 1322"/>
                <a:gd name="T23" fmla="*/ 387 h 1205"/>
                <a:gd name="T24" fmla="*/ 1135 w 1322"/>
                <a:gd name="T25" fmla="*/ 386 h 1205"/>
                <a:gd name="T26" fmla="*/ 1143 w 1322"/>
                <a:gd name="T27" fmla="*/ 382 h 1205"/>
                <a:gd name="T28" fmla="*/ 1143 w 1322"/>
                <a:gd name="T29" fmla="*/ 382 h 1205"/>
                <a:gd name="T30" fmla="*/ 1146 w 1322"/>
                <a:gd name="T31" fmla="*/ 380 h 1205"/>
                <a:gd name="T32" fmla="*/ 1153 w 1322"/>
                <a:gd name="T33" fmla="*/ 376 h 1205"/>
                <a:gd name="T34" fmla="*/ 1153 w 1322"/>
                <a:gd name="T35" fmla="*/ 376 h 1205"/>
                <a:gd name="T36" fmla="*/ 1167 w 1322"/>
                <a:gd name="T37" fmla="*/ 370 h 1205"/>
                <a:gd name="T38" fmla="*/ 1158 w 1322"/>
                <a:gd name="T39" fmla="*/ 374 h 1205"/>
                <a:gd name="T40" fmla="*/ 554 w 1322"/>
                <a:gd name="T41" fmla="*/ 256 h 1205"/>
                <a:gd name="T42" fmla="*/ 1076 w 1322"/>
                <a:gd name="T43" fmla="*/ 340 h 1205"/>
                <a:gd name="T44" fmla="*/ 1086 w 1322"/>
                <a:gd name="T45" fmla="*/ 330 h 1205"/>
                <a:gd name="T46" fmla="*/ 1096 w 1322"/>
                <a:gd name="T47" fmla="*/ 322 h 1205"/>
                <a:gd name="T48" fmla="*/ 1109 w 1322"/>
                <a:gd name="T49" fmla="*/ 312 h 1205"/>
                <a:gd name="T50" fmla="*/ 1119 w 1322"/>
                <a:gd name="T51" fmla="*/ 305 h 1205"/>
                <a:gd name="T52" fmla="*/ 1133 w 1322"/>
                <a:gd name="T53" fmla="*/ 296 h 1205"/>
                <a:gd name="T54" fmla="*/ 1119 w 1322"/>
                <a:gd name="T55" fmla="*/ 305 h 1205"/>
                <a:gd name="T56" fmla="*/ 1109 w 1322"/>
                <a:gd name="T57" fmla="*/ 312 h 1205"/>
                <a:gd name="T58" fmla="*/ 1096 w 1322"/>
                <a:gd name="T59" fmla="*/ 322 h 1205"/>
                <a:gd name="T60" fmla="*/ 1086 w 1322"/>
                <a:gd name="T61" fmla="*/ 330 h 1205"/>
                <a:gd name="T62" fmla="*/ 1076 w 1322"/>
                <a:gd name="T63" fmla="*/ 340 h 1205"/>
                <a:gd name="T64" fmla="*/ 1099 w 1322"/>
                <a:gd name="T65" fmla="*/ 408 h 1205"/>
                <a:gd name="T66" fmla="*/ 1099 w 1322"/>
                <a:gd name="T67" fmla="*/ 408 h 1205"/>
                <a:gd name="T68" fmla="*/ 251 w 1322"/>
                <a:gd name="T69" fmla="*/ 861 h 1205"/>
                <a:gd name="T70" fmla="*/ 243 w 1322"/>
                <a:gd name="T71" fmla="*/ 864 h 1205"/>
                <a:gd name="T72" fmla="*/ 229 w 1322"/>
                <a:gd name="T73" fmla="*/ 870 h 1205"/>
                <a:gd name="T74" fmla="*/ 217 w 1322"/>
                <a:gd name="T75" fmla="*/ 876 h 1205"/>
                <a:gd name="T76" fmla="*/ 203 w 1322"/>
                <a:gd name="T77" fmla="*/ 883 h 1205"/>
                <a:gd name="T78" fmla="*/ 191 w 1322"/>
                <a:gd name="T79" fmla="*/ 890 h 1205"/>
                <a:gd name="T80" fmla="*/ 191 w 1322"/>
                <a:gd name="T81" fmla="*/ 890 h 1205"/>
                <a:gd name="T82" fmla="*/ 203 w 1322"/>
                <a:gd name="T83" fmla="*/ 883 h 1205"/>
                <a:gd name="T84" fmla="*/ 217 w 1322"/>
                <a:gd name="T85" fmla="*/ 876 h 1205"/>
                <a:gd name="T86" fmla="*/ 229 w 1322"/>
                <a:gd name="T87" fmla="*/ 870 h 1205"/>
                <a:gd name="T88" fmla="*/ 243 w 1322"/>
                <a:gd name="T89" fmla="*/ 864 h 1205"/>
                <a:gd name="T90" fmla="*/ 251 w 1322"/>
                <a:gd name="T91" fmla="*/ 860 h 1205"/>
                <a:gd name="T92" fmla="*/ 1104 w 1322"/>
                <a:gd name="T93" fmla="*/ 405 h 1205"/>
                <a:gd name="T94" fmla="*/ 1104 w 1322"/>
                <a:gd name="T95" fmla="*/ 4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2" h="1205">
                  <a:moveTo>
                    <a:pt x="1243" y="344"/>
                  </a:moveTo>
                  <a:cubicBezTo>
                    <a:pt x="1243" y="344"/>
                    <a:pt x="1243" y="344"/>
                    <a:pt x="1243" y="344"/>
                  </a:cubicBezTo>
                  <a:cubicBezTo>
                    <a:pt x="1165" y="91"/>
                    <a:pt x="840" y="0"/>
                    <a:pt x="519" y="143"/>
                  </a:cubicBezTo>
                  <a:cubicBezTo>
                    <a:pt x="197" y="285"/>
                    <a:pt x="0" y="607"/>
                    <a:pt x="78" y="861"/>
                  </a:cubicBezTo>
                  <a:cubicBezTo>
                    <a:pt x="157" y="1114"/>
                    <a:pt x="481" y="1205"/>
                    <a:pt x="803" y="1062"/>
                  </a:cubicBezTo>
                  <a:cubicBezTo>
                    <a:pt x="1125" y="920"/>
                    <a:pt x="1322" y="598"/>
                    <a:pt x="1243" y="344"/>
                  </a:cubicBezTo>
                  <a:close/>
                  <a:moveTo>
                    <a:pt x="1110" y="401"/>
                  </a:moveTo>
                  <a:cubicBezTo>
                    <a:pt x="1108" y="402"/>
                    <a:pt x="1106" y="403"/>
                    <a:pt x="1104" y="405"/>
                  </a:cubicBezTo>
                  <a:cubicBezTo>
                    <a:pt x="1106" y="403"/>
                    <a:pt x="1108" y="402"/>
                    <a:pt x="1110" y="401"/>
                  </a:cubicBezTo>
                  <a:close/>
                  <a:moveTo>
                    <a:pt x="1110" y="401"/>
                  </a:moveTo>
                  <a:cubicBezTo>
                    <a:pt x="1111" y="400"/>
                    <a:pt x="1112" y="399"/>
                    <a:pt x="1113" y="399"/>
                  </a:cubicBezTo>
                  <a:cubicBezTo>
                    <a:pt x="1112" y="399"/>
                    <a:pt x="1111" y="400"/>
                    <a:pt x="1110" y="401"/>
                  </a:cubicBezTo>
                  <a:close/>
                  <a:moveTo>
                    <a:pt x="1121" y="394"/>
                  </a:moveTo>
                  <a:cubicBezTo>
                    <a:pt x="1119" y="395"/>
                    <a:pt x="1116" y="397"/>
                    <a:pt x="1113" y="399"/>
                  </a:cubicBezTo>
                  <a:cubicBezTo>
                    <a:pt x="1116" y="397"/>
                    <a:pt x="1119" y="395"/>
                    <a:pt x="1121" y="394"/>
                  </a:cubicBezTo>
                  <a:close/>
                  <a:moveTo>
                    <a:pt x="1121" y="394"/>
                  </a:moveTo>
                  <a:cubicBezTo>
                    <a:pt x="1122" y="393"/>
                    <a:pt x="1122" y="393"/>
                    <a:pt x="1123" y="393"/>
                  </a:cubicBezTo>
                  <a:cubicBezTo>
                    <a:pt x="1122" y="393"/>
                    <a:pt x="1122" y="393"/>
                    <a:pt x="1121" y="394"/>
                  </a:cubicBezTo>
                  <a:close/>
                  <a:moveTo>
                    <a:pt x="1132" y="387"/>
                  </a:moveTo>
                  <a:cubicBezTo>
                    <a:pt x="1129" y="389"/>
                    <a:pt x="1126" y="391"/>
                    <a:pt x="1123" y="393"/>
                  </a:cubicBezTo>
                  <a:cubicBezTo>
                    <a:pt x="1126" y="391"/>
                    <a:pt x="1129" y="389"/>
                    <a:pt x="1132" y="387"/>
                  </a:cubicBezTo>
                  <a:close/>
                  <a:moveTo>
                    <a:pt x="1132" y="387"/>
                  </a:moveTo>
                  <a:cubicBezTo>
                    <a:pt x="1133" y="387"/>
                    <a:pt x="1134" y="386"/>
                    <a:pt x="1135" y="386"/>
                  </a:cubicBezTo>
                  <a:cubicBezTo>
                    <a:pt x="1134" y="386"/>
                    <a:pt x="1133" y="387"/>
                    <a:pt x="1132" y="387"/>
                  </a:cubicBezTo>
                  <a:close/>
                  <a:moveTo>
                    <a:pt x="1143" y="382"/>
                  </a:moveTo>
                  <a:cubicBezTo>
                    <a:pt x="1140" y="383"/>
                    <a:pt x="1138" y="384"/>
                    <a:pt x="1135" y="386"/>
                  </a:cubicBezTo>
                  <a:cubicBezTo>
                    <a:pt x="1138" y="384"/>
                    <a:pt x="1140" y="383"/>
                    <a:pt x="1143" y="382"/>
                  </a:cubicBezTo>
                  <a:close/>
                  <a:moveTo>
                    <a:pt x="1143" y="382"/>
                  </a:moveTo>
                  <a:cubicBezTo>
                    <a:pt x="1144" y="381"/>
                    <a:pt x="1145" y="381"/>
                    <a:pt x="1146" y="380"/>
                  </a:cubicBezTo>
                  <a:cubicBezTo>
                    <a:pt x="1145" y="381"/>
                    <a:pt x="1144" y="381"/>
                    <a:pt x="1143" y="382"/>
                  </a:cubicBezTo>
                  <a:close/>
                  <a:moveTo>
                    <a:pt x="1153" y="376"/>
                  </a:moveTo>
                  <a:cubicBezTo>
                    <a:pt x="1151" y="378"/>
                    <a:pt x="1148" y="379"/>
                    <a:pt x="1146" y="380"/>
                  </a:cubicBezTo>
                  <a:cubicBezTo>
                    <a:pt x="1148" y="379"/>
                    <a:pt x="1151" y="378"/>
                    <a:pt x="1153" y="376"/>
                  </a:cubicBezTo>
                  <a:close/>
                  <a:moveTo>
                    <a:pt x="1153" y="376"/>
                  </a:moveTo>
                  <a:cubicBezTo>
                    <a:pt x="1154" y="376"/>
                    <a:pt x="1155" y="375"/>
                    <a:pt x="1157" y="375"/>
                  </a:cubicBezTo>
                  <a:cubicBezTo>
                    <a:pt x="1155" y="375"/>
                    <a:pt x="1154" y="376"/>
                    <a:pt x="1153" y="376"/>
                  </a:cubicBezTo>
                  <a:close/>
                  <a:moveTo>
                    <a:pt x="1158" y="374"/>
                  </a:moveTo>
                  <a:cubicBezTo>
                    <a:pt x="1161" y="373"/>
                    <a:pt x="1164" y="371"/>
                    <a:pt x="1167" y="370"/>
                  </a:cubicBezTo>
                  <a:cubicBezTo>
                    <a:pt x="1164" y="371"/>
                    <a:pt x="1160" y="373"/>
                    <a:pt x="1157" y="375"/>
                  </a:cubicBezTo>
                  <a:cubicBezTo>
                    <a:pt x="1157" y="375"/>
                    <a:pt x="1157" y="374"/>
                    <a:pt x="1158" y="374"/>
                  </a:cubicBezTo>
                  <a:close/>
                  <a:moveTo>
                    <a:pt x="222" y="797"/>
                  </a:moveTo>
                  <a:cubicBezTo>
                    <a:pt x="163" y="606"/>
                    <a:pt x="311" y="364"/>
                    <a:pt x="554" y="256"/>
                  </a:cubicBezTo>
                  <a:cubicBezTo>
                    <a:pt x="767" y="162"/>
                    <a:pt x="981" y="203"/>
                    <a:pt x="1070" y="345"/>
                  </a:cubicBezTo>
                  <a:cubicBezTo>
                    <a:pt x="1072" y="343"/>
                    <a:pt x="1074" y="341"/>
                    <a:pt x="1076" y="340"/>
                  </a:cubicBezTo>
                  <a:cubicBezTo>
                    <a:pt x="1076" y="339"/>
                    <a:pt x="1076" y="339"/>
                    <a:pt x="1077" y="338"/>
                  </a:cubicBezTo>
                  <a:cubicBezTo>
                    <a:pt x="1080" y="336"/>
                    <a:pt x="1083" y="333"/>
                    <a:pt x="1086" y="330"/>
                  </a:cubicBezTo>
                  <a:cubicBezTo>
                    <a:pt x="1087" y="330"/>
                    <a:pt x="1088" y="329"/>
                    <a:pt x="1089" y="328"/>
                  </a:cubicBezTo>
                  <a:cubicBezTo>
                    <a:pt x="1091" y="326"/>
                    <a:pt x="1094" y="324"/>
                    <a:pt x="1096" y="322"/>
                  </a:cubicBezTo>
                  <a:cubicBezTo>
                    <a:pt x="1097" y="321"/>
                    <a:pt x="1098" y="321"/>
                    <a:pt x="1099" y="320"/>
                  </a:cubicBezTo>
                  <a:cubicBezTo>
                    <a:pt x="1102" y="317"/>
                    <a:pt x="1105" y="315"/>
                    <a:pt x="1109" y="312"/>
                  </a:cubicBezTo>
                  <a:cubicBezTo>
                    <a:pt x="1109" y="312"/>
                    <a:pt x="1110" y="311"/>
                    <a:pt x="1111" y="311"/>
                  </a:cubicBezTo>
                  <a:cubicBezTo>
                    <a:pt x="1114" y="309"/>
                    <a:pt x="1117" y="307"/>
                    <a:pt x="1119" y="305"/>
                  </a:cubicBezTo>
                  <a:cubicBezTo>
                    <a:pt x="1120" y="304"/>
                    <a:pt x="1121" y="304"/>
                    <a:pt x="1122" y="303"/>
                  </a:cubicBezTo>
                  <a:cubicBezTo>
                    <a:pt x="1126" y="300"/>
                    <a:pt x="1130" y="298"/>
                    <a:pt x="1133" y="296"/>
                  </a:cubicBezTo>
                  <a:cubicBezTo>
                    <a:pt x="1130" y="298"/>
                    <a:pt x="1126" y="300"/>
                    <a:pt x="1122" y="303"/>
                  </a:cubicBezTo>
                  <a:cubicBezTo>
                    <a:pt x="1121" y="304"/>
                    <a:pt x="1120" y="304"/>
                    <a:pt x="1119" y="305"/>
                  </a:cubicBezTo>
                  <a:cubicBezTo>
                    <a:pt x="1117" y="307"/>
                    <a:pt x="1114" y="309"/>
                    <a:pt x="1111" y="311"/>
                  </a:cubicBezTo>
                  <a:cubicBezTo>
                    <a:pt x="1110" y="311"/>
                    <a:pt x="1109" y="312"/>
                    <a:pt x="1109" y="312"/>
                  </a:cubicBezTo>
                  <a:cubicBezTo>
                    <a:pt x="1105" y="315"/>
                    <a:pt x="1102" y="317"/>
                    <a:pt x="1099" y="320"/>
                  </a:cubicBezTo>
                  <a:cubicBezTo>
                    <a:pt x="1098" y="321"/>
                    <a:pt x="1097" y="321"/>
                    <a:pt x="1096" y="322"/>
                  </a:cubicBezTo>
                  <a:cubicBezTo>
                    <a:pt x="1094" y="324"/>
                    <a:pt x="1091" y="326"/>
                    <a:pt x="1089" y="328"/>
                  </a:cubicBezTo>
                  <a:cubicBezTo>
                    <a:pt x="1088" y="329"/>
                    <a:pt x="1087" y="330"/>
                    <a:pt x="1086" y="330"/>
                  </a:cubicBezTo>
                  <a:cubicBezTo>
                    <a:pt x="1083" y="333"/>
                    <a:pt x="1080" y="336"/>
                    <a:pt x="1077" y="338"/>
                  </a:cubicBezTo>
                  <a:cubicBezTo>
                    <a:pt x="1076" y="339"/>
                    <a:pt x="1076" y="339"/>
                    <a:pt x="1076" y="340"/>
                  </a:cubicBezTo>
                  <a:cubicBezTo>
                    <a:pt x="1074" y="341"/>
                    <a:pt x="1072" y="343"/>
                    <a:pt x="1070" y="345"/>
                  </a:cubicBezTo>
                  <a:cubicBezTo>
                    <a:pt x="1082" y="364"/>
                    <a:pt x="1092" y="385"/>
                    <a:pt x="1099" y="408"/>
                  </a:cubicBezTo>
                  <a:cubicBezTo>
                    <a:pt x="1100" y="408"/>
                    <a:pt x="1101" y="407"/>
                    <a:pt x="1101" y="407"/>
                  </a:cubicBezTo>
                  <a:cubicBezTo>
                    <a:pt x="1101" y="407"/>
                    <a:pt x="1100" y="408"/>
                    <a:pt x="1099" y="408"/>
                  </a:cubicBezTo>
                  <a:cubicBezTo>
                    <a:pt x="1158" y="599"/>
                    <a:pt x="1010" y="841"/>
                    <a:pt x="768" y="949"/>
                  </a:cubicBezTo>
                  <a:cubicBezTo>
                    <a:pt x="555" y="1043"/>
                    <a:pt x="340" y="1002"/>
                    <a:pt x="251" y="861"/>
                  </a:cubicBezTo>
                  <a:cubicBezTo>
                    <a:pt x="249" y="861"/>
                    <a:pt x="247" y="862"/>
                    <a:pt x="244" y="863"/>
                  </a:cubicBezTo>
                  <a:cubicBezTo>
                    <a:pt x="244" y="863"/>
                    <a:pt x="243" y="864"/>
                    <a:pt x="243" y="864"/>
                  </a:cubicBezTo>
                  <a:cubicBezTo>
                    <a:pt x="239" y="865"/>
                    <a:pt x="235" y="867"/>
                    <a:pt x="232" y="869"/>
                  </a:cubicBezTo>
                  <a:cubicBezTo>
                    <a:pt x="231" y="869"/>
                    <a:pt x="230" y="870"/>
                    <a:pt x="229" y="870"/>
                  </a:cubicBezTo>
                  <a:cubicBezTo>
                    <a:pt x="226" y="871"/>
                    <a:pt x="223" y="873"/>
                    <a:pt x="220" y="874"/>
                  </a:cubicBezTo>
                  <a:cubicBezTo>
                    <a:pt x="219" y="875"/>
                    <a:pt x="218" y="875"/>
                    <a:pt x="217" y="876"/>
                  </a:cubicBezTo>
                  <a:cubicBezTo>
                    <a:pt x="213" y="878"/>
                    <a:pt x="209" y="879"/>
                    <a:pt x="206" y="881"/>
                  </a:cubicBezTo>
                  <a:cubicBezTo>
                    <a:pt x="205" y="882"/>
                    <a:pt x="204" y="882"/>
                    <a:pt x="203" y="883"/>
                  </a:cubicBezTo>
                  <a:cubicBezTo>
                    <a:pt x="200" y="884"/>
                    <a:pt x="197" y="886"/>
                    <a:pt x="194" y="888"/>
                  </a:cubicBezTo>
                  <a:cubicBezTo>
                    <a:pt x="193" y="888"/>
                    <a:pt x="192" y="889"/>
                    <a:pt x="191" y="890"/>
                  </a:cubicBezTo>
                  <a:cubicBezTo>
                    <a:pt x="187" y="892"/>
                    <a:pt x="184" y="894"/>
                    <a:pt x="180" y="896"/>
                  </a:cubicBezTo>
                  <a:cubicBezTo>
                    <a:pt x="184" y="894"/>
                    <a:pt x="187" y="892"/>
                    <a:pt x="191" y="890"/>
                  </a:cubicBezTo>
                  <a:cubicBezTo>
                    <a:pt x="192" y="889"/>
                    <a:pt x="193" y="888"/>
                    <a:pt x="194" y="888"/>
                  </a:cubicBezTo>
                  <a:cubicBezTo>
                    <a:pt x="197" y="886"/>
                    <a:pt x="200" y="884"/>
                    <a:pt x="203" y="883"/>
                  </a:cubicBezTo>
                  <a:cubicBezTo>
                    <a:pt x="204" y="882"/>
                    <a:pt x="205" y="882"/>
                    <a:pt x="206" y="881"/>
                  </a:cubicBezTo>
                  <a:cubicBezTo>
                    <a:pt x="209" y="879"/>
                    <a:pt x="213" y="878"/>
                    <a:pt x="217" y="876"/>
                  </a:cubicBezTo>
                  <a:cubicBezTo>
                    <a:pt x="218" y="875"/>
                    <a:pt x="219" y="875"/>
                    <a:pt x="220" y="874"/>
                  </a:cubicBezTo>
                  <a:cubicBezTo>
                    <a:pt x="223" y="873"/>
                    <a:pt x="226" y="871"/>
                    <a:pt x="229" y="870"/>
                  </a:cubicBezTo>
                  <a:cubicBezTo>
                    <a:pt x="230" y="870"/>
                    <a:pt x="231" y="869"/>
                    <a:pt x="232" y="869"/>
                  </a:cubicBezTo>
                  <a:cubicBezTo>
                    <a:pt x="235" y="867"/>
                    <a:pt x="239" y="865"/>
                    <a:pt x="243" y="864"/>
                  </a:cubicBezTo>
                  <a:cubicBezTo>
                    <a:pt x="243" y="864"/>
                    <a:pt x="244" y="863"/>
                    <a:pt x="244" y="863"/>
                  </a:cubicBezTo>
                  <a:cubicBezTo>
                    <a:pt x="247" y="862"/>
                    <a:pt x="249" y="861"/>
                    <a:pt x="251" y="860"/>
                  </a:cubicBezTo>
                  <a:cubicBezTo>
                    <a:pt x="239" y="841"/>
                    <a:pt x="229" y="820"/>
                    <a:pt x="222" y="797"/>
                  </a:cubicBezTo>
                  <a:close/>
                  <a:moveTo>
                    <a:pt x="1104" y="405"/>
                  </a:moveTo>
                  <a:cubicBezTo>
                    <a:pt x="1103" y="406"/>
                    <a:pt x="1102" y="406"/>
                    <a:pt x="1101" y="407"/>
                  </a:cubicBezTo>
                  <a:cubicBezTo>
                    <a:pt x="1102" y="406"/>
                    <a:pt x="1103" y="406"/>
                    <a:pt x="1104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1" name="Freeform 277">
              <a:extLst>
                <a:ext uri="{FF2B5EF4-FFF2-40B4-BE49-F238E27FC236}">
                  <a16:creationId xmlns:a16="http://schemas.microsoft.com/office/drawing/2014/main" xmlns="" id="{5A16A581-664A-4BC7-B7E7-4ABB17E94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6" y="692151"/>
              <a:ext cx="3378200" cy="3068638"/>
            </a:xfrm>
            <a:custGeom>
              <a:avLst/>
              <a:gdLst>
                <a:gd name="T0" fmla="*/ 1475 w 1568"/>
                <a:gd name="T1" fmla="*/ 408 h 1428"/>
                <a:gd name="T2" fmla="*/ 615 w 1568"/>
                <a:gd name="T3" fmla="*/ 169 h 1428"/>
                <a:gd name="T4" fmla="*/ 93 w 1568"/>
                <a:gd name="T5" fmla="*/ 1020 h 1428"/>
                <a:gd name="T6" fmla="*/ 953 w 1568"/>
                <a:gd name="T7" fmla="*/ 1259 h 1428"/>
                <a:gd name="T8" fmla="*/ 1475 w 1568"/>
                <a:gd name="T9" fmla="*/ 408 h 1428"/>
                <a:gd name="T10" fmla="*/ 921 w 1568"/>
                <a:gd name="T11" fmla="*/ 1184 h 1428"/>
                <a:gd name="T12" fmla="*/ 135 w 1568"/>
                <a:gd name="T13" fmla="*/ 966 h 1428"/>
                <a:gd name="T14" fmla="*/ 613 w 1568"/>
                <a:gd name="T15" fmla="*/ 188 h 1428"/>
                <a:gd name="T16" fmla="*/ 1398 w 1568"/>
                <a:gd name="T17" fmla="*/ 406 h 1428"/>
                <a:gd name="T18" fmla="*/ 921 w 1568"/>
                <a:gd name="T19" fmla="*/ 1184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8" h="1428">
                  <a:moveTo>
                    <a:pt x="1475" y="408"/>
                  </a:moveTo>
                  <a:cubicBezTo>
                    <a:pt x="1382" y="107"/>
                    <a:pt x="997" y="0"/>
                    <a:pt x="615" y="169"/>
                  </a:cubicBezTo>
                  <a:cubicBezTo>
                    <a:pt x="234" y="338"/>
                    <a:pt x="0" y="719"/>
                    <a:pt x="93" y="1020"/>
                  </a:cubicBezTo>
                  <a:cubicBezTo>
                    <a:pt x="186" y="1321"/>
                    <a:pt x="571" y="1428"/>
                    <a:pt x="953" y="1259"/>
                  </a:cubicBezTo>
                  <a:cubicBezTo>
                    <a:pt x="1334" y="1090"/>
                    <a:pt x="1568" y="709"/>
                    <a:pt x="1475" y="408"/>
                  </a:cubicBezTo>
                  <a:close/>
                  <a:moveTo>
                    <a:pt x="921" y="1184"/>
                  </a:moveTo>
                  <a:cubicBezTo>
                    <a:pt x="572" y="1338"/>
                    <a:pt x="221" y="1241"/>
                    <a:pt x="135" y="966"/>
                  </a:cubicBezTo>
                  <a:cubicBezTo>
                    <a:pt x="50" y="691"/>
                    <a:pt x="264" y="342"/>
                    <a:pt x="613" y="188"/>
                  </a:cubicBezTo>
                  <a:cubicBezTo>
                    <a:pt x="961" y="34"/>
                    <a:pt x="1313" y="131"/>
                    <a:pt x="1398" y="406"/>
                  </a:cubicBezTo>
                  <a:cubicBezTo>
                    <a:pt x="1483" y="681"/>
                    <a:pt x="1269" y="1030"/>
                    <a:pt x="921" y="1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2" name="Freeform 278">
              <a:extLst>
                <a:ext uri="{FF2B5EF4-FFF2-40B4-BE49-F238E27FC236}">
                  <a16:creationId xmlns:a16="http://schemas.microsoft.com/office/drawing/2014/main" xmlns="" id="{FECF0473-C6DD-40B8-ADA5-375ECD73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113" y="876301"/>
              <a:ext cx="20638" cy="3175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8 w 10"/>
                <a:gd name="T7" fmla="*/ 1 h 1"/>
                <a:gd name="T8" fmla="*/ 5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7" y="1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3" name="Freeform 279">
              <a:extLst>
                <a:ext uri="{FF2B5EF4-FFF2-40B4-BE49-F238E27FC236}">
                  <a16:creationId xmlns:a16="http://schemas.microsoft.com/office/drawing/2014/main" xmlns="" id="{EBF10866-344C-43F8-B4AD-CB79A6CF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6" y="873126"/>
              <a:ext cx="65088" cy="3175"/>
            </a:xfrm>
            <a:custGeom>
              <a:avLst/>
              <a:gdLst>
                <a:gd name="T0" fmla="*/ 0 w 30"/>
                <a:gd name="T1" fmla="*/ 0 h 2"/>
                <a:gd name="T2" fmla="*/ 30 w 30"/>
                <a:gd name="T3" fmla="*/ 2 h 2"/>
                <a:gd name="T4" fmla="*/ 2 w 30"/>
                <a:gd name="T5" fmla="*/ 0 h 2"/>
                <a:gd name="T6" fmla="*/ 0 w 30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">
                  <a:moveTo>
                    <a:pt x="0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21" y="1"/>
                    <a:pt x="1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4" name="Freeform 280">
              <a:extLst>
                <a:ext uri="{FF2B5EF4-FFF2-40B4-BE49-F238E27FC236}">
                  <a16:creationId xmlns:a16="http://schemas.microsoft.com/office/drawing/2014/main" xmlns="" id="{DC387ADE-ACCD-44D6-BC75-E4148F43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51" y="879476"/>
              <a:ext cx="77788" cy="7938"/>
            </a:xfrm>
            <a:custGeom>
              <a:avLst/>
              <a:gdLst>
                <a:gd name="T0" fmla="*/ 36 w 36"/>
                <a:gd name="T1" fmla="*/ 4 h 4"/>
                <a:gd name="T2" fmla="*/ 0 w 36"/>
                <a:gd name="T3" fmla="*/ 0 h 4"/>
                <a:gd name="T4" fmla="*/ 36 w 3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">
                  <a:moveTo>
                    <a:pt x="36" y="4"/>
                  </a:moveTo>
                  <a:cubicBezTo>
                    <a:pt x="24" y="3"/>
                    <a:pt x="12" y="1"/>
                    <a:pt x="0" y="0"/>
                  </a:cubicBezTo>
                  <a:cubicBezTo>
                    <a:pt x="15" y="2"/>
                    <a:pt x="26" y="3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5" name="Freeform 281">
              <a:extLst>
                <a:ext uri="{FF2B5EF4-FFF2-40B4-BE49-F238E27FC236}">
                  <a16:creationId xmlns:a16="http://schemas.microsoft.com/office/drawing/2014/main" xmlns="" id="{40831472-6B85-4FEE-82BF-E4F7357E3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6201" y="2119313"/>
              <a:ext cx="49213" cy="128588"/>
            </a:xfrm>
            <a:custGeom>
              <a:avLst/>
              <a:gdLst>
                <a:gd name="T0" fmla="*/ 16 w 23"/>
                <a:gd name="T1" fmla="*/ 16 h 60"/>
                <a:gd name="T2" fmla="*/ 7 w 23"/>
                <a:gd name="T3" fmla="*/ 39 h 60"/>
                <a:gd name="T4" fmla="*/ 0 w 23"/>
                <a:gd name="T5" fmla="*/ 60 h 60"/>
                <a:gd name="T6" fmla="*/ 23 w 23"/>
                <a:gd name="T7" fmla="*/ 0 h 60"/>
                <a:gd name="T8" fmla="*/ 16 w 23"/>
                <a:gd name="T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0">
                  <a:moveTo>
                    <a:pt x="16" y="16"/>
                  </a:moveTo>
                  <a:cubicBezTo>
                    <a:pt x="12" y="25"/>
                    <a:pt x="9" y="33"/>
                    <a:pt x="7" y="39"/>
                  </a:cubicBezTo>
                  <a:cubicBezTo>
                    <a:pt x="5" y="45"/>
                    <a:pt x="3" y="52"/>
                    <a:pt x="0" y="60"/>
                  </a:cubicBezTo>
                  <a:cubicBezTo>
                    <a:pt x="7" y="40"/>
                    <a:pt x="14" y="20"/>
                    <a:pt x="23" y="0"/>
                  </a:cubicBezTo>
                  <a:cubicBezTo>
                    <a:pt x="20" y="6"/>
                    <a:pt x="18" y="11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6" name="Freeform 282">
              <a:extLst>
                <a:ext uri="{FF2B5EF4-FFF2-40B4-BE49-F238E27FC236}">
                  <a16:creationId xmlns:a16="http://schemas.microsoft.com/office/drawing/2014/main" xmlns="" id="{BBD555B9-4DBB-4D98-8444-7CE5E4AC9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2247901"/>
              <a:ext cx="15875" cy="44450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0 h 21"/>
                <a:gd name="T4" fmla="*/ 0 w 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3" y="13"/>
                    <a:pt x="5" y="6"/>
                    <a:pt x="7" y="0"/>
                  </a:cubicBezTo>
                  <a:cubicBezTo>
                    <a:pt x="5" y="7"/>
                    <a:pt x="2" y="14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7" name="Freeform 283">
              <a:extLst>
                <a:ext uri="{FF2B5EF4-FFF2-40B4-BE49-F238E27FC236}">
                  <a16:creationId xmlns:a16="http://schemas.microsoft.com/office/drawing/2014/main" xmlns="" id="{826050E1-A8C4-47BF-8109-30861A7BF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713" y="887413"/>
              <a:ext cx="3676650" cy="3425825"/>
            </a:xfrm>
            <a:custGeom>
              <a:avLst/>
              <a:gdLst>
                <a:gd name="T0" fmla="*/ 5 w 1707"/>
                <a:gd name="T1" fmla="*/ 922 h 1594"/>
                <a:gd name="T2" fmla="*/ 7 w 1707"/>
                <a:gd name="T3" fmla="*/ 934 h 1594"/>
                <a:gd name="T4" fmla="*/ 236 w 1707"/>
                <a:gd name="T5" fmla="*/ 1290 h 1594"/>
                <a:gd name="T6" fmla="*/ 1538 w 1707"/>
                <a:gd name="T7" fmla="*/ 356 h 1594"/>
                <a:gd name="T8" fmla="*/ 1538 w 1707"/>
                <a:gd name="T9" fmla="*/ 356 h 1594"/>
                <a:gd name="T10" fmla="*/ 1374 w 1707"/>
                <a:gd name="T11" fmla="*/ 123 h 1594"/>
                <a:gd name="T12" fmla="*/ 1335 w 1707"/>
                <a:gd name="T13" fmla="*/ 97 h 1594"/>
                <a:gd name="T14" fmla="*/ 1327 w 1707"/>
                <a:gd name="T15" fmla="*/ 92 h 1594"/>
                <a:gd name="T16" fmla="*/ 1299 w 1707"/>
                <a:gd name="T17" fmla="*/ 76 h 1594"/>
                <a:gd name="T18" fmla="*/ 1254 w 1707"/>
                <a:gd name="T19" fmla="*/ 54 h 1594"/>
                <a:gd name="T20" fmla="*/ 1239 w 1707"/>
                <a:gd name="T21" fmla="*/ 48 h 1594"/>
                <a:gd name="T22" fmla="*/ 1217 w 1707"/>
                <a:gd name="T23" fmla="*/ 39 h 1594"/>
                <a:gd name="T24" fmla="*/ 1199 w 1707"/>
                <a:gd name="T25" fmla="*/ 32 h 1594"/>
                <a:gd name="T26" fmla="*/ 1139 w 1707"/>
                <a:gd name="T27" fmla="*/ 15 h 1594"/>
                <a:gd name="T28" fmla="*/ 1128 w 1707"/>
                <a:gd name="T29" fmla="*/ 12 h 1594"/>
                <a:gd name="T30" fmla="*/ 1116 w 1707"/>
                <a:gd name="T31" fmla="*/ 10 h 1594"/>
                <a:gd name="T32" fmla="*/ 1085 w 1707"/>
                <a:gd name="T33" fmla="*/ 4 h 1594"/>
                <a:gd name="T34" fmla="*/ 1060 w 1707"/>
                <a:gd name="T35" fmla="*/ 0 h 1594"/>
                <a:gd name="T36" fmla="*/ 1479 w 1707"/>
                <a:gd name="T37" fmla="*/ 327 h 1594"/>
                <a:gd name="T38" fmla="*/ 931 w 1707"/>
                <a:gd name="T39" fmla="*/ 1219 h 1594"/>
                <a:gd name="T40" fmla="*/ 31 w 1707"/>
                <a:gd name="T41" fmla="*/ 969 h 1594"/>
                <a:gd name="T42" fmla="*/ 35 w 1707"/>
                <a:gd name="T43" fmla="*/ 654 h 1594"/>
                <a:gd name="T44" fmla="*/ 27 w 1707"/>
                <a:gd name="T45" fmla="*/ 680 h 1594"/>
                <a:gd name="T46" fmla="*/ 15 w 1707"/>
                <a:gd name="T47" fmla="*/ 734 h 1594"/>
                <a:gd name="T48" fmla="*/ 6 w 1707"/>
                <a:gd name="T49" fmla="*/ 799 h 1594"/>
                <a:gd name="T50" fmla="*/ 3 w 1707"/>
                <a:gd name="T51" fmla="*/ 866 h 1594"/>
                <a:gd name="T52" fmla="*/ 5 w 1707"/>
                <a:gd name="T53" fmla="*/ 922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7" h="1594">
                  <a:moveTo>
                    <a:pt x="5" y="922"/>
                  </a:moveTo>
                  <a:cubicBezTo>
                    <a:pt x="7" y="934"/>
                    <a:pt x="7" y="934"/>
                    <a:pt x="7" y="934"/>
                  </a:cubicBezTo>
                  <a:cubicBezTo>
                    <a:pt x="16" y="994"/>
                    <a:pt x="44" y="1175"/>
                    <a:pt x="236" y="1290"/>
                  </a:cubicBezTo>
                  <a:cubicBezTo>
                    <a:pt x="747" y="1594"/>
                    <a:pt x="1707" y="1026"/>
                    <a:pt x="1538" y="356"/>
                  </a:cubicBezTo>
                  <a:cubicBezTo>
                    <a:pt x="1538" y="356"/>
                    <a:pt x="1538" y="356"/>
                    <a:pt x="1538" y="356"/>
                  </a:cubicBezTo>
                  <a:cubicBezTo>
                    <a:pt x="1508" y="259"/>
                    <a:pt x="1451" y="181"/>
                    <a:pt x="1374" y="123"/>
                  </a:cubicBezTo>
                  <a:cubicBezTo>
                    <a:pt x="1361" y="114"/>
                    <a:pt x="1347" y="104"/>
                    <a:pt x="1335" y="97"/>
                  </a:cubicBezTo>
                  <a:cubicBezTo>
                    <a:pt x="1333" y="95"/>
                    <a:pt x="1330" y="93"/>
                    <a:pt x="1327" y="92"/>
                  </a:cubicBezTo>
                  <a:cubicBezTo>
                    <a:pt x="1318" y="86"/>
                    <a:pt x="1308" y="81"/>
                    <a:pt x="1299" y="76"/>
                  </a:cubicBezTo>
                  <a:cubicBezTo>
                    <a:pt x="1289" y="71"/>
                    <a:pt x="1276" y="64"/>
                    <a:pt x="1254" y="54"/>
                  </a:cubicBezTo>
                  <a:cubicBezTo>
                    <a:pt x="1249" y="52"/>
                    <a:pt x="1244" y="50"/>
                    <a:pt x="1239" y="48"/>
                  </a:cubicBezTo>
                  <a:cubicBezTo>
                    <a:pt x="1231" y="44"/>
                    <a:pt x="1224" y="41"/>
                    <a:pt x="1217" y="39"/>
                  </a:cubicBezTo>
                  <a:cubicBezTo>
                    <a:pt x="1211" y="36"/>
                    <a:pt x="1205" y="34"/>
                    <a:pt x="1199" y="32"/>
                  </a:cubicBezTo>
                  <a:cubicBezTo>
                    <a:pt x="1184" y="28"/>
                    <a:pt x="1168" y="23"/>
                    <a:pt x="1139" y="15"/>
                  </a:cubicBezTo>
                  <a:cubicBezTo>
                    <a:pt x="1135" y="14"/>
                    <a:pt x="1132" y="13"/>
                    <a:pt x="1128" y="12"/>
                  </a:cubicBezTo>
                  <a:cubicBezTo>
                    <a:pt x="1124" y="11"/>
                    <a:pt x="1120" y="10"/>
                    <a:pt x="1116" y="10"/>
                  </a:cubicBezTo>
                  <a:cubicBezTo>
                    <a:pt x="1106" y="7"/>
                    <a:pt x="1095" y="5"/>
                    <a:pt x="1085" y="4"/>
                  </a:cubicBezTo>
                  <a:cubicBezTo>
                    <a:pt x="1078" y="3"/>
                    <a:pt x="1070" y="1"/>
                    <a:pt x="1060" y="0"/>
                  </a:cubicBezTo>
                  <a:cubicBezTo>
                    <a:pt x="1262" y="29"/>
                    <a:pt x="1422" y="144"/>
                    <a:pt x="1479" y="327"/>
                  </a:cubicBezTo>
                  <a:cubicBezTo>
                    <a:pt x="1576" y="643"/>
                    <a:pt x="1331" y="1042"/>
                    <a:pt x="931" y="1219"/>
                  </a:cubicBezTo>
                  <a:cubicBezTo>
                    <a:pt x="532" y="1396"/>
                    <a:pt x="129" y="1284"/>
                    <a:pt x="31" y="969"/>
                  </a:cubicBezTo>
                  <a:cubicBezTo>
                    <a:pt x="0" y="869"/>
                    <a:pt x="4" y="761"/>
                    <a:pt x="35" y="654"/>
                  </a:cubicBezTo>
                  <a:cubicBezTo>
                    <a:pt x="33" y="662"/>
                    <a:pt x="30" y="670"/>
                    <a:pt x="27" y="680"/>
                  </a:cubicBezTo>
                  <a:cubicBezTo>
                    <a:pt x="23" y="696"/>
                    <a:pt x="18" y="716"/>
                    <a:pt x="15" y="734"/>
                  </a:cubicBezTo>
                  <a:cubicBezTo>
                    <a:pt x="12" y="749"/>
                    <a:pt x="10" y="767"/>
                    <a:pt x="6" y="799"/>
                  </a:cubicBezTo>
                  <a:cubicBezTo>
                    <a:pt x="4" y="819"/>
                    <a:pt x="3" y="845"/>
                    <a:pt x="3" y="866"/>
                  </a:cubicBezTo>
                  <a:cubicBezTo>
                    <a:pt x="3" y="880"/>
                    <a:pt x="4" y="897"/>
                    <a:pt x="5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8" name="Freeform 284">
              <a:extLst>
                <a:ext uri="{FF2B5EF4-FFF2-40B4-BE49-F238E27FC236}">
                  <a16:creationId xmlns:a16="http://schemas.microsoft.com/office/drawing/2014/main" xmlns="" id="{DB7A902F-87DC-4A47-9C16-045D36F52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1397001"/>
              <a:ext cx="3422650" cy="2720975"/>
            </a:xfrm>
            <a:custGeom>
              <a:avLst/>
              <a:gdLst>
                <a:gd name="T0" fmla="*/ 1486 w 1589"/>
                <a:gd name="T1" fmla="*/ 147 h 1266"/>
                <a:gd name="T2" fmla="*/ 1486 w 1589"/>
                <a:gd name="T3" fmla="*/ 147 h 1266"/>
                <a:gd name="T4" fmla="*/ 907 w 1589"/>
                <a:gd name="T5" fmla="*/ 1092 h 1266"/>
                <a:gd name="T6" fmla="*/ 0 w 1589"/>
                <a:gd name="T7" fmla="*/ 930 h 1266"/>
                <a:gd name="T8" fmla="*/ 12 w 1589"/>
                <a:gd name="T9" fmla="*/ 952 h 1266"/>
                <a:gd name="T10" fmla="*/ 12 w 1589"/>
                <a:gd name="T11" fmla="*/ 952 h 1266"/>
                <a:gd name="T12" fmla="*/ 41 w 1589"/>
                <a:gd name="T13" fmla="*/ 993 h 1266"/>
                <a:gd name="T14" fmla="*/ 50 w 1589"/>
                <a:gd name="T15" fmla="*/ 1006 h 1266"/>
                <a:gd name="T16" fmla="*/ 91 w 1589"/>
                <a:gd name="T17" fmla="*/ 1051 h 1266"/>
                <a:gd name="T18" fmla="*/ 141 w 1589"/>
                <a:gd name="T19" fmla="*/ 1097 h 1266"/>
                <a:gd name="T20" fmla="*/ 148 w 1589"/>
                <a:gd name="T21" fmla="*/ 1103 h 1266"/>
                <a:gd name="T22" fmla="*/ 165 w 1589"/>
                <a:gd name="T23" fmla="*/ 1115 h 1266"/>
                <a:gd name="T24" fmla="*/ 936 w 1589"/>
                <a:gd name="T25" fmla="*/ 1137 h 1266"/>
                <a:gd name="T26" fmla="*/ 1525 w 1589"/>
                <a:gd name="T27" fmla="*/ 253 h 1266"/>
                <a:gd name="T28" fmla="*/ 1510 w 1589"/>
                <a:gd name="T29" fmla="*/ 191 h 1266"/>
                <a:gd name="T30" fmla="*/ 1510 w 1589"/>
                <a:gd name="T31" fmla="*/ 191 h 1266"/>
                <a:gd name="T32" fmla="*/ 1490 w 1589"/>
                <a:gd name="T33" fmla="*/ 137 h 1266"/>
                <a:gd name="T34" fmla="*/ 1489 w 1589"/>
                <a:gd name="T35" fmla="*/ 135 h 1266"/>
                <a:gd name="T36" fmla="*/ 1463 w 1589"/>
                <a:gd name="T37" fmla="*/ 82 h 1266"/>
                <a:gd name="T38" fmla="*/ 1445 w 1589"/>
                <a:gd name="T39" fmla="*/ 50 h 1266"/>
                <a:gd name="T40" fmla="*/ 1409 w 1589"/>
                <a:gd name="T41" fmla="*/ 0 h 1266"/>
                <a:gd name="T42" fmla="*/ 1486 w 1589"/>
                <a:gd name="T43" fmla="*/ 147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89" h="1266">
                  <a:moveTo>
                    <a:pt x="1486" y="147"/>
                  </a:moveTo>
                  <a:cubicBezTo>
                    <a:pt x="1486" y="147"/>
                    <a:pt x="1486" y="147"/>
                    <a:pt x="1486" y="147"/>
                  </a:cubicBezTo>
                  <a:cubicBezTo>
                    <a:pt x="1589" y="481"/>
                    <a:pt x="1330" y="904"/>
                    <a:pt x="907" y="1092"/>
                  </a:cubicBezTo>
                  <a:cubicBezTo>
                    <a:pt x="531" y="1258"/>
                    <a:pt x="152" y="1183"/>
                    <a:pt x="0" y="930"/>
                  </a:cubicBezTo>
                  <a:cubicBezTo>
                    <a:pt x="4" y="938"/>
                    <a:pt x="8" y="945"/>
                    <a:pt x="12" y="952"/>
                  </a:cubicBezTo>
                  <a:cubicBezTo>
                    <a:pt x="12" y="952"/>
                    <a:pt x="12" y="952"/>
                    <a:pt x="12" y="952"/>
                  </a:cubicBezTo>
                  <a:cubicBezTo>
                    <a:pt x="24" y="970"/>
                    <a:pt x="33" y="983"/>
                    <a:pt x="41" y="993"/>
                  </a:cubicBezTo>
                  <a:cubicBezTo>
                    <a:pt x="44" y="997"/>
                    <a:pt x="47" y="1001"/>
                    <a:pt x="50" y="1006"/>
                  </a:cubicBezTo>
                  <a:cubicBezTo>
                    <a:pt x="61" y="1019"/>
                    <a:pt x="72" y="1031"/>
                    <a:pt x="91" y="1051"/>
                  </a:cubicBezTo>
                  <a:cubicBezTo>
                    <a:pt x="105" y="1066"/>
                    <a:pt x="126" y="1084"/>
                    <a:pt x="141" y="1097"/>
                  </a:cubicBezTo>
                  <a:cubicBezTo>
                    <a:pt x="143" y="1099"/>
                    <a:pt x="146" y="1101"/>
                    <a:pt x="148" y="1103"/>
                  </a:cubicBezTo>
                  <a:cubicBezTo>
                    <a:pt x="154" y="1107"/>
                    <a:pt x="159" y="1111"/>
                    <a:pt x="165" y="1115"/>
                  </a:cubicBezTo>
                  <a:cubicBezTo>
                    <a:pt x="351" y="1249"/>
                    <a:pt x="645" y="1266"/>
                    <a:pt x="936" y="1137"/>
                  </a:cubicBezTo>
                  <a:cubicBezTo>
                    <a:pt x="1334" y="961"/>
                    <a:pt x="1586" y="575"/>
                    <a:pt x="1525" y="253"/>
                  </a:cubicBezTo>
                  <a:cubicBezTo>
                    <a:pt x="1521" y="232"/>
                    <a:pt x="1515" y="210"/>
                    <a:pt x="1510" y="191"/>
                  </a:cubicBezTo>
                  <a:cubicBezTo>
                    <a:pt x="1510" y="191"/>
                    <a:pt x="1510" y="191"/>
                    <a:pt x="1510" y="191"/>
                  </a:cubicBezTo>
                  <a:cubicBezTo>
                    <a:pt x="1503" y="170"/>
                    <a:pt x="1497" y="153"/>
                    <a:pt x="1490" y="137"/>
                  </a:cubicBezTo>
                  <a:cubicBezTo>
                    <a:pt x="1490" y="136"/>
                    <a:pt x="1489" y="135"/>
                    <a:pt x="1489" y="135"/>
                  </a:cubicBezTo>
                  <a:cubicBezTo>
                    <a:pt x="1482" y="119"/>
                    <a:pt x="1473" y="100"/>
                    <a:pt x="1463" y="82"/>
                  </a:cubicBezTo>
                  <a:cubicBezTo>
                    <a:pt x="1458" y="72"/>
                    <a:pt x="1452" y="62"/>
                    <a:pt x="1445" y="50"/>
                  </a:cubicBezTo>
                  <a:cubicBezTo>
                    <a:pt x="1435" y="34"/>
                    <a:pt x="1421" y="16"/>
                    <a:pt x="1409" y="0"/>
                  </a:cubicBezTo>
                  <a:cubicBezTo>
                    <a:pt x="1453" y="58"/>
                    <a:pt x="1463" y="86"/>
                    <a:pt x="1486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9" name="Freeform 285">
              <a:extLst>
                <a:ext uri="{FF2B5EF4-FFF2-40B4-BE49-F238E27FC236}">
                  <a16:creationId xmlns:a16="http://schemas.microsoft.com/office/drawing/2014/main" xmlns="" id="{1BE9749F-DD69-4DB2-A235-99F9A220F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371601"/>
              <a:ext cx="19050" cy="2540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6" y="8"/>
                    <a:pt x="4" y="4"/>
                    <a:pt x="0" y="0"/>
                  </a:cubicBezTo>
                  <a:cubicBezTo>
                    <a:pt x="3" y="4"/>
                    <a:pt x="6" y="8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0" name="Freeform 286">
              <a:extLst>
                <a:ext uri="{FF2B5EF4-FFF2-40B4-BE49-F238E27FC236}">
                  <a16:creationId xmlns:a16="http://schemas.microsoft.com/office/drawing/2014/main" xmlns="" id="{BFF84581-9777-4520-990F-D00CC9BE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3300413"/>
              <a:ext cx="52388" cy="95250"/>
            </a:xfrm>
            <a:custGeom>
              <a:avLst/>
              <a:gdLst>
                <a:gd name="T0" fmla="*/ 24 w 24"/>
                <a:gd name="T1" fmla="*/ 44 h 44"/>
                <a:gd name="T2" fmla="*/ 0 w 24"/>
                <a:gd name="T3" fmla="*/ 0 h 44"/>
                <a:gd name="T4" fmla="*/ 24 w 24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4">
                  <a:moveTo>
                    <a:pt x="24" y="44"/>
                  </a:moveTo>
                  <a:cubicBezTo>
                    <a:pt x="15" y="29"/>
                    <a:pt x="7" y="13"/>
                    <a:pt x="0" y="0"/>
                  </a:cubicBezTo>
                  <a:cubicBezTo>
                    <a:pt x="7" y="15"/>
                    <a:pt x="15" y="30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1" name="Freeform 287">
              <a:extLst>
                <a:ext uri="{FF2B5EF4-FFF2-40B4-BE49-F238E27FC236}">
                  <a16:creationId xmlns:a16="http://schemas.microsoft.com/office/drawing/2014/main" xmlns="" id="{87F1C1ED-10BE-4569-9844-41EDA61C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4401" y="2370138"/>
              <a:ext cx="12700" cy="84138"/>
            </a:xfrm>
            <a:custGeom>
              <a:avLst/>
              <a:gdLst>
                <a:gd name="T0" fmla="*/ 6 w 6"/>
                <a:gd name="T1" fmla="*/ 0 h 39"/>
                <a:gd name="T2" fmla="*/ 0 w 6"/>
                <a:gd name="T3" fmla="*/ 39 h 39"/>
                <a:gd name="T4" fmla="*/ 2 w 6"/>
                <a:gd name="T5" fmla="*/ 28 h 39"/>
                <a:gd name="T6" fmla="*/ 6 w 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9">
                  <a:moveTo>
                    <a:pt x="6" y="0"/>
                  </a:moveTo>
                  <a:cubicBezTo>
                    <a:pt x="4" y="15"/>
                    <a:pt x="2" y="28"/>
                    <a:pt x="0" y="39"/>
                  </a:cubicBezTo>
                  <a:cubicBezTo>
                    <a:pt x="1" y="35"/>
                    <a:pt x="2" y="31"/>
                    <a:pt x="2" y="28"/>
                  </a:cubicBezTo>
                  <a:cubicBezTo>
                    <a:pt x="4" y="19"/>
                    <a:pt x="5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2" name="Freeform 288">
              <a:extLst>
                <a:ext uri="{FF2B5EF4-FFF2-40B4-BE49-F238E27FC236}">
                  <a16:creationId xmlns:a16="http://schemas.microsoft.com/office/drawing/2014/main" xmlns="" id="{8E17F943-1721-4AD0-AAE0-B24453945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3979863"/>
              <a:ext cx="122238" cy="38100"/>
            </a:xfrm>
            <a:custGeom>
              <a:avLst/>
              <a:gdLst>
                <a:gd name="T0" fmla="*/ 57 w 57"/>
                <a:gd name="T1" fmla="*/ 18 h 18"/>
                <a:gd name="T2" fmla="*/ 0 w 57"/>
                <a:gd name="T3" fmla="*/ 0 h 18"/>
                <a:gd name="T4" fmla="*/ 57 w 57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8">
                  <a:moveTo>
                    <a:pt x="57" y="18"/>
                  </a:moveTo>
                  <a:cubicBezTo>
                    <a:pt x="38" y="12"/>
                    <a:pt x="17" y="6"/>
                    <a:pt x="0" y="0"/>
                  </a:cubicBezTo>
                  <a:cubicBezTo>
                    <a:pt x="18" y="7"/>
                    <a:pt x="38" y="13"/>
                    <a:pt x="5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3" name="Freeform 289">
              <a:extLst>
                <a:ext uri="{FF2B5EF4-FFF2-40B4-BE49-F238E27FC236}">
                  <a16:creationId xmlns:a16="http://schemas.microsoft.com/office/drawing/2014/main" xmlns="" id="{CE47821A-AE81-4615-A83B-E5BF8A2D0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776" y="2454276"/>
              <a:ext cx="2460625" cy="1654175"/>
            </a:xfrm>
            <a:custGeom>
              <a:avLst/>
              <a:gdLst>
                <a:gd name="T0" fmla="*/ 309 w 1142"/>
                <a:gd name="T1" fmla="*/ 748 h 770"/>
                <a:gd name="T2" fmla="*/ 371 w 1142"/>
                <a:gd name="T3" fmla="*/ 738 h 770"/>
                <a:gd name="T4" fmla="*/ 372 w 1142"/>
                <a:gd name="T5" fmla="*/ 738 h 770"/>
                <a:gd name="T6" fmla="*/ 374 w 1142"/>
                <a:gd name="T7" fmla="*/ 737 h 770"/>
                <a:gd name="T8" fmla="*/ 416 w 1142"/>
                <a:gd name="T9" fmla="*/ 728 h 770"/>
                <a:gd name="T10" fmla="*/ 489 w 1142"/>
                <a:gd name="T11" fmla="*/ 707 h 770"/>
                <a:gd name="T12" fmla="*/ 490 w 1142"/>
                <a:gd name="T13" fmla="*/ 707 h 770"/>
                <a:gd name="T14" fmla="*/ 495 w 1142"/>
                <a:gd name="T15" fmla="*/ 705 h 770"/>
                <a:gd name="T16" fmla="*/ 532 w 1142"/>
                <a:gd name="T17" fmla="*/ 692 h 770"/>
                <a:gd name="T18" fmla="*/ 579 w 1142"/>
                <a:gd name="T19" fmla="*/ 672 h 770"/>
                <a:gd name="T20" fmla="*/ 582 w 1142"/>
                <a:gd name="T21" fmla="*/ 671 h 770"/>
                <a:gd name="T22" fmla="*/ 764 w 1142"/>
                <a:gd name="T23" fmla="*/ 568 h 770"/>
                <a:gd name="T24" fmla="*/ 791 w 1142"/>
                <a:gd name="T25" fmla="*/ 548 h 770"/>
                <a:gd name="T26" fmla="*/ 885 w 1142"/>
                <a:gd name="T27" fmla="*/ 467 h 770"/>
                <a:gd name="T28" fmla="*/ 885 w 1142"/>
                <a:gd name="T29" fmla="*/ 467 h 770"/>
                <a:gd name="T30" fmla="*/ 901 w 1142"/>
                <a:gd name="T31" fmla="*/ 451 h 770"/>
                <a:gd name="T32" fmla="*/ 902 w 1142"/>
                <a:gd name="T33" fmla="*/ 450 h 770"/>
                <a:gd name="T34" fmla="*/ 966 w 1142"/>
                <a:gd name="T35" fmla="*/ 378 h 770"/>
                <a:gd name="T36" fmla="*/ 969 w 1142"/>
                <a:gd name="T37" fmla="*/ 375 h 770"/>
                <a:gd name="T38" fmla="*/ 998 w 1142"/>
                <a:gd name="T39" fmla="*/ 336 h 770"/>
                <a:gd name="T40" fmla="*/ 1034 w 1142"/>
                <a:gd name="T41" fmla="*/ 282 h 770"/>
                <a:gd name="T42" fmla="*/ 1038 w 1142"/>
                <a:gd name="T43" fmla="*/ 275 h 770"/>
                <a:gd name="T44" fmla="*/ 1060 w 1142"/>
                <a:gd name="T45" fmla="*/ 238 h 770"/>
                <a:gd name="T46" fmla="*/ 1089 w 1142"/>
                <a:gd name="T47" fmla="*/ 178 h 770"/>
                <a:gd name="T48" fmla="*/ 1094 w 1142"/>
                <a:gd name="T49" fmla="*/ 167 h 770"/>
                <a:gd name="T50" fmla="*/ 1108 w 1142"/>
                <a:gd name="T51" fmla="*/ 128 h 770"/>
                <a:gd name="T52" fmla="*/ 1127 w 1142"/>
                <a:gd name="T53" fmla="*/ 68 h 770"/>
                <a:gd name="T54" fmla="*/ 1132 w 1142"/>
                <a:gd name="T55" fmla="*/ 50 h 770"/>
                <a:gd name="T56" fmla="*/ 1139 w 1142"/>
                <a:gd name="T57" fmla="*/ 19 h 770"/>
                <a:gd name="T58" fmla="*/ 1142 w 1142"/>
                <a:gd name="T59" fmla="*/ 0 h 770"/>
                <a:gd name="T60" fmla="*/ 567 w 1142"/>
                <a:gd name="T61" fmla="*/ 663 h 770"/>
                <a:gd name="T62" fmla="*/ 0 w 1142"/>
                <a:gd name="T63" fmla="*/ 728 h 770"/>
                <a:gd name="T64" fmla="*/ 18 w 1142"/>
                <a:gd name="T65" fmla="*/ 733 h 770"/>
                <a:gd name="T66" fmla="*/ 32 w 1142"/>
                <a:gd name="T67" fmla="*/ 736 h 770"/>
                <a:gd name="T68" fmla="*/ 72 w 1142"/>
                <a:gd name="T69" fmla="*/ 744 h 770"/>
                <a:gd name="T70" fmla="*/ 134 w 1142"/>
                <a:gd name="T71" fmla="*/ 752 h 770"/>
                <a:gd name="T72" fmla="*/ 143 w 1142"/>
                <a:gd name="T73" fmla="*/ 752 h 770"/>
                <a:gd name="T74" fmla="*/ 245 w 1142"/>
                <a:gd name="T75" fmla="*/ 753 h 770"/>
                <a:gd name="T76" fmla="*/ 253 w 1142"/>
                <a:gd name="T77" fmla="*/ 753 h 770"/>
                <a:gd name="T78" fmla="*/ 273 w 1142"/>
                <a:gd name="T79" fmla="*/ 752 h 770"/>
                <a:gd name="T80" fmla="*/ 309 w 1142"/>
                <a:gd name="T81" fmla="*/ 74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2" h="770">
                  <a:moveTo>
                    <a:pt x="309" y="748"/>
                  </a:moveTo>
                  <a:cubicBezTo>
                    <a:pt x="323" y="746"/>
                    <a:pt x="341" y="743"/>
                    <a:pt x="371" y="738"/>
                  </a:cubicBezTo>
                  <a:cubicBezTo>
                    <a:pt x="371" y="738"/>
                    <a:pt x="372" y="738"/>
                    <a:pt x="372" y="738"/>
                  </a:cubicBezTo>
                  <a:cubicBezTo>
                    <a:pt x="373" y="738"/>
                    <a:pt x="374" y="737"/>
                    <a:pt x="374" y="737"/>
                  </a:cubicBezTo>
                  <a:cubicBezTo>
                    <a:pt x="389" y="734"/>
                    <a:pt x="404" y="731"/>
                    <a:pt x="416" y="728"/>
                  </a:cubicBezTo>
                  <a:cubicBezTo>
                    <a:pt x="431" y="724"/>
                    <a:pt x="451" y="718"/>
                    <a:pt x="489" y="707"/>
                  </a:cubicBezTo>
                  <a:cubicBezTo>
                    <a:pt x="490" y="707"/>
                    <a:pt x="490" y="707"/>
                    <a:pt x="490" y="707"/>
                  </a:cubicBezTo>
                  <a:cubicBezTo>
                    <a:pt x="495" y="705"/>
                    <a:pt x="495" y="705"/>
                    <a:pt x="495" y="705"/>
                  </a:cubicBezTo>
                  <a:cubicBezTo>
                    <a:pt x="507" y="701"/>
                    <a:pt x="520" y="696"/>
                    <a:pt x="532" y="692"/>
                  </a:cubicBezTo>
                  <a:cubicBezTo>
                    <a:pt x="545" y="686"/>
                    <a:pt x="560" y="680"/>
                    <a:pt x="579" y="672"/>
                  </a:cubicBezTo>
                  <a:cubicBezTo>
                    <a:pt x="580" y="672"/>
                    <a:pt x="581" y="671"/>
                    <a:pt x="582" y="671"/>
                  </a:cubicBezTo>
                  <a:cubicBezTo>
                    <a:pt x="647" y="642"/>
                    <a:pt x="708" y="607"/>
                    <a:pt x="764" y="568"/>
                  </a:cubicBezTo>
                  <a:cubicBezTo>
                    <a:pt x="773" y="561"/>
                    <a:pt x="783" y="554"/>
                    <a:pt x="791" y="548"/>
                  </a:cubicBezTo>
                  <a:cubicBezTo>
                    <a:pt x="825" y="522"/>
                    <a:pt x="856" y="495"/>
                    <a:pt x="885" y="467"/>
                  </a:cubicBezTo>
                  <a:cubicBezTo>
                    <a:pt x="885" y="467"/>
                    <a:pt x="885" y="467"/>
                    <a:pt x="885" y="467"/>
                  </a:cubicBezTo>
                  <a:cubicBezTo>
                    <a:pt x="891" y="462"/>
                    <a:pt x="896" y="456"/>
                    <a:pt x="901" y="451"/>
                  </a:cubicBezTo>
                  <a:cubicBezTo>
                    <a:pt x="902" y="451"/>
                    <a:pt x="902" y="451"/>
                    <a:pt x="902" y="450"/>
                  </a:cubicBezTo>
                  <a:cubicBezTo>
                    <a:pt x="922" y="429"/>
                    <a:pt x="947" y="400"/>
                    <a:pt x="966" y="378"/>
                  </a:cubicBezTo>
                  <a:cubicBezTo>
                    <a:pt x="967" y="377"/>
                    <a:pt x="968" y="376"/>
                    <a:pt x="969" y="375"/>
                  </a:cubicBezTo>
                  <a:cubicBezTo>
                    <a:pt x="975" y="367"/>
                    <a:pt x="985" y="354"/>
                    <a:pt x="998" y="336"/>
                  </a:cubicBezTo>
                  <a:cubicBezTo>
                    <a:pt x="1006" y="324"/>
                    <a:pt x="1016" y="309"/>
                    <a:pt x="1034" y="282"/>
                  </a:cubicBezTo>
                  <a:cubicBezTo>
                    <a:pt x="1036" y="280"/>
                    <a:pt x="1037" y="277"/>
                    <a:pt x="1038" y="275"/>
                  </a:cubicBezTo>
                  <a:cubicBezTo>
                    <a:pt x="1045" y="264"/>
                    <a:pt x="1053" y="250"/>
                    <a:pt x="1060" y="238"/>
                  </a:cubicBezTo>
                  <a:cubicBezTo>
                    <a:pt x="1066" y="225"/>
                    <a:pt x="1074" y="208"/>
                    <a:pt x="1089" y="178"/>
                  </a:cubicBezTo>
                  <a:cubicBezTo>
                    <a:pt x="1090" y="174"/>
                    <a:pt x="1092" y="170"/>
                    <a:pt x="1094" y="167"/>
                  </a:cubicBezTo>
                  <a:cubicBezTo>
                    <a:pt x="1098" y="155"/>
                    <a:pt x="1104" y="141"/>
                    <a:pt x="1108" y="128"/>
                  </a:cubicBezTo>
                  <a:cubicBezTo>
                    <a:pt x="1113" y="115"/>
                    <a:pt x="1118" y="98"/>
                    <a:pt x="1127" y="68"/>
                  </a:cubicBezTo>
                  <a:cubicBezTo>
                    <a:pt x="1129" y="62"/>
                    <a:pt x="1131" y="56"/>
                    <a:pt x="1132" y="50"/>
                  </a:cubicBezTo>
                  <a:cubicBezTo>
                    <a:pt x="1134" y="41"/>
                    <a:pt x="1137" y="30"/>
                    <a:pt x="1139" y="19"/>
                  </a:cubicBezTo>
                  <a:cubicBezTo>
                    <a:pt x="1140" y="13"/>
                    <a:pt x="1141" y="7"/>
                    <a:pt x="1142" y="0"/>
                  </a:cubicBezTo>
                  <a:cubicBezTo>
                    <a:pt x="1095" y="261"/>
                    <a:pt x="876" y="527"/>
                    <a:pt x="567" y="663"/>
                  </a:cubicBezTo>
                  <a:cubicBezTo>
                    <a:pt x="367" y="752"/>
                    <a:pt x="166" y="770"/>
                    <a:pt x="0" y="728"/>
                  </a:cubicBezTo>
                  <a:cubicBezTo>
                    <a:pt x="7" y="730"/>
                    <a:pt x="13" y="731"/>
                    <a:pt x="18" y="733"/>
                  </a:cubicBezTo>
                  <a:cubicBezTo>
                    <a:pt x="23" y="734"/>
                    <a:pt x="28" y="735"/>
                    <a:pt x="32" y="736"/>
                  </a:cubicBezTo>
                  <a:cubicBezTo>
                    <a:pt x="44" y="738"/>
                    <a:pt x="58" y="741"/>
                    <a:pt x="72" y="744"/>
                  </a:cubicBezTo>
                  <a:cubicBezTo>
                    <a:pt x="86" y="746"/>
                    <a:pt x="104" y="748"/>
                    <a:pt x="134" y="752"/>
                  </a:cubicBezTo>
                  <a:cubicBezTo>
                    <a:pt x="138" y="752"/>
                    <a:pt x="141" y="752"/>
                    <a:pt x="143" y="752"/>
                  </a:cubicBezTo>
                  <a:cubicBezTo>
                    <a:pt x="174" y="753"/>
                    <a:pt x="214" y="754"/>
                    <a:pt x="245" y="753"/>
                  </a:cubicBezTo>
                  <a:cubicBezTo>
                    <a:pt x="248" y="753"/>
                    <a:pt x="250" y="753"/>
                    <a:pt x="253" y="753"/>
                  </a:cubicBezTo>
                  <a:cubicBezTo>
                    <a:pt x="260" y="752"/>
                    <a:pt x="267" y="752"/>
                    <a:pt x="273" y="752"/>
                  </a:cubicBezTo>
                  <a:cubicBezTo>
                    <a:pt x="285" y="750"/>
                    <a:pt x="298" y="749"/>
                    <a:pt x="309" y="7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4" name="Freeform 290">
              <a:extLst>
                <a:ext uri="{FF2B5EF4-FFF2-40B4-BE49-F238E27FC236}">
                  <a16:creationId xmlns:a16="http://schemas.microsoft.com/office/drawing/2014/main" xmlns="" id="{464B6DF6-4902-4C8B-AE62-3F51E819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2768601"/>
              <a:ext cx="23813" cy="31750"/>
            </a:xfrm>
            <a:custGeom>
              <a:avLst/>
              <a:gdLst>
                <a:gd name="T0" fmla="*/ 3 w 11"/>
                <a:gd name="T1" fmla="*/ 2 h 15"/>
                <a:gd name="T2" fmla="*/ 0 w 11"/>
                <a:gd name="T3" fmla="*/ 0 h 15"/>
                <a:gd name="T4" fmla="*/ 11 w 11"/>
                <a:gd name="T5" fmla="*/ 15 h 15"/>
                <a:gd name="T6" fmla="*/ 11 w 11"/>
                <a:gd name="T7" fmla="*/ 14 h 15"/>
                <a:gd name="T8" fmla="*/ 10 w 11"/>
                <a:gd name="T9" fmla="*/ 12 h 15"/>
                <a:gd name="T10" fmla="*/ 4 w 11"/>
                <a:gd name="T11" fmla="*/ 5 h 15"/>
                <a:gd name="T12" fmla="*/ 3 w 11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4" y="5"/>
                    <a:pt x="7" y="10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8" y="10"/>
                    <a:pt x="6" y="7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5" name="Freeform 291">
              <a:extLst>
                <a:ext uri="{FF2B5EF4-FFF2-40B4-BE49-F238E27FC236}">
                  <a16:creationId xmlns:a16="http://schemas.microsoft.com/office/drawing/2014/main" xmlns="" id="{19383B62-DE30-415D-806B-2A863E23F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1" y="2857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6" name="Freeform 292">
              <a:extLst>
                <a:ext uri="{FF2B5EF4-FFF2-40B4-BE49-F238E27FC236}">
                  <a16:creationId xmlns:a16="http://schemas.microsoft.com/office/drawing/2014/main" xmlns="" id="{DAEA3094-88CF-4664-97F6-7DDA83A9D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6" y="2655888"/>
              <a:ext cx="371475" cy="200025"/>
            </a:xfrm>
            <a:custGeom>
              <a:avLst/>
              <a:gdLst>
                <a:gd name="T0" fmla="*/ 49 w 172"/>
                <a:gd name="T1" fmla="*/ 18 h 93"/>
                <a:gd name="T2" fmla="*/ 47 w 172"/>
                <a:gd name="T3" fmla="*/ 17 h 93"/>
                <a:gd name="T4" fmla="*/ 41 w 172"/>
                <a:gd name="T5" fmla="*/ 14 h 93"/>
                <a:gd name="T6" fmla="*/ 38 w 172"/>
                <a:gd name="T7" fmla="*/ 13 h 93"/>
                <a:gd name="T8" fmla="*/ 30 w 172"/>
                <a:gd name="T9" fmla="*/ 9 h 93"/>
                <a:gd name="T10" fmla="*/ 29 w 172"/>
                <a:gd name="T11" fmla="*/ 9 h 93"/>
                <a:gd name="T12" fmla="*/ 21 w 172"/>
                <a:gd name="T13" fmla="*/ 6 h 93"/>
                <a:gd name="T14" fmla="*/ 19 w 172"/>
                <a:gd name="T15" fmla="*/ 5 h 93"/>
                <a:gd name="T16" fmla="*/ 12 w 172"/>
                <a:gd name="T17" fmla="*/ 3 h 93"/>
                <a:gd name="T18" fmla="*/ 9 w 172"/>
                <a:gd name="T19" fmla="*/ 2 h 93"/>
                <a:gd name="T20" fmla="*/ 0 w 172"/>
                <a:gd name="T21" fmla="*/ 0 h 93"/>
                <a:gd name="T22" fmla="*/ 172 w 172"/>
                <a:gd name="T23" fmla="*/ 93 h 93"/>
                <a:gd name="T24" fmla="*/ 158 w 172"/>
                <a:gd name="T25" fmla="*/ 91 h 93"/>
                <a:gd name="T26" fmla="*/ 143 w 172"/>
                <a:gd name="T27" fmla="*/ 88 h 93"/>
                <a:gd name="T28" fmla="*/ 143 w 172"/>
                <a:gd name="T29" fmla="*/ 88 h 93"/>
                <a:gd name="T30" fmla="*/ 142 w 172"/>
                <a:gd name="T31" fmla="*/ 88 h 93"/>
                <a:gd name="T32" fmla="*/ 139 w 172"/>
                <a:gd name="T33" fmla="*/ 87 h 93"/>
                <a:gd name="T34" fmla="*/ 122 w 172"/>
                <a:gd name="T35" fmla="*/ 82 h 93"/>
                <a:gd name="T36" fmla="*/ 121 w 172"/>
                <a:gd name="T37" fmla="*/ 81 h 93"/>
                <a:gd name="T38" fmla="*/ 114 w 172"/>
                <a:gd name="T39" fmla="*/ 78 h 93"/>
                <a:gd name="T40" fmla="*/ 113 w 172"/>
                <a:gd name="T41" fmla="*/ 77 h 93"/>
                <a:gd name="T42" fmla="*/ 110 w 172"/>
                <a:gd name="T43" fmla="*/ 76 h 93"/>
                <a:gd name="T44" fmla="*/ 110 w 172"/>
                <a:gd name="T45" fmla="*/ 75 h 93"/>
                <a:gd name="T46" fmla="*/ 110 w 172"/>
                <a:gd name="T47" fmla="*/ 75 h 93"/>
                <a:gd name="T48" fmla="*/ 107 w 172"/>
                <a:gd name="T49" fmla="*/ 74 h 93"/>
                <a:gd name="T50" fmla="*/ 57 w 172"/>
                <a:gd name="T51" fmla="*/ 24 h 93"/>
                <a:gd name="T52" fmla="*/ 57 w 172"/>
                <a:gd name="T53" fmla="*/ 23 h 93"/>
                <a:gd name="T54" fmla="*/ 55 w 172"/>
                <a:gd name="T55" fmla="*/ 22 h 93"/>
                <a:gd name="T56" fmla="*/ 49 w 172"/>
                <a:gd name="T57" fmla="*/ 1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2" h="93">
                  <a:moveTo>
                    <a:pt x="49" y="18"/>
                  </a:moveTo>
                  <a:cubicBezTo>
                    <a:pt x="48" y="18"/>
                    <a:pt x="47" y="18"/>
                    <a:pt x="47" y="17"/>
                  </a:cubicBezTo>
                  <a:cubicBezTo>
                    <a:pt x="45" y="16"/>
                    <a:pt x="43" y="15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6" y="12"/>
                    <a:pt x="33" y="10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6" y="8"/>
                    <a:pt x="24" y="7"/>
                    <a:pt x="21" y="6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6" y="4"/>
                    <a:pt x="14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35" y="55"/>
                    <a:pt x="98" y="87"/>
                    <a:pt x="172" y="93"/>
                  </a:cubicBezTo>
                  <a:cubicBezTo>
                    <a:pt x="166" y="92"/>
                    <a:pt x="162" y="92"/>
                    <a:pt x="158" y="91"/>
                  </a:cubicBezTo>
                  <a:cubicBezTo>
                    <a:pt x="152" y="90"/>
                    <a:pt x="147" y="89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1" y="88"/>
                    <a:pt x="140" y="88"/>
                    <a:pt x="139" y="87"/>
                  </a:cubicBezTo>
                  <a:cubicBezTo>
                    <a:pt x="136" y="87"/>
                    <a:pt x="130" y="85"/>
                    <a:pt x="122" y="82"/>
                  </a:cubicBezTo>
                  <a:cubicBezTo>
                    <a:pt x="122" y="81"/>
                    <a:pt x="122" y="81"/>
                    <a:pt x="121" y="81"/>
                  </a:cubicBezTo>
                  <a:cubicBezTo>
                    <a:pt x="118" y="80"/>
                    <a:pt x="117" y="79"/>
                    <a:pt x="114" y="78"/>
                  </a:cubicBezTo>
                  <a:cubicBezTo>
                    <a:pt x="114" y="78"/>
                    <a:pt x="113" y="77"/>
                    <a:pt x="113" y="77"/>
                  </a:cubicBezTo>
                  <a:cubicBezTo>
                    <a:pt x="112" y="77"/>
                    <a:pt x="111" y="76"/>
                    <a:pt x="110" y="76"/>
                  </a:cubicBezTo>
                  <a:cubicBezTo>
                    <a:pt x="110" y="76"/>
                    <a:pt x="110" y="75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87" y="61"/>
                    <a:pt x="70" y="4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6" y="23"/>
                    <a:pt x="55" y="22"/>
                  </a:cubicBezTo>
                  <a:cubicBezTo>
                    <a:pt x="53" y="21"/>
                    <a:pt x="51" y="20"/>
                    <a:pt x="4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7" name="Freeform 293">
              <a:extLst>
                <a:ext uri="{FF2B5EF4-FFF2-40B4-BE49-F238E27FC236}">
                  <a16:creationId xmlns:a16="http://schemas.microsoft.com/office/drawing/2014/main" xmlns="" id="{D2AF1F2A-DBC1-41C4-B27C-BDF541663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301" y="28559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8" name="Freeform 294">
              <a:extLst>
                <a:ext uri="{FF2B5EF4-FFF2-40B4-BE49-F238E27FC236}">
                  <a16:creationId xmlns:a16="http://schemas.microsoft.com/office/drawing/2014/main" xmlns="" id="{44F2E2E1-6D15-4DDB-B1B9-779FDD3BB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913" y="2343151"/>
              <a:ext cx="3175" cy="31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8" tIns="45720" rIns="91438" bIns="45720" numCol="1" anchor="t" anchorCtr="0" compatLnSpc="1">
              <a:prstTxWarp prst="textNoShape">
                <a:avLst/>
              </a:prstTxWarp>
            </a:bodyPr>
            <a:lstStyle/>
            <a:p>
              <a:pPr defTabSz="914391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20D23EF-C2B4-4991-B0B9-BF35AC28EA21}"/>
              </a:ext>
            </a:extLst>
          </p:cNvPr>
          <p:cNvSpPr/>
          <p:nvPr/>
        </p:nvSpPr>
        <p:spPr>
          <a:xfrm>
            <a:off x="-294505" y="4204056"/>
            <a:ext cx="4006689" cy="2653872"/>
          </a:xfrm>
          <a:custGeom>
            <a:avLst/>
            <a:gdLst>
              <a:gd name="connsiteX0" fmla="*/ 1257748 w 2217367"/>
              <a:gd name="connsiteY0" fmla="*/ 0 h 1468696"/>
              <a:gd name="connsiteX1" fmla="*/ 1842269 w 2217367"/>
              <a:gd name="connsiteY1" fmla="*/ 574394 h 1468696"/>
              <a:gd name="connsiteX2" fmla="*/ 1830394 w 2217367"/>
              <a:gd name="connsiteY2" fmla="*/ 690154 h 1468696"/>
              <a:gd name="connsiteX3" fmla="*/ 1825884 w 2217367"/>
              <a:gd name="connsiteY3" fmla="*/ 704431 h 1468696"/>
              <a:gd name="connsiteX4" fmla="*/ 1828371 w 2217367"/>
              <a:gd name="connsiteY4" fmla="*/ 704184 h 1468696"/>
              <a:gd name="connsiteX5" fmla="*/ 2217367 w 2217367"/>
              <a:gd name="connsiteY5" fmla="*/ 1086440 h 1468696"/>
              <a:gd name="connsiteX6" fmla="*/ 1828371 w 2217367"/>
              <a:gd name="connsiteY6" fmla="*/ 1468696 h 1468696"/>
              <a:gd name="connsiteX7" fmla="*/ 1447278 w 2217367"/>
              <a:gd name="connsiteY7" fmla="*/ 1163478 h 1468696"/>
              <a:gd name="connsiteX8" fmla="*/ 1442480 w 2217367"/>
              <a:gd name="connsiteY8" fmla="*/ 1116702 h 1468696"/>
              <a:gd name="connsiteX9" fmla="*/ 1375549 w 2217367"/>
              <a:gd name="connsiteY9" fmla="*/ 1137118 h 1468696"/>
              <a:gd name="connsiteX10" fmla="*/ 1257748 w 2217367"/>
              <a:gd name="connsiteY10" fmla="*/ 1148788 h 1468696"/>
              <a:gd name="connsiteX11" fmla="*/ 930937 w 2217367"/>
              <a:gd name="connsiteY11" fmla="*/ 1050691 h 1468696"/>
              <a:gd name="connsiteX12" fmla="*/ 928551 w 2217367"/>
              <a:gd name="connsiteY12" fmla="*/ 1048849 h 1468696"/>
              <a:gd name="connsiteX13" fmla="*/ 921651 w 2217367"/>
              <a:gd name="connsiteY13" fmla="*/ 1103967 h 1468696"/>
              <a:gd name="connsiteX14" fmla="*/ 465555 w 2217367"/>
              <a:gd name="connsiteY14" fmla="*/ 1403315 h 1468696"/>
              <a:gd name="connsiteX15" fmla="*/ 0 w 2217367"/>
              <a:gd name="connsiteY15" fmla="*/ 1028411 h 1468696"/>
              <a:gd name="connsiteX16" fmla="*/ 284340 w 2217367"/>
              <a:gd name="connsiteY16" fmla="*/ 682969 h 1468696"/>
              <a:gd name="connsiteX17" fmla="*/ 365885 w 2217367"/>
              <a:gd name="connsiteY17" fmla="*/ 662585 h 1468696"/>
              <a:gd name="connsiteX18" fmla="*/ 357239 w 2217367"/>
              <a:gd name="connsiteY18" fmla="*/ 611790 h 1468696"/>
              <a:gd name="connsiteX19" fmla="*/ 551737 w 2217367"/>
              <a:gd name="connsiteY19" fmla="*/ 381096 h 1468696"/>
              <a:gd name="connsiteX20" fmla="*/ 660483 w 2217367"/>
              <a:gd name="connsiteY20" fmla="*/ 420495 h 1468696"/>
              <a:gd name="connsiteX21" fmla="*/ 688491 w 2217367"/>
              <a:gd name="connsiteY21" fmla="*/ 447905 h 1468696"/>
              <a:gd name="connsiteX22" fmla="*/ 719162 w 2217367"/>
              <a:gd name="connsiteY22" fmla="*/ 350814 h 1468696"/>
              <a:gd name="connsiteX23" fmla="*/ 1257748 w 2217367"/>
              <a:gd name="connsiteY23" fmla="*/ 0 h 14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17367" h="1468696">
                <a:moveTo>
                  <a:pt x="1257748" y="0"/>
                </a:moveTo>
                <a:cubicBezTo>
                  <a:pt x="1580570" y="0"/>
                  <a:pt x="1842269" y="257165"/>
                  <a:pt x="1842269" y="574394"/>
                </a:cubicBezTo>
                <a:cubicBezTo>
                  <a:pt x="1842269" y="614048"/>
                  <a:pt x="1838180" y="652763"/>
                  <a:pt x="1830394" y="690154"/>
                </a:cubicBezTo>
                <a:lnTo>
                  <a:pt x="1825884" y="704431"/>
                </a:lnTo>
                <a:lnTo>
                  <a:pt x="1828371" y="704184"/>
                </a:lnTo>
                <a:cubicBezTo>
                  <a:pt x="2043208" y="704184"/>
                  <a:pt x="2217367" y="875326"/>
                  <a:pt x="2217367" y="1086440"/>
                </a:cubicBezTo>
                <a:cubicBezTo>
                  <a:pt x="2217367" y="1297554"/>
                  <a:pt x="2043208" y="1468696"/>
                  <a:pt x="1828371" y="1468696"/>
                </a:cubicBezTo>
                <a:cubicBezTo>
                  <a:pt x="1640389" y="1468696"/>
                  <a:pt x="1483550" y="1337666"/>
                  <a:pt x="1447278" y="1163478"/>
                </a:cubicBezTo>
                <a:lnTo>
                  <a:pt x="1442480" y="1116702"/>
                </a:lnTo>
                <a:lnTo>
                  <a:pt x="1375549" y="1137118"/>
                </a:lnTo>
                <a:cubicBezTo>
                  <a:pt x="1337498" y="1144770"/>
                  <a:pt x="1298101" y="1148788"/>
                  <a:pt x="1257748" y="1148788"/>
                </a:cubicBezTo>
                <a:cubicBezTo>
                  <a:pt x="1136690" y="1148788"/>
                  <a:pt x="1024227" y="1112624"/>
                  <a:pt x="930937" y="1050691"/>
                </a:cubicBezTo>
                <a:lnTo>
                  <a:pt x="928551" y="1048849"/>
                </a:lnTo>
                <a:lnTo>
                  <a:pt x="921651" y="1103967"/>
                </a:lnTo>
                <a:cubicBezTo>
                  <a:pt x="878240" y="1274805"/>
                  <a:pt x="690534" y="1403315"/>
                  <a:pt x="465555" y="1403315"/>
                </a:cubicBezTo>
                <a:cubicBezTo>
                  <a:pt x="208436" y="1403315"/>
                  <a:pt x="0" y="1235465"/>
                  <a:pt x="0" y="1028411"/>
                </a:cubicBezTo>
                <a:cubicBezTo>
                  <a:pt x="0" y="873121"/>
                  <a:pt x="117245" y="739882"/>
                  <a:pt x="284340" y="682969"/>
                </a:cubicBezTo>
                <a:lnTo>
                  <a:pt x="365885" y="662585"/>
                </a:lnTo>
                <a:lnTo>
                  <a:pt x="357239" y="611790"/>
                </a:lnTo>
                <a:cubicBezTo>
                  <a:pt x="357239" y="484381"/>
                  <a:pt x="444319" y="381096"/>
                  <a:pt x="551737" y="381096"/>
                </a:cubicBezTo>
                <a:cubicBezTo>
                  <a:pt x="592019" y="381096"/>
                  <a:pt x="629440" y="395620"/>
                  <a:pt x="660483" y="420495"/>
                </a:cubicBezTo>
                <a:lnTo>
                  <a:pt x="688491" y="447905"/>
                </a:lnTo>
                <a:lnTo>
                  <a:pt x="719162" y="350814"/>
                </a:lnTo>
                <a:cubicBezTo>
                  <a:pt x="807897" y="144655"/>
                  <a:pt x="1015631" y="0"/>
                  <a:pt x="12577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1000"/>
                </a:schemeClr>
              </a:gs>
              <a:gs pos="98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20" rIns="91438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91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xmlns="" id="{B43684BD-66A9-4041-96C8-06937873F130}"/>
              </a:ext>
            </a:extLst>
          </p:cNvPr>
          <p:cNvGraphicFramePr/>
          <p:nvPr/>
        </p:nvGraphicFramePr>
        <p:xfrm>
          <a:off x="1748630" y="1235725"/>
          <a:ext cx="6693790" cy="4847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xmlns="" id="{BC8FCE15-6A36-4D82-8B1E-7C5AC9EF23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4458750"/>
              </p:ext>
            </p:extLst>
          </p:nvPr>
        </p:nvGraphicFramePr>
        <p:xfrm>
          <a:off x="1601022" y="1734757"/>
          <a:ext cx="7027097" cy="4602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F33049-64E3-48C7-B49C-E60D031E8788}"/>
              </a:ext>
            </a:extLst>
          </p:cNvPr>
          <p:cNvSpPr/>
          <p:nvPr/>
        </p:nvSpPr>
        <p:spPr>
          <a:xfrm>
            <a:off x="4224028" y="1057458"/>
            <a:ext cx="2444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 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44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332</Words>
  <Application>Microsoft Office PowerPoint</Application>
  <PresentationFormat>宽屏</PresentationFormat>
  <Paragraphs>84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LeviReBrushed</vt:lpstr>
      <vt:lpstr>等线</vt:lpstr>
      <vt:lpstr>等线 Light</vt:lpstr>
      <vt:lpstr>方正粗黑宋简体</vt:lpstr>
      <vt:lpstr>苹方 常规</vt:lpstr>
      <vt:lpstr>思源黑体 CN Heavy</vt:lpstr>
      <vt:lpstr>微软雅黑</vt:lpstr>
      <vt:lpstr>游ゴシック</vt:lpstr>
      <vt:lpstr>Arial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金鱼PPT</dc:creator>
  <cp:keywords>51PPT模板网</cp:keywords>
  <dc:description>www.51pptmoban.com</dc:description>
  <cp:lastModifiedBy>阳光 男孩</cp:lastModifiedBy>
  <cp:revision>49</cp:revision>
  <dcterms:created xsi:type="dcterms:W3CDTF">2017-10-18T01:36:52Z</dcterms:created>
  <dcterms:modified xsi:type="dcterms:W3CDTF">2020-05-14T12:35:51Z</dcterms:modified>
</cp:coreProperties>
</file>